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60" r:id="rId4"/>
    <p:sldId id="258" r:id="rId5"/>
    <p:sldId id="259" r:id="rId6"/>
    <p:sldId id="267" r:id="rId7"/>
    <p:sldId id="268" r:id="rId8"/>
    <p:sldId id="269" r:id="rId9"/>
    <p:sldId id="270" r:id="rId10"/>
    <p:sldId id="271" r:id="rId11"/>
    <p:sldId id="272" r:id="rId12"/>
    <p:sldId id="273" r:id="rId13"/>
    <p:sldId id="265" r:id="rId14"/>
    <p:sldId id="274" r:id="rId15"/>
    <p:sldId id="275" r:id="rId16"/>
    <p:sldId id="276" r:id="rId17"/>
    <p:sldId id="277" r:id="rId18"/>
    <p:sldId id="278" r:id="rId19"/>
    <p:sldId id="279" r:id="rId20"/>
    <p:sldId id="280" r:id="rId21"/>
    <p:sldId id="263" r:id="rId22"/>
    <p:sldId id="281" r:id="rId23"/>
    <p:sldId id="282" r:id="rId24"/>
    <p:sldId id="283" r:id="rId25"/>
    <p:sldId id="284" r:id="rId26"/>
    <p:sldId id="285" r:id="rId27"/>
    <p:sldId id="286" r:id="rId28"/>
    <p:sldId id="287" r:id="rId29"/>
    <p:sldId id="264" r:id="rId30"/>
    <p:sldId id="288" r:id="rId31"/>
    <p:sldId id="289" r:id="rId32"/>
    <p:sldId id="290" r:id="rId33"/>
    <p:sldId id="291" r:id="rId34"/>
    <p:sldId id="292" r:id="rId35"/>
    <p:sldId id="293" r:id="rId36"/>
    <p:sldId id="294" r:id="rId37"/>
    <p:sldId id="262" r:id="rId38"/>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E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4" d="100"/>
          <a:sy n="114" d="100"/>
        </p:scale>
        <p:origin x="312"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7BDBF5-3D0B-4E62-A144-1279D3EFE229}" type="datetimeFigureOut">
              <a:rPr lang="zh-CN" altLang="en-US" smtClean="0"/>
              <a:t>2020/2/4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28DB69-FD50-4B57-8227-516F1B57A722}" type="slidenum">
              <a:rPr lang="zh-CN" altLang="en-US" smtClean="0"/>
              <a:t>‹#›</a:t>
            </a:fld>
            <a:endParaRPr lang="zh-CN" altLang="en-US"/>
          </a:p>
        </p:txBody>
      </p:sp>
    </p:spTree>
    <p:extLst>
      <p:ext uri="{BB962C8B-B14F-4D97-AF65-F5344CB8AC3E}">
        <p14:creationId xmlns:p14="http://schemas.microsoft.com/office/powerpoint/2010/main" val="180403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a:t>
            </a:fld>
            <a:endParaRPr lang="zh-CN" altLang="en-US"/>
          </a:p>
        </p:txBody>
      </p:sp>
    </p:spTree>
    <p:extLst>
      <p:ext uri="{BB962C8B-B14F-4D97-AF65-F5344CB8AC3E}">
        <p14:creationId xmlns:p14="http://schemas.microsoft.com/office/powerpoint/2010/main" val="2024155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a:t>
            </a:fld>
            <a:endParaRPr lang="zh-CN" altLang="en-US"/>
          </a:p>
        </p:txBody>
      </p:sp>
    </p:spTree>
    <p:extLst>
      <p:ext uri="{BB962C8B-B14F-4D97-AF65-F5344CB8AC3E}">
        <p14:creationId xmlns:p14="http://schemas.microsoft.com/office/powerpoint/2010/main" val="2751900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3620270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37501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5</a:t>
            </a:fld>
            <a:endParaRPr lang="zh-CN" altLang="en-US"/>
          </a:p>
        </p:txBody>
      </p:sp>
    </p:spTree>
    <p:extLst>
      <p:ext uri="{BB962C8B-B14F-4D97-AF65-F5344CB8AC3E}">
        <p14:creationId xmlns:p14="http://schemas.microsoft.com/office/powerpoint/2010/main" val="2181793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6</a:t>
            </a:fld>
            <a:endParaRPr lang="zh-CN" altLang="en-US"/>
          </a:p>
        </p:txBody>
      </p:sp>
    </p:spTree>
    <p:extLst>
      <p:ext uri="{BB962C8B-B14F-4D97-AF65-F5344CB8AC3E}">
        <p14:creationId xmlns:p14="http://schemas.microsoft.com/office/powerpoint/2010/main" val="2998971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7</a:t>
            </a:fld>
            <a:endParaRPr lang="zh-CN" altLang="en-US"/>
          </a:p>
        </p:txBody>
      </p:sp>
    </p:spTree>
    <p:extLst>
      <p:ext uri="{BB962C8B-B14F-4D97-AF65-F5344CB8AC3E}">
        <p14:creationId xmlns:p14="http://schemas.microsoft.com/office/powerpoint/2010/main" val="3879596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8</a:t>
            </a:fld>
            <a:endParaRPr lang="zh-CN" altLang="en-US"/>
          </a:p>
        </p:txBody>
      </p:sp>
    </p:spTree>
    <p:extLst>
      <p:ext uri="{BB962C8B-B14F-4D97-AF65-F5344CB8AC3E}">
        <p14:creationId xmlns:p14="http://schemas.microsoft.com/office/powerpoint/2010/main" val="3435565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9</a:t>
            </a:fld>
            <a:endParaRPr lang="zh-CN" altLang="en-US"/>
          </a:p>
        </p:txBody>
      </p:sp>
    </p:spTree>
    <p:extLst>
      <p:ext uri="{BB962C8B-B14F-4D97-AF65-F5344CB8AC3E}">
        <p14:creationId xmlns:p14="http://schemas.microsoft.com/office/powerpoint/2010/main" val="2431819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10</a:t>
            </a:fld>
            <a:endParaRPr lang="zh-CN" altLang="en-US"/>
          </a:p>
        </p:txBody>
      </p:sp>
    </p:spTree>
    <p:extLst>
      <p:ext uri="{BB962C8B-B14F-4D97-AF65-F5344CB8AC3E}">
        <p14:creationId xmlns:p14="http://schemas.microsoft.com/office/powerpoint/2010/main" val="2575651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11</a:t>
            </a:fld>
            <a:endParaRPr lang="zh-CN" altLang="en-US"/>
          </a:p>
        </p:txBody>
      </p:sp>
    </p:spTree>
    <p:extLst>
      <p:ext uri="{BB962C8B-B14F-4D97-AF65-F5344CB8AC3E}">
        <p14:creationId xmlns:p14="http://schemas.microsoft.com/office/powerpoint/2010/main" val="300208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375015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13</a:t>
            </a:fld>
            <a:endParaRPr lang="zh-CN" altLang="en-US"/>
          </a:p>
        </p:txBody>
      </p:sp>
    </p:spTree>
    <p:extLst>
      <p:ext uri="{BB962C8B-B14F-4D97-AF65-F5344CB8AC3E}">
        <p14:creationId xmlns:p14="http://schemas.microsoft.com/office/powerpoint/2010/main" val="1493904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14</a:t>
            </a:fld>
            <a:endParaRPr lang="zh-CN" altLang="en-US"/>
          </a:p>
        </p:txBody>
      </p:sp>
    </p:spTree>
    <p:extLst>
      <p:ext uri="{BB962C8B-B14F-4D97-AF65-F5344CB8AC3E}">
        <p14:creationId xmlns:p14="http://schemas.microsoft.com/office/powerpoint/2010/main" val="3304222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15</a:t>
            </a:fld>
            <a:endParaRPr lang="zh-CN" altLang="en-US"/>
          </a:p>
        </p:txBody>
      </p:sp>
    </p:spTree>
    <p:extLst>
      <p:ext uri="{BB962C8B-B14F-4D97-AF65-F5344CB8AC3E}">
        <p14:creationId xmlns:p14="http://schemas.microsoft.com/office/powerpoint/2010/main" val="2288257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16</a:t>
            </a:fld>
            <a:endParaRPr lang="zh-CN" altLang="en-US"/>
          </a:p>
        </p:txBody>
      </p:sp>
    </p:spTree>
    <p:extLst>
      <p:ext uri="{BB962C8B-B14F-4D97-AF65-F5344CB8AC3E}">
        <p14:creationId xmlns:p14="http://schemas.microsoft.com/office/powerpoint/2010/main" val="4057010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17</a:t>
            </a:fld>
            <a:endParaRPr lang="zh-CN" altLang="en-US"/>
          </a:p>
        </p:txBody>
      </p:sp>
    </p:spTree>
    <p:extLst>
      <p:ext uri="{BB962C8B-B14F-4D97-AF65-F5344CB8AC3E}">
        <p14:creationId xmlns:p14="http://schemas.microsoft.com/office/powerpoint/2010/main" val="2274852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18</a:t>
            </a:fld>
            <a:endParaRPr lang="zh-CN" altLang="en-US"/>
          </a:p>
        </p:txBody>
      </p:sp>
    </p:spTree>
    <p:extLst>
      <p:ext uri="{BB962C8B-B14F-4D97-AF65-F5344CB8AC3E}">
        <p14:creationId xmlns:p14="http://schemas.microsoft.com/office/powerpoint/2010/main" val="3807357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19</a:t>
            </a:fld>
            <a:endParaRPr lang="zh-CN" altLang="en-US"/>
          </a:p>
        </p:txBody>
      </p:sp>
    </p:spTree>
    <p:extLst>
      <p:ext uri="{BB962C8B-B14F-4D97-AF65-F5344CB8AC3E}">
        <p14:creationId xmlns:p14="http://schemas.microsoft.com/office/powerpoint/2010/main" val="629196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375015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21</a:t>
            </a:fld>
            <a:endParaRPr lang="zh-CN" altLang="en-US"/>
          </a:p>
        </p:txBody>
      </p:sp>
    </p:spTree>
    <p:extLst>
      <p:ext uri="{BB962C8B-B14F-4D97-AF65-F5344CB8AC3E}">
        <p14:creationId xmlns:p14="http://schemas.microsoft.com/office/powerpoint/2010/main" val="2076414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22</a:t>
            </a:fld>
            <a:endParaRPr lang="zh-CN" altLang="en-US"/>
          </a:p>
        </p:txBody>
      </p:sp>
    </p:spTree>
    <p:extLst>
      <p:ext uri="{BB962C8B-B14F-4D97-AF65-F5344CB8AC3E}">
        <p14:creationId xmlns:p14="http://schemas.microsoft.com/office/powerpoint/2010/main" val="3564407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23</a:t>
            </a:fld>
            <a:endParaRPr lang="zh-CN" altLang="en-US"/>
          </a:p>
        </p:txBody>
      </p:sp>
    </p:spTree>
    <p:extLst>
      <p:ext uri="{BB962C8B-B14F-4D97-AF65-F5344CB8AC3E}">
        <p14:creationId xmlns:p14="http://schemas.microsoft.com/office/powerpoint/2010/main" val="355969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24</a:t>
            </a:fld>
            <a:endParaRPr lang="zh-CN" altLang="en-US"/>
          </a:p>
        </p:txBody>
      </p:sp>
    </p:spTree>
    <p:extLst>
      <p:ext uri="{BB962C8B-B14F-4D97-AF65-F5344CB8AC3E}">
        <p14:creationId xmlns:p14="http://schemas.microsoft.com/office/powerpoint/2010/main" val="3020095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25</a:t>
            </a:fld>
            <a:endParaRPr lang="zh-CN" altLang="en-US"/>
          </a:p>
        </p:txBody>
      </p:sp>
    </p:spTree>
    <p:extLst>
      <p:ext uri="{BB962C8B-B14F-4D97-AF65-F5344CB8AC3E}">
        <p14:creationId xmlns:p14="http://schemas.microsoft.com/office/powerpoint/2010/main" val="3493247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26</a:t>
            </a:fld>
            <a:endParaRPr lang="zh-CN" altLang="en-US"/>
          </a:p>
        </p:txBody>
      </p:sp>
    </p:spTree>
    <p:extLst>
      <p:ext uri="{BB962C8B-B14F-4D97-AF65-F5344CB8AC3E}">
        <p14:creationId xmlns:p14="http://schemas.microsoft.com/office/powerpoint/2010/main" val="1498551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27</a:t>
            </a:fld>
            <a:endParaRPr lang="zh-CN" altLang="en-US"/>
          </a:p>
        </p:txBody>
      </p:sp>
    </p:spTree>
    <p:extLst>
      <p:ext uri="{BB962C8B-B14F-4D97-AF65-F5344CB8AC3E}">
        <p14:creationId xmlns:p14="http://schemas.microsoft.com/office/powerpoint/2010/main" val="156311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2375015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29</a:t>
            </a:fld>
            <a:endParaRPr lang="zh-CN" altLang="en-US"/>
          </a:p>
        </p:txBody>
      </p:sp>
    </p:spTree>
    <p:extLst>
      <p:ext uri="{BB962C8B-B14F-4D97-AF65-F5344CB8AC3E}">
        <p14:creationId xmlns:p14="http://schemas.microsoft.com/office/powerpoint/2010/main" val="2833823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30</a:t>
            </a:fld>
            <a:endParaRPr lang="zh-CN" altLang="en-US"/>
          </a:p>
        </p:txBody>
      </p:sp>
    </p:spTree>
    <p:extLst>
      <p:ext uri="{BB962C8B-B14F-4D97-AF65-F5344CB8AC3E}">
        <p14:creationId xmlns:p14="http://schemas.microsoft.com/office/powerpoint/2010/main" val="1749596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31</a:t>
            </a:fld>
            <a:endParaRPr lang="zh-CN" altLang="en-US"/>
          </a:p>
        </p:txBody>
      </p:sp>
    </p:spTree>
    <p:extLst>
      <p:ext uri="{BB962C8B-B14F-4D97-AF65-F5344CB8AC3E}">
        <p14:creationId xmlns:p14="http://schemas.microsoft.com/office/powerpoint/2010/main" val="2546192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32</a:t>
            </a:fld>
            <a:endParaRPr lang="zh-CN" altLang="en-US"/>
          </a:p>
        </p:txBody>
      </p:sp>
    </p:spTree>
    <p:extLst>
      <p:ext uri="{BB962C8B-B14F-4D97-AF65-F5344CB8AC3E}">
        <p14:creationId xmlns:p14="http://schemas.microsoft.com/office/powerpoint/2010/main" val="2297920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33</a:t>
            </a:fld>
            <a:endParaRPr lang="zh-CN" altLang="en-US"/>
          </a:p>
        </p:txBody>
      </p:sp>
    </p:spTree>
    <p:extLst>
      <p:ext uri="{BB962C8B-B14F-4D97-AF65-F5344CB8AC3E}">
        <p14:creationId xmlns:p14="http://schemas.microsoft.com/office/powerpoint/2010/main" val="3043043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34</a:t>
            </a:fld>
            <a:endParaRPr lang="zh-CN" altLang="en-US"/>
          </a:p>
        </p:txBody>
      </p:sp>
    </p:spTree>
    <p:extLst>
      <p:ext uri="{BB962C8B-B14F-4D97-AF65-F5344CB8AC3E}">
        <p14:creationId xmlns:p14="http://schemas.microsoft.com/office/powerpoint/2010/main" val="21907172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35</a:t>
            </a:fld>
            <a:endParaRPr lang="zh-CN" altLang="en-US"/>
          </a:p>
        </p:txBody>
      </p:sp>
    </p:spTree>
    <p:extLst>
      <p:ext uri="{BB962C8B-B14F-4D97-AF65-F5344CB8AC3E}">
        <p14:creationId xmlns:p14="http://schemas.microsoft.com/office/powerpoint/2010/main" val="36995380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8DB69-FD50-4B57-8227-516F1B57A722}" type="slidenum">
              <a:rPr lang="zh-CN" altLang="en-US" smtClean="0"/>
              <a:t>36</a:t>
            </a:fld>
            <a:endParaRPr lang="zh-CN" altLang="en-US"/>
          </a:p>
        </p:txBody>
      </p:sp>
    </p:spTree>
    <p:extLst>
      <p:ext uri="{BB962C8B-B14F-4D97-AF65-F5344CB8AC3E}">
        <p14:creationId xmlns:p14="http://schemas.microsoft.com/office/powerpoint/2010/main" val="2683202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3896356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259660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2473924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1938049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224764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360004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394313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8" name="直接连接符 7"/>
          <p:cNvCxnSpPr/>
          <p:nvPr userDrawn="1"/>
        </p:nvCxnSpPr>
        <p:spPr>
          <a:xfrm>
            <a:off x="827584" y="608534"/>
            <a:ext cx="821104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79" y="19844"/>
            <a:ext cx="1051339" cy="811955"/>
          </a:xfrm>
          <a:prstGeom prst="rect">
            <a:avLst/>
          </a:prstGeom>
        </p:spPr>
      </p:pic>
    </p:spTree>
    <p:extLst>
      <p:ext uri="{BB962C8B-B14F-4D97-AF65-F5344CB8AC3E}">
        <p14:creationId xmlns:p14="http://schemas.microsoft.com/office/powerpoint/2010/main" val="337015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184214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208897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2513848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251093"/>
      </p:ext>
    </p:extLst>
  </p:cSld>
  <p:clrMapOvr>
    <a:masterClrMapping/>
  </p:clrMapOvr>
  <p:transition spd="med" advClick="0" advTm="100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060657"/>
      </p:ext>
    </p:extLst>
  </p:cSld>
  <p:clrMapOvr>
    <a:masterClrMapping/>
  </p:clrMapOvr>
  <p:transition spd="med" advClick="0" advTm="1000">
    <p:pull/>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与标题">
    <p:bg>
      <p:bgPr>
        <a:pattFill prst="trellis">
          <a:fgClr>
            <a:srgbClr val="BFE4FF"/>
          </a:fgClr>
          <a:bgClr>
            <a:schemeClr val="bg1"/>
          </a:bgClr>
        </a:pattFill>
        <a:effectLst/>
      </p:bgPr>
    </p:bg>
    <p:spTree>
      <p:nvGrpSpPr>
        <p:cNvPr id="1" name=""/>
        <p:cNvGrpSpPr/>
        <p:nvPr/>
      </p:nvGrpSpPr>
      <p:grpSpPr>
        <a:xfrm>
          <a:off x="0" y="0"/>
          <a:ext cx="0" cy="0"/>
          <a:chOff x="0" y="0"/>
          <a:chExt cx="0" cy="0"/>
        </a:xfrm>
      </p:grpSpPr>
      <p:cxnSp>
        <p:nvCxnSpPr>
          <p:cNvPr id="8" name="直接连接符 7"/>
          <p:cNvCxnSpPr/>
          <p:nvPr userDrawn="1"/>
        </p:nvCxnSpPr>
        <p:spPr>
          <a:xfrm>
            <a:off x="683568" y="608534"/>
            <a:ext cx="835505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906" y="-20538"/>
            <a:ext cx="837275" cy="646632"/>
          </a:xfrm>
          <a:prstGeom prst="rect">
            <a:avLst/>
          </a:prstGeom>
        </p:spPr>
      </p:pic>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08520" y="0"/>
            <a:ext cx="1138586" cy="1086580"/>
          </a:xfrm>
          <a:prstGeom prst="rect">
            <a:avLst/>
          </a:prstGeom>
        </p:spPr>
      </p:pic>
    </p:spTree>
    <p:extLst>
      <p:ext uri="{BB962C8B-B14F-4D97-AF65-F5344CB8AC3E}">
        <p14:creationId xmlns:p14="http://schemas.microsoft.com/office/powerpoint/2010/main" val="338553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2C1A39-180E-4691-A799-663BC491567D}" type="datetimeFigureOut">
              <a:rPr lang="zh-CN" altLang="en-US" smtClean="0"/>
              <a:t>2020/2/4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D6E2BA-8E50-4BA3-8633-EAA9B14C2AD6}" type="slidenum">
              <a:rPr lang="zh-CN" altLang="en-US" smtClean="0"/>
              <a:t>‹#›</a:t>
            </a:fld>
            <a:endParaRPr lang="zh-CN" altLang="en-US"/>
          </a:p>
        </p:txBody>
      </p:sp>
    </p:spTree>
    <p:extLst>
      <p:ext uri="{BB962C8B-B14F-4D97-AF65-F5344CB8AC3E}">
        <p14:creationId xmlns:p14="http://schemas.microsoft.com/office/powerpoint/2010/main" val="1366213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91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30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spd="med" advClick="0" advTm="1000">
    <p:pull/>
  </p:transition>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18.jpeg"/><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trellis">
          <a:fgClr>
            <a:schemeClr val="tx2">
              <a:lumMod val="20000"/>
              <a:lumOff val="80000"/>
            </a:schemeClr>
          </a:fgClr>
          <a:bgClr>
            <a:schemeClr val="bg1"/>
          </a:bgClr>
        </a:patt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8170" y="-7218"/>
            <a:ext cx="6296142" cy="4517289"/>
          </a:xfrm>
          <a:prstGeom prst="rect">
            <a:avLst/>
          </a:prstGeom>
        </p:spPr>
      </p:pic>
      <p:sp>
        <p:nvSpPr>
          <p:cNvPr id="5" name="矩形 4"/>
          <p:cNvSpPr/>
          <p:nvPr/>
        </p:nvSpPr>
        <p:spPr>
          <a:xfrm>
            <a:off x="0" y="3723878"/>
            <a:ext cx="9144001" cy="1419622"/>
          </a:xfrm>
          <a:prstGeom prst="rect">
            <a:avLst/>
          </a:prstGeom>
          <a:solidFill>
            <a:srgbClr val="0070C0"/>
          </a:solidFill>
          <a:ln w="25400" cap="flat" cmpd="sng" algn="ctr">
            <a:noFill/>
            <a:prstDash val="solid"/>
          </a:ln>
          <a:effectLst/>
        </p:spPr>
        <p:txBody>
          <a:bodyPr lIns="68580" tIns="34290" rIns="68580" bIns="34290"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 name="TextBox 5"/>
          <p:cNvSpPr txBox="1"/>
          <p:nvPr/>
        </p:nvSpPr>
        <p:spPr>
          <a:xfrm>
            <a:off x="1660350" y="3867894"/>
            <a:ext cx="6210354" cy="707886"/>
          </a:xfrm>
          <a:prstGeom prst="rect">
            <a:avLst/>
          </a:prstGeom>
          <a:noFill/>
        </p:spPr>
        <p:txBody>
          <a:bodyPr wrap="none" rtlCol="0">
            <a:spAutoFit/>
          </a:bodyPr>
          <a:lstStyle/>
          <a:p>
            <a:r>
              <a:rPr lang="zh-CN" altLang="en-US" sz="4000" b="1" dirty="0">
                <a:solidFill>
                  <a:schemeClr val="bg1"/>
                </a:solidFill>
                <a:latin typeface="微软雅黑" pitchFamily="34" charset="-122"/>
                <a:ea typeface="微软雅黑" pitchFamily="34" charset="-122"/>
              </a:rPr>
              <a:t>小儿肺炎护理查房</a:t>
            </a:r>
            <a:r>
              <a:rPr lang="en-US" altLang="zh-CN" sz="4000" b="1" dirty="0" err="1">
                <a:solidFill>
                  <a:schemeClr val="bg1"/>
                </a:solidFill>
                <a:latin typeface="微软雅黑" pitchFamily="34" charset="-122"/>
                <a:ea typeface="微软雅黑" pitchFamily="34" charset="-122"/>
              </a:rPr>
              <a:t>ppt</a:t>
            </a:r>
            <a:r>
              <a:rPr lang="zh-CN" altLang="en-US" sz="4000" b="1" dirty="0">
                <a:solidFill>
                  <a:schemeClr val="bg1"/>
                </a:solidFill>
                <a:latin typeface="微软雅黑" pitchFamily="34" charset="-122"/>
                <a:ea typeface="微软雅黑" pitchFamily="34" charset="-122"/>
              </a:rPr>
              <a:t>模板</a:t>
            </a:r>
            <a:endParaRPr lang="zh-CN" altLang="en-US" sz="4000" b="1" dirty="0">
              <a:solidFill>
                <a:schemeClr val="bg1"/>
              </a:solidFill>
              <a:latin typeface="微软雅黑" pitchFamily="34" charset="-122"/>
              <a:ea typeface="微软雅黑" pitchFamily="34" charset="-122"/>
            </a:endParaRPr>
          </a:p>
        </p:txBody>
      </p:sp>
      <p:cxnSp>
        <p:nvCxnSpPr>
          <p:cNvPr id="7" name="直接连接符 6"/>
          <p:cNvCxnSpPr/>
          <p:nvPr/>
        </p:nvCxnSpPr>
        <p:spPr>
          <a:xfrm>
            <a:off x="2175961" y="4876006"/>
            <a:ext cx="4896544" cy="0"/>
          </a:xfrm>
          <a:prstGeom prst="line">
            <a:avLst/>
          </a:prstGeom>
          <a:noFill/>
          <a:ln w="19050" cap="flat" cmpd="sng" algn="ctr">
            <a:solidFill>
              <a:schemeClr val="bg1"/>
            </a:solidFill>
            <a:prstDash val="solid"/>
          </a:ln>
          <a:effectLst/>
        </p:spPr>
      </p:cxnSp>
      <p:sp>
        <p:nvSpPr>
          <p:cNvPr id="8" name="圆角矩形 7"/>
          <p:cNvSpPr/>
          <p:nvPr/>
        </p:nvSpPr>
        <p:spPr>
          <a:xfrm>
            <a:off x="3400097" y="4731990"/>
            <a:ext cx="2592288" cy="288032"/>
          </a:xfrm>
          <a:prstGeom prst="roundRect">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mn-cs"/>
              </a:rPr>
              <a:t>在这里输入贵公司的名称</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endParaRPr>
          </a:p>
        </p:txBody>
      </p:sp>
      <p:pic>
        <p:nvPicPr>
          <p:cNvPr id="10" name="Jim Brickman - Serenade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08104" y="-1100658"/>
            <a:ext cx="609600" cy="609600"/>
          </a:xfrm>
          <a:prstGeom prst="rect">
            <a:avLst/>
          </a:prstGeom>
        </p:spPr>
      </p:pic>
    </p:spTree>
    <p:extLst>
      <p:ext uri="{BB962C8B-B14F-4D97-AF65-F5344CB8AC3E}">
        <p14:creationId xmlns:p14="http://schemas.microsoft.com/office/powerpoint/2010/main" val="476475370"/>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par>
                          <p:cTn id="16" fill="hold">
                            <p:stCondLst>
                              <p:cond delay="150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p:tgtEl>
                                          <p:spTgt spid="6"/>
                                        </p:tgtEl>
                                        <p:attrNameLst>
                                          <p:attrName>ppt_y</p:attrName>
                                        </p:attrNameLst>
                                      </p:cBhvr>
                                      <p:tavLst>
                                        <p:tav tm="0">
                                          <p:val>
                                            <p:strVal val="#ppt_y+#ppt_h*1.125000"/>
                                          </p:val>
                                        </p:tav>
                                        <p:tav tm="100000">
                                          <p:val>
                                            <p:strVal val="#ppt_y"/>
                                          </p:val>
                                        </p:tav>
                                      </p:tavLst>
                                    </p:anim>
                                    <p:animEffect transition="in" filter="wipe(up)">
                                      <p:cBhvr>
                                        <p:cTn id="20" dur="750"/>
                                        <p:tgtEl>
                                          <p:spTgt spid="6"/>
                                        </p:tgtEl>
                                      </p:cBhvr>
                                    </p:animEffect>
                                  </p:childTnLst>
                                </p:cTn>
                              </p:par>
                            </p:childTnLst>
                          </p:cTn>
                        </p:par>
                        <p:par>
                          <p:cTn id="21" fill="hold">
                            <p:stCondLst>
                              <p:cond delay="3150"/>
                            </p:stCondLst>
                            <p:childTnLst>
                              <p:par>
                                <p:cTn id="22" presetID="16" presetClass="entr" presetSubtype="2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par>
                          <p:cTn id="25" fill="hold">
                            <p:stCondLst>
                              <p:cond delay="3650"/>
                            </p:stCondLst>
                            <p:childTnLst>
                              <p:par>
                                <p:cTn id="26" presetID="16" presetClass="entr" presetSubtype="37"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9" repeatCount="indefinite" fill="hold" display="0">
                  <p:stCondLst>
                    <p:cond delay="indefinite"/>
                  </p:stCondLst>
                  <p:endCondLst>
                    <p:cond evt="onStopAudio" delay="0">
                      <p:tgtEl>
                        <p:sldTgt/>
                      </p:tgtEl>
                    </p:cond>
                  </p:endCondLst>
                </p:cTn>
                <p:tgtEl>
                  <p:spTgt spid="10"/>
                </p:tgtEl>
              </p:cMediaNode>
            </p:audio>
          </p:childTnLst>
        </p:cTn>
      </p:par>
    </p:tnLst>
    <p:bldLst>
      <p:bldP spid="5" grpId="0" animBg="1"/>
      <p:bldP spid="6"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trellis">
          <a:fgClr>
            <a:srgbClr val="BFE4FF"/>
          </a:fgClr>
          <a:bgClr>
            <a:schemeClr val="bg1"/>
          </a:bgClr>
        </a:pattFill>
        <a:effectLst/>
      </p:bgPr>
    </p:bg>
    <p:spTree>
      <p:nvGrpSpPr>
        <p:cNvPr id="1" name=""/>
        <p:cNvGrpSpPr/>
        <p:nvPr/>
      </p:nvGrpSpPr>
      <p:grpSpPr>
        <a:xfrm>
          <a:off x="0" y="0"/>
          <a:ext cx="0" cy="0"/>
          <a:chOff x="0" y="0"/>
          <a:chExt cx="0" cy="0"/>
        </a:xfrm>
      </p:grpSpPr>
      <p:sp>
        <p:nvSpPr>
          <p:cNvPr id="3" name="TextBox 2"/>
          <p:cNvSpPr txBox="1"/>
          <p:nvPr/>
        </p:nvSpPr>
        <p:spPr>
          <a:xfrm>
            <a:off x="3913336" y="1527059"/>
            <a:ext cx="4547096" cy="461665"/>
          </a:xfrm>
          <a:prstGeom prst="rect">
            <a:avLst/>
          </a:prstGeom>
          <a:solidFill>
            <a:schemeClr val="bg1"/>
          </a:solidFill>
          <a:ln w="25400" cap="flat" cmpd="sng" algn="ctr">
            <a:noFill/>
            <a:prstDash val="solid"/>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mn-cs"/>
              </a:rPr>
              <a:t>插入文本或标题</a:t>
            </a:r>
            <a:endParaRPr kumimoji="0" lang="zh-CN" altLang="en-US" sz="2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endParaRPr>
          </a:p>
        </p:txBody>
      </p:sp>
      <p:sp>
        <p:nvSpPr>
          <p:cNvPr id="4" name="TextBox 3"/>
          <p:cNvSpPr txBox="1"/>
          <p:nvPr/>
        </p:nvSpPr>
        <p:spPr>
          <a:xfrm>
            <a:off x="3913336" y="2397558"/>
            <a:ext cx="4547096" cy="461665"/>
          </a:xfrm>
          <a:prstGeom prst="rect">
            <a:avLst/>
          </a:prstGeom>
          <a:solidFill>
            <a:schemeClr val="bg1"/>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插入文本或标题</a:t>
            </a:r>
          </a:p>
        </p:txBody>
      </p:sp>
      <p:sp>
        <p:nvSpPr>
          <p:cNvPr id="5" name="TextBox 4"/>
          <p:cNvSpPr txBox="1"/>
          <p:nvPr/>
        </p:nvSpPr>
        <p:spPr>
          <a:xfrm>
            <a:off x="3913336" y="3191502"/>
            <a:ext cx="4547096" cy="461665"/>
          </a:xfrm>
          <a:prstGeom prst="rect">
            <a:avLst/>
          </a:prstGeom>
          <a:solidFill>
            <a:schemeClr val="bg1"/>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插入文本或标题</a:t>
            </a:r>
          </a:p>
        </p:txBody>
      </p:sp>
      <p:sp>
        <p:nvSpPr>
          <p:cNvPr id="6" name="TextBox 5"/>
          <p:cNvSpPr txBox="1"/>
          <p:nvPr/>
        </p:nvSpPr>
        <p:spPr>
          <a:xfrm>
            <a:off x="3913336" y="4075207"/>
            <a:ext cx="4547096" cy="461665"/>
          </a:xfrm>
          <a:prstGeom prst="rect">
            <a:avLst/>
          </a:prstGeom>
          <a:solidFill>
            <a:schemeClr val="bg1"/>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插入文本或标题</a:t>
            </a:r>
          </a:p>
        </p:txBody>
      </p:sp>
      <p:grpSp>
        <p:nvGrpSpPr>
          <p:cNvPr id="7" name="组合 6"/>
          <p:cNvGrpSpPr/>
          <p:nvPr/>
        </p:nvGrpSpPr>
        <p:grpSpPr>
          <a:xfrm>
            <a:off x="3275856" y="1419622"/>
            <a:ext cx="864096" cy="707886"/>
            <a:chOff x="2165941" y="1632858"/>
            <a:chExt cx="864096" cy="707886"/>
          </a:xfrm>
        </p:grpSpPr>
        <p:sp>
          <p:nvSpPr>
            <p:cNvPr id="8" name="五边形 7"/>
            <p:cNvSpPr/>
            <p:nvPr/>
          </p:nvSpPr>
          <p:spPr>
            <a:xfrm>
              <a:off x="2165941" y="1740295"/>
              <a:ext cx="864096" cy="461665"/>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TextBox 8"/>
            <p:cNvSpPr txBox="1"/>
            <p:nvPr/>
          </p:nvSpPr>
          <p:spPr>
            <a:xfrm>
              <a:off x="2216421" y="163285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1</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10" name="组合 9"/>
          <p:cNvGrpSpPr/>
          <p:nvPr/>
        </p:nvGrpSpPr>
        <p:grpSpPr>
          <a:xfrm>
            <a:off x="3275856" y="2295912"/>
            <a:ext cx="864096" cy="707886"/>
            <a:chOff x="2165941" y="2378338"/>
            <a:chExt cx="864096" cy="707886"/>
          </a:xfrm>
        </p:grpSpPr>
        <p:sp>
          <p:nvSpPr>
            <p:cNvPr id="11" name="五边形 10"/>
            <p:cNvSpPr/>
            <p:nvPr/>
          </p:nvSpPr>
          <p:spPr>
            <a:xfrm>
              <a:off x="2165941" y="2479984"/>
              <a:ext cx="864096" cy="461665"/>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TextBox 11"/>
            <p:cNvSpPr txBox="1"/>
            <p:nvPr/>
          </p:nvSpPr>
          <p:spPr>
            <a:xfrm>
              <a:off x="2216421" y="237833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2</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13" name="组合 12"/>
          <p:cNvGrpSpPr/>
          <p:nvPr/>
        </p:nvGrpSpPr>
        <p:grpSpPr>
          <a:xfrm>
            <a:off x="3275856" y="3088000"/>
            <a:ext cx="864096" cy="707886"/>
            <a:chOff x="2165941" y="3116171"/>
            <a:chExt cx="864096" cy="707886"/>
          </a:xfrm>
        </p:grpSpPr>
        <p:sp>
          <p:nvSpPr>
            <p:cNvPr id="14" name="五边形 13"/>
            <p:cNvSpPr/>
            <p:nvPr/>
          </p:nvSpPr>
          <p:spPr>
            <a:xfrm>
              <a:off x="2165941" y="3219673"/>
              <a:ext cx="864096" cy="461665"/>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TextBox 14"/>
            <p:cNvSpPr txBox="1"/>
            <p:nvPr/>
          </p:nvSpPr>
          <p:spPr>
            <a:xfrm>
              <a:off x="2216421" y="311617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3</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16" name="组合 15"/>
          <p:cNvGrpSpPr/>
          <p:nvPr/>
        </p:nvGrpSpPr>
        <p:grpSpPr>
          <a:xfrm>
            <a:off x="3275856" y="3952096"/>
            <a:ext cx="864096" cy="707886"/>
            <a:chOff x="2165941" y="3836251"/>
            <a:chExt cx="864096" cy="707886"/>
          </a:xfrm>
        </p:grpSpPr>
        <p:sp>
          <p:nvSpPr>
            <p:cNvPr id="17" name="五边形 16"/>
            <p:cNvSpPr/>
            <p:nvPr/>
          </p:nvSpPr>
          <p:spPr>
            <a:xfrm>
              <a:off x="2165941" y="3959362"/>
              <a:ext cx="864096" cy="461665"/>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TextBox 17"/>
            <p:cNvSpPr txBox="1"/>
            <p:nvPr/>
          </p:nvSpPr>
          <p:spPr>
            <a:xfrm>
              <a:off x="2216421" y="383625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4</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sp>
        <p:nvSpPr>
          <p:cNvPr id="19" name="矩形 18"/>
          <p:cNvSpPr/>
          <p:nvPr/>
        </p:nvSpPr>
        <p:spPr>
          <a:xfrm>
            <a:off x="3059832" y="457250"/>
            <a:ext cx="1435311" cy="746348"/>
          </a:xfrm>
          <a:prstGeom prst="rect">
            <a:avLst/>
          </a:prstGeom>
        </p:spPr>
        <p:txBody>
          <a:bodyPr wrap="none" lIns="68571" tIns="34285" rIns="68571" bIns="34285">
            <a:spAutoFit/>
          </a:bodyPr>
          <a:lstStyle/>
          <a:p>
            <a:pPr algn="r"/>
            <a:r>
              <a:rPr lang="zh-CN" altLang="en-US" sz="4400" b="1" dirty="0" smtClean="0">
                <a:solidFill>
                  <a:schemeClr val="tx1">
                    <a:lumMod val="75000"/>
                    <a:lumOff val="25000"/>
                  </a:schemeClr>
                </a:solidFill>
                <a:latin typeface="微软雅黑" pitchFamily="34" charset="-122"/>
                <a:ea typeface="微软雅黑" pitchFamily="34" charset="-122"/>
              </a:rPr>
              <a:t>目 录</a:t>
            </a:r>
            <a:endParaRPr lang="zh-CN" altLang="en-US" sz="4400" b="1" dirty="0">
              <a:solidFill>
                <a:schemeClr val="tx1">
                  <a:lumMod val="75000"/>
                  <a:lumOff val="25000"/>
                </a:schemeClr>
              </a:solidFill>
              <a:latin typeface="微软雅黑" pitchFamily="34" charset="-122"/>
              <a:ea typeface="微软雅黑"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052" y="915566"/>
            <a:ext cx="4621956" cy="4410849"/>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2927" y="390525"/>
            <a:ext cx="1138614" cy="879358"/>
          </a:xfrm>
          <a:prstGeom prst="rect">
            <a:avLst/>
          </a:prstGeom>
        </p:spPr>
      </p:pic>
      <p:cxnSp>
        <p:nvCxnSpPr>
          <p:cNvPr id="24" name="直接连接符 23"/>
          <p:cNvCxnSpPr/>
          <p:nvPr/>
        </p:nvCxnSpPr>
        <p:spPr>
          <a:xfrm flipV="1">
            <a:off x="4572000" y="843338"/>
            <a:ext cx="2961718" cy="22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9321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p:cTn id="11" dur="7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2" dur="700" fill="hold"/>
                                        <p:tgtEl>
                                          <p:spTgt spid="19"/>
                                        </p:tgtEl>
                                        <p:attrNameLst>
                                          <p:attrName>ppt_y</p:attrName>
                                        </p:attrNameLst>
                                      </p:cBhvr>
                                      <p:tavLst>
                                        <p:tav tm="0">
                                          <p:val>
                                            <p:strVal val="#ppt_y"/>
                                          </p:val>
                                        </p:tav>
                                        <p:tav tm="100000">
                                          <p:val>
                                            <p:strVal val="#ppt_y"/>
                                          </p:val>
                                        </p:tav>
                                      </p:tavLst>
                                    </p:anim>
                                    <p:anim calcmode="lin" valueType="num">
                                      <p:cBhvr>
                                        <p:cTn id="13" dur="7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4" dur="7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00" tmFilter="0,0; .5, 1; 1, 1"/>
                                        <p:tgtEl>
                                          <p:spTgt spid="19"/>
                                        </p:tgtEl>
                                      </p:cBhvr>
                                    </p:animEffect>
                                  </p:childTnLst>
                                </p:cTn>
                              </p:par>
                            </p:childTnLst>
                          </p:cTn>
                        </p:par>
                        <p:par>
                          <p:cTn id="16" fill="hold">
                            <p:stCondLst>
                              <p:cond delay="1270"/>
                            </p:stCondLst>
                            <p:childTnLst>
                              <p:par>
                                <p:cTn id="17" presetID="22" presetClass="entr" presetSubtype="4"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par>
                          <p:cTn id="20" fill="hold">
                            <p:stCondLst>
                              <p:cond delay="1770"/>
                            </p:stCondLst>
                            <p:childTnLst>
                              <p:par>
                                <p:cTn id="21" presetID="31"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style.rotation</p:attrName>
                                        </p:attrNameLst>
                                      </p:cBhvr>
                                      <p:tavLst>
                                        <p:tav tm="0">
                                          <p:val>
                                            <p:fltVal val="90"/>
                                          </p:val>
                                        </p:tav>
                                        <p:tav tm="100000">
                                          <p:val>
                                            <p:fltVal val="0"/>
                                          </p:val>
                                        </p:tav>
                                      </p:tavLst>
                                    </p:anim>
                                    <p:animEffect transition="in" filter="fade">
                                      <p:cBhvr>
                                        <p:cTn id="26" dur="1000"/>
                                        <p:tgtEl>
                                          <p:spTgt spid="22"/>
                                        </p:tgtEl>
                                      </p:cBhvr>
                                    </p:animEffect>
                                  </p:childTnLst>
                                </p:cTn>
                              </p:par>
                            </p:childTnLst>
                          </p:cTn>
                        </p:par>
                        <p:par>
                          <p:cTn id="27" fill="hold">
                            <p:stCondLst>
                              <p:cond delay="2770"/>
                            </p:stCondLst>
                            <p:childTnLst>
                              <p:par>
                                <p:cTn id="28" presetID="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30" fill="hold"/>
                                        <p:tgtEl>
                                          <p:spTgt spid="7"/>
                                        </p:tgtEl>
                                        <p:attrNameLst>
                                          <p:attrName>ppt_x</p:attrName>
                                        </p:attrNameLst>
                                      </p:cBhvr>
                                      <p:tavLst>
                                        <p:tav tm="0">
                                          <p:val>
                                            <p:strVal val="0-#ppt_w/2"/>
                                          </p:val>
                                        </p:tav>
                                        <p:tav tm="100000">
                                          <p:val>
                                            <p:strVal val="#ppt_x"/>
                                          </p:val>
                                        </p:tav>
                                      </p:tavLst>
                                    </p:anim>
                                    <p:anim calcmode="lin" valueType="num">
                                      <p:cBhvr additive="base">
                                        <p:cTn id="31" dur="103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030" fill="hold"/>
                                        <p:tgtEl>
                                          <p:spTgt spid="10"/>
                                        </p:tgtEl>
                                        <p:attrNameLst>
                                          <p:attrName>ppt_x</p:attrName>
                                        </p:attrNameLst>
                                      </p:cBhvr>
                                      <p:tavLst>
                                        <p:tav tm="0">
                                          <p:val>
                                            <p:strVal val="0-#ppt_w/2"/>
                                          </p:val>
                                        </p:tav>
                                        <p:tav tm="100000">
                                          <p:val>
                                            <p:strVal val="#ppt_x"/>
                                          </p:val>
                                        </p:tav>
                                      </p:tavLst>
                                    </p:anim>
                                    <p:anim calcmode="lin" valueType="num">
                                      <p:cBhvr additive="base">
                                        <p:cTn id="35" dur="103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1030" fill="hold"/>
                                        <p:tgtEl>
                                          <p:spTgt spid="13"/>
                                        </p:tgtEl>
                                        <p:attrNameLst>
                                          <p:attrName>ppt_x</p:attrName>
                                        </p:attrNameLst>
                                      </p:cBhvr>
                                      <p:tavLst>
                                        <p:tav tm="0">
                                          <p:val>
                                            <p:strVal val="0-#ppt_w/2"/>
                                          </p:val>
                                        </p:tav>
                                        <p:tav tm="100000">
                                          <p:val>
                                            <p:strVal val="#ppt_x"/>
                                          </p:val>
                                        </p:tav>
                                      </p:tavLst>
                                    </p:anim>
                                    <p:anim calcmode="lin" valueType="num">
                                      <p:cBhvr additive="base">
                                        <p:cTn id="39" dur="103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1030" fill="hold"/>
                                        <p:tgtEl>
                                          <p:spTgt spid="16"/>
                                        </p:tgtEl>
                                        <p:attrNameLst>
                                          <p:attrName>ppt_x</p:attrName>
                                        </p:attrNameLst>
                                      </p:cBhvr>
                                      <p:tavLst>
                                        <p:tav tm="0">
                                          <p:val>
                                            <p:strVal val="0-#ppt_w/2"/>
                                          </p:val>
                                        </p:tav>
                                        <p:tav tm="100000">
                                          <p:val>
                                            <p:strVal val="#ppt_x"/>
                                          </p:val>
                                        </p:tav>
                                      </p:tavLst>
                                    </p:anim>
                                    <p:anim calcmode="lin" valueType="num">
                                      <p:cBhvr additive="base">
                                        <p:cTn id="43" dur="103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22" presetClass="entr" presetSubtype="8"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1000"/>
                                        <p:tgtEl>
                                          <p:spTgt spid="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1000"/>
                                        <p:tgtEl>
                                          <p:spTgt spid="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1000"/>
                                        <p:tgtEl>
                                          <p:spTgt spid="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trellis">
          <a:fgClr>
            <a:schemeClr val="tx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4" name="TextBox 43"/>
          <p:cNvSpPr txBox="1"/>
          <p:nvPr/>
        </p:nvSpPr>
        <p:spPr>
          <a:xfrm>
            <a:off x="1469043" y="555526"/>
            <a:ext cx="1415772" cy="830997"/>
          </a:xfrm>
          <a:prstGeom prst="rect">
            <a:avLst/>
          </a:prstGeom>
          <a:noFill/>
        </p:spPr>
        <p:txBody>
          <a:bodyPr wrap="none" rtlCol="0">
            <a:spAutoFit/>
          </a:bodyPr>
          <a:lstStyle/>
          <a:p>
            <a:pPr algn="ctr"/>
            <a:r>
              <a:rPr lang="zh-CN" altLang="en-US" sz="4800" b="1" dirty="0">
                <a:ln w="6350">
                  <a:noFill/>
                </a:ln>
                <a:solidFill>
                  <a:srgbClr val="0070C0"/>
                </a:solidFill>
                <a:latin typeface="微软雅黑" panose="020B0503020204020204" pitchFamily="34" charset="-122"/>
                <a:ea typeface="微软雅黑" panose="020B0503020204020204" pitchFamily="34" charset="-122"/>
              </a:rPr>
              <a:t>前言</a:t>
            </a:r>
          </a:p>
        </p:txBody>
      </p:sp>
      <p:sp>
        <p:nvSpPr>
          <p:cNvPr id="45" name="任意多边形 44"/>
          <p:cNvSpPr/>
          <p:nvPr/>
        </p:nvSpPr>
        <p:spPr>
          <a:xfrm>
            <a:off x="1000720" y="905233"/>
            <a:ext cx="7210425" cy="3076575"/>
          </a:xfrm>
          <a:custGeom>
            <a:avLst/>
            <a:gdLst>
              <a:gd name="connsiteX0" fmla="*/ 2076450 w 7210425"/>
              <a:gd name="connsiteY0" fmla="*/ 0 h 3076575"/>
              <a:gd name="connsiteX1" fmla="*/ 7210425 w 7210425"/>
              <a:gd name="connsiteY1" fmla="*/ 0 h 3076575"/>
              <a:gd name="connsiteX2" fmla="*/ 7210425 w 7210425"/>
              <a:gd name="connsiteY2" fmla="*/ 3076575 h 3076575"/>
              <a:gd name="connsiteX3" fmla="*/ 0 w 7210425"/>
              <a:gd name="connsiteY3" fmla="*/ 3076575 h 3076575"/>
              <a:gd name="connsiteX4" fmla="*/ 0 w 7210425"/>
              <a:gd name="connsiteY4" fmla="*/ 228600 h 3076575"/>
              <a:gd name="connsiteX5" fmla="*/ 333375 w 7210425"/>
              <a:gd name="connsiteY5" fmla="*/ 228600 h 307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10425" h="3076575">
                <a:moveTo>
                  <a:pt x="2076450" y="0"/>
                </a:moveTo>
                <a:lnTo>
                  <a:pt x="7210425" y="0"/>
                </a:lnTo>
                <a:lnTo>
                  <a:pt x="7210425" y="3076575"/>
                </a:lnTo>
                <a:lnTo>
                  <a:pt x="0" y="3076575"/>
                </a:lnTo>
                <a:lnTo>
                  <a:pt x="0" y="228600"/>
                </a:lnTo>
                <a:lnTo>
                  <a:pt x="333375" y="228600"/>
                </a:ln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7" name="TextBox 46"/>
          <p:cNvSpPr txBox="1"/>
          <p:nvPr/>
        </p:nvSpPr>
        <p:spPr>
          <a:xfrm>
            <a:off x="2951781" y="912883"/>
            <a:ext cx="1327543" cy="369332"/>
          </a:xfrm>
          <a:prstGeom prst="rect">
            <a:avLst/>
          </a:prstGeom>
          <a:noFill/>
        </p:spPr>
        <p:txBody>
          <a:bodyPr wrap="none" rtlCol="0">
            <a:spAutoFit/>
          </a:bodyPr>
          <a:lstStyle/>
          <a:p>
            <a:pPr algn="ctr"/>
            <a:r>
              <a:rPr lang="en-US" altLang="zh-CN" dirty="0">
                <a:ln w="12700">
                  <a:noFill/>
                </a:ln>
                <a:solidFill>
                  <a:srgbClr val="0070C0"/>
                </a:solidFill>
                <a:latin typeface="微软雅黑" panose="020B0503020204020204" pitchFamily="34" charset="-122"/>
                <a:ea typeface="微软雅黑" panose="020B0503020204020204" pitchFamily="34" charset="-122"/>
              </a:rPr>
              <a:t>QIAN YAN</a:t>
            </a:r>
            <a:endParaRPr lang="zh-CN" altLang="en-US" dirty="0">
              <a:ln w="12700">
                <a:noFill/>
              </a:ln>
              <a:solidFill>
                <a:srgbClr val="0070C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259632" y="1491279"/>
            <a:ext cx="6552728" cy="2160591"/>
          </a:xfrm>
          <a:prstGeom prst="rect">
            <a:avLst/>
          </a:prstGeom>
          <a:noFill/>
        </p:spPr>
        <p:txBody>
          <a:bodyPr wrap="square" rtlCol="0">
            <a:spAutoFit/>
          </a:bodyPr>
          <a:lstStyle/>
          <a:p>
            <a:pPr algn="just">
              <a:lnSpc>
                <a:spcPct val="120000"/>
              </a:lnSpc>
            </a:pPr>
            <a:r>
              <a:rPr lang="zh-CN" altLang="en-US" sz="1400" dirty="0" smtClean="0">
                <a:solidFill>
                  <a:sysClr val="windowText" lastClr="000000"/>
                </a:solidFill>
                <a:latin typeface="微软雅黑" panose="020B0503020204020204" pitchFamily="34" charset="-122"/>
                <a:ea typeface="微软雅黑" panose="020B0503020204020204" pitchFamily="34" charset="-122"/>
              </a:rPr>
              <a:t>医院（</a:t>
            </a:r>
            <a:r>
              <a:rPr lang="en-US" altLang="zh-CN" sz="1400" dirty="0" smtClean="0">
                <a:solidFill>
                  <a:sysClr val="windowText" lastClr="000000"/>
                </a:solidFill>
                <a:latin typeface="微软雅黑" panose="020B0503020204020204" pitchFamily="34" charset="-122"/>
                <a:ea typeface="微软雅黑" panose="020B0503020204020204" pitchFamily="34" charset="-122"/>
              </a:rPr>
              <a:t>Hospital</a:t>
            </a:r>
            <a:r>
              <a:rPr lang="zh-CN" altLang="en-US" sz="1400" dirty="0" smtClean="0">
                <a:solidFill>
                  <a:sysClr val="windowText" lastClr="000000"/>
                </a:solidFill>
                <a:latin typeface="微软雅黑" panose="020B0503020204020204" pitchFamily="34" charset="-122"/>
                <a:ea typeface="微软雅黑" panose="020B0503020204020204" pitchFamily="34" charset="-122"/>
              </a:rPr>
              <a:t>）一词是来自于拉丁文原意为“客人”，因为一开始设立时，是供人避难，还备有休息间，使来者舒适，有招待意图。后来，才逐渐成为收容和治疗病人的专门机构。</a:t>
            </a:r>
          </a:p>
          <a:p>
            <a:pPr algn="just">
              <a:lnSpc>
                <a:spcPct val="120000"/>
              </a:lnSpc>
            </a:pPr>
            <a:r>
              <a:rPr lang="zh-CN" altLang="en-US" sz="1400" dirty="0" smtClean="0">
                <a:solidFill>
                  <a:sysClr val="windowText" lastClr="000000"/>
                </a:solidFill>
                <a:latin typeface="微软雅黑" panose="020B0503020204020204" pitchFamily="34" charset="-122"/>
                <a:ea typeface="微软雅黑" panose="020B0503020204020204" pitchFamily="34" charset="-122"/>
              </a:rPr>
              <a:t>医院是指以向人提供医疗护理服务为主要目的医疗机构。其服务对象不仅包括患者和伤员，也包括处于特定生理状态的健康人（如孕妇、产妇、新生儿）以及完全健康的人（如来医院进行体格检查或口腔清洁的人）。最初设立时，是供人避难，还备有娱乐节目，使来者舒适，有招待意图。后来，才逐渐成为收容和治疗病人的专门机构。</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783" y="2966467"/>
            <a:ext cx="1316304" cy="2341587"/>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12" y="3434308"/>
            <a:ext cx="1498545" cy="1657722"/>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130" y="415370"/>
            <a:ext cx="1580046" cy="1220276"/>
          </a:xfrm>
          <a:prstGeom prst="rect">
            <a:avLst/>
          </a:prstGeom>
        </p:spPr>
      </p:pic>
    </p:spTree>
    <p:extLst>
      <p:ext uri="{BB962C8B-B14F-4D97-AF65-F5344CB8AC3E}">
        <p14:creationId xmlns:p14="http://schemas.microsoft.com/office/powerpoint/2010/main" val="259746320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6" presetClass="entr" presetSubtype="37" fill="hold" grpId="0" nodeType="afterEffect">
                                  <p:stCondLst>
                                    <p:cond delay="0"/>
                                  </p:stCondLst>
                                  <p:iterate type="lt">
                                    <p:tmPct val="0"/>
                                  </p:iterate>
                                  <p:childTnLst>
                                    <p:set>
                                      <p:cBhvr>
                                        <p:cTn id="10" dur="1" fill="hold">
                                          <p:stCondLst>
                                            <p:cond delay="0"/>
                                          </p:stCondLst>
                                        </p:cTn>
                                        <p:tgtEl>
                                          <p:spTgt spid="44"/>
                                        </p:tgtEl>
                                        <p:attrNameLst>
                                          <p:attrName>style.visibility</p:attrName>
                                        </p:attrNameLst>
                                      </p:cBhvr>
                                      <p:to>
                                        <p:strVal val="visible"/>
                                      </p:to>
                                    </p:set>
                                    <p:animEffect transition="in" filter="barn(outVertical)">
                                      <p:cBhvr>
                                        <p:cTn id="11" dur="500"/>
                                        <p:tgtEl>
                                          <p:spTgt spid="44"/>
                                        </p:tgtEl>
                                      </p:cBhvr>
                                    </p:animEffect>
                                  </p:childTnLst>
                                </p:cTn>
                              </p:par>
                            </p:childTnLst>
                          </p:cTn>
                        </p:par>
                        <p:par>
                          <p:cTn id="12" fill="hold">
                            <p:stCondLst>
                              <p:cond delay="10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4"/>
                                        </p:tgtEl>
                                      </p:cBhvr>
                                    </p:animEffect>
                                    <p:animScale>
                                      <p:cBhvr>
                                        <p:cTn id="15" dur="250" autoRev="1" fill="hold"/>
                                        <p:tgtEl>
                                          <p:spTgt spid="44"/>
                                        </p:tgtEl>
                                      </p:cBhvr>
                                      <p:by x="105000" y="105000"/>
                                    </p:animScale>
                                  </p:childTnLst>
                                </p:cTn>
                              </p:par>
                            </p:childTnLst>
                          </p:cTn>
                        </p:par>
                        <p:par>
                          <p:cTn id="16" fill="hold">
                            <p:stCondLst>
                              <p:cond delay="1500"/>
                            </p:stCondLst>
                            <p:childTnLst>
                              <p:par>
                                <p:cTn id="17" presetID="16" presetClass="entr" presetSubtype="37" fill="hold" grpId="0" nodeType="afterEffect">
                                  <p:stCondLst>
                                    <p:cond delay="0"/>
                                  </p:stCondLst>
                                  <p:iterate type="lt">
                                    <p:tmPct val="0"/>
                                  </p:iterate>
                                  <p:childTnLst>
                                    <p:set>
                                      <p:cBhvr>
                                        <p:cTn id="18" dur="1" fill="hold">
                                          <p:stCondLst>
                                            <p:cond delay="0"/>
                                          </p:stCondLst>
                                        </p:cTn>
                                        <p:tgtEl>
                                          <p:spTgt spid="47"/>
                                        </p:tgtEl>
                                        <p:attrNameLst>
                                          <p:attrName>style.visibility</p:attrName>
                                        </p:attrNameLst>
                                      </p:cBhvr>
                                      <p:to>
                                        <p:strVal val="visible"/>
                                      </p:to>
                                    </p:set>
                                    <p:animEffect transition="in" filter="barn(outVertical)">
                                      <p:cBhvr>
                                        <p:cTn id="19" dur="500"/>
                                        <p:tgtEl>
                                          <p:spTgt spid="4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up)">
                                      <p:cBhvr>
                                        <p:cTn id="23" dur="500"/>
                                        <p:tgtEl>
                                          <p:spTgt spid="4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3000"/>
                            </p:stCondLst>
                            <p:childTnLst>
                              <p:par>
                                <p:cTn id="29" presetID="5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Scale>
                                      <p:cBhvr>
                                        <p:cTn id="3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gtEl>
                                        <p:attrNameLst>
                                          <p:attrName>ppt_x</p:attrName>
                                          <p:attrName>ppt_y</p:attrName>
                                        </p:attrNameLst>
                                      </p:cBhvr>
                                    </p:animMotion>
                                    <p:animEffect transition="in" filter="fade">
                                      <p:cBhvr>
                                        <p:cTn id="33" dur="1000"/>
                                        <p:tgtEl>
                                          <p:spTgt spid="3"/>
                                        </p:tgtEl>
                                      </p:cBhvr>
                                    </p:animEffect>
                                  </p:childTnLst>
                                </p:cTn>
                              </p:par>
                            </p:childTnLst>
                          </p:cTn>
                        </p:par>
                        <p:par>
                          <p:cTn id="34" fill="hold">
                            <p:stCondLst>
                              <p:cond delay="4000"/>
                            </p:stCondLst>
                            <p:childTnLst>
                              <p:par>
                                <p:cTn id="35" presetID="5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Scale>
                                      <p:cBhvr>
                                        <p:cTn id="3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
                                        </p:tgtEl>
                                        <p:attrNameLst>
                                          <p:attrName>ppt_x</p:attrName>
                                          <p:attrName>ppt_y</p:attrName>
                                        </p:attrNameLst>
                                      </p:cBhvr>
                                    </p:animMotion>
                                    <p:animEffect transition="in" filter="fade">
                                      <p:cBhvr>
                                        <p:cTn id="3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45" grpId="0" animBg="1"/>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trellis">
          <a:fgClr>
            <a:schemeClr val="tx2">
              <a:lumMod val="20000"/>
              <a:lumOff val="80000"/>
            </a:schemeClr>
          </a:fgClr>
          <a:bgClr>
            <a:schemeClr val="bg1"/>
          </a:bgClr>
        </a:pattFill>
        <a:effectLst/>
      </p:bgPr>
    </p:bg>
    <p:spTree>
      <p:nvGrpSpPr>
        <p:cNvPr id="1" name=""/>
        <p:cNvGrpSpPr/>
        <p:nvPr/>
      </p:nvGrpSpPr>
      <p:grpSpPr>
        <a:xfrm>
          <a:off x="0" y="0"/>
          <a:ext cx="0" cy="0"/>
          <a:chOff x="0" y="0"/>
          <a:chExt cx="0" cy="0"/>
        </a:xfrm>
      </p:grpSpPr>
      <p:grpSp>
        <p:nvGrpSpPr>
          <p:cNvPr id="13" name="组合 12"/>
          <p:cNvGrpSpPr/>
          <p:nvPr/>
        </p:nvGrpSpPr>
        <p:grpSpPr>
          <a:xfrm>
            <a:off x="1838475" y="1147119"/>
            <a:ext cx="6655526" cy="3277716"/>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FFFFFF">
                    <a:lumMod val="65000"/>
                    <a:lumOff val="35000"/>
                  </a:srgb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740051" y="831837"/>
            <a:ext cx="1993749" cy="15939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740050" y="831837"/>
            <a:ext cx="2106463" cy="146257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8632975" y="4182529"/>
            <a:ext cx="186743" cy="18674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349927" y="983537"/>
            <a:ext cx="657612"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1</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862140" y="1340116"/>
            <a:ext cx="4002861"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请输入第一部分标题</a:t>
            </a:r>
          </a:p>
        </p:txBody>
      </p:sp>
      <p:sp>
        <p:nvSpPr>
          <p:cNvPr id="21" name="Rectangle 13"/>
          <p:cNvSpPr>
            <a:spLocks noChangeArrowheads="1"/>
          </p:cNvSpPr>
          <p:nvPr/>
        </p:nvSpPr>
        <p:spPr bwMode="auto">
          <a:xfrm>
            <a:off x="1830592" y="1641770"/>
            <a:ext cx="5331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699322" y="2616202"/>
            <a:ext cx="5004553" cy="1477328"/>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3840808" y="1920749"/>
            <a:ext cx="4024193"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84" y="1387195"/>
            <a:ext cx="1812524" cy="3737645"/>
          </a:xfrm>
          <a:prstGeom prst="rect">
            <a:avLst/>
          </a:prstGeom>
        </p:spPr>
      </p:pic>
    </p:spTree>
    <p:extLst>
      <p:ext uri="{BB962C8B-B14F-4D97-AF65-F5344CB8AC3E}">
        <p14:creationId xmlns:p14="http://schemas.microsoft.com/office/powerpoint/2010/main" val="870740247"/>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 calcmode="lin" valueType="num">
                                      <p:cBhvr>
                                        <p:cTn id="25" dur="500" fill="hold"/>
                                        <p:tgtEl>
                                          <p:spTgt spid="19"/>
                                        </p:tgtEl>
                                        <p:attrNameLst>
                                          <p:attrName>style.rotation</p:attrName>
                                        </p:attrNameLst>
                                      </p:cBhvr>
                                      <p:tavLst>
                                        <p:tav tm="0">
                                          <p:val>
                                            <p:fltVal val="90"/>
                                          </p:val>
                                        </p:tav>
                                        <p:tav tm="100000">
                                          <p:val>
                                            <p:fltVal val="0"/>
                                          </p:val>
                                        </p:tav>
                                      </p:tavLst>
                                    </p:anim>
                                    <p:animEffect transition="in" filter="fade">
                                      <p:cBhvr>
                                        <p:cTn id="26" dur="500"/>
                                        <p:tgtEl>
                                          <p:spTgt spid="19"/>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 calcmode="lin" valueType="num">
                                      <p:cBhvr>
                                        <p:cTn id="31" dur="500" fill="hold"/>
                                        <p:tgtEl>
                                          <p:spTgt spid="21"/>
                                        </p:tgtEl>
                                        <p:attrNameLst>
                                          <p:attrName>style.rotation</p:attrName>
                                        </p:attrNameLst>
                                      </p:cBhvr>
                                      <p:tavLst>
                                        <p:tav tm="0">
                                          <p:val>
                                            <p:fltVal val="90"/>
                                          </p:val>
                                        </p:tav>
                                        <p:tav tm="100000">
                                          <p:val>
                                            <p:fltVal val="0"/>
                                          </p:val>
                                        </p:tav>
                                      </p:tavLst>
                                    </p:anim>
                                    <p:animEffect transition="in" filter="fade">
                                      <p:cBhvr>
                                        <p:cTn id="32" dur="500"/>
                                        <p:tgtEl>
                                          <p:spTgt spid="2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30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7358985" y="2126886"/>
            <a:ext cx="1677511" cy="1374579"/>
            <a:chOff x="7737176" y="3044094"/>
            <a:chExt cx="1677511" cy="1374579"/>
          </a:xfrm>
        </p:grpSpPr>
        <p:grpSp>
          <p:nvGrpSpPr>
            <p:cNvPr id="4" name="组合 3"/>
            <p:cNvGrpSpPr/>
            <p:nvPr/>
          </p:nvGrpSpPr>
          <p:grpSpPr>
            <a:xfrm>
              <a:off x="7737176" y="3044094"/>
              <a:ext cx="1677511" cy="1374579"/>
              <a:chOff x="7647017" y="2699415"/>
              <a:chExt cx="2617944" cy="2145185"/>
            </a:xfrm>
          </p:grpSpPr>
          <p:sp>
            <p:nvSpPr>
              <p:cNvPr id="7"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rial" pitchFamily="34" charset="0"/>
                  <a:ea typeface="微软雅黑" pitchFamily="34" charset="-122"/>
                </a:endParaRPr>
              </a:p>
            </p:txBody>
          </p:sp>
          <p:sp>
            <p:nvSpPr>
              <p:cNvPr id="8" name="Oval 19"/>
              <p:cNvSpPr>
                <a:spLocks noChangeArrowheads="1"/>
              </p:cNvSpPr>
              <p:nvPr/>
            </p:nvSpPr>
            <p:spPr bwMode="auto">
              <a:xfrm>
                <a:off x="8011516" y="2699415"/>
                <a:ext cx="1931237" cy="1931674"/>
              </a:xfrm>
              <a:prstGeom prst="ellipse">
                <a:avLst/>
              </a:prstGeom>
              <a:solidFill>
                <a:srgbClr val="0070C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itchFamily="34" charset="-122"/>
                  <a:ea typeface="微软雅黑" pitchFamily="34" charset="-122"/>
                </a:endParaRPr>
              </a:p>
            </p:txBody>
          </p:sp>
          <p:sp>
            <p:nvSpPr>
              <p:cNvPr id="9" name="未知"/>
              <p:cNvSpPr>
                <a:spLocks/>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Arial" pitchFamily="34" charset="0"/>
                  <a:ea typeface="微软雅黑" pitchFamily="34" charset="-122"/>
                </a:endParaRPr>
              </a:p>
            </p:txBody>
          </p:sp>
        </p:grpSp>
        <p:sp>
          <p:nvSpPr>
            <p:cNvPr id="5" name="TextBox 4"/>
            <p:cNvSpPr txBox="1"/>
            <p:nvPr/>
          </p:nvSpPr>
          <p:spPr>
            <a:xfrm>
              <a:off x="8036109" y="3341756"/>
              <a:ext cx="1088760"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1"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2015</a:t>
              </a:r>
              <a:endParaRPr kumimoji="0" lang="zh-CN" altLang="en-US" sz="3600" b="0" i="1" u="none" strike="noStrike" kern="0" cap="none" spc="0" normalizeH="0" baseline="0" noProof="0" dirty="0">
                <a:ln>
                  <a:noFill/>
                </a:ln>
                <a:solidFill>
                  <a:sysClr val="window" lastClr="FFFFFF"/>
                </a:solidFill>
                <a:effectLst/>
                <a:uLnTx/>
                <a:uFillTx/>
                <a:latin typeface="Impact" pitchFamily="34" charset="0"/>
                <a:ea typeface="微软雅黑" pitchFamily="34" charset="-122"/>
              </a:endParaRPr>
            </a:p>
          </p:txBody>
        </p:sp>
      </p:grpSp>
      <p:sp>
        <p:nvSpPr>
          <p:cNvPr id="10" name="AutoShape 7"/>
          <p:cNvSpPr>
            <a:spLocks noChangeArrowheads="1"/>
          </p:cNvSpPr>
          <p:nvPr/>
        </p:nvSpPr>
        <p:spPr bwMode="auto">
          <a:xfrm>
            <a:off x="339786" y="2329043"/>
            <a:ext cx="6683690" cy="915987"/>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anchor="ctr"/>
          <a:lstStyle/>
          <a:p>
            <a:pPr marL="357188" indent="-357188">
              <a:lnSpc>
                <a:spcPct val="120000"/>
              </a:lnSpc>
              <a:defRPr/>
            </a:pPr>
            <a:endParaRPr lang="zh-CN" altLang="en-US" sz="1200" kern="0" dirty="0">
              <a:solidFill>
                <a:srgbClr val="646464"/>
              </a:solidFill>
              <a:latin typeface="Arial" pitchFamily="34" charset="0"/>
              <a:ea typeface="微软雅黑" pitchFamily="34" charset="-122"/>
            </a:endParaRPr>
          </a:p>
        </p:txBody>
      </p:sp>
      <p:sp>
        <p:nvSpPr>
          <p:cNvPr id="11" name="AutoShape 8"/>
          <p:cNvSpPr>
            <a:spLocks noChangeArrowheads="1"/>
          </p:cNvSpPr>
          <p:nvPr/>
        </p:nvSpPr>
        <p:spPr bwMode="auto">
          <a:xfrm>
            <a:off x="4863441" y="2315962"/>
            <a:ext cx="567329" cy="938212"/>
          </a:xfrm>
          <a:prstGeom prst="chevron">
            <a:avLst>
              <a:gd name="adj" fmla="val 55472"/>
            </a:avLst>
          </a:prstGeom>
          <a:solidFill>
            <a:srgbClr val="0070C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itchFamily="34" charset="-122"/>
              <a:ea typeface="微软雅黑" pitchFamily="34" charset="-122"/>
            </a:endParaRPr>
          </a:p>
        </p:txBody>
      </p:sp>
      <p:sp>
        <p:nvSpPr>
          <p:cNvPr id="12" name="AutoShape 8"/>
          <p:cNvSpPr>
            <a:spLocks noChangeArrowheads="1"/>
          </p:cNvSpPr>
          <p:nvPr/>
        </p:nvSpPr>
        <p:spPr bwMode="auto">
          <a:xfrm>
            <a:off x="3078171" y="2315962"/>
            <a:ext cx="567329" cy="938212"/>
          </a:xfrm>
          <a:prstGeom prst="chevron">
            <a:avLst>
              <a:gd name="adj" fmla="val 55472"/>
            </a:avLst>
          </a:prstGeom>
          <a:solidFill>
            <a:srgbClr val="0070C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itchFamily="34" charset="-122"/>
              <a:ea typeface="微软雅黑" pitchFamily="34" charset="-122"/>
            </a:endParaRPr>
          </a:p>
        </p:txBody>
      </p:sp>
      <p:sp>
        <p:nvSpPr>
          <p:cNvPr id="13" name="AutoShape 8"/>
          <p:cNvSpPr>
            <a:spLocks noChangeArrowheads="1"/>
          </p:cNvSpPr>
          <p:nvPr/>
        </p:nvSpPr>
        <p:spPr bwMode="auto">
          <a:xfrm>
            <a:off x="1292901" y="2315962"/>
            <a:ext cx="567329" cy="938212"/>
          </a:xfrm>
          <a:prstGeom prst="chevron">
            <a:avLst>
              <a:gd name="adj" fmla="val 55472"/>
            </a:avLst>
          </a:prstGeom>
          <a:solidFill>
            <a:srgbClr val="0070C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itchFamily="34" charset="-122"/>
              <a:ea typeface="微软雅黑" pitchFamily="34" charset="-122"/>
            </a:endParaRPr>
          </a:p>
        </p:txBody>
      </p:sp>
      <p:sp>
        <p:nvSpPr>
          <p:cNvPr id="14" name="AutoShape 8"/>
          <p:cNvSpPr>
            <a:spLocks noChangeArrowheads="1"/>
          </p:cNvSpPr>
          <p:nvPr/>
        </p:nvSpPr>
        <p:spPr bwMode="auto">
          <a:xfrm>
            <a:off x="6648713" y="2315962"/>
            <a:ext cx="567329" cy="938212"/>
          </a:xfrm>
          <a:prstGeom prst="chevron">
            <a:avLst>
              <a:gd name="adj" fmla="val 55472"/>
            </a:avLst>
          </a:prstGeom>
          <a:solidFill>
            <a:srgbClr val="0070C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itchFamily="34" charset="-122"/>
              <a:ea typeface="微软雅黑" pitchFamily="34" charset="-122"/>
            </a:endParaRPr>
          </a:p>
        </p:txBody>
      </p:sp>
      <p:sp>
        <p:nvSpPr>
          <p:cNvPr id="15" name="TextBox 14"/>
          <p:cNvSpPr txBox="1"/>
          <p:nvPr/>
        </p:nvSpPr>
        <p:spPr>
          <a:xfrm>
            <a:off x="357559" y="2602370"/>
            <a:ext cx="599844"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2011</a:t>
            </a:r>
            <a:endParaRPr lang="zh-CN" altLang="en-US" kern="0" dirty="0">
              <a:latin typeface="Impact" pitchFamily="34" charset="0"/>
              <a:ea typeface="微软雅黑" pitchFamily="34" charset="-122"/>
            </a:endParaRPr>
          </a:p>
        </p:txBody>
      </p:sp>
      <p:sp>
        <p:nvSpPr>
          <p:cNvPr id="16" name="TextBox 15"/>
          <p:cNvSpPr txBox="1"/>
          <p:nvPr/>
        </p:nvSpPr>
        <p:spPr>
          <a:xfrm>
            <a:off x="2142829" y="2602370"/>
            <a:ext cx="627095"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2012</a:t>
            </a:r>
            <a:endParaRPr lang="zh-CN" altLang="en-US" kern="0" dirty="0">
              <a:latin typeface="Impact" pitchFamily="34" charset="0"/>
              <a:ea typeface="微软雅黑" pitchFamily="34" charset="-122"/>
            </a:endParaRPr>
          </a:p>
        </p:txBody>
      </p:sp>
      <p:sp>
        <p:nvSpPr>
          <p:cNvPr id="17" name="TextBox 16"/>
          <p:cNvSpPr txBox="1"/>
          <p:nvPr/>
        </p:nvSpPr>
        <p:spPr>
          <a:xfrm>
            <a:off x="3928099" y="2602370"/>
            <a:ext cx="633507" cy="369332"/>
          </a:xfrm>
          <a:prstGeom prst="rect">
            <a:avLst/>
          </a:prstGeom>
          <a:noFill/>
        </p:spPr>
        <p:txBody>
          <a:bodyPr wrap="none" rtlCol="0">
            <a:spAutoFit/>
          </a:bodyPr>
          <a:lstStyle/>
          <a:p>
            <a:pPr>
              <a:defRPr/>
            </a:pPr>
            <a:r>
              <a:rPr lang="en-US" altLang="zh-CN" i="1" kern="0" dirty="0" smtClean="0">
                <a:solidFill>
                  <a:srgbClr val="646464"/>
                </a:solidFill>
                <a:latin typeface="Impact" pitchFamily="34" charset="0"/>
                <a:ea typeface="微软雅黑" pitchFamily="34" charset="-122"/>
              </a:rPr>
              <a:t>2013</a:t>
            </a:r>
            <a:endParaRPr lang="zh-CN" altLang="en-US" i="1" kern="0" dirty="0">
              <a:solidFill>
                <a:srgbClr val="646464"/>
              </a:solidFill>
              <a:latin typeface="Impact" pitchFamily="34" charset="0"/>
              <a:ea typeface="微软雅黑" pitchFamily="34" charset="-122"/>
            </a:endParaRPr>
          </a:p>
        </p:txBody>
      </p:sp>
      <p:sp>
        <p:nvSpPr>
          <p:cNvPr id="18" name="TextBox 17"/>
          <p:cNvSpPr txBox="1"/>
          <p:nvPr/>
        </p:nvSpPr>
        <p:spPr>
          <a:xfrm>
            <a:off x="5713369" y="2602370"/>
            <a:ext cx="627095"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2014</a:t>
            </a:r>
            <a:endParaRPr lang="zh-CN" altLang="en-US" kern="0" dirty="0">
              <a:latin typeface="Impact" pitchFamily="34" charset="0"/>
              <a:ea typeface="微软雅黑" pitchFamily="34" charset="-122"/>
            </a:endParaRPr>
          </a:p>
        </p:txBody>
      </p:sp>
      <p:grpSp>
        <p:nvGrpSpPr>
          <p:cNvPr id="19" name="组合 18"/>
          <p:cNvGrpSpPr/>
          <p:nvPr/>
        </p:nvGrpSpPr>
        <p:grpSpPr>
          <a:xfrm>
            <a:off x="620574" y="3091662"/>
            <a:ext cx="1925931" cy="1471632"/>
            <a:chOff x="941884" y="3983470"/>
            <a:chExt cx="1925931" cy="1471632"/>
          </a:xfrm>
        </p:grpSpPr>
        <p:cxnSp>
          <p:nvCxnSpPr>
            <p:cNvPr id="20" name="直接连接符 19"/>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21" name="TextBox 20"/>
            <p:cNvSpPr txBox="1"/>
            <p:nvPr/>
          </p:nvSpPr>
          <p:spPr>
            <a:xfrm>
              <a:off x="941884" y="4393273"/>
              <a:ext cx="1925931" cy="1061829"/>
            </a:xfrm>
            <a:prstGeom prst="rect">
              <a:avLst/>
            </a:prstGeom>
            <a:noFill/>
          </p:spPr>
          <p:txBody>
            <a:bodyPr wrap="square" rtlCol="0">
              <a:spAutoFit/>
            </a:bodyPr>
            <a:lstStyle/>
            <a:p>
              <a:pPr>
                <a:lnSpc>
                  <a:spcPct val="150000"/>
                </a:lnSpc>
                <a:defRPr/>
              </a:pPr>
              <a:r>
                <a:rPr lang="zh-CN" altLang="en-US" b="1" kern="0" dirty="0" smtClean="0">
                  <a:solidFill>
                    <a:srgbClr val="646464"/>
                  </a:solidFill>
                  <a:latin typeface="Arial" pitchFamily="34" charset="0"/>
                  <a:ea typeface="微软雅黑" pitchFamily="34" charset="-122"/>
                </a:rPr>
                <a:t>此处添加</a:t>
              </a:r>
              <a:r>
                <a:rPr lang="zh-CN" altLang="en-US" b="1" kern="0" dirty="0">
                  <a:solidFill>
                    <a:srgbClr val="646464"/>
                  </a:solidFill>
                  <a:latin typeface="Arial" pitchFamily="34" charset="0"/>
                  <a:ea typeface="微软雅黑" pitchFamily="34" charset="-122"/>
                </a:rPr>
                <a:t>标题</a:t>
              </a:r>
              <a:endParaRPr lang="en-US" altLang="zh-CN" b="1" kern="0" dirty="0" smtClean="0">
                <a:solidFill>
                  <a:srgbClr val="646464"/>
                </a:solidFill>
                <a:latin typeface="Arial" pitchFamily="34" charset="0"/>
                <a:ea typeface="微软雅黑" pitchFamily="34" charset="-122"/>
              </a:endParaRP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此处添加段落文本</a:t>
              </a: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a:t>
              </a:r>
              <a:r>
                <a:rPr lang="zh-CN" altLang="en-US" sz="1200" kern="0" dirty="0" smtClean="0">
                  <a:solidFill>
                    <a:srgbClr val="646464"/>
                  </a:solidFill>
                  <a:latin typeface="Arial" pitchFamily="34" charset="0"/>
                  <a:ea typeface="微软雅黑" pitchFamily="34" charset="-122"/>
                </a:rPr>
                <a:t>文本</a:t>
              </a:r>
              <a:endParaRPr lang="zh-CN" altLang="en-US" sz="1200" kern="0" dirty="0">
                <a:solidFill>
                  <a:srgbClr val="646464"/>
                </a:solidFill>
                <a:latin typeface="Arial" pitchFamily="34" charset="0"/>
                <a:ea typeface="微软雅黑" pitchFamily="34" charset="-122"/>
              </a:endParaRPr>
            </a:p>
          </p:txBody>
        </p:sp>
      </p:grpSp>
      <p:grpSp>
        <p:nvGrpSpPr>
          <p:cNvPr id="22" name="组合 21"/>
          <p:cNvGrpSpPr/>
          <p:nvPr/>
        </p:nvGrpSpPr>
        <p:grpSpPr>
          <a:xfrm>
            <a:off x="2408203" y="1025024"/>
            <a:ext cx="1925931" cy="1502549"/>
            <a:chOff x="2293144" y="1916832"/>
            <a:chExt cx="1925931" cy="1502549"/>
          </a:xfrm>
        </p:grpSpPr>
        <p:cxnSp>
          <p:nvCxnSpPr>
            <p:cNvPr id="23" name="直接连接符 22"/>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24" name="TextBox 23"/>
            <p:cNvSpPr txBox="1"/>
            <p:nvPr/>
          </p:nvSpPr>
          <p:spPr>
            <a:xfrm>
              <a:off x="2293144" y="1916832"/>
              <a:ext cx="1925931" cy="1061829"/>
            </a:xfrm>
            <a:prstGeom prst="rect">
              <a:avLst/>
            </a:prstGeom>
            <a:noFill/>
          </p:spPr>
          <p:txBody>
            <a:bodyPr wrap="square" rtlCol="0">
              <a:spAutoFit/>
            </a:bodyPr>
            <a:lstStyle/>
            <a:p>
              <a:pPr>
                <a:lnSpc>
                  <a:spcPct val="150000"/>
                </a:lnSpc>
                <a:defRPr/>
              </a:pPr>
              <a:r>
                <a:rPr lang="zh-CN" altLang="en-US" b="1" kern="0" dirty="0" smtClean="0">
                  <a:solidFill>
                    <a:srgbClr val="646464"/>
                  </a:solidFill>
                  <a:latin typeface="Arial" pitchFamily="34" charset="0"/>
                  <a:ea typeface="微软雅黑" pitchFamily="34" charset="-122"/>
                </a:rPr>
                <a:t>此处添加</a:t>
              </a:r>
              <a:r>
                <a:rPr lang="zh-CN" altLang="en-US" b="1" kern="0" dirty="0">
                  <a:solidFill>
                    <a:srgbClr val="646464"/>
                  </a:solidFill>
                  <a:latin typeface="Arial" pitchFamily="34" charset="0"/>
                  <a:ea typeface="微软雅黑" pitchFamily="34" charset="-122"/>
                </a:rPr>
                <a:t>标题</a:t>
              </a:r>
              <a:endParaRPr lang="en-US" altLang="zh-CN" b="1" kern="0" dirty="0" smtClean="0">
                <a:solidFill>
                  <a:srgbClr val="646464"/>
                </a:solidFill>
                <a:latin typeface="Arial" pitchFamily="34" charset="0"/>
                <a:ea typeface="微软雅黑" pitchFamily="34" charset="-122"/>
              </a:endParaRP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此处添加段落文本</a:t>
              </a: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a:t>
              </a:r>
              <a:r>
                <a:rPr lang="zh-CN" altLang="en-US" sz="1200" kern="0" dirty="0" smtClean="0">
                  <a:solidFill>
                    <a:srgbClr val="646464"/>
                  </a:solidFill>
                  <a:latin typeface="Arial" pitchFamily="34" charset="0"/>
                  <a:ea typeface="微软雅黑" pitchFamily="34" charset="-122"/>
                </a:rPr>
                <a:t>文本</a:t>
              </a:r>
              <a:endParaRPr lang="zh-CN" altLang="en-US" sz="1200" kern="0" dirty="0">
                <a:solidFill>
                  <a:srgbClr val="646464"/>
                </a:solidFill>
                <a:latin typeface="Arial" pitchFamily="34" charset="0"/>
                <a:ea typeface="微软雅黑" pitchFamily="34" charset="-122"/>
              </a:endParaRPr>
            </a:p>
          </p:txBody>
        </p:sp>
      </p:grpSp>
      <p:grpSp>
        <p:nvGrpSpPr>
          <p:cNvPr id="25" name="组合 24"/>
          <p:cNvGrpSpPr/>
          <p:nvPr/>
        </p:nvGrpSpPr>
        <p:grpSpPr>
          <a:xfrm>
            <a:off x="4156210" y="3113256"/>
            <a:ext cx="1925931" cy="1474718"/>
            <a:chOff x="3641104" y="3980384"/>
            <a:chExt cx="1925931" cy="1474718"/>
          </a:xfrm>
        </p:grpSpPr>
        <p:cxnSp>
          <p:nvCxnSpPr>
            <p:cNvPr id="26" name="直接连接符 25"/>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27" name="TextBox 26"/>
            <p:cNvSpPr txBox="1"/>
            <p:nvPr/>
          </p:nvSpPr>
          <p:spPr>
            <a:xfrm>
              <a:off x="3641104" y="4393273"/>
              <a:ext cx="1925931" cy="1061829"/>
            </a:xfrm>
            <a:prstGeom prst="rect">
              <a:avLst/>
            </a:prstGeom>
            <a:noFill/>
          </p:spPr>
          <p:txBody>
            <a:bodyPr wrap="square" rtlCol="0">
              <a:spAutoFit/>
            </a:bodyPr>
            <a:lstStyle/>
            <a:p>
              <a:pPr>
                <a:lnSpc>
                  <a:spcPct val="150000"/>
                </a:lnSpc>
                <a:defRPr/>
              </a:pPr>
              <a:r>
                <a:rPr lang="zh-CN" altLang="en-US" b="1" kern="0" dirty="0" smtClean="0">
                  <a:solidFill>
                    <a:schemeClr val="accent4">
                      <a:lumMod val="75000"/>
                    </a:schemeClr>
                  </a:solidFill>
                  <a:latin typeface="Arial" pitchFamily="34" charset="0"/>
                  <a:ea typeface="微软雅黑" pitchFamily="34" charset="-122"/>
                </a:rPr>
                <a:t>此处添加</a:t>
              </a:r>
              <a:r>
                <a:rPr lang="zh-CN" altLang="en-US" b="1" kern="0" dirty="0">
                  <a:solidFill>
                    <a:schemeClr val="accent4">
                      <a:lumMod val="75000"/>
                    </a:schemeClr>
                  </a:solidFill>
                  <a:latin typeface="Arial" pitchFamily="34" charset="0"/>
                  <a:ea typeface="微软雅黑" pitchFamily="34" charset="-122"/>
                </a:rPr>
                <a:t>标题</a:t>
              </a:r>
              <a:endParaRPr lang="en-US" altLang="zh-CN" b="1" kern="0" dirty="0" smtClean="0">
                <a:solidFill>
                  <a:schemeClr val="accent4">
                    <a:lumMod val="75000"/>
                  </a:schemeClr>
                </a:solidFill>
                <a:latin typeface="Arial" pitchFamily="34" charset="0"/>
                <a:ea typeface="微软雅黑" pitchFamily="34" charset="-122"/>
              </a:endParaRPr>
            </a:p>
            <a:p>
              <a:pPr>
                <a:lnSpc>
                  <a:spcPct val="150000"/>
                </a:lnSpc>
                <a:defRPr/>
              </a:pPr>
              <a:r>
                <a:rPr lang="zh-CN" altLang="en-US" sz="1200" kern="0" dirty="0" smtClean="0">
                  <a:solidFill>
                    <a:schemeClr val="accent4">
                      <a:lumMod val="75000"/>
                    </a:schemeClr>
                  </a:solidFill>
                  <a:latin typeface="Arial" pitchFamily="34" charset="0"/>
                  <a:ea typeface="微软雅黑" pitchFamily="34" charset="-122"/>
                </a:rPr>
                <a:t>点击</a:t>
              </a:r>
              <a:r>
                <a:rPr lang="zh-CN" altLang="en-US" sz="1200" kern="0" dirty="0">
                  <a:solidFill>
                    <a:schemeClr val="accent4">
                      <a:lumMod val="75000"/>
                    </a:schemeClr>
                  </a:solidFill>
                  <a:latin typeface="Arial" pitchFamily="34" charset="0"/>
                  <a:ea typeface="微软雅黑" pitchFamily="34" charset="-122"/>
                </a:rPr>
                <a:t>此处添加段落文本</a:t>
              </a:r>
            </a:p>
            <a:p>
              <a:pPr>
                <a:lnSpc>
                  <a:spcPct val="150000"/>
                </a:lnSpc>
                <a:defRPr/>
              </a:pPr>
              <a:r>
                <a:rPr lang="zh-CN" altLang="en-US" sz="1200" kern="0" dirty="0" smtClean="0">
                  <a:solidFill>
                    <a:schemeClr val="accent4">
                      <a:lumMod val="75000"/>
                    </a:schemeClr>
                  </a:solidFill>
                  <a:latin typeface="Arial" pitchFamily="34" charset="0"/>
                  <a:ea typeface="微软雅黑" pitchFamily="34" charset="-122"/>
                </a:rPr>
                <a:t>点击</a:t>
              </a:r>
              <a:r>
                <a:rPr lang="zh-CN" altLang="en-US" sz="1200" kern="0" dirty="0">
                  <a:solidFill>
                    <a:schemeClr val="accent4">
                      <a:lumMod val="75000"/>
                    </a:schemeClr>
                  </a:solidFill>
                  <a:latin typeface="Arial" pitchFamily="34" charset="0"/>
                  <a:ea typeface="微软雅黑" pitchFamily="34" charset="-122"/>
                </a:rPr>
                <a:t>此处添加段落</a:t>
              </a:r>
              <a:r>
                <a:rPr lang="zh-CN" altLang="en-US" sz="1200" kern="0" dirty="0" smtClean="0">
                  <a:solidFill>
                    <a:schemeClr val="accent4">
                      <a:lumMod val="75000"/>
                    </a:schemeClr>
                  </a:solidFill>
                  <a:latin typeface="Arial" pitchFamily="34" charset="0"/>
                  <a:ea typeface="微软雅黑" pitchFamily="34" charset="-122"/>
                </a:rPr>
                <a:t>文本</a:t>
              </a:r>
              <a:endParaRPr lang="zh-CN" altLang="en-US" sz="1200" kern="0" dirty="0">
                <a:solidFill>
                  <a:schemeClr val="accent4">
                    <a:lumMod val="75000"/>
                  </a:schemeClr>
                </a:solidFill>
                <a:latin typeface="Arial" pitchFamily="34" charset="0"/>
                <a:ea typeface="微软雅黑" pitchFamily="34" charset="-122"/>
              </a:endParaRPr>
            </a:p>
          </p:txBody>
        </p:sp>
      </p:grpSp>
      <p:grpSp>
        <p:nvGrpSpPr>
          <p:cNvPr id="28" name="组合 27"/>
          <p:cNvGrpSpPr/>
          <p:nvPr/>
        </p:nvGrpSpPr>
        <p:grpSpPr>
          <a:xfrm>
            <a:off x="5974695" y="1025024"/>
            <a:ext cx="1925931" cy="1502549"/>
            <a:chOff x="5044092" y="1916832"/>
            <a:chExt cx="1925931" cy="1502549"/>
          </a:xfrm>
        </p:grpSpPr>
        <p:cxnSp>
          <p:nvCxnSpPr>
            <p:cNvPr id="29" name="直接连接符 28"/>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30" name="TextBox 29"/>
            <p:cNvSpPr txBox="1"/>
            <p:nvPr/>
          </p:nvSpPr>
          <p:spPr>
            <a:xfrm>
              <a:off x="5044092" y="1916832"/>
              <a:ext cx="1925931" cy="1061829"/>
            </a:xfrm>
            <a:prstGeom prst="rect">
              <a:avLst/>
            </a:prstGeom>
            <a:noFill/>
          </p:spPr>
          <p:txBody>
            <a:bodyPr wrap="square" rtlCol="0">
              <a:spAutoFit/>
            </a:bodyPr>
            <a:lstStyle/>
            <a:p>
              <a:pPr>
                <a:lnSpc>
                  <a:spcPct val="150000"/>
                </a:lnSpc>
                <a:defRPr/>
              </a:pPr>
              <a:r>
                <a:rPr lang="zh-CN" altLang="en-US" b="1" kern="0" dirty="0" smtClean="0">
                  <a:solidFill>
                    <a:srgbClr val="646464"/>
                  </a:solidFill>
                  <a:latin typeface="Arial" pitchFamily="34" charset="0"/>
                  <a:ea typeface="微软雅黑" pitchFamily="34" charset="-122"/>
                </a:rPr>
                <a:t>此处添加</a:t>
              </a:r>
              <a:r>
                <a:rPr lang="zh-CN" altLang="en-US" b="1" kern="0" dirty="0">
                  <a:solidFill>
                    <a:srgbClr val="646464"/>
                  </a:solidFill>
                  <a:latin typeface="Arial" pitchFamily="34" charset="0"/>
                  <a:ea typeface="微软雅黑" pitchFamily="34" charset="-122"/>
                </a:rPr>
                <a:t>标题</a:t>
              </a:r>
              <a:endParaRPr lang="en-US" altLang="zh-CN" b="1" kern="0" dirty="0" smtClean="0">
                <a:solidFill>
                  <a:srgbClr val="646464"/>
                </a:solidFill>
                <a:latin typeface="Arial" pitchFamily="34" charset="0"/>
                <a:ea typeface="微软雅黑" pitchFamily="34" charset="-122"/>
              </a:endParaRP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此处添加段落文本</a:t>
              </a:r>
            </a:p>
            <a:p>
              <a:pPr>
                <a:lnSpc>
                  <a:spcPct val="150000"/>
                </a:lnSpc>
                <a:defRPr/>
              </a:pPr>
              <a:r>
                <a:rPr lang="zh-CN" altLang="en-US" sz="1200" kern="0" dirty="0" smtClean="0">
                  <a:solidFill>
                    <a:srgbClr val="646464"/>
                  </a:solidFill>
                  <a:latin typeface="Arial" pitchFamily="34" charset="0"/>
                  <a:ea typeface="微软雅黑" pitchFamily="34" charset="-122"/>
                </a:rPr>
                <a:t>点击</a:t>
              </a:r>
              <a:r>
                <a:rPr lang="zh-CN" altLang="en-US" sz="1200" kern="0" dirty="0">
                  <a:solidFill>
                    <a:srgbClr val="646464"/>
                  </a:solidFill>
                  <a:latin typeface="Arial" pitchFamily="34" charset="0"/>
                  <a:ea typeface="微软雅黑" pitchFamily="34" charset="-122"/>
                </a:rPr>
                <a:t>此处添加段落</a:t>
              </a:r>
              <a:r>
                <a:rPr lang="zh-CN" altLang="en-US" sz="1200" kern="0" dirty="0" smtClean="0">
                  <a:solidFill>
                    <a:srgbClr val="646464"/>
                  </a:solidFill>
                  <a:latin typeface="Arial" pitchFamily="34" charset="0"/>
                  <a:ea typeface="微软雅黑" pitchFamily="34" charset="-122"/>
                </a:rPr>
                <a:t>文本</a:t>
              </a:r>
              <a:endParaRPr lang="zh-CN" altLang="en-US" sz="1200" kern="0" dirty="0">
                <a:solidFill>
                  <a:srgbClr val="646464"/>
                </a:solidFill>
                <a:latin typeface="Arial" pitchFamily="34" charset="0"/>
                <a:ea typeface="微软雅黑" pitchFamily="34" charset="-122"/>
              </a:endParaRP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86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50" fill="hold"/>
                                        <p:tgtEl>
                                          <p:spTgt spid="13"/>
                                        </p:tgtEl>
                                        <p:attrNameLst>
                                          <p:attrName>ppt_x</p:attrName>
                                        </p:attrNameLst>
                                      </p:cBhvr>
                                      <p:tavLst>
                                        <p:tav tm="0">
                                          <p:val>
                                            <p:strVal val="0-#ppt_w/2"/>
                                          </p:val>
                                        </p:tav>
                                        <p:tav tm="100000">
                                          <p:val>
                                            <p:strVal val="#ppt_x"/>
                                          </p:val>
                                        </p:tav>
                                      </p:tavLst>
                                    </p:anim>
                                    <p:anim calcmode="lin" valueType="num">
                                      <p:cBhvr additive="base">
                                        <p:cTn id="21" dur="250" fill="hold"/>
                                        <p:tgtEl>
                                          <p:spTgt spid="1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25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250" fill="hold"/>
                                        <p:tgtEl>
                                          <p:spTgt spid="12"/>
                                        </p:tgtEl>
                                        <p:attrNameLst>
                                          <p:attrName>ppt_x</p:attrName>
                                        </p:attrNameLst>
                                      </p:cBhvr>
                                      <p:tavLst>
                                        <p:tav tm="0">
                                          <p:val>
                                            <p:strVal val="0-#ppt_w/2"/>
                                          </p:val>
                                        </p:tav>
                                        <p:tav tm="100000">
                                          <p:val>
                                            <p:strVal val="#ppt_x"/>
                                          </p:val>
                                        </p:tav>
                                      </p:tavLst>
                                    </p:anim>
                                    <p:anim calcmode="lin" valueType="num">
                                      <p:cBhvr additive="base">
                                        <p:cTn id="25" dur="25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 fill="hold"/>
                                        <p:tgtEl>
                                          <p:spTgt spid="11"/>
                                        </p:tgtEl>
                                        <p:attrNameLst>
                                          <p:attrName>ppt_x</p:attrName>
                                        </p:attrNameLst>
                                      </p:cBhvr>
                                      <p:tavLst>
                                        <p:tav tm="0">
                                          <p:val>
                                            <p:strVal val="0-#ppt_w/2"/>
                                          </p:val>
                                        </p:tav>
                                        <p:tav tm="100000">
                                          <p:val>
                                            <p:strVal val="#ppt_x"/>
                                          </p:val>
                                        </p:tav>
                                      </p:tavLst>
                                    </p:anim>
                                    <p:anim calcmode="lin" valueType="num">
                                      <p:cBhvr additive="base">
                                        <p:cTn id="29" dur="25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75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0-#ppt_w/2"/>
                                          </p:val>
                                        </p:tav>
                                        <p:tav tm="100000">
                                          <p:val>
                                            <p:strVal val="#ppt_x"/>
                                          </p:val>
                                        </p:tav>
                                      </p:tavLst>
                                    </p:anim>
                                    <p:anim calcmode="lin" valueType="num">
                                      <p:cBhvr additive="base">
                                        <p:cTn id="33" dur="25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2860"/>
                            </p:stCondLst>
                            <p:childTnLst>
                              <p:par>
                                <p:cTn id="35" presetID="47"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anim calcmode="lin" valueType="num">
                                      <p:cBhvr>
                                        <p:cTn id="43" dur="500" fill="hold"/>
                                        <p:tgtEl>
                                          <p:spTgt spid="16"/>
                                        </p:tgtEl>
                                        <p:attrNameLst>
                                          <p:attrName>ppt_x</p:attrName>
                                        </p:attrNameLst>
                                      </p:cBhvr>
                                      <p:tavLst>
                                        <p:tav tm="0">
                                          <p:val>
                                            <p:strVal val="#ppt_x"/>
                                          </p:val>
                                        </p:tav>
                                        <p:tav tm="100000">
                                          <p:val>
                                            <p:strVal val="#ppt_x"/>
                                          </p:val>
                                        </p:tav>
                                      </p:tavLst>
                                    </p:anim>
                                    <p:anim calcmode="lin" valueType="num">
                                      <p:cBhvr>
                                        <p:cTn id="44" dur="500" fill="hold"/>
                                        <p:tgtEl>
                                          <p:spTgt spid="1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anim calcmode="lin" valueType="num">
                                      <p:cBhvr>
                                        <p:cTn id="48" dur="500" fill="hold"/>
                                        <p:tgtEl>
                                          <p:spTgt spid="17"/>
                                        </p:tgtEl>
                                        <p:attrNameLst>
                                          <p:attrName>ppt_x</p:attrName>
                                        </p:attrNameLst>
                                      </p:cBhvr>
                                      <p:tavLst>
                                        <p:tav tm="0">
                                          <p:val>
                                            <p:strVal val="#ppt_x"/>
                                          </p:val>
                                        </p:tav>
                                        <p:tav tm="100000">
                                          <p:val>
                                            <p:strVal val="#ppt_x"/>
                                          </p:val>
                                        </p:tav>
                                      </p:tavLst>
                                    </p:anim>
                                    <p:anim calcmode="lin" valueType="num">
                                      <p:cBhvr>
                                        <p:cTn id="49" dur="5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anim calcmode="lin" valueType="num">
                                      <p:cBhvr>
                                        <p:cTn id="53" dur="500" fill="hold"/>
                                        <p:tgtEl>
                                          <p:spTgt spid="18"/>
                                        </p:tgtEl>
                                        <p:attrNameLst>
                                          <p:attrName>ppt_x</p:attrName>
                                        </p:attrNameLst>
                                      </p:cBhvr>
                                      <p:tavLst>
                                        <p:tav tm="0">
                                          <p:val>
                                            <p:strVal val="#ppt_x"/>
                                          </p:val>
                                        </p:tav>
                                        <p:tav tm="100000">
                                          <p:val>
                                            <p:strVal val="#ppt_x"/>
                                          </p:val>
                                        </p:tav>
                                      </p:tavLst>
                                    </p:anim>
                                    <p:anim calcmode="lin" valueType="num">
                                      <p:cBhvr>
                                        <p:cTn id="54" dur="500" fill="hold"/>
                                        <p:tgtEl>
                                          <p:spTgt spid="18"/>
                                        </p:tgtEl>
                                        <p:attrNameLst>
                                          <p:attrName>ppt_y</p:attrName>
                                        </p:attrNameLst>
                                      </p:cBhvr>
                                      <p:tavLst>
                                        <p:tav tm="0">
                                          <p:val>
                                            <p:strVal val="#ppt_y+.1"/>
                                          </p:val>
                                        </p:tav>
                                        <p:tav tm="100000">
                                          <p:val>
                                            <p:strVal val="#ppt_y"/>
                                          </p:val>
                                        </p:tav>
                                      </p:tavLst>
                                    </p:anim>
                                  </p:childTnLst>
                                </p:cTn>
                              </p:par>
                            </p:childTnLst>
                          </p:cTn>
                        </p:par>
                        <p:par>
                          <p:cTn id="55" fill="hold">
                            <p:stCondLst>
                              <p:cond delay="3360"/>
                            </p:stCondLst>
                            <p:childTnLst>
                              <p:par>
                                <p:cTn id="56" presetID="42" presetClass="entr" presetSubtype="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par>
                          <p:cTn id="61" fill="hold">
                            <p:stCondLst>
                              <p:cond delay="4360"/>
                            </p:stCondLst>
                            <p:childTnLst>
                              <p:par>
                                <p:cTn id="62" presetID="22" presetClass="entr" presetSubtype="4"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down)">
                                      <p:cBhvr>
                                        <p:cTn id="64" dur="250"/>
                                        <p:tgtEl>
                                          <p:spTgt spid="19"/>
                                        </p:tgtEl>
                                      </p:cBhvr>
                                    </p:animEffect>
                                  </p:childTnLst>
                                </p:cTn>
                              </p:par>
                              <p:par>
                                <p:cTn id="65" presetID="22" presetClass="entr" presetSubtype="4"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250"/>
                                        <p:tgtEl>
                                          <p:spTgt spid="22"/>
                                        </p:tgtEl>
                                      </p:cBhvr>
                                    </p:animEffect>
                                  </p:childTnLst>
                                </p:cTn>
                              </p:par>
                              <p:par>
                                <p:cTn id="68" presetID="22" presetClass="entr" presetSubtype="4"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down)">
                                      <p:cBhvr>
                                        <p:cTn id="70" dur="250"/>
                                        <p:tgtEl>
                                          <p:spTgt spid="25"/>
                                        </p:tgtEl>
                                      </p:cBhvr>
                                    </p:animEffect>
                                  </p:childTnLst>
                                </p:cTn>
                              </p:par>
                              <p:par>
                                <p:cTn id="71" presetID="22" presetClass="entr" presetSubtype="4"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down)">
                                      <p:cBhvr>
                                        <p:cTn id="73"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animBg="1"/>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Oval 98"/>
          <p:cNvSpPr>
            <a:spLocks noChangeArrowheads="1"/>
          </p:cNvSpPr>
          <p:nvPr/>
        </p:nvSpPr>
        <p:spPr bwMode="auto">
          <a:xfrm>
            <a:off x="2952402" y="1288762"/>
            <a:ext cx="1699993" cy="1690091"/>
          </a:xfrm>
          <a:prstGeom prst="ellipse">
            <a:avLst/>
          </a:prstGeom>
          <a:solidFill>
            <a:srgbClr val="0070C0"/>
          </a:solidFill>
          <a:ln w="25400">
            <a:solidFill>
              <a:schemeClr val="tx2">
                <a:lumMod val="60000"/>
                <a:lumOff val="40000"/>
              </a:schemeClr>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2">
                  <a:lumMod val="10000"/>
                </a:schemeClr>
              </a:solidFill>
              <a:effectLst/>
              <a:uLnTx/>
              <a:uFillTx/>
              <a:latin typeface="Calibri"/>
              <a:ea typeface="微软雅黑"/>
            </a:endParaRPr>
          </a:p>
        </p:txBody>
      </p:sp>
      <p:sp>
        <p:nvSpPr>
          <p:cNvPr id="4" name="Oval 100"/>
          <p:cNvSpPr>
            <a:spLocks noChangeArrowheads="1"/>
          </p:cNvSpPr>
          <p:nvPr/>
        </p:nvSpPr>
        <p:spPr bwMode="auto">
          <a:xfrm>
            <a:off x="4216669" y="1202937"/>
            <a:ext cx="2112613" cy="2102710"/>
          </a:xfrm>
          <a:prstGeom prst="ellipse">
            <a:avLst/>
          </a:prstGeom>
          <a:solidFill>
            <a:srgbClr val="0070C0"/>
          </a:solidFill>
          <a:ln w="19050">
            <a:solidFill>
              <a:schemeClr val="tx2">
                <a:lumMod val="60000"/>
                <a:lumOff val="40000"/>
              </a:schemeClr>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2">
                  <a:lumMod val="10000"/>
                </a:schemeClr>
              </a:solidFill>
              <a:effectLst/>
              <a:uLnTx/>
              <a:uFillTx/>
              <a:latin typeface="Calibri"/>
              <a:ea typeface="微软雅黑"/>
            </a:endParaRPr>
          </a:p>
        </p:txBody>
      </p:sp>
      <p:sp>
        <p:nvSpPr>
          <p:cNvPr id="5" name="Oval 101"/>
          <p:cNvSpPr>
            <a:spLocks noChangeArrowheads="1"/>
          </p:cNvSpPr>
          <p:nvPr/>
        </p:nvSpPr>
        <p:spPr bwMode="auto">
          <a:xfrm>
            <a:off x="3483856" y="2325263"/>
            <a:ext cx="1769314" cy="1775916"/>
          </a:xfrm>
          <a:prstGeom prst="ellipse">
            <a:avLst/>
          </a:prstGeom>
          <a:solidFill>
            <a:srgbClr val="0070C0"/>
          </a:solidFill>
          <a:ln w="19050">
            <a:solidFill>
              <a:schemeClr val="tx2">
                <a:lumMod val="60000"/>
                <a:lumOff val="40000"/>
              </a:schemeClr>
            </a:solidFill>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a:solidFill>
                <a:schemeClr val="bg2">
                  <a:lumMod val="10000"/>
                </a:schemeClr>
              </a:solidFill>
              <a:latin typeface="Calibri"/>
              <a:ea typeface="微软雅黑"/>
            </a:endParaRPr>
          </a:p>
        </p:txBody>
      </p:sp>
      <p:cxnSp>
        <p:nvCxnSpPr>
          <p:cNvPr id="7" name="直接箭头连接符 6"/>
          <p:cNvCxnSpPr/>
          <p:nvPr/>
        </p:nvCxnSpPr>
        <p:spPr>
          <a:xfrm>
            <a:off x="6329282" y="2000118"/>
            <a:ext cx="1627094" cy="0"/>
          </a:xfrm>
          <a:prstGeom prst="straightConnector1">
            <a:avLst/>
          </a:prstGeom>
          <a:noFill/>
          <a:ln w="9525" cap="flat" cmpd="sng" algn="ctr">
            <a:solidFill>
              <a:srgbClr val="0070C0"/>
            </a:solidFill>
            <a:prstDash val="solid"/>
            <a:tailEnd type="arrow"/>
          </a:ln>
          <a:effectLst/>
        </p:spPr>
      </p:cxnSp>
      <p:sp>
        <p:nvSpPr>
          <p:cNvPr id="8" name="TextBox 7"/>
          <p:cNvSpPr txBox="1"/>
          <p:nvPr/>
        </p:nvSpPr>
        <p:spPr>
          <a:xfrm>
            <a:off x="6414751" y="1076788"/>
            <a:ext cx="1541625" cy="923330"/>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a:t>
            </a:r>
            <a:endParaRPr lang="zh-CN" altLang="en-US" sz="1200" dirty="0">
              <a:solidFill>
                <a:schemeClr val="bg2">
                  <a:lumMod val="10000"/>
                </a:schemeClr>
              </a:solidFill>
              <a:latin typeface="Calibri"/>
              <a:ea typeface="微软雅黑"/>
            </a:endParaRPr>
          </a:p>
        </p:txBody>
      </p:sp>
      <p:cxnSp>
        <p:nvCxnSpPr>
          <p:cNvPr id="9" name="直接箭头连接符 8"/>
          <p:cNvCxnSpPr>
            <a:stCxn id="5" idx="4"/>
          </p:cNvCxnSpPr>
          <p:nvPr/>
        </p:nvCxnSpPr>
        <p:spPr>
          <a:xfrm>
            <a:off x="4368513" y="4101179"/>
            <a:ext cx="6602" cy="990851"/>
          </a:xfrm>
          <a:prstGeom prst="straightConnector1">
            <a:avLst/>
          </a:prstGeom>
          <a:noFill/>
          <a:ln w="9525" cap="flat" cmpd="sng" algn="ctr">
            <a:solidFill>
              <a:srgbClr val="0070C0"/>
            </a:solidFill>
            <a:prstDash val="solid"/>
            <a:tailEnd type="arrow"/>
          </a:ln>
          <a:effectLst/>
        </p:spPr>
      </p:cxnSp>
      <p:sp>
        <p:nvSpPr>
          <p:cNvPr id="10" name="TextBox 9"/>
          <p:cNvSpPr txBox="1"/>
          <p:nvPr/>
        </p:nvSpPr>
        <p:spPr>
          <a:xfrm>
            <a:off x="4488439" y="4101179"/>
            <a:ext cx="1804013" cy="867930"/>
          </a:xfrm>
          <a:prstGeom prst="rect">
            <a:avLst/>
          </a:prstGeom>
          <a:noFill/>
        </p:spPr>
        <p:txBody>
          <a:bodyPr wrap="square" rtlCol="0">
            <a:spAutoFit/>
          </a:bodyPr>
          <a:lstStyle/>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endParaRPr lang="en-US" altLang="zh-CN" sz="1400" b="1" dirty="0" smtClean="0">
              <a:solidFill>
                <a:schemeClr val="bg2">
                  <a:lumMod val="10000"/>
                </a:schemeClr>
              </a:solidFill>
              <a:latin typeface="Calibri"/>
              <a:ea typeface="微软雅黑"/>
            </a:endParaRPr>
          </a:p>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p>
          <a:p>
            <a:pPr fontAlgn="auto">
              <a:lnSpc>
                <a:spcPct val="120000"/>
              </a:lnSpc>
              <a:spcBef>
                <a:spcPts val="0"/>
              </a:spcBef>
              <a:spcAft>
                <a:spcPts val="0"/>
              </a:spcAft>
            </a:pPr>
            <a:r>
              <a:rPr lang="zh-CN" altLang="en-US" sz="1400" b="1" dirty="0" smtClean="0">
                <a:solidFill>
                  <a:schemeClr val="bg2">
                    <a:lumMod val="10000"/>
                  </a:schemeClr>
                </a:solidFill>
                <a:latin typeface="Calibri"/>
                <a:ea typeface="微软雅黑"/>
              </a:rPr>
              <a:t>添加文本说明内容</a:t>
            </a:r>
            <a:endParaRPr lang="zh-CN" altLang="en-US" sz="1400" b="1" dirty="0">
              <a:solidFill>
                <a:schemeClr val="bg2">
                  <a:lumMod val="10000"/>
                </a:schemeClr>
              </a:solidFill>
              <a:latin typeface="Calibri"/>
              <a:ea typeface="微软雅黑"/>
            </a:endParaRPr>
          </a:p>
        </p:txBody>
      </p:sp>
      <p:cxnSp>
        <p:nvCxnSpPr>
          <p:cNvPr id="11" name="直接箭头连接符 10"/>
          <p:cNvCxnSpPr/>
          <p:nvPr/>
        </p:nvCxnSpPr>
        <p:spPr>
          <a:xfrm flipH="1">
            <a:off x="1176071" y="2193225"/>
            <a:ext cx="1776331" cy="0"/>
          </a:xfrm>
          <a:prstGeom prst="straightConnector1">
            <a:avLst/>
          </a:prstGeom>
          <a:noFill/>
          <a:ln w="9525" cap="flat" cmpd="sng" algn="ctr">
            <a:solidFill>
              <a:srgbClr val="0070C0"/>
            </a:solidFill>
            <a:prstDash val="solid"/>
            <a:tailEnd type="arrow"/>
          </a:ln>
          <a:effectLst/>
        </p:spPr>
      </p:cxnSp>
      <p:sp>
        <p:nvSpPr>
          <p:cNvPr id="12" name="TextBox 11"/>
          <p:cNvSpPr txBox="1"/>
          <p:nvPr/>
        </p:nvSpPr>
        <p:spPr>
          <a:xfrm>
            <a:off x="1372677" y="1257763"/>
            <a:ext cx="1541625" cy="923330"/>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pPr>
            <a:r>
              <a:rPr lang="zh-CN" altLang="en-US" sz="1200" dirty="0" smtClean="0">
                <a:solidFill>
                  <a:schemeClr val="bg2">
                    <a:lumMod val="10000"/>
                  </a:schemeClr>
                </a:solidFill>
                <a:latin typeface="Calibri"/>
                <a:ea typeface="微软雅黑"/>
              </a:rPr>
              <a:t>添加文本说明内容</a:t>
            </a:r>
            <a:endParaRPr lang="zh-CN" altLang="en-US" sz="1200" dirty="0">
              <a:solidFill>
                <a:schemeClr val="bg2">
                  <a:lumMod val="10000"/>
                </a:schemeClr>
              </a:solidFill>
              <a:latin typeface="Calibri"/>
              <a:ea typeface="微软雅黑"/>
            </a:endParaRPr>
          </a:p>
        </p:txBody>
      </p:sp>
      <p:sp>
        <p:nvSpPr>
          <p:cNvPr id="13" name="TextBox 12"/>
          <p:cNvSpPr txBox="1"/>
          <p:nvPr/>
        </p:nvSpPr>
        <p:spPr>
          <a:xfrm>
            <a:off x="3310911" y="1811909"/>
            <a:ext cx="880358" cy="400110"/>
          </a:xfrm>
          <a:prstGeom prst="rect">
            <a:avLst/>
          </a:prstGeom>
          <a:noFill/>
        </p:spPr>
        <p:txBody>
          <a:bodyPr wrap="square" rtlCol="0">
            <a:spAutoFit/>
          </a:bodyPr>
          <a:lstStyle/>
          <a:p>
            <a:pPr fontAlgn="auto">
              <a:spcBef>
                <a:spcPts val="0"/>
              </a:spcBef>
              <a:spcAft>
                <a:spcPts val="0"/>
              </a:spcAft>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1</a:t>
            </a:r>
            <a:endParaRPr lang="zh-CN" altLang="en-US" sz="2000" b="1" dirty="0">
              <a:solidFill>
                <a:schemeClr val="bg1"/>
              </a:solidFill>
              <a:latin typeface="微软雅黑" pitchFamily="34" charset="-122"/>
              <a:ea typeface="微软雅黑" pitchFamily="34" charset="-122"/>
            </a:endParaRPr>
          </a:p>
        </p:txBody>
      </p:sp>
      <p:sp>
        <p:nvSpPr>
          <p:cNvPr id="14" name="TextBox 13"/>
          <p:cNvSpPr txBox="1"/>
          <p:nvPr/>
        </p:nvSpPr>
        <p:spPr>
          <a:xfrm>
            <a:off x="4920487" y="1933752"/>
            <a:ext cx="880358" cy="400110"/>
          </a:xfrm>
          <a:prstGeom prst="rect">
            <a:avLst/>
          </a:prstGeom>
          <a:noFill/>
        </p:spPr>
        <p:txBody>
          <a:bodyPr wrap="square" rtlCol="0">
            <a:spAutoFit/>
          </a:bodyPr>
          <a:lstStyle/>
          <a:p>
            <a:pPr fontAlgn="auto">
              <a:spcBef>
                <a:spcPts val="0"/>
              </a:spcBef>
              <a:spcAft>
                <a:spcPts val="0"/>
              </a:spcAft>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sp>
        <p:nvSpPr>
          <p:cNvPr id="15" name="TextBox 14"/>
          <p:cNvSpPr txBox="1"/>
          <p:nvPr/>
        </p:nvSpPr>
        <p:spPr>
          <a:xfrm>
            <a:off x="3941034" y="3011300"/>
            <a:ext cx="880358" cy="400110"/>
          </a:xfrm>
          <a:prstGeom prst="rect">
            <a:avLst/>
          </a:prstGeom>
          <a:noFill/>
        </p:spPr>
        <p:txBody>
          <a:bodyPr wrap="square" rtlCol="0">
            <a:spAutoFit/>
          </a:bodyPr>
          <a:lstStyle/>
          <a:p>
            <a:pPr fontAlgn="auto">
              <a:spcBef>
                <a:spcPts val="0"/>
              </a:spcBef>
              <a:spcAft>
                <a:spcPts val="0"/>
              </a:spcAft>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3</a:t>
            </a:r>
            <a:endParaRPr lang="zh-CN" altLang="en-US" sz="2000" b="1" dirty="0">
              <a:solidFill>
                <a:schemeClr val="bg1"/>
              </a:solidFill>
              <a:latin typeface="微软雅黑" pitchFamily="34" charset="-122"/>
              <a:ea typeface="微软雅黑" pitchFamily="34" charset="-122"/>
            </a:endParaRPr>
          </a:p>
        </p:txBody>
      </p:sp>
      <p:sp>
        <p:nvSpPr>
          <p:cNvPr id="16" name="右弧形箭头 15"/>
          <p:cNvSpPr/>
          <p:nvPr/>
        </p:nvSpPr>
        <p:spPr>
          <a:xfrm rot="9229339">
            <a:off x="2792939" y="2797862"/>
            <a:ext cx="504056" cy="948336"/>
          </a:xfrm>
          <a:prstGeom prst="curvedLeftArrow">
            <a:avLst/>
          </a:prstGeom>
          <a:solidFill>
            <a:srgbClr val="0070C0"/>
          </a:solidFill>
          <a:ln w="19050">
            <a:no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chemeClr val="bg2">
                  <a:lumMod val="10000"/>
                </a:schemeClr>
              </a:solidFill>
              <a:latin typeface="Calibri"/>
              <a:ea typeface="微软雅黑"/>
            </a:endParaRPr>
          </a:p>
        </p:txBody>
      </p:sp>
      <p:sp>
        <p:nvSpPr>
          <p:cNvPr id="17" name="TextBox 16"/>
          <p:cNvSpPr txBox="1"/>
          <p:nvPr/>
        </p:nvSpPr>
        <p:spPr>
          <a:xfrm>
            <a:off x="1536111" y="3311377"/>
            <a:ext cx="1354634" cy="338554"/>
          </a:xfrm>
          <a:prstGeom prst="rect">
            <a:avLst/>
          </a:prstGeom>
          <a:noFill/>
        </p:spPr>
        <p:txBody>
          <a:bodyPr wrap="square" rtlCol="0">
            <a:spAutoFit/>
          </a:bodyPr>
          <a:lstStyle/>
          <a:p>
            <a:pPr algn="ctr" fontAlgn="auto">
              <a:spcBef>
                <a:spcPts val="0"/>
              </a:spcBef>
              <a:spcAft>
                <a:spcPts val="0"/>
              </a:spcAft>
            </a:pPr>
            <a:r>
              <a:rPr lang="zh-CN" altLang="en-US" sz="1600" b="1" dirty="0" smtClean="0">
                <a:solidFill>
                  <a:schemeClr val="bg2">
                    <a:lumMod val="10000"/>
                  </a:schemeClr>
                </a:solidFill>
                <a:latin typeface="Broadway BT"/>
                <a:ea typeface="微软雅黑"/>
              </a:rPr>
              <a:t>补充性文字</a:t>
            </a:r>
            <a:endParaRPr lang="zh-CN" altLang="en-US" sz="1600" b="1" dirty="0">
              <a:solidFill>
                <a:schemeClr val="bg2">
                  <a:lumMod val="10000"/>
                </a:schemeClr>
              </a:solidFill>
              <a:latin typeface="Broadway BT"/>
              <a:ea typeface="微软雅黑"/>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3" presetClass="entr" presetSubtype="3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strVal val="4*#ppt_w"/>
                                          </p:val>
                                        </p:tav>
                                        <p:tav tm="100000">
                                          <p:val>
                                            <p:strVal val="#ppt_w"/>
                                          </p:val>
                                        </p:tav>
                                      </p:tavLst>
                                    </p:anim>
                                    <p:anim calcmode="lin" valueType="num">
                                      <p:cBhvr>
                                        <p:cTn id="16" dur="50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strVal val="4*#ppt_w"/>
                                          </p:val>
                                        </p:tav>
                                        <p:tav tm="100000">
                                          <p:val>
                                            <p:strVal val="#ppt_w"/>
                                          </p:val>
                                        </p:tav>
                                      </p:tavLst>
                                    </p:anim>
                                    <p:anim calcmode="lin" valueType="num">
                                      <p:cBhvr>
                                        <p:cTn id="20" dur="500" fill="hold"/>
                                        <p:tgtEl>
                                          <p:spTgt spid="3"/>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500"/>
                                  </p:stCondLst>
                                  <p:childTnLst>
                                    <p:set>
                                      <p:cBhvr>
                                        <p:cTn id="22" dur="1" fill="hold">
                                          <p:stCondLst>
                                            <p:cond delay="0"/>
                                          </p:stCondLst>
                                        </p:cTn>
                                        <p:tgtEl>
                                          <p:spTgt spid="5"/>
                                        </p:tgtEl>
                                        <p:attrNameLst>
                                          <p:attrName>style.visibility</p:attrName>
                                        </p:attrNameLst>
                                      </p:cBhvr>
                                      <p:to>
                                        <p:strVal val="visible"/>
                                      </p:to>
                                    </p:set>
                                    <p:anim calcmode="lin" valueType="num">
                                      <p:cBhvr>
                                        <p:cTn id="23" dur="250" fill="hold"/>
                                        <p:tgtEl>
                                          <p:spTgt spid="5"/>
                                        </p:tgtEl>
                                        <p:attrNameLst>
                                          <p:attrName>ppt_w</p:attrName>
                                        </p:attrNameLst>
                                      </p:cBhvr>
                                      <p:tavLst>
                                        <p:tav tm="0">
                                          <p:val>
                                            <p:strVal val="4*#ppt_w"/>
                                          </p:val>
                                        </p:tav>
                                        <p:tav tm="100000">
                                          <p:val>
                                            <p:strVal val="#ppt_w"/>
                                          </p:val>
                                        </p:tav>
                                      </p:tavLst>
                                    </p:anim>
                                    <p:anim calcmode="lin" valueType="num">
                                      <p:cBhvr>
                                        <p:cTn id="24" dur="250" fill="hold"/>
                                        <p:tgtEl>
                                          <p:spTgt spid="5"/>
                                        </p:tgtEl>
                                        <p:attrNameLst>
                                          <p:attrName>ppt_h</p:attrName>
                                        </p:attrNameLst>
                                      </p:cBhvr>
                                      <p:tavLst>
                                        <p:tav tm="0">
                                          <p:val>
                                            <p:strVal val="4*#ppt_h"/>
                                          </p:val>
                                        </p:tav>
                                        <p:tav tm="100000">
                                          <p:val>
                                            <p:strVal val="#ppt_h"/>
                                          </p:val>
                                        </p:tav>
                                      </p:tavLst>
                                    </p:anim>
                                  </p:childTnLst>
                                </p:cTn>
                              </p:par>
                            </p:childTnLst>
                          </p:cTn>
                        </p:par>
                        <p:par>
                          <p:cTn id="25" fill="hold">
                            <p:stCondLst>
                              <p:cond delay="2110"/>
                            </p:stCondLst>
                            <p:childTnLst>
                              <p:par>
                                <p:cTn id="26" presetID="49" presetClass="entr" presetSubtype="0" decel="10000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 calcmode="lin" valueType="num">
                                      <p:cBhvr>
                                        <p:cTn id="30" dur="500" fill="hold"/>
                                        <p:tgtEl>
                                          <p:spTgt spid="13"/>
                                        </p:tgtEl>
                                        <p:attrNameLst>
                                          <p:attrName>style.rotation</p:attrName>
                                        </p:attrNameLst>
                                      </p:cBhvr>
                                      <p:tavLst>
                                        <p:tav tm="0">
                                          <p:val>
                                            <p:fltVal val="360"/>
                                          </p:val>
                                        </p:tav>
                                        <p:tav tm="100000">
                                          <p:val>
                                            <p:fltVal val="0"/>
                                          </p:val>
                                        </p:tav>
                                      </p:tavLst>
                                    </p:anim>
                                    <p:animEffect transition="in" filter="fade">
                                      <p:cBhvr>
                                        <p:cTn id="31" dur="500"/>
                                        <p:tgtEl>
                                          <p:spTgt spid="13"/>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 calcmode="lin" valueType="num">
                                      <p:cBhvr>
                                        <p:cTn id="36" dur="500" fill="hold"/>
                                        <p:tgtEl>
                                          <p:spTgt spid="15"/>
                                        </p:tgtEl>
                                        <p:attrNameLst>
                                          <p:attrName>style.rotation</p:attrName>
                                        </p:attrNameLst>
                                      </p:cBhvr>
                                      <p:tavLst>
                                        <p:tav tm="0">
                                          <p:val>
                                            <p:fltVal val="360"/>
                                          </p:val>
                                        </p:tav>
                                        <p:tav tm="100000">
                                          <p:val>
                                            <p:fltVal val="0"/>
                                          </p:val>
                                        </p:tav>
                                      </p:tavLst>
                                    </p:anim>
                                    <p:animEffect transition="in" filter="fade">
                                      <p:cBhvr>
                                        <p:cTn id="37" dur="500"/>
                                        <p:tgtEl>
                                          <p:spTgt spid="1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 calcmode="lin" valueType="num">
                                      <p:cBhvr>
                                        <p:cTn id="42" dur="500" fill="hold"/>
                                        <p:tgtEl>
                                          <p:spTgt spid="14"/>
                                        </p:tgtEl>
                                        <p:attrNameLst>
                                          <p:attrName>style.rotation</p:attrName>
                                        </p:attrNameLst>
                                      </p:cBhvr>
                                      <p:tavLst>
                                        <p:tav tm="0">
                                          <p:val>
                                            <p:fltVal val="360"/>
                                          </p:val>
                                        </p:tav>
                                        <p:tav tm="100000">
                                          <p:val>
                                            <p:fltVal val="0"/>
                                          </p:val>
                                        </p:tav>
                                      </p:tavLst>
                                    </p:anim>
                                    <p:animEffect transition="in" filter="fade">
                                      <p:cBhvr>
                                        <p:cTn id="43" dur="500"/>
                                        <p:tgtEl>
                                          <p:spTgt spid="14"/>
                                        </p:tgtEl>
                                      </p:cBhvr>
                                    </p:animEffect>
                                  </p:childTnLst>
                                </p:cTn>
                              </p:par>
                            </p:childTnLst>
                          </p:cTn>
                        </p:par>
                        <p:par>
                          <p:cTn id="44" fill="hold">
                            <p:stCondLst>
                              <p:cond delay="261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1"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par>
                                <p:cTn id="51" presetID="22" presetClass="entr" presetSubtype="2"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right)">
                                      <p:cBhvr>
                                        <p:cTn id="53" dur="500"/>
                                        <p:tgtEl>
                                          <p:spTgt spid="11"/>
                                        </p:tgtEl>
                                      </p:cBhvr>
                                    </p:animEffect>
                                  </p:childTnLst>
                                </p:cTn>
                              </p:par>
                            </p:childTnLst>
                          </p:cTn>
                        </p:par>
                        <p:par>
                          <p:cTn id="54" fill="hold">
                            <p:stCondLst>
                              <p:cond delay="3110"/>
                            </p:stCondLst>
                            <p:childTnLst>
                              <p:par>
                                <p:cTn id="55" presetID="22" presetClass="entr" presetSubtype="2"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right)">
                                      <p:cBhvr>
                                        <p:cTn id="57" dur="500"/>
                                        <p:tgtEl>
                                          <p:spTgt spid="12"/>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right)">
                                      <p:cBhvr>
                                        <p:cTn id="63" dur="500"/>
                                        <p:tgtEl>
                                          <p:spTgt spid="8"/>
                                        </p:tgtEl>
                                      </p:cBhvr>
                                    </p:animEffect>
                                  </p:childTnLst>
                                </p:cTn>
                              </p:par>
                            </p:childTnLst>
                          </p:cTn>
                        </p:par>
                        <p:par>
                          <p:cTn id="64" fill="hold">
                            <p:stCondLst>
                              <p:cond delay="3610"/>
                            </p:stCondLst>
                            <p:childTnLst>
                              <p:par>
                                <p:cTn id="65" presetID="2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down)">
                                      <p:cBhvr>
                                        <p:cTn id="67" dur="500"/>
                                        <p:tgtEl>
                                          <p:spTgt spid="16"/>
                                        </p:tgtEl>
                                      </p:cBhvr>
                                    </p:animEffect>
                                  </p:childTnLst>
                                </p:cTn>
                              </p:par>
                            </p:childTnLst>
                          </p:cTn>
                        </p:par>
                        <p:par>
                          <p:cTn id="68" fill="hold">
                            <p:stCondLst>
                              <p:cond delay="4110"/>
                            </p:stCondLst>
                            <p:childTnLst>
                              <p:par>
                                <p:cTn id="69" presetID="16" presetClass="entr" presetSubtype="37"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barn(outVertical)">
                                      <p:cBhvr>
                                        <p:cTn id="7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8" grpId="0"/>
      <p:bldP spid="10" grpId="0"/>
      <p:bldP spid="12" grpId="0"/>
      <p:bldP spid="13" grpId="0"/>
      <p:bldP spid="14" grpId="0"/>
      <p:bldP spid="15"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Line 3"/>
          <p:cNvSpPr>
            <a:spLocks noChangeShapeType="1"/>
          </p:cNvSpPr>
          <p:nvPr/>
        </p:nvSpPr>
        <p:spPr bwMode="auto">
          <a:xfrm rot="10800000">
            <a:off x="1343224" y="4056394"/>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4" name="Line 4"/>
          <p:cNvSpPr>
            <a:spLocks noChangeShapeType="1"/>
          </p:cNvSpPr>
          <p:nvPr/>
        </p:nvSpPr>
        <p:spPr bwMode="auto">
          <a:xfrm rot="10800000">
            <a:off x="1347987" y="3288044"/>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5" name="Line 5"/>
          <p:cNvSpPr>
            <a:spLocks noChangeShapeType="1"/>
          </p:cNvSpPr>
          <p:nvPr/>
        </p:nvSpPr>
        <p:spPr bwMode="auto">
          <a:xfrm rot="10800000">
            <a:off x="1328937" y="2678444"/>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Line 6"/>
          <p:cNvSpPr>
            <a:spLocks noChangeShapeType="1"/>
          </p:cNvSpPr>
          <p:nvPr/>
        </p:nvSpPr>
        <p:spPr bwMode="auto">
          <a:xfrm rot="10800000">
            <a:off x="1340049" y="2021219"/>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8" name="Rectangle 9"/>
          <p:cNvSpPr>
            <a:spLocks noChangeArrowheads="1"/>
          </p:cNvSpPr>
          <p:nvPr/>
        </p:nvSpPr>
        <p:spPr bwMode="auto">
          <a:xfrm>
            <a:off x="6150697" y="2024394"/>
            <a:ext cx="1219200" cy="495300"/>
          </a:xfrm>
          <a:prstGeom prst="rect">
            <a:avLst/>
          </a:prstGeom>
          <a:gradFill rotWithShape="1">
            <a:gsLst>
              <a:gs pos="0">
                <a:srgbClr val="DDDDDD"/>
              </a:gs>
              <a:gs pos="100000">
                <a:srgbClr val="FFFFFF"/>
              </a:gs>
            </a:gsLst>
            <a:lin ang="5400000" scaled="1"/>
          </a:gra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9" name="Rectangle 10"/>
          <p:cNvSpPr>
            <a:spLocks noChangeArrowheads="1"/>
          </p:cNvSpPr>
          <p:nvPr/>
        </p:nvSpPr>
        <p:spPr bwMode="auto">
          <a:xfrm>
            <a:off x="4929387" y="2672094"/>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10" name="Rectangle 11"/>
          <p:cNvSpPr>
            <a:spLocks noChangeArrowheads="1"/>
          </p:cNvSpPr>
          <p:nvPr/>
        </p:nvSpPr>
        <p:spPr bwMode="auto">
          <a:xfrm>
            <a:off x="3743524" y="3293040"/>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11" name="Rectangle 12"/>
          <p:cNvSpPr>
            <a:spLocks noChangeArrowheads="1"/>
          </p:cNvSpPr>
          <p:nvPr/>
        </p:nvSpPr>
        <p:spPr bwMode="auto">
          <a:xfrm>
            <a:off x="2276674" y="4053219"/>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12" name="Line 13"/>
          <p:cNvSpPr>
            <a:spLocks noChangeShapeType="1"/>
          </p:cNvSpPr>
          <p:nvPr/>
        </p:nvSpPr>
        <p:spPr bwMode="auto">
          <a:xfrm>
            <a:off x="1335287" y="4564394"/>
            <a:ext cx="6103937"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3" name="Line 14"/>
          <p:cNvSpPr>
            <a:spLocks noChangeShapeType="1"/>
          </p:cNvSpPr>
          <p:nvPr/>
        </p:nvSpPr>
        <p:spPr bwMode="auto">
          <a:xfrm rot="16200000">
            <a:off x="-318888" y="2911807"/>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4" name="Line 15"/>
          <p:cNvSpPr>
            <a:spLocks noChangeShapeType="1"/>
          </p:cNvSpPr>
          <p:nvPr/>
        </p:nvSpPr>
        <p:spPr bwMode="auto">
          <a:xfrm flipV="1">
            <a:off x="1338462" y="1308432"/>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6"/>
          <p:cNvSpPr>
            <a:spLocks noChangeShapeType="1"/>
          </p:cNvSpPr>
          <p:nvPr/>
        </p:nvSpPr>
        <p:spPr bwMode="auto">
          <a:xfrm rot="16200000">
            <a:off x="626468" y="2912601"/>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7"/>
          <p:cNvSpPr>
            <a:spLocks noChangeShapeType="1"/>
          </p:cNvSpPr>
          <p:nvPr/>
        </p:nvSpPr>
        <p:spPr bwMode="auto">
          <a:xfrm rot="16200000">
            <a:off x="2086968" y="2912601"/>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8"/>
          <p:cNvSpPr>
            <a:spLocks noChangeShapeType="1"/>
          </p:cNvSpPr>
          <p:nvPr/>
        </p:nvSpPr>
        <p:spPr bwMode="auto">
          <a:xfrm rot="16200000">
            <a:off x="3274418" y="2912601"/>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8" name="Line 19"/>
          <p:cNvSpPr>
            <a:spLocks noChangeShapeType="1"/>
          </p:cNvSpPr>
          <p:nvPr/>
        </p:nvSpPr>
        <p:spPr bwMode="auto">
          <a:xfrm rot="16200000">
            <a:off x="4493618" y="2912601"/>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grpSp>
        <p:nvGrpSpPr>
          <p:cNvPr id="19" name="Group 20"/>
          <p:cNvGrpSpPr>
            <a:grpSpLocks/>
          </p:cNvGrpSpPr>
          <p:nvPr/>
        </p:nvGrpSpPr>
        <p:grpSpPr bwMode="auto">
          <a:xfrm>
            <a:off x="2046487" y="3845257"/>
            <a:ext cx="479425" cy="466725"/>
            <a:chOff x="0" y="0"/>
            <a:chExt cx="784" cy="765"/>
          </a:xfrm>
        </p:grpSpPr>
        <p:grpSp>
          <p:nvGrpSpPr>
            <p:cNvPr id="20" name="Group 21"/>
            <p:cNvGrpSpPr>
              <a:grpSpLocks/>
            </p:cNvGrpSpPr>
            <p:nvPr/>
          </p:nvGrpSpPr>
          <p:grpSpPr bwMode="auto">
            <a:xfrm>
              <a:off x="0" y="0"/>
              <a:ext cx="784" cy="765"/>
              <a:chOff x="0" y="0"/>
              <a:chExt cx="1042" cy="1019"/>
            </a:xfrm>
          </p:grpSpPr>
          <p:grpSp>
            <p:nvGrpSpPr>
              <p:cNvPr id="22" name="Group 22"/>
              <p:cNvGrpSpPr>
                <a:grpSpLocks/>
              </p:cNvGrpSpPr>
              <p:nvPr/>
            </p:nvGrpSpPr>
            <p:grpSpPr bwMode="auto">
              <a:xfrm>
                <a:off x="0" y="0"/>
                <a:ext cx="1042" cy="1019"/>
                <a:chOff x="0" y="0"/>
                <a:chExt cx="1042" cy="1019"/>
              </a:xfrm>
            </p:grpSpPr>
            <p:pic>
              <p:nvPicPr>
                <p:cNvPr id="24"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a:spLocks noChangeArrowheads="1"/>
                </p:cNvSpPr>
                <p:nvPr/>
              </p:nvSpPr>
              <p:spPr bwMode="auto">
                <a:xfrm>
                  <a:off x="0" y="0"/>
                  <a:ext cx="1035" cy="1019"/>
                </a:xfrm>
                <a:prstGeom prst="ellipse">
                  <a:avLst/>
                </a:prstGeom>
                <a:solidFill>
                  <a:srgbClr val="0070C0"/>
                </a:solidFill>
                <a:ln w="19050">
                  <a:solidFill>
                    <a:srgbClr val="FFFFFF"/>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smtClean="0">
                    <a:solidFill>
                      <a:schemeClr val="bg1"/>
                    </a:solidFill>
                    <a:effectLst/>
                    <a:uLnTx/>
                    <a:uFillTx/>
                    <a:latin typeface="Impact" pitchFamily="34" charset="0"/>
                    <a:ea typeface="微软雅黑" pitchFamily="34" charset="-122"/>
                  </a:endParaRPr>
                </a:p>
              </p:txBody>
            </p:sp>
          </p:grpSp>
          <p:pic>
            <p:nvPicPr>
              <p:cNvPr id="23" name="Picture 2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endParaRPr>
            </a:p>
          </p:txBody>
        </p:sp>
      </p:grpSp>
      <p:grpSp>
        <p:nvGrpSpPr>
          <p:cNvPr id="26" name="Group 27"/>
          <p:cNvGrpSpPr>
            <a:grpSpLocks/>
          </p:cNvGrpSpPr>
          <p:nvPr/>
        </p:nvGrpSpPr>
        <p:grpSpPr bwMode="auto">
          <a:xfrm>
            <a:off x="3495874" y="3003882"/>
            <a:ext cx="479425" cy="466725"/>
            <a:chOff x="0" y="0"/>
            <a:chExt cx="302" cy="294"/>
          </a:xfrm>
        </p:grpSpPr>
        <p:grpSp>
          <p:nvGrpSpPr>
            <p:cNvPr id="27" name="Group 28"/>
            <p:cNvGrpSpPr>
              <a:grpSpLocks/>
            </p:cNvGrpSpPr>
            <p:nvPr/>
          </p:nvGrpSpPr>
          <p:grpSpPr bwMode="auto">
            <a:xfrm>
              <a:off x="0" y="0"/>
              <a:ext cx="302" cy="294"/>
              <a:chOff x="0" y="0"/>
              <a:chExt cx="1042" cy="1019"/>
            </a:xfrm>
          </p:grpSpPr>
          <p:grpSp>
            <p:nvGrpSpPr>
              <p:cNvPr id="29" name="Group 29"/>
              <p:cNvGrpSpPr>
                <a:grpSpLocks/>
              </p:cNvGrpSpPr>
              <p:nvPr/>
            </p:nvGrpSpPr>
            <p:grpSpPr bwMode="auto">
              <a:xfrm>
                <a:off x="0" y="0"/>
                <a:ext cx="1042" cy="1019"/>
                <a:chOff x="0" y="0"/>
                <a:chExt cx="1042" cy="1019"/>
              </a:xfrm>
            </p:grpSpPr>
            <p:pic>
              <p:nvPicPr>
                <p:cNvPr id="31"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p:cNvSpPr>
                  <a:spLocks noChangeArrowheads="1"/>
                </p:cNvSpPr>
                <p:nvPr/>
              </p:nvSpPr>
              <p:spPr bwMode="auto">
                <a:xfrm>
                  <a:off x="0" y="0"/>
                  <a:ext cx="1035" cy="1019"/>
                </a:xfrm>
                <a:prstGeom prst="ellipse">
                  <a:avLst/>
                </a:prstGeom>
                <a:solidFill>
                  <a:srgbClr val="0070C0"/>
                </a:solidFill>
                <a:ln w="19050">
                  <a:solidFill>
                    <a:srgbClr val="FFFFFF"/>
                  </a:solidFill>
                  <a:round/>
                  <a:headEnd/>
                  <a:tailEnd/>
                </a:ln>
              </p:spPr>
              <p:txBody>
                <a:bodyPr wrap="none" anchor="ctr"/>
                <a:lstStyle/>
                <a:p>
                  <a:endParaRPr lang="zh-CN" altLang="en-US" kern="0" dirty="0">
                    <a:solidFill>
                      <a:schemeClr val="bg1"/>
                    </a:solidFill>
                    <a:latin typeface="Impact" pitchFamily="34" charset="0"/>
                    <a:ea typeface="微软雅黑" pitchFamily="34" charset="-122"/>
                  </a:endParaRPr>
                </a:p>
              </p:txBody>
            </p:sp>
          </p:grpSp>
          <p:pic>
            <p:nvPicPr>
              <p:cNvPr id="30" name="Picture 32"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endParaRPr>
            </a:p>
          </p:txBody>
        </p:sp>
      </p:grpSp>
      <p:grpSp>
        <p:nvGrpSpPr>
          <p:cNvPr id="33" name="Group 34"/>
          <p:cNvGrpSpPr>
            <a:grpSpLocks/>
          </p:cNvGrpSpPr>
          <p:nvPr/>
        </p:nvGrpSpPr>
        <p:grpSpPr bwMode="auto">
          <a:xfrm>
            <a:off x="4626174" y="2360944"/>
            <a:ext cx="605563" cy="593725"/>
            <a:chOff x="0" y="0"/>
            <a:chExt cx="300" cy="294"/>
          </a:xfrm>
        </p:grpSpPr>
        <p:grpSp>
          <p:nvGrpSpPr>
            <p:cNvPr id="34" name="Group 35"/>
            <p:cNvGrpSpPr>
              <a:grpSpLocks/>
            </p:cNvGrpSpPr>
            <p:nvPr/>
          </p:nvGrpSpPr>
          <p:grpSpPr bwMode="auto">
            <a:xfrm>
              <a:off x="0" y="0"/>
              <a:ext cx="300" cy="294"/>
              <a:chOff x="0" y="0"/>
              <a:chExt cx="1035" cy="1019"/>
            </a:xfrm>
          </p:grpSpPr>
          <p:sp>
            <p:nvSpPr>
              <p:cNvPr id="36" name="Oval 38"/>
              <p:cNvSpPr>
                <a:spLocks noChangeArrowheads="1"/>
              </p:cNvSpPr>
              <p:nvPr/>
            </p:nvSpPr>
            <p:spPr bwMode="auto">
              <a:xfrm>
                <a:off x="0" y="0"/>
                <a:ext cx="1035" cy="1019"/>
              </a:xfrm>
              <a:prstGeom prst="ellipse">
                <a:avLst/>
              </a:prstGeom>
              <a:solidFill>
                <a:srgbClr val="0070C0"/>
              </a:solidFill>
              <a:ln w="9525">
                <a:solidFill>
                  <a:srgbClr val="92D050"/>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pic>
            <p:nvPicPr>
              <p:cNvPr id="37"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smtClean="0">
                  <a:ln w="9525">
                    <a:noFill/>
                    <a:round/>
                    <a:headEnd/>
                    <a:tailEnd/>
                  </a:ln>
                  <a:solidFill>
                    <a:srgbClr val="FFFFFF"/>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smtClean="0">
                <a:ln w="9525">
                  <a:noFill/>
                  <a:round/>
                  <a:headEnd/>
                  <a:tailEnd/>
                </a:ln>
                <a:solidFill>
                  <a:srgbClr val="FFFFFF"/>
                </a:solidFill>
                <a:effectLst/>
                <a:uLnTx/>
                <a:uFillTx/>
                <a:latin typeface="Impact" pitchFamily="34" charset="0"/>
                <a:ea typeface="微软雅黑" pitchFamily="34" charset="-122"/>
              </a:endParaRPr>
            </a:p>
          </p:txBody>
        </p:sp>
      </p:grpSp>
      <p:grpSp>
        <p:nvGrpSpPr>
          <p:cNvPr id="38" name="Group 41"/>
          <p:cNvGrpSpPr>
            <a:grpSpLocks/>
          </p:cNvGrpSpPr>
          <p:nvPr/>
        </p:nvGrpSpPr>
        <p:grpSpPr bwMode="auto">
          <a:xfrm>
            <a:off x="5918399" y="1768807"/>
            <a:ext cx="479425" cy="466725"/>
            <a:chOff x="0" y="0"/>
            <a:chExt cx="302" cy="294"/>
          </a:xfrm>
        </p:grpSpPr>
        <p:grpSp>
          <p:nvGrpSpPr>
            <p:cNvPr id="39" name="Group 42"/>
            <p:cNvGrpSpPr>
              <a:grpSpLocks/>
            </p:cNvGrpSpPr>
            <p:nvPr/>
          </p:nvGrpSpPr>
          <p:grpSpPr bwMode="auto">
            <a:xfrm>
              <a:off x="0" y="0"/>
              <a:ext cx="302" cy="294"/>
              <a:chOff x="0" y="0"/>
              <a:chExt cx="1042" cy="1019"/>
            </a:xfrm>
          </p:grpSpPr>
          <p:grpSp>
            <p:nvGrpSpPr>
              <p:cNvPr id="41" name="Group 43"/>
              <p:cNvGrpSpPr>
                <a:grpSpLocks/>
              </p:cNvGrpSpPr>
              <p:nvPr/>
            </p:nvGrpSpPr>
            <p:grpSpPr bwMode="auto">
              <a:xfrm>
                <a:off x="0" y="0"/>
                <a:ext cx="1042" cy="1019"/>
                <a:chOff x="0" y="0"/>
                <a:chExt cx="1042" cy="1019"/>
              </a:xfrm>
            </p:grpSpPr>
            <p:pic>
              <p:nvPicPr>
                <p:cNvPr id="43"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45"/>
                <p:cNvSpPr>
                  <a:spLocks noChangeArrowheads="1"/>
                </p:cNvSpPr>
                <p:nvPr/>
              </p:nvSpPr>
              <p:spPr bwMode="auto">
                <a:xfrm>
                  <a:off x="0" y="0"/>
                  <a:ext cx="1035" cy="1019"/>
                </a:xfrm>
                <a:prstGeom prst="ellipse">
                  <a:avLst/>
                </a:prstGeom>
                <a:solidFill>
                  <a:srgbClr val="0070C0"/>
                </a:solidFill>
                <a:ln w="19050">
                  <a:solidFill>
                    <a:srgbClr val="FFFFFF"/>
                  </a:solidFill>
                  <a:round/>
                  <a:headEnd/>
                  <a:tailEnd/>
                </a:ln>
              </p:spPr>
              <p:txBody>
                <a:bodyPr wrap="none" anchor="ctr"/>
                <a:lstStyle/>
                <a:p>
                  <a:endParaRPr lang="zh-CN" altLang="en-US" kern="0" dirty="0">
                    <a:solidFill>
                      <a:schemeClr val="bg1"/>
                    </a:solidFill>
                    <a:latin typeface="Impact" pitchFamily="34" charset="0"/>
                    <a:ea typeface="微软雅黑" pitchFamily="34" charset="-122"/>
                  </a:endParaRPr>
                </a:p>
              </p:txBody>
            </p:sp>
          </p:grpSp>
          <p:pic>
            <p:nvPicPr>
              <p:cNvPr id="42" name="Picture 46"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smtClean="0">
                <a:ln w="9525">
                  <a:noFill/>
                  <a:round/>
                  <a:headEnd/>
                  <a:tailEnd/>
                </a:ln>
                <a:solidFill>
                  <a:schemeClr val="bg1"/>
                </a:solidFill>
                <a:effectLst/>
                <a:uLnTx/>
                <a:uFillTx/>
                <a:latin typeface="Impact" pitchFamily="34" charset="0"/>
                <a:ea typeface="微软雅黑" pitchFamily="34" charset="-122"/>
              </a:endParaRPr>
            </a:p>
          </p:txBody>
        </p:sp>
      </p:grpSp>
      <p:sp>
        <p:nvSpPr>
          <p:cNvPr id="45" name="Rectangle 48"/>
          <p:cNvSpPr>
            <a:spLocks noChangeArrowheads="1"/>
          </p:cNvSpPr>
          <p:nvPr/>
        </p:nvSpPr>
        <p:spPr bwMode="auto">
          <a:xfrm>
            <a:off x="2283024" y="4061528"/>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itchFamily="34" charset="-122"/>
                <a:ea typeface="微软雅黑" pitchFamily="34" charset="-122"/>
              </a:rPr>
              <a:t>单击此处添加</a:t>
            </a:r>
          </a:p>
          <a:p>
            <a:pPr algn="ctr">
              <a:lnSpc>
                <a:spcPct val="150000"/>
              </a:lnSpc>
            </a:pPr>
            <a:r>
              <a:rPr lang="zh-CN" altLang="en-US" sz="1000" kern="0" dirty="0">
                <a:solidFill>
                  <a:srgbClr val="002060"/>
                </a:solidFill>
                <a:latin typeface="微软雅黑" pitchFamily="34" charset="-122"/>
                <a:ea typeface="微软雅黑" pitchFamily="34" charset="-122"/>
              </a:rPr>
              <a:t>段落文字内容</a:t>
            </a:r>
          </a:p>
        </p:txBody>
      </p:sp>
      <p:sp>
        <p:nvSpPr>
          <p:cNvPr id="46" name="Rectangle 49"/>
          <p:cNvSpPr>
            <a:spLocks noChangeArrowheads="1"/>
          </p:cNvSpPr>
          <p:nvPr/>
        </p:nvSpPr>
        <p:spPr bwMode="auto">
          <a:xfrm>
            <a:off x="3738762" y="3288044"/>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itchFamily="34" charset="-122"/>
                <a:ea typeface="微软雅黑" pitchFamily="34" charset="-122"/>
              </a:rPr>
              <a:t>单击此处添加</a:t>
            </a:r>
          </a:p>
          <a:p>
            <a:pPr algn="ctr">
              <a:lnSpc>
                <a:spcPct val="150000"/>
              </a:lnSpc>
            </a:pPr>
            <a:r>
              <a:rPr lang="zh-CN" altLang="en-US" sz="1000" kern="0" dirty="0">
                <a:solidFill>
                  <a:srgbClr val="002060"/>
                </a:solidFill>
                <a:latin typeface="微软雅黑" pitchFamily="34" charset="-122"/>
                <a:ea typeface="微软雅黑" pitchFamily="34" charset="-122"/>
              </a:rPr>
              <a:t>段落文字内容</a:t>
            </a:r>
          </a:p>
        </p:txBody>
      </p:sp>
      <p:sp>
        <p:nvSpPr>
          <p:cNvPr id="47" name="Rectangle 50"/>
          <p:cNvSpPr>
            <a:spLocks noChangeArrowheads="1"/>
          </p:cNvSpPr>
          <p:nvPr/>
        </p:nvSpPr>
        <p:spPr bwMode="auto">
          <a:xfrm>
            <a:off x="5046265" y="2678445"/>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itchFamily="34" charset="-122"/>
                <a:ea typeface="微软雅黑" pitchFamily="34" charset="-122"/>
              </a:rPr>
              <a:t>单击此处添加</a:t>
            </a:r>
          </a:p>
          <a:p>
            <a:pPr algn="ctr">
              <a:lnSpc>
                <a:spcPct val="150000"/>
              </a:lnSpc>
            </a:pPr>
            <a:r>
              <a:rPr lang="zh-CN" altLang="en-US" sz="1000" kern="0" dirty="0">
                <a:solidFill>
                  <a:srgbClr val="002060"/>
                </a:solidFill>
                <a:latin typeface="微软雅黑" pitchFamily="34" charset="-122"/>
                <a:ea typeface="微软雅黑" pitchFamily="34" charset="-122"/>
              </a:rPr>
              <a:t>段落文字内容</a:t>
            </a:r>
          </a:p>
        </p:txBody>
      </p:sp>
      <p:sp>
        <p:nvSpPr>
          <p:cNvPr id="48" name="Rectangle 51"/>
          <p:cNvSpPr>
            <a:spLocks noChangeArrowheads="1"/>
          </p:cNvSpPr>
          <p:nvPr/>
        </p:nvSpPr>
        <p:spPr bwMode="auto">
          <a:xfrm>
            <a:off x="6158635" y="201725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itchFamily="34" charset="-122"/>
                <a:ea typeface="微软雅黑" pitchFamily="34" charset="-122"/>
              </a:rPr>
              <a:t>单击此处添加</a:t>
            </a:r>
          </a:p>
          <a:p>
            <a:pPr algn="ctr">
              <a:lnSpc>
                <a:spcPct val="150000"/>
              </a:lnSpc>
            </a:pPr>
            <a:r>
              <a:rPr lang="zh-CN" altLang="en-US" sz="1000" kern="0" dirty="0">
                <a:solidFill>
                  <a:srgbClr val="002060"/>
                </a:solidFill>
                <a:latin typeface="微软雅黑" pitchFamily="34" charset="-122"/>
                <a:ea typeface="微软雅黑" pitchFamily="34" charset="-122"/>
              </a:rPr>
              <a:t>段落文字内容</a:t>
            </a:r>
          </a:p>
        </p:txBody>
      </p:sp>
      <p:sp>
        <p:nvSpPr>
          <p:cNvPr id="49" name="Text Box 52"/>
          <p:cNvSpPr txBox="1">
            <a:spLocks noChangeArrowheads="1"/>
          </p:cNvSpPr>
          <p:nvPr/>
        </p:nvSpPr>
        <p:spPr bwMode="auto">
          <a:xfrm>
            <a:off x="827584" y="1238042"/>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chemeClr val="accent4">
                    <a:lumMod val="75000"/>
                  </a:schemeClr>
                </a:solidFill>
                <a:latin typeface="微软雅黑" pitchFamily="34" charset="-122"/>
                <a:ea typeface="微软雅黑" pitchFamily="34" charset="-122"/>
              </a:rPr>
              <a:t>标题</a:t>
            </a:r>
            <a:endParaRPr kumimoji="0" lang="zh-CN" altLang="en-US" sz="1800" b="1" i="0" u="none" strike="noStrike" kern="0" cap="none" spc="0" normalizeH="0" baseline="0" noProof="0" dirty="0" smtClean="0">
              <a:ln>
                <a:noFill/>
              </a:ln>
              <a:solidFill>
                <a:schemeClr val="accent4">
                  <a:lumMod val="75000"/>
                </a:schemeClr>
              </a:solidFill>
              <a:effectLst/>
              <a:uLnTx/>
              <a:uFillTx/>
              <a:latin typeface="微软雅黑" pitchFamily="34" charset="-122"/>
              <a:ea typeface="微软雅黑" pitchFamily="34" charset="-122"/>
            </a:endParaRPr>
          </a:p>
        </p:txBody>
      </p:sp>
      <p:sp>
        <p:nvSpPr>
          <p:cNvPr id="50" name="Text Box 53"/>
          <p:cNvSpPr txBox="1">
            <a:spLocks noChangeArrowheads="1"/>
          </p:cNvSpPr>
          <p:nvPr/>
        </p:nvSpPr>
        <p:spPr bwMode="auto">
          <a:xfrm>
            <a:off x="1905199" y="4578682"/>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2010</a:t>
            </a:r>
          </a:p>
        </p:txBody>
      </p:sp>
      <p:sp>
        <p:nvSpPr>
          <p:cNvPr id="51" name="Text Box 54"/>
          <p:cNvSpPr txBox="1">
            <a:spLocks noChangeArrowheads="1"/>
          </p:cNvSpPr>
          <p:nvPr/>
        </p:nvSpPr>
        <p:spPr bwMode="auto">
          <a:xfrm>
            <a:off x="3362524" y="4578682"/>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2011</a:t>
            </a:r>
          </a:p>
        </p:txBody>
      </p:sp>
      <p:sp>
        <p:nvSpPr>
          <p:cNvPr id="52" name="Text Box 55"/>
          <p:cNvSpPr txBox="1">
            <a:spLocks noChangeArrowheads="1"/>
          </p:cNvSpPr>
          <p:nvPr/>
        </p:nvSpPr>
        <p:spPr bwMode="auto">
          <a:xfrm>
            <a:off x="4553149" y="4578682"/>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2012</a:t>
            </a:r>
          </a:p>
        </p:txBody>
      </p:sp>
      <p:sp>
        <p:nvSpPr>
          <p:cNvPr id="53" name="Text Box 56"/>
          <p:cNvSpPr txBox="1">
            <a:spLocks noChangeArrowheads="1"/>
          </p:cNvSpPr>
          <p:nvPr/>
        </p:nvSpPr>
        <p:spPr bwMode="auto">
          <a:xfrm>
            <a:off x="5767587" y="4578682"/>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2013</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86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2360"/>
                            </p:stCondLst>
                            <p:childTnLst>
                              <p:par>
                                <p:cTn id="33" presetID="22" presetClass="entr" presetSubtype="4"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childTnLst>
                          </p:cTn>
                        </p:par>
                        <p:par>
                          <p:cTn id="45" fill="hold">
                            <p:stCondLst>
                              <p:cond delay="286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3360"/>
                            </p:stCondLst>
                            <p:childTnLst>
                              <p:par>
                                <p:cTn id="50" presetID="52" presetClass="entr" presetSubtype="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Scale>
                                      <p:cBhvr>
                                        <p:cTn id="52" dur="25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250" decel="50000" fill="hold">
                                          <p:stCondLst>
                                            <p:cond delay="0"/>
                                          </p:stCondLst>
                                        </p:cTn>
                                        <p:tgtEl>
                                          <p:spTgt spid="19"/>
                                        </p:tgtEl>
                                        <p:attrNameLst>
                                          <p:attrName>ppt_x</p:attrName>
                                          <p:attrName>ppt_y</p:attrName>
                                        </p:attrNameLst>
                                      </p:cBhvr>
                                    </p:animMotion>
                                    <p:animEffect transition="in" filter="fade">
                                      <p:cBhvr>
                                        <p:cTn id="54" dur="250"/>
                                        <p:tgtEl>
                                          <p:spTgt spid="19"/>
                                        </p:tgtEl>
                                      </p:cBhvr>
                                    </p:animEffect>
                                  </p:childTnLst>
                                </p:cTn>
                              </p:par>
                              <p:par>
                                <p:cTn id="55" presetID="52" presetClass="entr" presetSubtype="0" fill="hold" nodeType="withEffect">
                                  <p:stCondLst>
                                    <p:cond delay="250"/>
                                  </p:stCondLst>
                                  <p:childTnLst>
                                    <p:set>
                                      <p:cBhvr>
                                        <p:cTn id="56" dur="1" fill="hold">
                                          <p:stCondLst>
                                            <p:cond delay="0"/>
                                          </p:stCondLst>
                                        </p:cTn>
                                        <p:tgtEl>
                                          <p:spTgt spid="26"/>
                                        </p:tgtEl>
                                        <p:attrNameLst>
                                          <p:attrName>style.visibility</p:attrName>
                                        </p:attrNameLst>
                                      </p:cBhvr>
                                      <p:to>
                                        <p:strVal val="visible"/>
                                      </p:to>
                                    </p:set>
                                    <p:animScale>
                                      <p:cBhvr>
                                        <p:cTn id="57" dur="25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250" decel="50000" fill="hold">
                                          <p:stCondLst>
                                            <p:cond delay="0"/>
                                          </p:stCondLst>
                                        </p:cTn>
                                        <p:tgtEl>
                                          <p:spTgt spid="26"/>
                                        </p:tgtEl>
                                        <p:attrNameLst>
                                          <p:attrName>ppt_x</p:attrName>
                                          <p:attrName>ppt_y</p:attrName>
                                        </p:attrNameLst>
                                      </p:cBhvr>
                                    </p:animMotion>
                                    <p:animEffect transition="in" filter="fade">
                                      <p:cBhvr>
                                        <p:cTn id="59" dur="250"/>
                                        <p:tgtEl>
                                          <p:spTgt spid="26"/>
                                        </p:tgtEl>
                                      </p:cBhvr>
                                    </p:animEffect>
                                  </p:childTnLst>
                                </p:cTn>
                              </p:par>
                              <p:par>
                                <p:cTn id="60" presetID="52" presetClass="entr" presetSubtype="0" fill="hold" nodeType="withEffect">
                                  <p:stCondLst>
                                    <p:cond delay="500"/>
                                  </p:stCondLst>
                                  <p:childTnLst>
                                    <p:set>
                                      <p:cBhvr>
                                        <p:cTn id="61" dur="1" fill="hold">
                                          <p:stCondLst>
                                            <p:cond delay="0"/>
                                          </p:stCondLst>
                                        </p:cTn>
                                        <p:tgtEl>
                                          <p:spTgt spid="33"/>
                                        </p:tgtEl>
                                        <p:attrNameLst>
                                          <p:attrName>style.visibility</p:attrName>
                                        </p:attrNameLst>
                                      </p:cBhvr>
                                      <p:to>
                                        <p:strVal val="visible"/>
                                      </p:to>
                                    </p:set>
                                    <p:animScale>
                                      <p:cBhvr>
                                        <p:cTn id="62"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250" decel="50000" fill="hold">
                                          <p:stCondLst>
                                            <p:cond delay="0"/>
                                          </p:stCondLst>
                                        </p:cTn>
                                        <p:tgtEl>
                                          <p:spTgt spid="33"/>
                                        </p:tgtEl>
                                        <p:attrNameLst>
                                          <p:attrName>ppt_x</p:attrName>
                                          <p:attrName>ppt_y</p:attrName>
                                        </p:attrNameLst>
                                      </p:cBhvr>
                                    </p:animMotion>
                                    <p:animEffect transition="in" filter="fade">
                                      <p:cBhvr>
                                        <p:cTn id="64" dur="250"/>
                                        <p:tgtEl>
                                          <p:spTgt spid="33"/>
                                        </p:tgtEl>
                                      </p:cBhvr>
                                    </p:animEffect>
                                  </p:childTnLst>
                                </p:cTn>
                              </p:par>
                              <p:par>
                                <p:cTn id="65" presetID="52" presetClass="entr" presetSubtype="0" fill="hold" nodeType="withEffect">
                                  <p:stCondLst>
                                    <p:cond delay="750"/>
                                  </p:stCondLst>
                                  <p:childTnLst>
                                    <p:set>
                                      <p:cBhvr>
                                        <p:cTn id="66" dur="1" fill="hold">
                                          <p:stCondLst>
                                            <p:cond delay="0"/>
                                          </p:stCondLst>
                                        </p:cTn>
                                        <p:tgtEl>
                                          <p:spTgt spid="38"/>
                                        </p:tgtEl>
                                        <p:attrNameLst>
                                          <p:attrName>style.visibility</p:attrName>
                                        </p:attrNameLst>
                                      </p:cBhvr>
                                      <p:to>
                                        <p:strVal val="visible"/>
                                      </p:to>
                                    </p:set>
                                    <p:animScale>
                                      <p:cBhvr>
                                        <p:cTn id="67" dur="25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250" decel="50000" fill="hold">
                                          <p:stCondLst>
                                            <p:cond delay="0"/>
                                          </p:stCondLst>
                                        </p:cTn>
                                        <p:tgtEl>
                                          <p:spTgt spid="38"/>
                                        </p:tgtEl>
                                        <p:attrNameLst>
                                          <p:attrName>ppt_x</p:attrName>
                                          <p:attrName>ppt_y</p:attrName>
                                        </p:attrNameLst>
                                      </p:cBhvr>
                                    </p:animMotion>
                                    <p:animEffect transition="in" filter="fade">
                                      <p:cBhvr>
                                        <p:cTn id="69" dur="250"/>
                                        <p:tgtEl>
                                          <p:spTgt spid="38"/>
                                        </p:tgtEl>
                                      </p:cBhvr>
                                    </p:animEffect>
                                  </p:childTnLst>
                                </p:cTn>
                              </p:par>
                            </p:childTnLst>
                          </p:cTn>
                        </p:par>
                        <p:par>
                          <p:cTn id="70" fill="hold">
                            <p:stCondLst>
                              <p:cond delay="4360"/>
                            </p:stCondLst>
                            <p:childTnLst>
                              <p:par>
                                <p:cTn id="71" presetID="2" presetClass="entr" presetSubtype="8"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additive="base">
                                        <p:cTn id="73" dur="250" fill="hold"/>
                                        <p:tgtEl>
                                          <p:spTgt spid="49"/>
                                        </p:tgtEl>
                                        <p:attrNameLst>
                                          <p:attrName>ppt_x</p:attrName>
                                        </p:attrNameLst>
                                      </p:cBhvr>
                                      <p:tavLst>
                                        <p:tav tm="0">
                                          <p:val>
                                            <p:strVal val="0-#ppt_w/2"/>
                                          </p:val>
                                        </p:tav>
                                        <p:tav tm="100000">
                                          <p:val>
                                            <p:strVal val="#ppt_x"/>
                                          </p:val>
                                        </p:tav>
                                      </p:tavLst>
                                    </p:anim>
                                    <p:anim calcmode="lin" valueType="num">
                                      <p:cBhvr additive="base">
                                        <p:cTn id="74" dur="250" fill="hold"/>
                                        <p:tgtEl>
                                          <p:spTgt spid="49"/>
                                        </p:tgtEl>
                                        <p:attrNameLst>
                                          <p:attrName>ppt_y</p:attrName>
                                        </p:attrNameLst>
                                      </p:cBhvr>
                                      <p:tavLst>
                                        <p:tav tm="0">
                                          <p:val>
                                            <p:strVal val="#ppt_y"/>
                                          </p:val>
                                        </p:tav>
                                        <p:tav tm="100000">
                                          <p:val>
                                            <p:strVal val="#ppt_y"/>
                                          </p:val>
                                        </p:tav>
                                      </p:tavLst>
                                    </p:anim>
                                  </p:childTnLst>
                                </p:cTn>
                              </p:par>
                            </p:childTnLst>
                          </p:cTn>
                        </p:par>
                        <p:par>
                          <p:cTn id="75" fill="hold">
                            <p:stCondLst>
                              <p:cond delay="4610"/>
                            </p:stCondLst>
                            <p:childTnLst>
                              <p:par>
                                <p:cTn id="76" presetID="2" presetClass="entr" presetSubtype="4"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additive="base">
                                        <p:cTn id="78" dur="500" fill="hold"/>
                                        <p:tgtEl>
                                          <p:spTgt spid="50"/>
                                        </p:tgtEl>
                                        <p:attrNameLst>
                                          <p:attrName>ppt_x</p:attrName>
                                        </p:attrNameLst>
                                      </p:cBhvr>
                                      <p:tavLst>
                                        <p:tav tm="0">
                                          <p:val>
                                            <p:strVal val="#ppt_x"/>
                                          </p:val>
                                        </p:tav>
                                        <p:tav tm="100000">
                                          <p:val>
                                            <p:strVal val="#ppt_x"/>
                                          </p:val>
                                        </p:tav>
                                      </p:tavLst>
                                    </p:anim>
                                    <p:anim calcmode="lin" valueType="num">
                                      <p:cBhvr additive="base">
                                        <p:cTn id="79" dur="500" fill="hold"/>
                                        <p:tgtEl>
                                          <p:spTgt spid="5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additive="base">
                                        <p:cTn id="82" dur="500" fill="hold"/>
                                        <p:tgtEl>
                                          <p:spTgt spid="51"/>
                                        </p:tgtEl>
                                        <p:attrNameLst>
                                          <p:attrName>ppt_x</p:attrName>
                                        </p:attrNameLst>
                                      </p:cBhvr>
                                      <p:tavLst>
                                        <p:tav tm="0">
                                          <p:val>
                                            <p:strVal val="#ppt_x"/>
                                          </p:val>
                                        </p:tav>
                                        <p:tav tm="100000">
                                          <p:val>
                                            <p:strVal val="#ppt_x"/>
                                          </p:val>
                                        </p:tav>
                                      </p:tavLst>
                                    </p:anim>
                                    <p:anim calcmode="lin" valueType="num">
                                      <p:cBhvr additive="base">
                                        <p:cTn id="83" dur="500" fill="hold"/>
                                        <p:tgtEl>
                                          <p:spTgt spid="51"/>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fill="hold"/>
                                        <p:tgtEl>
                                          <p:spTgt spid="52"/>
                                        </p:tgtEl>
                                        <p:attrNameLst>
                                          <p:attrName>ppt_x</p:attrName>
                                        </p:attrNameLst>
                                      </p:cBhvr>
                                      <p:tavLst>
                                        <p:tav tm="0">
                                          <p:val>
                                            <p:strVal val="#ppt_x"/>
                                          </p:val>
                                        </p:tav>
                                        <p:tav tm="100000">
                                          <p:val>
                                            <p:strVal val="#ppt_x"/>
                                          </p:val>
                                        </p:tav>
                                      </p:tavLst>
                                    </p:anim>
                                    <p:anim calcmode="lin" valueType="num">
                                      <p:cBhvr additive="base">
                                        <p:cTn id="87" dur="500" fill="hold"/>
                                        <p:tgtEl>
                                          <p:spTgt spid="52"/>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 calcmode="lin" valueType="num">
                                      <p:cBhvr additive="base">
                                        <p:cTn id="90" dur="500" fill="hold"/>
                                        <p:tgtEl>
                                          <p:spTgt spid="53"/>
                                        </p:tgtEl>
                                        <p:attrNameLst>
                                          <p:attrName>ppt_x</p:attrName>
                                        </p:attrNameLst>
                                      </p:cBhvr>
                                      <p:tavLst>
                                        <p:tav tm="0">
                                          <p:val>
                                            <p:strVal val="#ppt_x"/>
                                          </p:val>
                                        </p:tav>
                                        <p:tav tm="100000">
                                          <p:val>
                                            <p:strVal val="#ppt_x"/>
                                          </p:val>
                                        </p:tav>
                                      </p:tavLst>
                                    </p:anim>
                                    <p:anim calcmode="lin" valueType="num">
                                      <p:cBhvr additive="base">
                                        <p:cTn id="91" dur="500" fill="hold"/>
                                        <p:tgtEl>
                                          <p:spTgt spid="53"/>
                                        </p:tgtEl>
                                        <p:attrNameLst>
                                          <p:attrName>ppt_y</p:attrName>
                                        </p:attrNameLst>
                                      </p:cBhvr>
                                      <p:tavLst>
                                        <p:tav tm="0">
                                          <p:val>
                                            <p:strVal val="1+#ppt_h/2"/>
                                          </p:val>
                                        </p:tav>
                                        <p:tav tm="100000">
                                          <p:val>
                                            <p:strVal val="#ppt_y"/>
                                          </p:val>
                                        </p:tav>
                                      </p:tavLst>
                                    </p:anim>
                                  </p:childTnLst>
                                </p:cTn>
                              </p:par>
                            </p:childTnLst>
                          </p:cTn>
                        </p:par>
                        <p:par>
                          <p:cTn id="92" fill="hold">
                            <p:stCondLst>
                              <p:cond delay="5110"/>
                            </p:stCondLst>
                            <p:childTnLst>
                              <p:par>
                                <p:cTn id="93" presetID="2" presetClass="entr" presetSubtype="2"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additive="base">
                                        <p:cTn id="95" dur="500" fill="hold"/>
                                        <p:tgtEl>
                                          <p:spTgt spid="11"/>
                                        </p:tgtEl>
                                        <p:attrNameLst>
                                          <p:attrName>ppt_x</p:attrName>
                                        </p:attrNameLst>
                                      </p:cBhvr>
                                      <p:tavLst>
                                        <p:tav tm="0">
                                          <p:val>
                                            <p:strVal val="1+#ppt_w/2"/>
                                          </p:val>
                                        </p:tav>
                                        <p:tav tm="100000">
                                          <p:val>
                                            <p:strVal val="#ppt_x"/>
                                          </p:val>
                                        </p:tav>
                                      </p:tavLst>
                                    </p:anim>
                                    <p:anim calcmode="lin" valueType="num">
                                      <p:cBhvr additive="base">
                                        <p:cTn id="96" dur="500" fill="hold"/>
                                        <p:tgtEl>
                                          <p:spTgt spid="11"/>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additive="base">
                                        <p:cTn id="99" dur="500" fill="hold"/>
                                        <p:tgtEl>
                                          <p:spTgt spid="45"/>
                                        </p:tgtEl>
                                        <p:attrNameLst>
                                          <p:attrName>ppt_x</p:attrName>
                                        </p:attrNameLst>
                                      </p:cBhvr>
                                      <p:tavLst>
                                        <p:tav tm="0">
                                          <p:val>
                                            <p:strVal val="1+#ppt_w/2"/>
                                          </p:val>
                                        </p:tav>
                                        <p:tav tm="100000">
                                          <p:val>
                                            <p:strVal val="#ppt_x"/>
                                          </p:val>
                                        </p:tav>
                                      </p:tavLst>
                                    </p:anim>
                                    <p:anim calcmode="lin" valueType="num">
                                      <p:cBhvr additive="base">
                                        <p:cTn id="100" dur="500" fill="hold"/>
                                        <p:tgtEl>
                                          <p:spTgt spid="4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500" fill="hold"/>
                                        <p:tgtEl>
                                          <p:spTgt spid="10"/>
                                        </p:tgtEl>
                                        <p:attrNameLst>
                                          <p:attrName>ppt_x</p:attrName>
                                        </p:attrNameLst>
                                      </p:cBhvr>
                                      <p:tavLst>
                                        <p:tav tm="0">
                                          <p:val>
                                            <p:strVal val="1+#ppt_w/2"/>
                                          </p:val>
                                        </p:tav>
                                        <p:tav tm="100000">
                                          <p:val>
                                            <p:strVal val="#ppt_x"/>
                                          </p:val>
                                        </p:tav>
                                      </p:tavLst>
                                    </p:anim>
                                    <p:anim calcmode="lin" valueType="num">
                                      <p:cBhvr additive="base">
                                        <p:cTn id="104" dur="500" fill="hold"/>
                                        <p:tgtEl>
                                          <p:spTgt spid="10"/>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additive="base">
                                        <p:cTn id="107" dur="500" fill="hold"/>
                                        <p:tgtEl>
                                          <p:spTgt spid="46"/>
                                        </p:tgtEl>
                                        <p:attrNameLst>
                                          <p:attrName>ppt_x</p:attrName>
                                        </p:attrNameLst>
                                      </p:cBhvr>
                                      <p:tavLst>
                                        <p:tav tm="0">
                                          <p:val>
                                            <p:strVal val="1+#ppt_w/2"/>
                                          </p:val>
                                        </p:tav>
                                        <p:tav tm="100000">
                                          <p:val>
                                            <p:strVal val="#ppt_x"/>
                                          </p:val>
                                        </p:tav>
                                      </p:tavLst>
                                    </p:anim>
                                    <p:anim calcmode="lin" valueType="num">
                                      <p:cBhvr additive="base">
                                        <p:cTn id="108" dur="500" fill="hold"/>
                                        <p:tgtEl>
                                          <p:spTgt spid="46"/>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 fill="hold"/>
                                        <p:tgtEl>
                                          <p:spTgt spid="9"/>
                                        </p:tgtEl>
                                        <p:attrNameLst>
                                          <p:attrName>ppt_x</p:attrName>
                                        </p:attrNameLst>
                                      </p:cBhvr>
                                      <p:tavLst>
                                        <p:tav tm="0">
                                          <p:val>
                                            <p:strVal val="1+#ppt_w/2"/>
                                          </p:val>
                                        </p:tav>
                                        <p:tav tm="100000">
                                          <p:val>
                                            <p:strVal val="#ppt_x"/>
                                          </p:val>
                                        </p:tav>
                                      </p:tavLst>
                                    </p:anim>
                                    <p:anim calcmode="lin" valueType="num">
                                      <p:cBhvr additive="base">
                                        <p:cTn id="112" dur="500" fill="hold"/>
                                        <p:tgtEl>
                                          <p:spTgt spid="9"/>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additive="base">
                                        <p:cTn id="115" dur="500" fill="hold"/>
                                        <p:tgtEl>
                                          <p:spTgt spid="47"/>
                                        </p:tgtEl>
                                        <p:attrNameLst>
                                          <p:attrName>ppt_x</p:attrName>
                                        </p:attrNameLst>
                                      </p:cBhvr>
                                      <p:tavLst>
                                        <p:tav tm="0">
                                          <p:val>
                                            <p:strVal val="1+#ppt_w/2"/>
                                          </p:val>
                                        </p:tav>
                                        <p:tav tm="100000">
                                          <p:val>
                                            <p:strVal val="#ppt_x"/>
                                          </p:val>
                                        </p:tav>
                                      </p:tavLst>
                                    </p:anim>
                                    <p:anim calcmode="lin" valueType="num">
                                      <p:cBhvr additive="base">
                                        <p:cTn id="116" dur="500" fill="hold"/>
                                        <p:tgtEl>
                                          <p:spTgt spid="47"/>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8"/>
                                        </p:tgtEl>
                                        <p:attrNameLst>
                                          <p:attrName>style.visibility</p:attrName>
                                        </p:attrNameLst>
                                      </p:cBhvr>
                                      <p:to>
                                        <p:strVal val="visible"/>
                                      </p:to>
                                    </p:set>
                                    <p:anim calcmode="lin" valueType="num">
                                      <p:cBhvr additive="base">
                                        <p:cTn id="119" dur="500" fill="hold"/>
                                        <p:tgtEl>
                                          <p:spTgt spid="8"/>
                                        </p:tgtEl>
                                        <p:attrNameLst>
                                          <p:attrName>ppt_x</p:attrName>
                                        </p:attrNameLst>
                                      </p:cBhvr>
                                      <p:tavLst>
                                        <p:tav tm="0">
                                          <p:val>
                                            <p:strVal val="1+#ppt_w/2"/>
                                          </p:val>
                                        </p:tav>
                                        <p:tav tm="100000">
                                          <p:val>
                                            <p:strVal val="#ppt_x"/>
                                          </p:val>
                                        </p:tav>
                                      </p:tavLst>
                                    </p:anim>
                                    <p:anim calcmode="lin" valueType="num">
                                      <p:cBhvr additive="base">
                                        <p:cTn id="120" dur="500" fill="hold"/>
                                        <p:tgtEl>
                                          <p:spTgt spid="8"/>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fill="hold"/>
                                        <p:tgtEl>
                                          <p:spTgt spid="48"/>
                                        </p:tgtEl>
                                        <p:attrNameLst>
                                          <p:attrName>ppt_x</p:attrName>
                                        </p:attrNameLst>
                                      </p:cBhvr>
                                      <p:tavLst>
                                        <p:tav tm="0">
                                          <p:val>
                                            <p:strVal val="1+#ppt_w/2"/>
                                          </p:val>
                                        </p:tav>
                                        <p:tav tm="100000">
                                          <p:val>
                                            <p:strVal val="#ppt_x"/>
                                          </p:val>
                                        </p:tav>
                                      </p:tavLst>
                                    </p:anim>
                                    <p:anim calcmode="lin" valueType="num">
                                      <p:cBhvr additive="base">
                                        <p:cTn id="12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p:bldP spid="47" grpId="0"/>
      <p:bldP spid="48" grpId="0"/>
      <p:bldP spid="49" grpId="0"/>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矩形 2"/>
          <p:cNvSpPr/>
          <p:nvPr/>
        </p:nvSpPr>
        <p:spPr>
          <a:xfrm>
            <a:off x="3442482" y="4342333"/>
            <a:ext cx="2240202" cy="461665"/>
          </a:xfrm>
          <a:prstGeom prst="rect">
            <a:avLst/>
          </a:prstGeom>
          <a:noFill/>
          <a:ln>
            <a:noFill/>
          </a:ln>
        </p:spPr>
        <p:txBody>
          <a:bodyPr wrap="square">
            <a:spAutoFit/>
          </a:bodyPr>
          <a:lstStyle/>
          <a:p>
            <a:pPr algn="ctr" fontAlgn="auto">
              <a:spcBef>
                <a:spcPts val="0"/>
              </a:spcBef>
              <a:spcAft>
                <a:spcPts val="0"/>
              </a:spcAft>
              <a:defRPr/>
            </a:pPr>
            <a:r>
              <a:rPr lang="zh-CN" altLang="en-US" sz="2400" b="1" spc="300" dirty="0">
                <a:ln w="12700" cmpd="sng">
                  <a:noFill/>
                  <a:prstDash val="solid"/>
                  <a:miter lim="800000"/>
                </a:ln>
                <a:solidFill>
                  <a:schemeClr val="accent4">
                    <a:lumMod val="75000"/>
                  </a:schemeClr>
                </a:solidFill>
                <a:effectLst/>
                <a:latin typeface="微软雅黑" pitchFamily="34" charset="-122"/>
                <a:ea typeface="微软雅黑" pitchFamily="34" charset="-122"/>
              </a:rPr>
              <a:t>添加标题</a:t>
            </a:r>
          </a:p>
        </p:txBody>
      </p:sp>
      <p:grpSp>
        <p:nvGrpSpPr>
          <p:cNvPr id="4" name="组合 3"/>
          <p:cNvGrpSpPr/>
          <p:nvPr/>
        </p:nvGrpSpPr>
        <p:grpSpPr>
          <a:xfrm>
            <a:off x="1097608" y="2033629"/>
            <a:ext cx="1980000" cy="1620000"/>
            <a:chOff x="1098860" y="2274706"/>
            <a:chExt cx="1980000" cy="1620000"/>
          </a:xfrm>
          <a:solidFill>
            <a:srgbClr val="0070C0"/>
          </a:solidFill>
        </p:grpSpPr>
        <p:sp>
          <p:nvSpPr>
            <p:cNvPr id="5" name="上箭头 4"/>
            <p:cNvSpPr/>
            <p:nvPr/>
          </p:nvSpPr>
          <p:spPr>
            <a:xfrm>
              <a:off x="1098860" y="2274706"/>
              <a:ext cx="1980000" cy="1620000"/>
            </a:xfrm>
            <a:prstGeom prst="upArrow">
              <a:avLst>
                <a:gd name="adj1" fmla="val 61884"/>
                <a:gd name="adj2" fmla="val 49610"/>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accent4">
                    <a:lumMod val="75000"/>
                  </a:schemeClr>
                </a:solidFill>
                <a:latin typeface="微软雅黑" pitchFamily="34" charset="-122"/>
                <a:ea typeface="微软雅黑" pitchFamily="34" charset="-122"/>
              </a:endParaRPr>
            </a:p>
          </p:txBody>
        </p:sp>
        <p:grpSp>
          <p:nvGrpSpPr>
            <p:cNvPr id="7" name="组合 6"/>
            <p:cNvGrpSpPr/>
            <p:nvPr/>
          </p:nvGrpSpPr>
          <p:grpSpPr>
            <a:xfrm>
              <a:off x="1873250" y="2572668"/>
              <a:ext cx="431800" cy="896937"/>
              <a:chOff x="1873250" y="2572668"/>
              <a:chExt cx="431800" cy="896937"/>
            </a:xfrm>
            <a:grpFill/>
          </p:grpSpPr>
          <p:sp>
            <p:nvSpPr>
              <p:cNvPr id="8" name="AutoShape 69"/>
              <p:cNvSpPr>
                <a:spLocks noChangeArrowheads="1"/>
              </p:cNvSpPr>
              <p:nvPr/>
            </p:nvSpPr>
            <p:spPr bwMode="gray">
              <a:xfrm rot="16200000" flipV="1">
                <a:off x="1945481"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9" name="AutoShape 69"/>
              <p:cNvSpPr>
                <a:spLocks noChangeArrowheads="1"/>
              </p:cNvSpPr>
              <p:nvPr/>
            </p:nvSpPr>
            <p:spPr bwMode="gray">
              <a:xfrm rot="16200000" flipV="1">
                <a:off x="1945481"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10" name="AutoShape 69"/>
              <p:cNvSpPr>
                <a:spLocks noChangeArrowheads="1"/>
              </p:cNvSpPr>
              <p:nvPr/>
            </p:nvSpPr>
            <p:spPr bwMode="gray">
              <a:xfrm rot="16200000" flipV="1">
                <a:off x="1945481"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grpSp>
      </p:grpSp>
      <p:grpSp>
        <p:nvGrpSpPr>
          <p:cNvPr id="11" name="组合 10"/>
          <p:cNvGrpSpPr/>
          <p:nvPr/>
        </p:nvGrpSpPr>
        <p:grpSpPr>
          <a:xfrm>
            <a:off x="6026398" y="2033629"/>
            <a:ext cx="1980000" cy="1620000"/>
            <a:chOff x="6027650" y="2274706"/>
            <a:chExt cx="1980000" cy="1620000"/>
          </a:xfrm>
          <a:solidFill>
            <a:srgbClr val="0070C0"/>
          </a:solidFill>
        </p:grpSpPr>
        <p:sp>
          <p:nvSpPr>
            <p:cNvPr id="12" name="上箭头 11"/>
            <p:cNvSpPr/>
            <p:nvPr/>
          </p:nvSpPr>
          <p:spPr>
            <a:xfrm>
              <a:off x="6027650" y="2274706"/>
              <a:ext cx="1980000" cy="1620000"/>
            </a:xfrm>
            <a:prstGeom prst="upArrow">
              <a:avLst>
                <a:gd name="adj1" fmla="val 61884"/>
                <a:gd name="adj2" fmla="val 50353"/>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buClr>
                  <a:srgbClr val="FF0000"/>
                </a:buClr>
                <a:buSzPct val="70000"/>
                <a:buFont typeface="Wingdings" pitchFamily="2" charset="2"/>
                <a:buChar char="u"/>
                <a:tabLst>
                  <a:tab pos="136525" algn="l"/>
                </a:tabLst>
              </a:pPr>
              <a:endParaRPr lang="zh-CN" altLang="en-US" sz="1500" b="1" dirty="0">
                <a:solidFill>
                  <a:schemeClr val="accent4">
                    <a:lumMod val="75000"/>
                  </a:schemeClr>
                </a:solidFill>
                <a:latin typeface="微软雅黑" pitchFamily="34" charset="-122"/>
                <a:ea typeface="微软雅黑" pitchFamily="34" charset="-122"/>
              </a:endParaRPr>
            </a:p>
          </p:txBody>
        </p:sp>
        <p:grpSp>
          <p:nvGrpSpPr>
            <p:cNvPr id="13" name="组合 12"/>
            <p:cNvGrpSpPr/>
            <p:nvPr/>
          </p:nvGrpSpPr>
          <p:grpSpPr>
            <a:xfrm>
              <a:off x="6802438" y="2572668"/>
              <a:ext cx="431800" cy="896937"/>
              <a:chOff x="6802438" y="2572668"/>
              <a:chExt cx="431800" cy="896937"/>
            </a:xfrm>
            <a:grpFill/>
          </p:grpSpPr>
          <p:sp>
            <p:nvSpPr>
              <p:cNvPr id="14" name="AutoShape 69"/>
              <p:cNvSpPr>
                <a:spLocks noChangeArrowheads="1"/>
              </p:cNvSpPr>
              <p:nvPr/>
            </p:nvSpPr>
            <p:spPr bwMode="gray">
              <a:xfrm rot="16200000" flipV="1">
                <a:off x="6874669"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15" name="AutoShape 69"/>
              <p:cNvSpPr>
                <a:spLocks noChangeArrowheads="1"/>
              </p:cNvSpPr>
              <p:nvPr/>
            </p:nvSpPr>
            <p:spPr bwMode="gray">
              <a:xfrm rot="16200000" flipV="1">
                <a:off x="6874669"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16" name="AutoShape 69"/>
              <p:cNvSpPr>
                <a:spLocks noChangeArrowheads="1"/>
              </p:cNvSpPr>
              <p:nvPr/>
            </p:nvSpPr>
            <p:spPr bwMode="gray">
              <a:xfrm rot="16200000" flipV="1">
                <a:off x="6874669"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grpSp>
      </p:grpSp>
      <p:grpSp>
        <p:nvGrpSpPr>
          <p:cNvPr id="17" name="组合 16"/>
          <p:cNvGrpSpPr/>
          <p:nvPr/>
        </p:nvGrpSpPr>
        <p:grpSpPr>
          <a:xfrm>
            <a:off x="3544029" y="1673629"/>
            <a:ext cx="1980000" cy="1980000"/>
            <a:chOff x="3545281" y="1914706"/>
            <a:chExt cx="1980000" cy="1980000"/>
          </a:xfrm>
          <a:solidFill>
            <a:srgbClr val="0070C0"/>
          </a:solidFill>
        </p:grpSpPr>
        <p:sp>
          <p:nvSpPr>
            <p:cNvPr id="18" name="上箭头 17"/>
            <p:cNvSpPr/>
            <p:nvPr/>
          </p:nvSpPr>
          <p:spPr>
            <a:xfrm>
              <a:off x="3545281" y="1914706"/>
              <a:ext cx="1980000" cy="1980000"/>
            </a:xfrm>
            <a:prstGeom prst="upArrow">
              <a:avLst>
                <a:gd name="adj1" fmla="val 61884"/>
                <a:gd name="adj2" fmla="val 41845"/>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buClr>
                  <a:srgbClr val="FF0000"/>
                </a:buClr>
                <a:buSzPct val="70000"/>
                <a:buFont typeface="Wingdings" pitchFamily="2" charset="2"/>
                <a:buChar char="u"/>
                <a:tabLst>
                  <a:tab pos="136525" algn="l"/>
                </a:tabLst>
              </a:pPr>
              <a:endParaRPr lang="zh-CN" altLang="en-US" sz="1500" b="1" dirty="0">
                <a:solidFill>
                  <a:schemeClr val="accent4">
                    <a:lumMod val="75000"/>
                  </a:schemeClr>
                </a:solidFill>
                <a:latin typeface="微软雅黑" pitchFamily="34" charset="-122"/>
                <a:ea typeface="微软雅黑" pitchFamily="34" charset="-122"/>
              </a:endParaRPr>
            </a:p>
          </p:txBody>
        </p:sp>
        <p:grpSp>
          <p:nvGrpSpPr>
            <p:cNvPr id="19" name="组合 18"/>
            <p:cNvGrpSpPr/>
            <p:nvPr/>
          </p:nvGrpSpPr>
          <p:grpSpPr>
            <a:xfrm>
              <a:off x="4319588" y="2267868"/>
              <a:ext cx="431800" cy="1201737"/>
              <a:chOff x="4319588" y="2267868"/>
              <a:chExt cx="431800" cy="1201737"/>
            </a:xfrm>
            <a:grpFill/>
          </p:grpSpPr>
          <p:sp>
            <p:nvSpPr>
              <p:cNvPr id="20" name="AutoShape 69"/>
              <p:cNvSpPr>
                <a:spLocks noChangeArrowheads="1"/>
              </p:cNvSpPr>
              <p:nvPr/>
            </p:nvSpPr>
            <p:spPr bwMode="gray">
              <a:xfrm rot="16200000" flipV="1">
                <a:off x="4391819"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21" name="AutoShape 69"/>
              <p:cNvSpPr>
                <a:spLocks noChangeArrowheads="1"/>
              </p:cNvSpPr>
              <p:nvPr/>
            </p:nvSpPr>
            <p:spPr bwMode="gray">
              <a:xfrm rot="16200000" flipV="1">
                <a:off x="4391819"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22" name="AutoShape 69"/>
              <p:cNvSpPr>
                <a:spLocks noChangeArrowheads="1"/>
              </p:cNvSpPr>
              <p:nvPr/>
            </p:nvSpPr>
            <p:spPr bwMode="gray">
              <a:xfrm rot="16200000" flipV="1">
                <a:off x="4391819"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sp>
            <p:nvSpPr>
              <p:cNvPr id="23" name="AutoShape 69"/>
              <p:cNvSpPr>
                <a:spLocks noChangeArrowheads="1"/>
              </p:cNvSpPr>
              <p:nvPr/>
            </p:nvSpPr>
            <p:spPr bwMode="gray">
              <a:xfrm rot="16200000" flipV="1">
                <a:off x="4391819" y="2195637"/>
                <a:ext cx="287337" cy="431800"/>
              </a:xfrm>
              <a:prstGeom prst="chevron">
                <a:avLst>
                  <a:gd name="adj" fmla="val 52514"/>
                </a:avLst>
              </a:prstGeom>
              <a:grpFill/>
              <a:ln w="19050">
                <a:solidFill>
                  <a:schemeClr val="bg1">
                    <a:alpha val="1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accent4">
                      <a:lumMod val="75000"/>
                    </a:schemeClr>
                  </a:solidFill>
                  <a:latin typeface="微软雅黑" pitchFamily="34" charset="-122"/>
                  <a:ea typeface="微软雅黑" pitchFamily="34" charset="-122"/>
                </a:endParaRPr>
              </a:p>
            </p:txBody>
          </p:sp>
        </p:grpSp>
      </p:grpSp>
      <p:sp>
        <p:nvSpPr>
          <p:cNvPr id="24" name="矩形 23"/>
          <p:cNvSpPr/>
          <p:nvPr/>
        </p:nvSpPr>
        <p:spPr>
          <a:xfrm>
            <a:off x="1371936" y="1483866"/>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solidFill>
                  <a:schemeClr val="accent4">
                    <a:lumMod val="75000"/>
                  </a:schemeClr>
                </a:solidFill>
                <a:latin typeface="微软雅黑" pitchFamily="34" charset="-122"/>
                <a:ea typeface="微软雅黑" pitchFamily="34" charset="-122"/>
              </a:rPr>
              <a:t>点击添加文本点击添加文本</a:t>
            </a:r>
          </a:p>
        </p:txBody>
      </p:sp>
      <p:sp>
        <p:nvSpPr>
          <p:cNvPr id="25" name="矩形 24"/>
          <p:cNvSpPr/>
          <p:nvPr/>
        </p:nvSpPr>
        <p:spPr>
          <a:xfrm>
            <a:off x="6305886" y="1471166"/>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solidFill>
                  <a:schemeClr val="accent4">
                    <a:lumMod val="75000"/>
                  </a:schemeClr>
                </a:solidFill>
                <a:latin typeface="微软雅黑" pitchFamily="34" charset="-122"/>
                <a:ea typeface="微软雅黑" pitchFamily="34" charset="-122"/>
              </a:rPr>
              <a:t>点击添加文本点击添加文本</a:t>
            </a:r>
          </a:p>
        </p:txBody>
      </p:sp>
      <p:sp>
        <p:nvSpPr>
          <p:cNvPr id="26" name="矩形 25"/>
          <p:cNvSpPr/>
          <p:nvPr/>
        </p:nvSpPr>
        <p:spPr>
          <a:xfrm>
            <a:off x="3815098" y="1099691"/>
            <a:ext cx="1430338" cy="522287"/>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solidFill>
                  <a:schemeClr val="accent4">
                    <a:lumMod val="75000"/>
                  </a:schemeClr>
                </a:solidFill>
                <a:latin typeface="微软雅黑" pitchFamily="34" charset="-122"/>
                <a:ea typeface="微软雅黑" pitchFamily="34" charset="-122"/>
              </a:rPr>
              <a:t>点击添加文本点击添加文本</a:t>
            </a:r>
          </a:p>
        </p:txBody>
      </p:sp>
      <p:sp>
        <p:nvSpPr>
          <p:cNvPr id="27" name="椭圆 26"/>
          <p:cNvSpPr/>
          <p:nvPr/>
        </p:nvSpPr>
        <p:spPr bwMode="auto">
          <a:xfrm>
            <a:off x="3490029" y="2782318"/>
            <a:ext cx="2088000" cy="1512000"/>
          </a:xfrm>
          <a:prstGeom prst="ellipse">
            <a:avLst/>
          </a:prstGeom>
          <a:solidFill>
            <a:srgbClr val="0070C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accent4">
                  <a:lumMod val="75000"/>
                </a:schemeClr>
              </a:solidFill>
              <a:ea typeface="微软雅黑" pitchFamily="34" charset="-122"/>
            </a:endParaRPr>
          </a:p>
        </p:txBody>
      </p:sp>
      <p:sp>
        <p:nvSpPr>
          <p:cNvPr id="28" name="TextBox 20"/>
          <p:cNvSpPr txBox="1">
            <a:spLocks noChangeArrowheads="1"/>
          </p:cNvSpPr>
          <p:nvPr/>
        </p:nvSpPr>
        <p:spPr bwMode="auto">
          <a:xfrm>
            <a:off x="3756517" y="3369041"/>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分标题二</a:t>
            </a:r>
          </a:p>
        </p:txBody>
      </p:sp>
      <p:sp>
        <p:nvSpPr>
          <p:cNvPr id="29" name="椭圆 28"/>
          <p:cNvSpPr/>
          <p:nvPr/>
        </p:nvSpPr>
        <p:spPr bwMode="auto">
          <a:xfrm>
            <a:off x="5972398" y="2782318"/>
            <a:ext cx="2088000" cy="1512000"/>
          </a:xfrm>
          <a:prstGeom prst="ellipse">
            <a:avLst/>
          </a:prstGeom>
          <a:solidFill>
            <a:srgbClr val="0070C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accent4">
                  <a:lumMod val="75000"/>
                </a:schemeClr>
              </a:solidFill>
              <a:ea typeface="微软雅黑" pitchFamily="34" charset="-122"/>
            </a:endParaRPr>
          </a:p>
        </p:txBody>
      </p:sp>
      <p:sp>
        <p:nvSpPr>
          <p:cNvPr id="30" name="TextBox 20"/>
          <p:cNvSpPr txBox="1">
            <a:spLocks noChangeArrowheads="1"/>
          </p:cNvSpPr>
          <p:nvPr/>
        </p:nvSpPr>
        <p:spPr bwMode="auto">
          <a:xfrm>
            <a:off x="6238886" y="3369041"/>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分标题三</a:t>
            </a:r>
          </a:p>
        </p:txBody>
      </p:sp>
      <p:sp>
        <p:nvSpPr>
          <p:cNvPr id="31" name="椭圆 30"/>
          <p:cNvSpPr/>
          <p:nvPr/>
        </p:nvSpPr>
        <p:spPr bwMode="auto">
          <a:xfrm>
            <a:off x="1043608" y="2782318"/>
            <a:ext cx="2088000" cy="1512000"/>
          </a:xfrm>
          <a:prstGeom prst="ellipse">
            <a:avLst/>
          </a:prstGeom>
          <a:solidFill>
            <a:srgbClr val="0070C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accent4">
                  <a:lumMod val="75000"/>
                </a:schemeClr>
              </a:solidFill>
              <a:ea typeface="微软雅黑" pitchFamily="34" charset="-122"/>
            </a:endParaRPr>
          </a:p>
        </p:txBody>
      </p:sp>
      <p:sp>
        <p:nvSpPr>
          <p:cNvPr id="32" name="TextBox 20"/>
          <p:cNvSpPr txBox="1">
            <a:spLocks noChangeArrowheads="1"/>
          </p:cNvSpPr>
          <p:nvPr/>
        </p:nvSpPr>
        <p:spPr bwMode="auto">
          <a:xfrm>
            <a:off x="1310096" y="3369041"/>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分标题一</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42"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anim calcmode="lin" valueType="num">
                                      <p:cBhvr>
                                        <p:cTn id="21" dur="500" fill="hold"/>
                                        <p:tgtEl>
                                          <p:spTgt spid="27"/>
                                        </p:tgtEl>
                                        <p:attrNameLst>
                                          <p:attrName>ppt_x</p:attrName>
                                        </p:attrNameLst>
                                      </p:cBhvr>
                                      <p:tavLst>
                                        <p:tav tm="0">
                                          <p:val>
                                            <p:strVal val="#ppt_x"/>
                                          </p:val>
                                        </p:tav>
                                        <p:tav tm="100000">
                                          <p:val>
                                            <p:strVal val="#ppt_x"/>
                                          </p:val>
                                        </p:tav>
                                      </p:tavLst>
                                    </p:anim>
                                    <p:anim calcmode="lin" valueType="num">
                                      <p:cBhvr>
                                        <p:cTn id="22" dur="500" fill="hold"/>
                                        <p:tgtEl>
                                          <p:spTgt spid="2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anim calcmode="lin" valueType="num">
                                      <p:cBhvr>
                                        <p:cTn id="26" dur="500" fill="hold"/>
                                        <p:tgtEl>
                                          <p:spTgt spid="29"/>
                                        </p:tgtEl>
                                        <p:attrNameLst>
                                          <p:attrName>ppt_x</p:attrName>
                                        </p:attrNameLst>
                                      </p:cBhvr>
                                      <p:tavLst>
                                        <p:tav tm="0">
                                          <p:val>
                                            <p:strVal val="#ppt_x"/>
                                          </p:val>
                                        </p:tav>
                                        <p:tav tm="100000">
                                          <p:val>
                                            <p:strVal val="#ppt_x"/>
                                          </p:val>
                                        </p:tav>
                                      </p:tavLst>
                                    </p:anim>
                                    <p:anim calcmode="lin" valueType="num">
                                      <p:cBhvr>
                                        <p:cTn id="27" dur="50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2360"/>
                            </p:stCondLst>
                            <p:childTnLst>
                              <p:par>
                                <p:cTn id="29" presetID="42"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par>
                                <p:cTn id="34" presetID="12" presetClass="entr" presetSubtype="2"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p:tgtEl>
                                          <p:spTgt spid="4"/>
                                        </p:tgtEl>
                                        <p:attrNameLst>
                                          <p:attrName>ppt_x</p:attrName>
                                        </p:attrNameLst>
                                      </p:cBhvr>
                                      <p:tavLst>
                                        <p:tav tm="0">
                                          <p:val>
                                            <p:strVal val="#ppt_x+#ppt_w*1.125000"/>
                                          </p:val>
                                        </p:tav>
                                        <p:tav tm="100000">
                                          <p:val>
                                            <p:strVal val="#ppt_x"/>
                                          </p:val>
                                        </p:tav>
                                      </p:tavLst>
                                    </p:anim>
                                    <p:animEffect transition="in" filter="wipe(left)">
                                      <p:cBhvr>
                                        <p:cTn id="37" dur="500"/>
                                        <p:tgtEl>
                                          <p:spTgt spid="4"/>
                                        </p:tgtEl>
                                      </p:cBhvr>
                                    </p:animEffect>
                                  </p:childTnLst>
                                </p:cTn>
                              </p:par>
                              <p:par>
                                <p:cTn id="38" presetID="1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p:tgtEl>
                                          <p:spTgt spid="11"/>
                                        </p:tgtEl>
                                        <p:attrNameLst>
                                          <p:attrName>ppt_x</p:attrName>
                                        </p:attrNameLst>
                                      </p:cBhvr>
                                      <p:tavLst>
                                        <p:tav tm="0">
                                          <p:val>
                                            <p:strVal val="#ppt_x-#ppt_w*1.125000"/>
                                          </p:val>
                                        </p:tav>
                                        <p:tav tm="100000">
                                          <p:val>
                                            <p:strVal val="#ppt_x"/>
                                          </p:val>
                                        </p:tav>
                                      </p:tavLst>
                                    </p:anim>
                                    <p:animEffect transition="in" filter="wipe(right)">
                                      <p:cBhvr>
                                        <p:cTn id="41" dur="500"/>
                                        <p:tgtEl>
                                          <p:spTgt spid="11"/>
                                        </p:tgtEl>
                                      </p:cBhvr>
                                    </p:animEffect>
                                  </p:childTnLst>
                                </p:cTn>
                              </p:par>
                            </p:childTnLst>
                          </p:cTn>
                        </p:par>
                        <p:par>
                          <p:cTn id="42" fill="hold">
                            <p:stCondLst>
                              <p:cond delay="2860"/>
                            </p:stCondLst>
                            <p:childTnLst>
                              <p:par>
                                <p:cTn id="43" presetID="14" presetClass="entr" presetSubtype="10"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randombar(horizontal)">
                                      <p:cBhvr>
                                        <p:cTn id="45" dur="500"/>
                                        <p:tgtEl>
                                          <p:spTgt spid="3"/>
                                        </p:tgtEl>
                                      </p:cBhvr>
                                    </p:animEffect>
                                  </p:childTnLst>
                                </p:cTn>
                              </p:par>
                            </p:childTnLst>
                          </p:cTn>
                        </p:par>
                        <p:par>
                          <p:cTn id="46" fill="hold">
                            <p:stCondLst>
                              <p:cond delay="3360"/>
                            </p:stCondLst>
                            <p:childTnLst>
                              <p:par>
                                <p:cTn id="47" presetID="37"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anim calcmode="lin" valueType="num">
                                      <p:cBhvr>
                                        <p:cTn id="50" dur="500" fill="hold"/>
                                        <p:tgtEl>
                                          <p:spTgt spid="32"/>
                                        </p:tgtEl>
                                        <p:attrNameLst>
                                          <p:attrName>ppt_x</p:attrName>
                                        </p:attrNameLst>
                                      </p:cBhvr>
                                      <p:tavLst>
                                        <p:tav tm="0">
                                          <p:val>
                                            <p:strVal val="#ppt_x"/>
                                          </p:val>
                                        </p:tav>
                                        <p:tav tm="100000">
                                          <p:val>
                                            <p:strVal val="#ppt_x"/>
                                          </p:val>
                                        </p:tav>
                                      </p:tavLst>
                                    </p:anim>
                                    <p:anim calcmode="lin" valueType="num">
                                      <p:cBhvr>
                                        <p:cTn id="51" dur="450" decel="100000" fill="hold"/>
                                        <p:tgtEl>
                                          <p:spTgt spid="32"/>
                                        </p:tgtEl>
                                        <p:attrNameLst>
                                          <p:attrName>ppt_y</p:attrName>
                                        </p:attrNameLst>
                                      </p:cBhvr>
                                      <p:tavLst>
                                        <p:tav tm="0">
                                          <p:val>
                                            <p:strVal val="#ppt_y+1"/>
                                          </p:val>
                                        </p:tav>
                                        <p:tav tm="100000">
                                          <p:val>
                                            <p:strVal val="#ppt_y-.03"/>
                                          </p:val>
                                        </p:tav>
                                      </p:tavLst>
                                    </p:anim>
                                    <p:anim calcmode="lin" valueType="num">
                                      <p:cBhvr>
                                        <p:cTn id="52"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25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anim calcmode="lin" valueType="num">
                                      <p:cBhvr>
                                        <p:cTn id="56" dur="500" fill="hold"/>
                                        <p:tgtEl>
                                          <p:spTgt spid="28"/>
                                        </p:tgtEl>
                                        <p:attrNameLst>
                                          <p:attrName>ppt_x</p:attrName>
                                        </p:attrNameLst>
                                      </p:cBhvr>
                                      <p:tavLst>
                                        <p:tav tm="0">
                                          <p:val>
                                            <p:strVal val="#ppt_x"/>
                                          </p:val>
                                        </p:tav>
                                        <p:tav tm="100000">
                                          <p:val>
                                            <p:strVal val="#ppt_x"/>
                                          </p:val>
                                        </p:tav>
                                      </p:tavLst>
                                    </p:anim>
                                    <p:anim calcmode="lin" valueType="num">
                                      <p:cBhvr>
                                        <p:cTn id="57" dur="450" decel="100000" fill="hold"/>
                                        <p:tgtEl>
                                          <p:spTgt spid="28"/>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50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anim calcmode="lin" valueType="num">
                                      <p:cBhvr>
                                        <p:cTn id="62" dur="500" fill="hold"/>
                                        <p:tgtEl>
                                          <p:spTgt spid="30"/>
                                        </p:tgtEl>
                                        <p:attrNameLst>
                                          <p:attrName>ppt_x</p:attrName>
                                        </p:attrNameLst>
                                      </p:cBhvr>
                                      <p:tavLst>
                                        <p:tav tm="0">
                                          <p:val>
                                            <p:strVal val="#ppt_x"/>
                                          </p:val>
                                        </p:tav>
                                        <p:tav tm="100000">
                                          <p:val>
                                            <p:strVal val="#ppt_x"/>
                                          </p:val>
                                        </p:tav>
                                      </p:tavLst>
                                    </p:anim>
                                    <p:anim calcmode="lin" valueType="num">
                                      <p:cBhvr>
                                        <p:cTn id="63" dur="450" decel="100000" fill="hold"/>
                                        <p:tgtEl>
                                          <p:spTgt spid="30"/>
                                        </p:tgtEl>
                                        <p:attrNameLst>
                                          <p:attrName>ppt_y</p:attrName>
                                        </p:attrNameLst>
                                      </p:cBhvr>
                                      <p:tavLst>
                                        <p:tav tm="0">
                                          <p:val>
                                            <p:strVal val="#ppt_y+1"/>
                                          </p:val>
                                        </p:tav>
                                        <p:tav tm="100000">
                                          <p:val>
                                            <p:strVal val="#ppt_y-.03"/>
                                          </p:val>
                                        </p:tav>
                                      </p:tavLst>
                                    </p:anim>
                                    <p:anim calcmode="lin" valueType="num">
                                      <p:cBhvr>
                                        <p:cTn id="64"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75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450" decel="100000" fill="hold"/>
                                        <p:tgtEl>
                                          <p:spTgt spid="25"/>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100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anim calcmode="lin" valueType="num">
                                      <p:cBhvr>
                                        <p:cTn id="74" dur="500" fill="hold"/>
                                        <p:tgtEl>
                                          <p:spTgt spid="26"/>
                                        </p:tgtEl>
                                        <p:attrNameLst>
                                          <p:attrName>ppt_x</p:attrName>
                                        </p:attrNameLst>
                                      </p:cBhvr>
                                      <p:tavLst>
                                        <p:tav tm="0">
                                          <p:val>
                                            <p:strVal val="#ppt_x"/>
                                          </p:val>
                                        </p:tav>
                                        <p:tav tm="100000">
                                          <p:val>
                                            <p:strVal val="#ppt_x"/>
                                          </p:val>
                                        </p:tav>
                                      </p:tavLst>
                                    </p:anim>
                                    <p:anim calcmode="lin" valueType="num">
                                      <p:cBhvr>
                                        <p:cTn id="75" dur="450" decel="100000" fill="hold"/>
                                        <p:tgtEl>
                                          <p:spTgt spid="26"/>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125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anim calcmode="lin" valueType="num">
                                      <p:cBhvr>
                                        <p:cTn id="80" dur="500" fill="hold"/>
                                        <p:tgtEl>
                                          <p:spTgt spid="24"/>
                                        </p:tgtEl>
                                        <p:attrNameLst>
                                          <p:attrName>ppt_x</p:attrName>
                                        </p:attrNameLst>
                                      </p:cBhvr>
                                      <p:tavLst>
                                        <p:tav tm="0">
                                          <p:val>
                                            <p:strVal val="#ppt_x"/>
                                          </p:val>
                                        </p:tav>
                                        <p:tav tm="100000">
                                          <p:val>
                                            <p:strVal val="#ppt_x"/>
                                          </p:val>
                                        </p:tav>
                                      </p:tavLst>
                                    </p:anim>
                                    <p:anim calcmode="lin" valueType="num">
                                      <p:cBhvr>
                                        <p:cTn id="81" dur="450" decel="100000" fill="hold"/>
                                        <p:tgtEl>
                                          <p:spTgt spid="24"/>
                                        </p:tgtEl>
                                        <p:attrNameLst>
                                          <p:attrName>ppt_y</p:attrName>
                                        </p:attrNameLst>
                                      </p:cBhvr>
                                      <p:tavLst>
                                        <p:tav tm="0">
                                          <p:val>
                                            <p:strVal val="#ppt_y+1"/>
                                          </p:val>
                                        </p:tav>
                                        <p:tav tm="100000">
                                          <p:val>
                                            <p:strVal val="#ppt_y-.03"/>
                                          </p:val>
                                        </p:tav>
                                      </p:tavLst>
                                    </p:anim>
                                    <p:anim calcmode="lin" valueType="num">
                                      <p:cBhvr>
                                        <p:cTn id="82"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24" grpId="0"/>
      <p:bldP spid="25" grpId="0"/>
      <p:bldP spid="26" grpId="0"/>
      <p:bldP spid="27" grpId="0" animBg="1"/>
      <p:bldP spid="28" grpId="0"/>
      <p:bldP spid="29" grpId="0" animBg="1"/>
      <p:bldP spid="30" grpId="0"/>
      <p:bldP spid="31" grpId="0" animBg="1"/>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cxnSp>
        <p:nvCxnSpPr>
          <p:cNvPr id="3" name="Straight Connector 9"/>
          <p:cNvCxnSpPr/>
          <p:nvPr/>
        </p:nvCxnSpPr>
        <p:spPr>
          <a:xfrm>
            <a:off x="3960168" y="1461323"/>
            <a:ext cx="4452557" cy="0"/>
          </a:xfrm>
          <a:prstGeom prst="line">
            <a:avLst/>
          </a:prstGeom>
          <a:noFill/>
          <a:ln w="19050" cap="flat" cmpd="sng" algn="ctr">
            <a:solidFill>
              <a:srgbClr val="0070C0"/>
            </a:solidFill>
            <a:prstDash val="solid"/>
          </a:ln>
          <a:effectLst/>
        </p:spPr>
      </p:cxnSp>
      <p:cxnSp>
        <p:nvCxnSpPr>
          <p:cNvPr id="4" name="Straight Connector 10"/>
          <p:cNvCxnSpPr/>
          <p:nvPr/>
        </p:nvCxnSpPr>
        <p:spPr>
          <a:xfrm>
            <a:off x="3960168" y="1461323"/>
            <a:ext cx="3962400" cy="0"/>
          </a:xfrm>
          <a:prstGeom prst="line">
            <a:avLst/>
          </a:prstGeom>
          <a:noFill/>
          <a:ln w="254000" cap="flat" cmpd="sng" algn="ctr">
            <a:solidFill>
              <a:srgbClr val="0070C0"/>
            </a:solidFill>
            <a:prstDash val="solid"/>
          </a:ln>
          <a:effectLst/>
        </p:spPr>
      </p:cxnSp>
      <p:sp>
        <p:nvSpPr>
          <p:cNvPr id="5" name="Rounded Rectangle 17"/>
          <p:cNvSpPr/>
          <p:nvPr/>
        </p:nvSpPr>
        <p:spPr>
          <a:xfrm>
            <a:off x="3121968" y="1145852"/>
            <a:ext cx="652843" cy="630942"/>
          </a:xfrm>
          <a:prstGeom prst="round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微软雅黑"/>
                <a:ea typeface="微软雅黑"/>
                <a:cs typeface="Open Sans" pitchFamily="34" charset="0"/>
              </a:rPr>
              <a:t>90%</a:t>
            </a:r>
            <a:endParaRPr kumimoji="0" lang="en-US" sz="1600" b="0" i="0" u="none" strike="noStrike" kern="0" cap="none" spc="0" normalizeH="0" baseline="0" noProof="0" dirty="0">
              <a:ln>
                <a:noFill/>
              </a:ln>
              <a:solidFill>
                <a:sysClr val="window" lastClr="FFFFFF"/>
              </a:solidFill>
              <a:effectLst/>
              <a:uLnTx/>
              <a:uFillTx/>
              <a:latin typeface="微软雅黑"/>
              <a:ea typeface="微软雅黑"/>
              <a:cs typeface="Open Sans" pitchFamily="34" charset="0"/>
            </a:endParaRPr>
          </a:p>
        </p:txBody>
      </p:sp>
      <p:sp>
        <p:nvSpPr>
          <p:cNvPr id="7" name="Rounded Rectangle 18"/>
          <p:cNvSpPr/>
          <p:nvPr/>
        </p:nvSpPr>
        <p:spPr>
          <a:xfrm>
            <a:off x="3121968" y="2000810"/>
            <a:ext cx="652843" cy="630942"/>
          </a:xfrm>
          <a:prstGeom prst="round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微软雅黑"/>
                <a:ea typeface="微软雅黑"/>
                <a:cs typeface="Open Sans" pitchFamily="34" charset="0"/>
              </a:rPr>
              <a:t>70%</a:t>
            </a:r>
          </a:p>
        </p:txBody>
      </p:sp>
      <p:sp>
        <p:nvSpPr>
          <p:cNvPr id="8" name="Rounded Rectangle 19"/>
          <p:cNvSpPr/>
          <p:nvPr/>
        </p:nvSpPr>
        <p:spPr>
          <a:xfrm>
            <a:off x="3121968" y="2877110"/>
            <a:ext cx="652843" cy="630942"/>
          </a:xfrm>
          <a:prstGeom prst="round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微软雅黑"/>
                <a:ea typeface="微软雅黑"/>
                <a:cs typeface="Open Sans" pitchFamily="34" charset="0"/>
              </a:rPr>
              <a:t>85%</a:t>
            </a:r>
          </a:p>
        </p:txBody>
      </p:sp>
      <p:sp>
        <p:nvSpPr>
          <p:cNvPr id="9" name="Rounded Rectangle 20"/>
          <p:cNvSpPr/>
          <p:nvPr/>
        </p:nvSpPr>
        <p:spPr>
          <a:xfrm>
            <a:off x="3121968" y="3736652"/>
            <a:ext cx="652843" cy="630942"/>
          </a:xfrm>
          <a:prstGeom prst="round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 lastClr="FFFFFF"/>
                </a:solidFill>
                <a:effectLst/>
                <a:uLnTx/>
                <a:uFillTx/>
                <a:latin typeface="微软雅黑"/>
                <a:ea typeface="微软雅黑"/>
                <a:cs typeface="Open Sans" pitchFamily="34" charset="0"/>
              </a:rPr>
              <a:t>45%</a:t>
            </a:r>
            <a:endParaRPr kumimoji="0" lang="en-US" sz="1600" b="0" i="0" u="none" strike="noStrike" kern="0" cap="none" spc="0" normalizeH="0" baseline="0" noProof="0">
              <a:ln>
                <a:noFill/>
              </a:ln>
              <a:solidFill>
                <a:sysClr val="window" lastClr="FFFFFF"/>
              </a:solidFill>
              <a:effectLst/>
              <a:uLnTx/>
              <a:uFillTx/>
              <a:latin typeface="微软雅黑"/>
              <a:ea typeface="微软雅黑"/>
              <a:cs typeface="Open Sans" pitchFamily="34" charset="0"/>
            </a:endParaRPr>
          </a:p>
        </p:txBody>
      </p:sp>
      <p:sp>
        <p:nvSpPr>
          <p:cNvPr id="10" name="Rectangle 21"/>
          <p:cNvSpPr/>
          <p:nvPr/>
        </p:nvSpPr>
        <p:spPr>
          <a:xfrm>
            <a:off x="683568" y="114585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endParaRPr>
          </a:p>
        </p:txBody>
      </p:sp>
      <p:sp>
        <p:nvSpPr>
          <p:cNvPr id="11" name="Rectangle 22"/>
          <p:cNvSpPr/>
          <p:nvPr/>
        </p:nvSpPr>
        <p:spPr>
          <a:xfrm>
            <a:off x="683568" y="2000810"/>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endParaRPr>
          </a:p>
        </p:txBody>
      </p:sp>
      <p:sp>
        <p:nvSpPr>
          <p:cNvPr id="12" name="Rectangle 23"/>
          <p:cNvSpPr/>
          <p:nvPr/>
        </p:nvSpPr>
        <p:spPr>
          <a:xfrm>
            <a:off x="683568" y="2877110"/>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endParaRPr>
          </a:p>
        </p:txBody>
      </p:sp>
      <p:sp>
        <p:nvSpPr>
          <p:cNvPr id="13" name="Rectangle 24"/>
          <p:cNvSpPr/>
          <p:nvPr/>
        </p:nvSpPr>
        <p:spPr>
          <a:xfrm>
            <a:off x="683568" y="373665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solidFill>
                <a:schemeClr val="accent4">
                  <a:lumMod val="50000"/>
                </a:schemeClr>
              </a:solidFill>
              <a:effectLst/>
              <a:uLnTx/>
              <a:uFillTx/>
              <a:latin typeface="微软雅黑"/>
              <a:ea typeface="微软雅黑"/>
              <a:cs typeface="Open Sans" pitchFamily="34" charset="0"/>
            </a:endParaRPr>
          </a:p>
        </p:txBody>
      </p:sp>
      <p:cxnSp>
        <p:nvCxnSpPr>
          <p:cNvPr id="14" name="Straight Connector 33"/>
          <p:cNvCxnSpPr/>
          <p:nvPr/>
        </p:nvCxnSpPr>
        <p:spPr>
          <a:xfrm>
            <a:off x="3960168" y="2316281"/>
            <a:ext cx="4452557" cy="0"/>
          </a:xfrm>
          <a:prstGeom prst="line">
            <a:avLst/>
          </a:prstGeom>
          <a:noFill/>
          <a:ln w="19050" cap="flat" cmpd="sng" algn="ctr">
            <a:solidFill>
              <a:srgbClr val="0070C0"/>
            </a:solidFill>
            <a:prstDash val="solid"/>
          </a:ln>
          <a:effectLst/>
        </p:spPr>
      </p:cxnSp>
      <p:cxnSp>
        <p:nvCxnSpPr>
          <p:cNvPr id="15" name="Straight Connector 34"/>
          <p:cNvCxnSpPr/>
          <p:nvPr/>
        </p:nvCxnSpPr>
        <p:spPr>
          <a:xfrm>
            <a:off x="3960168" y="2316281"/>
            <a:ext cx="3124200" cy="0"/>
          </a:xfrm>
          <a:prstGeom prst="line">
            <a:avLst/>
          </a:prstGeom>
          <a:noFill/>
          <a:ln w="254000" cap="flat" cmpd="sng" algn="ctr">
            <a:solidFill>
              <a:srgbClr val="0070C0"/>
            </a:solidFill>
            <a:prstDash val="solid"/>
          </a:ln>
          <a:effectLst/>
        </p:spPr>
      </p:cxnSp>
      <p:cxnSp>
        <p:nvCxnSpPr>
          <p:cNvPr id="16" name="Straight Connector 35"/>
          <p:cNvCxnSpPr/>
          <p:nvPr/>
        </p:nvCxnSpPr>
        <p:spPr>
          <a:xfrm>
            <a:off x="3960168" y="3192581"/>
            <a:ext cx="4452557" cy="0"/>
          </a:xfrm>
          <a:prstGeom prst="line">
            <a:avLst/>
          </a:prstGeom>
          <a:noFill/>
          <a:ln w="19050" cap="flat" cmpd="sng" algn="ctr">
            <a:solidFill>
              <a:srgbClr val="0070C0"/>
            </a:solidFill>
            <a:prstDash val="solid"/>
          </a:ln>
          <a:effectLst/>
        </p:spPr>
      </p:cxnSp>
      <p:cxnSp>
        <p:nvCxnSpPr>
          <p:cNvPr id="17" name="Straight Connector 36"/>
          <p:cNvCxnSpPr/>
          <p:nvPr/>
        </p:nvCxnSpPr>
        <p:spPr>
          <a:xfrm>
            <a:off x="3960168" y="3192581"/>
            <a:ext cx="3733800" cy="0"/>
          </a:xfrm>
          <a:prstGeom prst="line">
            <a:avLst/>
          </a:prstGeom>
          <a:noFill/>
          <a:ln w="254000" cap="flat" cmpd="sng" algn="ctr">
            <a:solidFill>
              <a:srgbClr val="0070C0"/>
            </a:solidFill>
            <a:prstDash val="solid"/>
          </a:ln>
          <a:effectLst/>
        </p:spPr>
      </p:cxnSp>
      <p:cxnSp>
        <p:nvCxnSpPr>
          <p:cNvPr id="18" name="Straight Connector 37"/>
          <p:cNvCxnSpPr/>
          <p:nvPr/>
        </p:nvCxnSpPr>
        <p:spPr>
          <a:xfrm>
            <a:off x="3960168" y="4052123"/>
            <a:ext cx="4452557" cy="0"/>
          </a:xfrm>
          <a:prstGeom prst="line">
            <a:avLst/>
          </a:prstGeom>
          <a:noFill/>
          <a:ln w="19050" cap="flat" cmpd="sng" algn="ctr">
            <a:solidFill>
              <a:srgbClr val="0070C0"/>
            </a:solidFill>
            <a:prstDash val="solid"/>
          </a:ln>
          <a:effectLst/>
        </p:spPr>
      </p:cxnSp>
      <p:cxnSp>
        <p:nvCxnSpPr>
          <p:cNvPr id="19" name="Straight Connector 38"/>
          <p:cNvCxnSpPr/>
          <p:nvPr/>
        </p:nvCxnSpPr>
        <p:spPr>
          <a:xfrm>
            <a:off x="3960168" y="4052123"/>
            <a:ext cx="2209800" cy="0"/>
          </a:xfrm>
          <a:prstGeom prst="line">
            <a:avLst/>
          </a:prstGeom>
          <a:noFill/>
          <a:ln w="254000" cap="flat" cmpd="sng" algn="ctr">
            <a:solidFill>
              <a:srgbClr val="0070C0"/>
            </a:solidFill>
            <a:prstDash val="solid"/>
          </a:ln>
          <a:effectLst/>
        </p:spPr>
      </p:cxn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50" fill="hold"/>
                                        <p:tgtEl>
                                          <p:spTgt spid="10"/>
                                        </p:tgtEl>
                                        <p:attrNameLst>
                                          <p:attrName>ppt_x</p:attrName>
                                        </p:attrNameLst>
                                      </p:cBhvr>
                                      <p:tavLst>
                                        <p:tav tm="0">
                                          <p:val>
                                            <p:strVal val="#ppt_x"/>
                                          </p:val>
                                        </p:tav>
                                        <p:tav tm="100000">
                                          <p:val>
                                            <p:strVal val="#ppt_x"/>
                                          </p:val>
                                        </p:tav>
                                      </p:tavLst>
                                    </p:anim>
                                    <p:anim calcmode="lin" valueType="num">
                                      <p:cBhvr additive="base">
                                        <p:cTn id="16" dur="25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610"/>
                            </p:stCondLst>
                            <p:childTnLst>
                              <p:par>
                                <p:cTn id="18" presetID="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50" fill="hold"/>
                                        <p:tgtEl>
                                          <p:spTgt spid="5"/>
                                        </p:tgtEl>
                                        <p:attrNameLst>
                                          <p:attrName>ppt_x</p:attrName>
                                        </p:attrNameLst>
                                      </p:cBhvr>
                                      <p:tavLst>
                                        <p:tav tm="0">
                                          <p:val>
                                            <p:strVal val="#ppt_x"/>
                                          </p:val>
                                        </p:tav>
                                        <p:tav tm="100000">
                                          <p:val>
                                            <p:strVal val="#ppt_x"/>
                                          </p:val>
                                        </p:tav>
                                      </p:tavLst>
                                    </p:anim>
                                    <p:anim calcmode="lin" valueType="num">
                                      <p:cBhvr additive="base">
                                        <p:cTn id="21" dur="25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1860"/>
                            </p:stCondLst>
                            <p:childTnLst>
                              <p:par>
                                <p:cTn id="23" presetID="2" presetClass="entr" presetSubtype="4"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fill="hold"/>
                                        <p:tgtEl>
                                          <p:spTgt spid="3"/>
                                        </p:tgtEl>
                                        <p:attrNameLst>
                                          <p:attrName>ppt_x</p:attrName>
                                        </p:attrNameLst>
                                      </p:cBhvr>
                                      <p:tavLst>
                                        <p:tav tm="0">
                                          <p:val>
                                            <p:strVal val="#ppt_x"/>
                                          </p:val>
                                        </p:tav>
                                        <p:tav tm="100000">
                                          <p:val>
                                            <p:strVal val="#ppt_x"/>
                                          </p:val>
                                        </p:tav>
                                      </p:tavLst>
                                    </p:anim>
                                    <p:anim calcmode="lin" valueType="num">
                                      <p:cBhvr additive="base">
                                        <p:cTn id="26" dur="25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2110"/>
                            </p:stCondLst>
                            <p:childTnLst>
                              <p:par>
                                <p:cTn id="28" presetID="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250" fill="hold"/>
                                        <p:tgtEl>
                                          <p:spTgt spid="4"/>
                                        </p:tgtEl>
                                        <p:attrNameLst>
                                          <p:attrName>ppt_x</p:attrName>
                                        </p:attrNameLst>
                                      </p:cBhvr>
                                      <p:tavLst>
                                        <p:tav tm="0">
                                          <p:val>
                                            <p:strVal val="#ppt_x"/>
                                          </p:val>
                                        </p:tav>
                                        <p:tav tm="100000">
                                          <p:val>
                                            <p:strVal val="#ppt_x"/>
                                          </p:val>
                                        </p:tav>
                                      </p:tavLst>
                                    </p:anim>
                                    <p:anim calcmode="lin" valueType="num">
                                      <p:cBhvr additive="base">
                                        <p:cTn id="31" dur="25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2360"/>
                            </p:stCondLst>
                            <p:childTnLst>
                              <p:par>
                                <p:cTn id="33" presetID="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250" fill="hold"/>
                                        <p:tgtEl>
                                          <p:spTgt spid="11"/>
                                        </p:tgtEl>
                                        <p:attrNameLst>
                                          <p:attrName>ppt_x</p:attrName>
                                        </p:attrNameLst>
                                      </p:cBhvr>
                                      <p:tavLst>
                                        <p:tav tm="0">
                                          <p:val>
                                            <p:strVal val="#ppt_x"/>
                                          </p:val>
                                        </p:tav>
                                        <p:tav tm="100000">
                                          <p:val>
                                            <p:strVal val="#ppt_x"/>
                                          </p:val>
                                        </p:tav>
                                      </p:tavLst>
                                    </p:anim>
                                    <p:anim calcmode="lin" valueType="num">
                                      <p:cBhvr additive="base">
                                        <p:cTn id="36" dur="25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2610"/>
                            </p:stCondLst>
                            <p:childTnLst>
                              <p:par>
                                <p:cTn id="38" presetID="2" presetClass="entr" presetSubtype="4"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250" fill="hold"/>
                                        <p:tgtEl>
                                          <p:spTgt spid="7"/>
                                        </p:tgtEl>
                                        <p:attrNameLst>
                                          <p:attrName>ppt_x</p:attrName>
                                        </p:attrNameLst>
                                      </p:cBhvr>
                                      <p:tavLst>
                                        <p:tav tm="0">
                                          <p:val>
                                            <p:strVal val="#ppt_x"/>
                                          </p:val>
                                        </p:tav>
                                        <p:tav tm="100000">
                                          <p:val>
                                            <p:strVal val="#ppt_x"/>
                                          </p:val>
                                        </p:tav>
                                      </p:tavLst>
                                    </p:anim>
                                    <p:anim calcmode="lin" valueType="num">
                                      <p:cBhvr additive="base">
                                        <p:cTn id="41" dur="25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286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250" fill="hold"/>
                                        <p:tgtEl>
                                          <p:spTgt spid="14"/>
                                        </p:tgtEl>
                                        <p:attrNameLst>
                                          <p:attrName>ppt_x</p:attrName>
                                        </p:attrNameLst>
                                      </p:cBhvr>
                                      <p:tavLst>
                                        <p:tav tm="0">
                                          <p:val>
                                            <p:strVal val="#ppt_x"/>
                                          </p:val>
                                        </p:tav>
                                        <p:tav tm="100000">
                                          <p:val>
                                            <p:strVal val="#ppt_x"/>
                                          </p:val>
                                        </p:tav>
                                      </p:tavLst>
                                    </p:anim>
                                    <p:anim calcmode="lin" valueType="num">
                                      <p:cBhvr additive="base">
                                        <p:cTn id="46" dur="25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3110"/>
                            </p:stCondLst>
                            <p:childTnLst>
                              <p:par>
                                <p:cTn id="48" presetID="2" presetClass="entr" presetSubtype="4"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250" fill="hold"/>
                                        <p:tgtEl>
                                          <p:spTgt spid="15"/>
                                        </p:tgtEl>
                                        <p:attrNameLst>
                                          <p:attrName>ppt_x</p:attrName>
                                        </p:attrNameLst>
                                      </p:cBhvr>
                                      <p:tavLst>
                                        <p:tav tm="0">
                                          <p:val>
                                            <p:strVal val="#ppt_x"/>
                                          </p:val>
                                        </p:tav>
                                        <p:tav tm="100000">
                                          <p:val>
                                            <p:strVal val="#ppt_x"/>
                                          </p:val>
                                        </p:tav>
                                      </p:tavLst>
                                    </p:anim>
                                    <p:anim calcmode="lin" valueType="num">
                                      <p:cBhvr additive="base">
                                        <p:cTn id="51" dur="25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3360"/>
                            </p:stCondLst>
                            <p:childTnLst>
                              <p:par>
                                <p:cTn id="53" presetID="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250" fill="hold"/>
                                        <p:tgtEl>
                                          <p:spTgt spid="12"/>
                                        </p:tgtEl>
                                        <p:attrNameLst>
                                          <p:attrName>ppt_x</p:attrName>
                                        </p:attrNameLst>
                                      </p:cBhvr>
                                      <p:tavLst>
                                        <p:tav tm="0">
                                          <p:val>
                                            <p:strVal val="#ppt_x"/>
                                          </p:val>
                                        </p:tav>
                                        <p:tav tm="100000">
                                          <p:val>
                                            <p:strVal val="#ppt_x"/>
                                          </p:val>
                                        </p:tav>
                                      </p:tavLst>
                                    </p:anim>
                                    <p:anim calcmode="lin" valueType="num">
                                      <p:cBhvr additive="base">
                                        <p:cTn id="56" dur="25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610"/>
                            </p:stCondLst>
                            <p:childTnLst>
                              <p:par>
                                <p:cTn id="58" presetID="2" presetClass="entr" presetSubtype="4"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250" fill="hold"/>
                                        <p:tgtEl>
                                          <p:spTgt spid="8"/>
                                        </p:tgtEl>
                                        <p:attrNameLst>
                                          <p:attrName>ppt_x</p:attrName>
                                        </p:attrNameLst>
                                      </p:cBhvr>
                                      <p:tavLst>
                                        <p:tav tm="0">
                                          <p:val>
                                            <p:strVal val="#ppt_x"/>
                                          </p:val>
                                        </p:tav>
                                        <p:tav tm="100000">
                                          <p:val>
                                            <p:strVal val="#ppt_x"/>
                                          </p:val>
                                        </p:tav>
                                      </p:tavLst>
                                    </p:anim>
                                    <p:anim calcmode="lin" valueType="num">
                                      <p:cBhvr additive="base">
                                        <p:cTn id="61" dur="250" fill="hold"/>
                                        <p:tgtEl>
                                          <p:spTgt spid="8"/>
                                        </p:tgtEl>
                                        <p:attrNameLst>
                                          <p:attrName>ppt_y</p:attrName>
                                        </p:attrNameLst>
                                      </p:cBhvr>
                                      <p:tavLst>
                                        <p:tav tm="0">
                                          <p:val>
                                            <p:strVal val="1+#ppt_h/2"/>
                                          </p:val>
                                        </p:tav>
                                        <p:tav tm="100000">
                                          <p:val>
                                            <p:strVal val="#ppt_y"/>
                                          </p:val>
                                        </p:tav>
                                      </p:tavLst>
                                    </p:anim>
                                  </p:childTnLst>
                                </p:cTn>
                              </p:par>
                            </p:childTnLst>
                          </p:cTn>
                        </p:par>
                        <p:par>
                          <p:cTn id="62" fill="hold">
                            <p:stCondLst>
                              <p:cond delay="3860"/>
                            </p:stCondLst>
                            <p:childTnLst>
                              <p:par>
                                <p:cTn id="63" presetID="2" presetClass="entr" presetSubtype="4"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250" fill="hold"/>
                                        <p:tgtEl>
                                          <p:spTgt spid="16"/>
                                        </p:tgtEl>
                                        <p:attrNameLst>
                                          <p:attrName>ppt_x</p:attrName>
                                        </p:attrNameLst>
                                      </p:cBhvr>
                                      <p:tavLst>
                                        <p:tav tm="0">
                                          <p:val>
                                            <p:strVal val="#ppt_x"/>
                                          </p:val>
                                        </p:tav>
                                        <p:tav tm="100000">
                                          <p:val>
                                            <p:strVal val="#ppt_x"/>
                                          </p:val>
                                        </p:tav>
                                      </p:tavLst>
                                    </p:anim>
                                    <p:anim calcmode="lin" valueType="num">
                                      <p:cBhvr additive="base">
                                        <p:cTn id="66" dur="250" fill="hold"/>
                                        <p:tgtEl>
                                          <p:spTgt spid="16"/>
                                        </p:tgtEl>
                                        <p:attrNameLst>
                                          <p:attrName>ppt_y</p:attrName>
                                        </p:attrNameLst>
                                      </p:cBhvr>
                                      <p:tavLst>
                                        <p:tav tm="0">
                                          <p:val>
                                            <p:strVal val="1+#ppt_h/2"/>
                                          </p:val>
                                        </p:tav>
                                        <p:tav tm="100000">
                                          <p:val>
                                            <p:strVal val="#ppt_y"/>
                                          </p:val>
                                        </p:tav>
                                      </p:tavLst>
                                    </p:anim>
                                  </p:childTnLst>
                                </p:cTn>
                              </p:par>
                            </p:childTnLst>
                          </p:cTn>
                        </p:par>
                        <p:par>
                          <p:cTn id="67" fill="hold">
                            <p:stCondLst>
                              <p:cond delay="4110"/>
                            </p:stCondLst>
                            <p:childTnLst>
                              <p:par>
                                <p:cTn id="68" presetID="2" presetClass="entr" presetSubtype="4"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250" fill="hold"/>
                                        <p:tgtEl>
                                          <p:spTgt spid="17"/>
                                        </p:tgtEl>
                                        <p:attrNameLst>
                                          <p:attrName>ppt_x</p:attrName>
                                        </p:attrNameLst>
                                      </p:cBhvr>
                                      <p:tavLst>
                                        <p:tav tm="0">
                                          <p:val>
                                            <p:strVal val="#ppt_x"/>
                                          </p:val>
                                        </p:tav>
                                        <p:tav tm="100000">
                                          <p:val>
                                            <p:strVal val="#ppt_x"/>
                                          </p:val>
                                        </p:tav>
                                      </p:tavLst>
                                    </p:anim>
                                    <p:anim calcmode="lin" valueType="num">
                                      <p:cBhvr additive="base">
                                        <p:cTn id="71" dur="250" fill="hold"/>
                                        <p:tgtEl>
                                          <p:spTgt spid="17"/>
                                        </p:tgtEl>
                                        <p:attrNameLst>
                                          <p:attrName>ppt_y</p:attrName>
                                        </p:attrNameLst>
                                      </p:cBhvr>
                                      <p:tavLst>
                                        <p:tav tm="0">
                                          <p:val>
                                            <p:strVal val="1+#ppt_h/2"/>
                                          </p:val>
                                        </p:tav>
                                        <p:tav tm="100000">
                                          <p:val>
                                            <p:strVal val="#ppt_y"/>
                                          </p:val>
                                        </p:tav>
                                      </p:tavLst>
                                    </p:anim>
                                  </p:childTnLst>
                                </p:cTn>
                              </p:par>
                            </p:childTnLst>
                          </p:cTn>
                        </p:par>
                        <p:par>
                          <p:cTn id="72" fill="hold">
                            <p:stCondLst>
                              <p:cond delay="4360"/>
                            </p:stCondLst>
                            <p:childTnLst>
                              <p:par>
                                <p:cTn id="73" presetID="2" presetClass="entr" presetSubtype="4"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250" fill="hold"/>
                                        <p:tgtEl>
                                          <p:spTgt spid="13"/>
                                        </p:tgtEl>
                                        <p:attrNameLst>
                                          <p:attrName>ppt_x</p:attrName>
                                        </p:attrNameLst>
                                      </p:cBhvr>
                                      <p:tavLst>
                                        <p:tav tm="0">
                                          <p:val>
                                            <p:strVal val="#ppt_x"/>
                                          </p:val>
                                        </p:tav>
                                        <p:tav tm="100000">
                                          <p:val>
                                            <p:strVal val="#ppt_x"/>
                                          </p:val>
                                        </p:tav>
                                      </p:tavLst>
                                    </p:anim>
                                    <p:anim calcmode="lin" valueType="num">
                                      <p:cBhvr additive="base">
                                        <p:cTn id="76" dur="250" fill="hold"/>
                                        <p:tgtEl>
                                          <p:spTgt spid="13"/>
                                        </p:tgtEl>
                                        <p:attrNameLst>
                                          <p:attrName>ppt_y</p:attrName>
                                        </p:attrNameLst>
                                      </p:cBhvr>
                                      <p:tavLst>
                                        <p:tav tm="0">
                                          <p:val>
                                            <p:strVal val="1+#ppt_h/2"/>
                                          </p:val>
                                        </p:tav>
                                        <p:tav tm="100000">
                                          <p:val>
                                            <p:strVal val="#ppt_y"/>
                                          </p:val>
                                        </p:tav>
                                      </p:tavLst>
                                    </p:anim>
                                  </p:childTnLst>
                                </p:cTn>
                              </p:par>
                            </p:childTnLst>
                          </p:cTn>
                        </p:par>
                        <p:par>
                          <p:cTn id="77" fill="hold">
                            <p:stCondLst>
                              <p:cond delay="4610"/>
                            </p:stCondLst>
                            <p:childTnLst>
                              <p:par>
                                <p:cTn id="78" presetID="2" presetClass="entr" presetSubtype="4"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additive="base">
                                        <p:cTn id="80" dur="250" fill="hold"/>
                                        <p:tgtEl>
                                          <p:spTgt spid="9"/>
                                        </p:tgtEl>
                                        <p:attrNameLst>
                                          <p:attrName>ppt_x</p:attrName>
                                        </p:attrNameLst>
                                      </p:cBhvr>
                                      <p:tavLst>
                                        <p:tav tm="0">
                                          <p:val>
                                            <p:strVal val="#ppt_x"/>
                                          </p:val>
                                        </p:tav>
                                        <p:tav tm="100000">
                                          <p:val>
                                            <p:strVal val="#ppt_x"/>
                                          </p:val>
                                        </p:tav>
                                      </p:tavLst>
                                    </p:anim>
                                    <p:anim calcmode="lin" valueType="num">
                                      <p:cBhvr additive="base">
                                        <p:cTn id="81" dur="250" fill="hold"/>
                                        <p:tgtEl>
                                          <p:spTgt spid="9"/>
                                        </p:tgtEl>
                                        <p:attrNameLst>
                                          <p:attrName>ppt_y</p:attrName>
                                        </p:attrNameLst>
                                      </p:cBhvr>
                                      <p:tavLst>
                                        <p:tav tm="0">
                                          <p:val>
                                            <p:strVal val="1+#ppt_h/2"/>
                                          </p:val>
                                        </p:tav>
                                        <p:tav tm="100000">
                                          <p:val>
                                            <p:strVal val="#ppt_y"/>
                                          </p:val>
                                        </p:tav>
                                      </p:tavLst>
                                    </p:anim>
                                  </p:childTnLst>
                                </p:cTn>
                              </p:par>
                            </p:childTnLst>
                          </p:cTn>
                        </p:par>
                        <p:par>
                          <p:cTn id="82" fill="hold">
                            <p:stCondLst>
                              <p:cond delay="4860"/>
                            </p:stCondLst>
                            <p:childTnLst>
                              <p:par>
                                <p:cTn id="83" presetID="2" presetClass="entr" presetSubtype="4"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250" fill="hold"/>
                                        <p:tgtEl>
                                          <p:spTgt spid="18"/>
                                        </p:tgtEl>
                                        <p:attrNameLst>
                                          <p:attrName>ppt_x</p:attrName>
                                        </p:attrNameLst>
                                      </p:cBhvr>
                                      <p:tavLst>
                                        <p:tav tm="0">
                                          <p:val>
                                            <p:strVal val="#ppt_x"/>
                                          </p:val>
                                        </p:tav>
                                        <p:tav tm="100000">
                                          <p:val>
                                            <p:strVal val="#ppt_x"/>
                                          </p:val>
                                        </p:tav>
                                      </p:tavLst>
                                    </p:anim>
                                    <p:anim calcmode="lin" valueType="num">
                                      <p:cBhvr additive="base">
                                        <p:cTn id="86" dur="250" fill="hold"/>
                                        <p:tgtEl>
                                          <p:spTgt spid="18"/>
                                        </p:tgtEl>
                                        <p:attrNameLst>
                                          <p:attrName>ppt_y</p:attrName>
                                        </p:attrNameLst>
                                      </p:cBhvr>
                                      <p:tavLst>
                                        <p:tav tm="0">
                                          <p:val>
                                            <p:strVal val="1+#ppt_h/2"/>
                                          </p:val>
                                        </p:tav>
                                        <p:tav tm="100000">
                                          <p:val>
                                            <p:strVal val="#ppt_y"/>
                                          </p:val>
                                        </p:tav>
                                      </p:tavLst>
                                    </p:anim>
                                  </p:childTnLst>
                                </p:cTn>
                              </p:par>
                            </p:childTnLst>
                          </p:cTn>
                        </p:par>
                        <p:par>
                          <p:cTn id="87" fill="hold">
                            <p:stCondLst>
                              <p:cond delay="5110"/>
                            </p:stCondLst>
                            <p:childTnLst>
                              <p:par>
                                <p:cTn id="88" presetID="2" presetClass="entr" presetSubtype="4"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additive="base">
                                        <p:cTn id="90" dur="250" fill="hold"/>
                                        <p:tgtEl>
                                          <p:spTgt spid="19"/>
                                        </p:tgtEl>
                                        <p:attrNameLst>
                                          <p:attrName>ppt_x</p:attrName>
                                        </p:attrNameLst>
                                      </p:cBhvr>
                                      <p:tavLst>
                                        <p:tav tm="0">
                                          <p:val>
                                            <p:strVal val="#ppt_x"/>
                                          </p:val>
                                        </p:tav>
                                        <p:tav tm="100000">
                                          <p:val>
                                            <p:strVal val="#ppt_x"/>
                                          </p:val>
                                        </p:tav>
                                      </p:tavLst>
                                    </p:anim>
                                    <p:anim calcmode="lin" valueType="num">
                                      <p:cBhvr additive="base">
                                        <p:cTn id="91"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7" grpId="0" animBg="1"/>
      <p:bldP spid="8" grpId="0" animBg="1"/>
      <p:bldP spid="9" grpId="0" animBg="1"/>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椭圆 1"/>
          <p:cNvSpPr/>
          <p:nvPr/>
        </p:nvSpPr>
        <p:spPr>
          <a:xfrm>
            <a:off x="2385700" y="1066954"/>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4" name="椭圆 1"/>
          <p:cNvSpPr/>
          <p:nvPr/>
        </p:nvSpPr>
        <p:spPr>
          <a:xfrm>
            <a:off x="2259597" y="2275607"/>
            <a:ext cx="692888" cy="137828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5" name="椭圆 1"/>
          <p:cNvSpPr/>
          <p:nvPr/>
        </p:nvSpPr>
        <p:spPr>
          <a:xfrm rot="5400000">
            <a:off x="2165548" y="3497238"/>
            <a:ext cx="1371760" cy="138577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itchFamily="34" charset="-122"/>
              <a:ea typeface="微软雅黑" pitchFamily="34" charset="-122"/>
            </a:endParaRPr>
          </a:p>
        </p:txBody>
      </p:sp>
      <p:sp>
        <p:nvSpPr>
          <p:cNvPr id="7" name="椭圆 1"/>
          <p:cNvSpPr/>
          <p:nvPr/>
        </p:nvSpPr>
        <p:spPr>
          <a:xfrm rot="10800000">
            <a:off x="1152994" y="897324"/>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8" name="椭圆 1"/>
          <p:cNvSpPr/>
          <p:nvPr/>
        </p:nvSpPr>
        <p:spPr>
          <a:xfrm rot="6199008">
            <a:off x="1413654" y="2959540"/>
            <a:ext cx="689141" cy="130560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9" name="圆角矩形 14"/>
          <p:cNvSpPr/>
          <p:nvPr/>
        </p:nvSpPr>
        <p:spPr>
          <a:xfrm>
            <a:off x="3636613" y="1400336"/>
            <a:ext cx="3313811" cy="539328"/>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algn="ctr">
              <a:defRPr/>
            </a:pPr>
            <a:r>
              <a:rPr lang="zh-CN" altLang="en-US" sz="2000" b="1" kern="0" dirty="0" smtClean="0">
                <a:solidFill>
                  <a:sysClr val="window" lastClr="FFFFFF"/>
                </a:solidFill>
                <a:latin typeface="微软雅黑" pitchFamily="34" charset="-122"/>
                <a:ea typeface="微软雅黑" pitchFamily="34" charset="-122"/>
              </a:rPr>
              <a:t>您的标题写在这里</a:t>
            </a:r>
            <a:endParaRPr lang="zh-CN" altLang="en-US" sz="2000" b="1" kern="0" dirty="0">
              <a:solidFill>
                <a:sysClr val="window" lastClr="FFFFFF"/>
              </a:solidFill>
              <a:latin typeface="微软雅黑" pitchFamily="34" charset="-122"/>
              <a:ea typeface="微软雅黑" pitchFamily="34" charset="-122"/>
            </a:endParaRPr>
          </a:p>
        </p:txBody>
      </p:sp>
      <p:sp>
        <p:nvSpPr>
          <p:cNvPr id="10" name="圆角矩形 14"/>
          <p:cNvSpPr/>
          <p:nvPr/>
        </p:nvSpPr>
        <p:spPr>
          <a:xfrm>
            <a:off x="3358912" y="3739421"/>
            <a:ext cx="3374771" cy="539328"/>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rtlCol="0" anchor="ctr"/>
          <a:lstStyle/>
          <a:p>
            <a:pPr algn="ctr"/>
            <a:r>
              <a:rPr lang="zh-CN" altLang="en-US" sz="2000" b="1" kern="0" dirty="0">
                <a:solidFill>
                  <a:sysClr val="window" lastClr="FFFFFF"/>
                </a:solidFill>
                <a:latin typeface="微软雅黑" pitchFamily="34" charset="-122"/>
                <a:ea typeface="微软雅黑" pitchFamily="34" charset="-122"/>
              </a:rPr>
              <a:t>您的标题写在这里</a:t>
            </a:r>
          </a:p>
        </p:txBody>
      </p:sp>
      <p:sp>
        <p:nvSpPr>
          <p:cNvPr id="11" name="TextBox 10"/>
          <p:cNvSpPr txBox="1"/>
          <p:nvPr/>
        </p:nvSpPr>
        <p:spPr>
          <a:xfrm>
            <a:off x="2832946" y="1419183"/>
            <a:ext cx="507034" cy="769441"/>
          </a:xfrm>
          <a:prstGeom prst="rect">
            <a:avLst/>
          </a:prstGeom>
          <a:noFill/>
        </p:spPr>
        <p:txBody>
          <a:bodyPr wrap="square" rtlCol="0">
            <a:spAutoFit/>
          </a:bodyPr>
          <a:lstStyle/>
          <a:p>
            <a:pPr>
              <a:defRPr/>
            </a:pPr>
            <a:r>
              <a:rPr lang="en-US" altLang="zh-CN" sz="4400" b="1" kern="0" dirty="0" smtClean="0">
                <a:solidFill>
                  <a:schemeClr val="bg1">
                    <a:lumMod val="50000"/>
                  </a:schemeClr>
                </a:solidFill>
                <a:latin typeface="Arial Black" pitchFamily="34" charset="0"/>
                <a:ea typeface="微软雅黑" pitchFamily="34" charset="-122"/>
              </a:rPr>
              <a:t>A</a:t>
            </a:r>
            <a:endParaRPr lang="zh-CN" altLang="en-US" sz="4400" b="1" kern="0" dirty="0">
              <a:solidFill>
                <a:schemeClr val="bg1">
                  <a:lumMod val="50000"/>
                </a:schemeClr>
              </a:solidFill>
              <a:latin typeface="Arial Black" pitchFamily="34" charset="0"/>
              <a:ea typeface="微软雅黑" pitchFamily="34" charset="-122"/>
            </a:endParaRPr>
          </a:p>
        </p:txBody>
      </p:sp>
      <p:sp>
        <p:nvSpPr>
          <p:cNvPr id="12" name="TextBox 11"/>
          <p:cNvSpPr txBox="1"/>
          <p:nvPr/>
        </p:nvSpPr>
        <p:spPr>
          <a:xfrm>
            <a:off x="2712443" y="3869959"/>
            <a:ext cx="507034" cy="769441"/>
          </a:xfrm>
          <a:prstGeom prst="rect">
            <a:avLst/>
          </a:prstGeom>
          <a:noFill/>
        </p:spPr>
        <p:txBody>
          <a:bodyPr wrap="square" rtlCol="0">
            <a:spAutoFit/>
          </a:bodyPr>
          <a:lstStyle/>
          <a:p>
            <a:pPr>
              <a:defRPr/>
            </a:pPr>
            <a:r>
              <a:rPr lang="en-US" altLang="zh-CN" sz="4400" b="1" kern="0" dirty="0" smtClean="0">
                <a:solidFill>
                  <a:schemeClr val="bg1">
                    <a:lumMod val="50000"/>
                  </a:schemeClr>
                </a:solidFill>
                <a:latin typeface="Arial Black" pitchFamily="34" charset="0"/>
                <a:ea typeface="微软雅黑" pitchFamily="34" charset="-122"/>
              </a:rPr>
              <a:t>B</a:t>
            </a:r>
            <a:endParaRPr lang="zh-CN" altLang="en-US" sz="4400" b="1" kern="0" dirty="0">
              <a:solidFill>
                <a:schemeClr val="bg1">
                  <a:lumMod val="50000"/>
                </a:schemeClr>
              </a:solidFill>
              <a:latin typeface="Arial Black" pitchFamily="34" charset="0"/>
              <a:ea typeface="微软雅黑" pitchFamily="34" charset="-122"/>
            </a:endParaRPr>
          </a:p>
        </p:txBody>
      </p:sp>
      <p:sp>
        <p:nvSpPr>
          <p:cNvPr id="13" name="TextBox 12"/>
          <p:cNvSpPr txBox="1"/>
          <p:nvPr/>
        </p:nvSpPr>
        <p:spPr>
          <a:xfrm>
            <a:off x="3736711" y="2059515"/>
            <a:ext cx="3711653" cy="1052596"/>
          </a:xfrm>
          <a:prstGeom prst="rect">
            <a:avLst/>
          </a:prstGeom>
          <a:noFill/>
        </p:spPr>
        <p:txBody>
          <a:bodyPr wrap="square" rtlCol="0">
            <a:spAutoFit/>
          </a:bodyPr>
          <a:lstStyle/>
          <a:p>
            <a:pPr>
              <a:lnSpc>
                <a:spcPct val="130000"/>
              </a:lnSpc>
              <a:defRPr/>
            </a:pPr>
            <a:r>
              <a:rPr lang="zh-CN" altLang="en-US" sz="1600" kern="0" dirty="0">
                <a:solidFill>
                  <a:schemeClr val="accent4">
                    <a:lumMod val="50000"/>
                  </a:schemeClr>
                </a:solidFill>
                <a:latin typeface="微软雅黑" pitchFamily="34" charset="-122"/>
                <a:ea typeface="微软雅黑" pitchFamily="34" charset="-122"/>
              </a:rPr>
              <a:t>您的内容打在这里，或通过复制您的文本后在此框中选择粘贴并选择只保留文字您的内容打在</a:t>
            </a:r>
            <a:r>
              <a:rPr lang="zh-CN" altLang="en-US" sz="1600" kern="0" dirty="0" smtClean="0">
                <a:solidFill>
                  <a:schemeClr val="accent4">
                    <a:lumMod val="50000"/>
                  </a:schemeClr>
                </a:solidFill>
                <a:latin typeface="微软雅黑" pitchFamily="34" charset="-122"/>
                <a:ea typeface="微软雅黑" pitchFamily="34" charset="-122"/>
              </a:rPr>
              <a:t>这里</a:t>
            </a:r>
            <a:endParaRPr lang="en-US" altLang="zh-CN" sz="1600" kern="0" dirty="0">
              <a:solidFill>
                <a:schemeClr val="accent4">
                  <a:lumMod val="50000"/>
                </a:schemeClr>
              </a:solidFill>
              <a:latin typeface="微软雅黑" pitchFamily="34" charset="-122"/>
              <a:ea typeface="微软雅黑" pitchFamily="34" charset="-122"/>
            </a:endParaRPr>
          </a:p>
        </p:txBody>
      </p:sp>
      <p:sp>
        <p:nvSpPr>
          <p:cNvPr id="14" name="TextBox 13"/>
          <p:cNvSpPr txBox="1"/>
          <p:nvPr/>
        </p:nvSpPr>
        <p:spPr>
          <a:xfrm>
            <a:off x="3636613" y="4278749"/>
            <a:ext cx="3988666" cy="381258"/>
          </a:xfrm>
          <a:prstGeom prst="rect">
            <a:avLst/>
          </a:prstGeom>
          <a:noFill/>
        </p:spPr>
        <p:txBody>
          <a:bodyPr wrap="square" rtlCol="0">
            <a:spAutoFit/>
          </a:bodyPr>
          <a:lstStyle/>
          <a:p>
            <a:pPr>
              <a:lnSpc>
                <a:spcPct val="130000"/>
              </a:lnSpc>
              <a:defRPr/>
            </a:pPr>
            <a:r>
              <a:rPr lang="zh-CN" altLang="en-US" sz="1600" kern="0" dirty="0">
                <a:solidFill>
                  <a:schemeClr val="accent4">
                    <a:lumMod val="50000"/>
                  </a:schemeClr>
                </a:solidFill>
                <a:latin typeface="微软雅黑" pitchFamily="34" charset="-122"/>
                <a:ea typeface="微软雅黑" pitchFamily="34" charset="-122"/>
              </a:rPr>
              <a:t>您的内容打在这里，或通过复制您的</a:t>
            </a:r>
            <a:r>
              <a:rPr lang="zh-CN" altLang="en-US" sz="1600" kern="0" dirty="0" smtClean="0">
                <a:solidFill>
                  <a:schemeClr val="accent4">
                    <a:lumMod val="50000"/>
                  </a:schemeClr>
                </a:solidFill>
                <a:latin typeface="微软雅黑" pitchFamily="34" charset="-122"/>
                <a:ea typeface="微软雅黑" pitchFamily="34" charset="-122"/>
              </a:rPr>
              <a:t>文本</a:t>
            </a:r>
            <a:endParaRPr lang="en-US" altLang="zh-CN" sz="1600" kern="0" dirty="0">
              <a:solidFill>
                <a:schemeClr val="accent4">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250"/>
                                        <p:tgtEl>
                                          <p:spTgt spid="7"/>
                                        </p:tgtEl>
                                      </p:cBhvr>
                                    </p:animEffect>
                                  </p:childTnLst>
                                </p:cTn>
                              </p:par>
                            </p:childTnLst>
                          </p:cTn>
                        </p:par>
                        <p:par>
                          <p:cTn id="16" fill="hold">
                            <p:stCondLst>
                              <p:cond delay="161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250"/>
                                        <p:tgtEl>
                                          <p:spTgt spid="3"/>
                                        </p:tgtEl>
                                      </p:cBhvr>
                                    </p:animEffect>
                                  </p:childTnLst>
                                </p:cTn>
                              </p:par>
                            </p:childTnLst>
                          </p:cTn>
                        </p:par>
                        <p:par>
                          <p:cTn id="20" fill="hold">
                            <p:stCondLst>
                              <p:cond delay="186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250"/>
                                        <p:tgtEl>
                                          <p:spTgt spid="4"/>
                                        </p:tgtEl>
                                      </p:cBhvr>
                                    </p:animEffect>
                                  </p:childTnLst>
                                </p:cTn>
                              </p:par>
                            </p:childTnLst>
                          </p:cTn>
                        </p:par>
                        <p:par>
                          <p:cTn id="24" fill="hold">
                            <p:stCondLst>
                              <p:cond delay="2110"/>
                            </p:stCondLst>
                            <p:childTnLst>
                              <p:par>
                                <p:cTn id="25" presetID="21"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1000"/>
                                        <p:tgtEl>
                                          <p:spTgt spid="5"/>
                                        </p:tgtEl>
                                      </p:cBhvr>
                                    </p:animEffect>
                                  </p:childTnLst>
                                </p:cTn>
                              </p:par>
                              <p:par>
                                <p:cTn id="28" presetID="22" presetClass="entr" presetSubtype="2" fill="hold" grpId="0" nodeType="withEffect">
                                  <p:stCondLst>
                                    <p:cond delay="75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250"/>
                                        <p:tgtEl>
                                          <p:spTgt spid="8"/>
                                        </p:tgtEl>
                                      </p:cBhvr>
                                    </p:animEffect>
                                  </p:childTnLst>
                                </p:cTn>
                              </p:par>
                            </p:childTnLst>
                          </p:cTn>
                        </p:par>
                        <p:par>
                          <p:cTn id="31" fill="hold">
                            <p:stCondLst>
                              <p:cond delay="311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361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250"/>
                                        <p:tgtEl>
                                          <p:spTgt spid="9"/>
                                        </p:tgtEl>
                                      </p:cBhvr>
                                    </p:animEffect>
                                  </p:childTnLst>
                                </p:cTn>
                              </p:par>
                            </p:childTnLst>
                          </p:cTn>
                        </p:par>
                        <p:par>
                          <p:cTn id="41" fill="hold">
                            <p:stCondLst>
                              <p:cond delay="386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250"/>
                                        <p:tgtEl>
                                          <p:spTgt spid="13"/>
                                        </p:tgtEl>
                                      </p:cBhvr>
                                    </p:animEffect>
                                  </p:childTnLst>
                                </p:cTn>
                              </p:par>
                            </p:childTnLst>
                          </p:cTn>
                        </p:par>
                        <p:par>
                          <p:cTn id="45" fill="hold">
                            <p:stCondLst>
                              <p:cond delay="4110"/>
                            </p:stCondLst>
                            <p:childTnLst>
                              <p:par>
                                <p:cTn id="46" presetID="42"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461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250"/>
                                        <p:tgtEl>
                                          <p:spTgt spid="10"/>
                                        </p:tgtEl>
                                      </p:cBhvr>
                                    </p:animEffect>
                                  </p:childTnLst>
                                </p:cTn>
                              </p:par>
                            </p:childTnLst>
                          </p:cTn>
                        </p:par>
                        <p:par>
                          <p:cTn id="55" fill="hold">
                            <p:stCondLst>
                              <p:cond delay="486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50"/>
                                        <p:tgtEl>
                                          <p:spTgt spid="14"/>
                                        </p:tgtEl>
                                      </p:cBhvr>
                                    </p:animEffect>
                                    <p:anim calcmode="lin" valueType="num">
                                      <p:cBhvr>
                                        <p:cTn id="59" dur="250" fill="hold"/>
                                        <p:tgtEl>
                                          <p:spTgt spid="14"/>
                                        </p:tgtEl>
                                        <p:attrNameLst>
                                          <p:attrName>ppt_x</p:attrName>
                                        </p:attrNameLst>
                                      </p:cBhvr>
                                      <p:tavLst>
                                        <p:tav tm="0">
                                          <p:val>
                                            <p:strVal val="#ppt_x"/>
                                          </p:val>
                                        </p:tav>
                                        <p:tav tm="100000">
                                          <p:val>
                                            <p:strVal val="#ppt_x"/>
                                          </p:val>
                                        </p:tav>
                                      </p:tavLst>
                                    </p:anim>
                                    <p:anim calcmode="lin" valueType="num">
                                      <p:cBhvr>
                                        <p:cTn id="60"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P spid="9" grpId="0" animBg="1"/>
      <p:bldP spid="10" grpId="0" animBg="1"/>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TextBox 2"/>
          <p:cNvSpPr txBox="1"/>
          <p:nvPr/>
        </p:nvSpPr>
        <p:spPr>
          <a:xfrm>
            <a:off x="4382567" y="3115791"/>
            <a:ext cx="2173288" cy="584200"/>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600" dirty="0">
                <a:solidFill>
                  <a:prstClr val="black">
                    <a:lumMod val="75000"/>
                    <a:lumOff val="25000"/>
                  </a:prstClr>
                </a:solidFill>
                <a:latin typeface="微软雅黑" pitchFamily="34" charset="-122"/>
                <a:ea typeface="微软雅黑" pitchFamily="34" charset="-122"/>
              </a:rPr>
              <a:t>点击此处输入文字</a:t>
            </a:r>
            <a:endParaRPr lang="en-US" altLang="zh-CN" sz="1600" dirty="0">
              <a:solidFill>
                <a:prstClr val="black">
                  <a:lumMod val="75000"/>
                  <a:lumOff val="25000"/>
                </a:prst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600" dirty="0">
                <a:solidFill>
                  <a:prstClr val="black">
                    <a:lumMod val="75000"/>
                    <a:lumOff val="25000"/>
                  </a:prstClr>
                </a:solidFill>
                <a:latin typeface="微软雅黑" pitchFamily="34" charset="-122"/>
                <a:ea typeface="微软雅黑" pitchFamily="34" charset="-122"/>
              </a:rPr>
              <a:t>点击此处输入文字</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4" name="TextBox 3"/>
          <p:cNvSpPr txBox="1"/>
          <p:nvPr/>
        </p:nvSpPr>
        <p:spPr>
          <a:xfrm>
            <a:off x="2510905" y="3869853"/>
            <a:ext cx="2378075" cy="646113"/>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dirty="0">
                <a:solidFill>
                  <a:schemeClr val="accent4">
                    <a:lumMod val="50000"/>
                  </a:schemeClr>
                </a:solidFill>
                <a:latin typeface="微软雅黑" pitchFamily="34" charset="-122"/>
                <a:ea typeface="微软雅黑" pitchFamily="34" charset="-122"/>
              </a:rPr>
              <a:t>点击此处输入文字</a:t>
            </a:r>
            <a:endParaRPr lang="en-US" altLang="zh-CN" dirty="0">
              <a:solidFill>
                <a:schemeClr val="accent4">
                  <a:lumMod val="50000"/>
                </a:scheme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dirty="0">
                <a:solidFill>
                  <a:schemeClr val="accent4">
                    <a:lumMod val="50000"/>
                  </a:schemeClr>
                </a:solidFill>
                <a:latin typeface="微软雅黑" pitchFamily="34" charset="-122"/>
                <a:ea typeface="微软雅黑" pitchFamily="34" charset="-122"/>
              </a:rPr>
              <a:t>点击此处输入文字</a:t>
            </a:r>
            <a:endParaRPr lang="en-US" altLang="zh-CN" dirty="0">
              <a:solidFill>
                <a:schemeClr val="accent4">
                  <a:lumMod val="50000"/>
                </a:schemeClr>
              </a:solidFill>
              <a:latin typeface="微软雅黑" pitchFamily="34" charset="-122"/>
              <a:ea typeface="微软雅黑" pitchFamily="34" charset="-122"/>
            </a:endParaRPr>
          </a:p>
        </p:txBody>
      </p:sp>
      <p:sp>
        <p:nvSpPr>
          <p:cNvPr id="5" name="TextBox 4"/>
          <p:cNvSpPr txBox="1"/>
          <p:nvPr/>
        </p:nvSpPr>
        <p:spPr>
          <a:xfrm>
            <a:off x="6170092" y="2155353"/>
            <a:ext cx="1966913" cy="523875"/>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p:txBody>
      </p:sp>
      <p:grpSp>
        <p:nvGrpSpPr>
          <p:cNvPr id="7" name="组合 6"/>
          <p:cNvGrpSpPr/>
          <p:nvPr/>
        </p:nvGrpSpPr>
        <p:grpSpPr>
          <a:xfrm>
            <a:off x="899592" y="1828328"/>
            <a:ext cx="1944688" cy="2681281"/>
            <a:chOff x="681032" y="1902140"/>
            <a:chExt cx="1944688" cy="2681281"/>
          </a:xfrm>
        </p:grpSpPr>
        <p:sp>
          <p:nvSpPr>
            <p:cNvPr id="8"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rgbClr val="000000"/>
                </a:solidFill>
                <a:effectLst/>
                <a:uLnTx/>
                <a:uFillTx/>
                <a:latin typeface="Arial" pitchFamily="34" charset="0"/>
                <a:ea typeface="华文细黑" pitchFamily="2" charset="-122"/>
              </a:endParaRPr>
            </a:p>
          </p:txBody>
        </p:sp>
        <p:sp>
          <p:nvSpPr>
            <p:cNvPr id="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10" name="矩形​​ 16"/>
            <p:cNvSpPr>
              <a:spLocks noChangeArrowheads="1"/>
            </p:cNvSpPr>
            <p:nvPr/>
          </p:nvSpPr>
          <p:spPr bwMode="auto">
            <a:xfrm>
              <a:off x="1087761" y="2412848"/>
              <a:ext cx="11079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Unicode MS" pitchFamily="34" charset="-122"/>
                </a:rPr>
                <a:t>点击录</a:t>
              </a:r>
              <a:endParaRPr kumimoji="0" lang="en-US" altLang="zh-CN" sz="2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Unicode MS"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Unicode MS" pitchFamily="34" charset="-122"/>
                </a:rPr>
                <a:t>入内容</a:t>
              </a:r>
            </a:p>
          </p:txBody>
        </p:sp>
      </p:grpSp>
      <p:grpSp>
        <p:nvGrpSpPr>
          <p:cNvPr id="11" name="组合 10"/>
          <p:cNvGrpSpPr/>
          <p:nvPr/>
        </p:nvGrpSpPr>
        <p:grpSpPr>
          <a:xfrm>
            <a:off x="3364980" y="1455266"/>
            <a:ext cx="1439862" cy="1946260"/>
            <a:chOff x="3146420" y="1529078"/>
            <a:chExt cx="1439862" cy="1946260"/>
          </a:xfrm>
        </p:grpSpPr>
        <p:sp>
          <p:nvSpPr>
            <p:cNvPr id="12"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a typeface="华文细黑" pitchFamily="2" charset="-122"/>
              </a:endParaRPr>
            </a:p>
          </p:txBody>
        </p:sp>
        <p:sp>
          <p:nvSpPr>
            <p:cNvPr id="13"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4" name="矩形​​ 17"/>
            <p:cNvSpPr>
              <a:spLocks noChangeArrowheads="1"/>
            </p:cNvSpPr>
            <p:nvPr/>
          </p:nvSpPr>
          <p:spPr bwMode="auto">
            <a:xfrm>
              <a:off x="3360312" y="1855757"/>
              <a:ext cx="954107" cy="6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rPr>
                <a:t>点击录</a:t>
              </a:r>
              <a:endParaRPr kumimoji="0" lang="en-US" altLang="zh-CN"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rPr>
                <a:t>入内容</a:t>
              </a:r>
            </a:p>
          </p:txBody>
        </p:sp>
      </p:grpSp>
      <p:grpSp>
        <p:nvGrpSpPr>
          <p:cNvPr id="15" name="组合 14"/>
          <p:cNvGrpSpPr/>
          <p:nvPr/>
        </p:nvGrpSpPr>
        <p:grpSpPr>
          <a:xfrm>
            <a:off x="5292205" y="1179041"/>
            <a:ext cx="1012825" cy="1357676"/>
            <a:chOff x="5073645" y="1252853"/>
            <a:chExt cx="1012825" cy="1357676"/>
          </a:xfrm>
        </p:grpSpPr>
        <p:sp>
          <p:nvSpPr>
            <p:cNvPr id="16"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a typeface="华文细黑" pitchFamily="2" charset="-122"/>
              </a:endParaRPr>
            </a:p>
          </p:txBody>
        </p:sp>
        <p:sp>
          <p:nvSpPr>
            <p:cNvPr id="17"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8" name="矩形​​ 18"/>
            <p:cNvSpPr>
              <a:spLocks noChangeArrowheads="1"/>
            </p:cNvSpPr>
            <p:nvPr/>
          </p:nvSpPr>
          <p:spPr bwMode="auto">
            <a:xfrm>
              <a:off x="5179154" y="1463486"/>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rPr>
                <a:t>点击录</a:t>
              </a:r>
              <a:endParaRPr kumimoji="0" lang="en-US" altLang="zh-CN"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6"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62">
                                          <p:stCondLst>
                                            <p:cond delay="0"/>
                                          </p:stCondLst>
                                        </p:cTn>
                                        <p:tgtEl>
                                          <p:spTgt spid="7"/>
                                        </p:tgtEl>
                                      </p:cBhvr>
                                    </p:animEffect>
                                    <p:anim calcmode="lin" valueType="num">
                                      <p:cBhvr>
                                        <p:cTn id="16"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19"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20"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21" dur="16">
                                          <p:stCondLst>
                                            <p:cond delay="406"/>
                                          </p:stCondLst>
                                        </p:cTn>
                                        <p:tgtEl>
                                          <p:spTgt spid="7"/>
                                        </p:tgtEl>
                                      </p:cBhvr>
                                      <p:to x="100000" y="60000"/>
                                    </p:animScale>
                                    <p:animScale>
                                      <p:cBhvr>
                                        <p:cTn id="22" dur="104" decel="50000">
                                          <p:stCondLst>
                                            <p:cond delay="423"/>
                                          </p:stCondLst>
                                        </p:cTn>
                                        <p:tgtEl>
                                          <p:spTgt spid="7"/>
                                        </p:tgtEl>
                                      </p:cBhvr>
                                      <p:to x="100000" y="100000"/>
                                    </p:animScale>
                                    <p:animScale>
                                      <p:cBhvr>
                                        <p:cTn id="23" dur="16">
                                          <p:stCondLst>
                                            <p:cond delay="820"/>
                                          </p:stCondLst>
                                        </p:cTn>
                                        <p:tgtEl>
                                          <p:spTgt spid="7"/>
                                        </p:tgtEl>
                                      </p:cBhvr>
                                      <p:to x="100000" y="80000"/>
                                    </p:animScale>
                                    <p:animScale>
                                      <p:cBhvr>
                                        <p:cTn id="24" dur="104" decel="50000">
                                          <p:stCondLst>
                                            <p:cond delay="836"/>
                                          </p:stCondLst>
                                        </p:cTn>
                                        <p:tgtEl>
                                          <p:spTgt spid="7"/>
                                        </p:tgtEl>
                                      </p:cBhvr>
                                      <p:to x="100000" y="100000"/>
                                    </p:animScale>
                                    <p:animScale>
                                      <p:cBhvr>
                                        <p:cTn id="25" dur="16">
                                          <p:stCondLst>
                                            <p:cond delay="1026"/>
                                          </p:stCondLst>
                                        </p:cTn>
                                        <p:tgtEl>
                                          <p:spTgt spid="7"/>
                                        </p:tgtEl>
                                      </p:cBhvr>
                                      <p:to x="100000" y="90000"/>
                                    </p:animScale>
                                    <p:animScale>
                                      <p:cBhvr>
                                        <p:cTn id="26" dur="104" decel="50000">
                                          <p:stCondLst>
                                            <p:cond delay="1042"/>
                                          </p:stCondLst>
                                        </p:cTn>
                                        <p:tgtEl>
                                          <p:spTgt spid="7"/>
                                        </p:tgtEl>
                                      </p:cBhvr>
                                      <p:to x="100000" y="100000"/>
                                    </p:animScale>
                                    <p:animScale>
                                      <p:cBhvr>
                                        <p:cTn id="27" dur="16">
                                          <p:stCondLst>
                                            <p:cond delay="1130"/>
                                          </p:stCondLst>
                                        </p:cTn>
                                        <p:tgtEl>
                                          <p:spTgt spid="7"/>
                                        </p:tgtEl>
                                      </p:cBhvr>
                                      <p:to x="100000" y="95000"/>
                                    </p:animScale>
                                    <p:animScale>
                                      <p:cBhvr>
                                        <p:cTn id="28" dur="104" decel="50000">
                                          <p:stCondLst>
                                            <p:cond delay="1146"/>
                                          </p:stCondLst>
                                        </p:cTn>
                                        <p:tgtEl>
                                          <p:spTgt spid="7"/>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362">
                                          <p:stCondLst>
                                            <p:cond delay="0"/>
                                          </p:stCondLst>
                                        </p:cTn>
                                        <p:tgtEl>
                                          <p:spTgt spid="11"/>
                                        </p:tgtEl>
                                      </p:cBhvr>
                                    </p:animEffect>
                                    <p:anim calcmode="lin" valueType="num">
                                      <p:cBhvr>
                                        <p:cTn id="32" dur="1139"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3" dur="415"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4" dur="415" tmFilter="0, 0; 0.125,0.2665; 0.25,0.4; 0.375,0.465; 0.5,0.5;  0.625,0.535; 0.75,0.6; 0.875,0.7335; 1,1">
                                          <p:stCondLst>
                                            <p:cond delay="415"/>
                                          </p:stCondLst>
                                        </p:cTn>
                                        <p:tgtEl>
                                          <p:spTgt spid="11"/>
                                        </p:tgtEl>
                                        <p:attrNameLst>
                                          <p:attrName>ppt_y</p:attrName>
                                        </p:attrNameLst>
                                      </p:cBhvr>
                                      <p:tavLst>
                                        <p:tav tm="0" fmla="#ppt_y-sin(pi*$)/9">
                                          <p:val>
                                            <p:fltVal val="0"/>
                                          </p:val>
                                        </p:tav>
                                        <p:tav tm="100000">
                                          <p:val>
                                            <p:fltVal val="1"/>
                                          </p:val>
                                        </p:tav>
                                      </p:tavLst>
                                    </p:anim>
                                    <p:anim calcmode="lin" valueType="num">
                                      <p:cBhvr>
                                        <p:cTn id="35" dur="207" tmFilter="0, 0; 0.125,0.2665; 0.25,0.4; 0.375,0.465; 0.5,0.5;  0.625,0.535; 0.75,0.6; 0.875,0.7335; 1,1">
                                          <p:stCondLst>
                                            <p:cond delay="828"/>
                                          </p:stCondLst>
                                        </p:cTn>
                                        <p:tgtEl>
                                          <p:spTgt spid="11"/>
                                        </p:tgtEl>
                                        <p:attrNameLst>
                                          <p:attrName>ppt_y</p:attrName>
                                        </p:attrNameLst>
                                      </p:cBhvr>
                                      <p:tavLst>
                                        <p:tav tm="0" fmla="#ppt_y-sin(pi*$)/27">
                                          <p:val>
                                            <p:fltVal val="0"/>
                                          </p:val>
                                        </p:tav>
                                        <p:tav tm="100000">
                                          <p:val>
                                            <p:fltVal val="1"/>
                                          </p:val>
                                        </p:tav>
                                      </p:tavLst>
                                    </p:anim>
                                    <p:anim calcmode="lin" valueType="num">
                                      <p:cBhvr>
                                        <p:cTn id="36" dur="103" tmFilter="0, 0; 0.125,0.2665; 0.25,0.4; 0.375,0.465; 0.5,0.5;  0.625,0.535; 0.75,0.6; 0.875,0.7335; 1,1">
                                          <p:stCondLst>
                                            <p:cond delay="1035"/>
                                          </p:stCondLst>
                                        </p:cTn>
                                        <p:tgtEl>
                                          <p:spTgt spid="11"/>
                                        </p:tgtEl>
                                        <p:attrNameLst>
                                          <p:attrName>ppt_y</p:attrName>
                                        </p:attrNameLst>
                                      </p:cBhvr>
                                      <p:tavLst>
                                        <p:tav tm="0" fmla="#ppt_y-sin(pi*$)/81">
                                          <p:val>
                                            <p:fltVal val="0"/>
                                          </p:val>
                                        </p:tav>
                                        <p:tav tm="100000">
                                          <p:val>
                                            <p:fltVal val="1"/>
                                          </p:val>
                                        </p:tav>
                                      </p:tavLst>
                                    </p:anim>
                                    <p:animScale>
                                      <p:cBhvr>
                                        <p:cTn id="37" dur="16">
                                          <p:stCondLst>
                                            <p:cond delay="406"/>
                                          </p:stCondLst>
                                        </p:cTn>
                                        <p:tgtEl>
                                          <p:spTgt spid="11"/>
                                        </p:tgtEl>
                                      </p:cBhvr>
                                      <p:to x="100000" y="60000"/>
                                    </p:animScale>
                                    <p:animScale>
                                      <p:cBhvr>
                                        <p:cTn id="38" dur="104" decel="50000">
                                          <p:stCondLst>
                                            <p:cond delay="423"/>
                                          </p:stCondLst>
                                        </p:cTn>
                                        <p:tgtEl>
                                          <p:spTgt spid="11"/>
                                        </p:tgtEl>
                                      </p:cBhvr>
                                      <p:to x="100000" y="100000"/>
                                    </p:animScale>
                                    <p:animScale>
                                      <p:cBhvr>
                                        <p:cTn id="39" dur="16">
                                          <p:stCondLst>
                                            <p:cond delay="820"/>
                                          </p:stCondLst>
                                        </p:cTn>
                                        <p:tgtEl>
                                          <p:spTgt spid="11"/>
                                        </p:tgtEl>
                                      </p:cBhvr>
                                      <p:to x="100000" y="80000"/>
                                    </p:animScale>
                                    <p:animScale>
                                      <p:cBhvr>
                                        <p:cTn id="40" dur="104" decel="50000">
                                          <p:stCondLst>
                                            <p:cond delay="836"/>
                                          </p:stCondLst>
                                        </p:cTn>
                                        <p:tgtEl>
                                          <p:spTgt spid="11"/>
                                        </p:tgtEl>
                                      </p:cBhvr>
                                      <p:to x="100000" y="100000"/>
                                    </p:animScale>
                                    <p:animScale>
                                      <p:cBhvr>
                                        <p:cTn id="41" dur="16">
                                          <p:stCondLst>
                                            <p:cond delay="1026"/>
                                          </p:stCondLst>
                                        </p:cTn>
                                        <p:tgtEl>
                                          <p:spTgt spid="11"/>
                                        </p:tgtEl>
                                      </p:cBhvr>
                                      <p:to x="100000" y="90000"/>
                                    </p:animScale>
                                    <p:animScale>
                                      <p:cBhvr>
                                        <p:cTn id="42" dur="104" decel="50000">
                                          <p:stCondLst>
                                            <p:cond delay="1042"/>
                                          </p:stCondLst>
                                        </p:cTn>
                                        <p:tgtEl>
                                          <p:spTgt spid="11"/>
                                        </p:tgtEl>
                                      </p:cBhvr>
                                      <p:to x="100000" y="100000"/>
                                    </p:animScale>
                                    <p:animScale>
                                      <p:cBhvr>
                                        <p:cTn id="43" dur="16">
                                          <p:stCondLst>
                                            <p:cond delay="1130"/>
                                          </p:stCondLst>
                                        </p:cTn>
                                        <p:tgtEl>
                                          <p:spTgt spid="11"/>
                                        </p:tgtEl>
                                      </p:cBhvr>
                                      <p:to x="100000" y="95000"/>
                                    </p:animScale>
                                    <p:animScale>
                                      <p:cBhvr>
                                        <p:cTn id="44" dur="104" decel="50000">
                                          <p:stCondLst>
                                            <p:cond delay="1146"/>
                                          </p:stCondLst>
                                        </p:cTn>
                                        <p:tgtEl>
                                          <p:spTgt spid="11"/>
                                        </p:tgtEl>
                                      </p:cBhvr>
                                      <p:to x="100000" y="100000"/>
                                    </p:animScale>
                                  </p:childTnLst>
                                </p:cTn>
                              </p:par>
                              <p:par>
                                <p:cTn id="45" presetID="26" presetClass="entr" presetSubtype="0" fill="hold" nodeType="withEffect">
                                  <p:stCondLst>
                                    <p:cond delay="50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362">
                                          <p:stCondLst>
                                            <p:cond delay="0"/>
                                          </p:stCondLst>
                                        </p:cTn>
                                        <p:tgtEl>
                                          <p:spTgt spid="15"/>
                                        </p:tgtEl>
                                      </p:cBhvr>
                                    </p:animEffect>
                                    <p:anim calcmode="lin" valueType="num">
                                      <p:cBhvr>
                                        <p:cTn id="48" dur="1139"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9" dur="415"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0" dur="415" tmFilter="0, 0; 0.125,0.2665; 0.25,0.4; 0.375,0.465; 0.5,0.5;  0.625,0.535; 0.75,0.6; 0.875,0.7335; 1,1">
                                          <p:stCondLst>
                                            <p:cond delay="415"/>
                                          </p:stCondLst>
                                        </p:cTn>
                                        <p:tgtEl>
                                          <p:spTgt spid="15"/>
                                        </p:tgtEl>
                                        <p:attrNameLst>
                                          <p:attrName>ppt_y</p:attrName>
                                        </p:attrNameLst>
                                      </p:cBhvr>
                                      <p:tavLst>
                                        <p:tav tm="0" fmla="#ppt_y-sin(pi*$)/9">
                                          <p:val>
                                            <p:fltVal val="0"/>
                                          </p:val>
                                        </p:tav>
                                        <p:tav tm="100000">
                                          <p:val>
                                            <p:fltVal val="1"/>
                                          </p:val>
                                        </p:tav>
                                      </p:tavLst>
                                    </p:anim>
                                    <p:anim calcmode="lin" valueType="num">
                                      <p:cBhvr>
                                        <p:cTn id="51" dur="207" tmFilter="0, 0; 0.125,0.2665; 0.25,0.4; 0.375,0.465; 0.5,0.5;  0.625,0.535; 0.75,0.6; 0.875,0.7335; 1,1">
                                          <p:stCondLst>
                                            <p:cond delay="828"/>
                                          </p:stCondLst>
                                        </p:cTn>
                                        <p:tgtEl>
                                          <p:spTgt spid="15"/>
                                        </p:tgtEl>
                                        <p:attrNameLst>
                                          <p:attrName>ppt_y</p:attrName>
                                        </p:attrNameLst>
                                      </p:cBhvr>
                                      <p:tavLst>
                                        <p:tav tm="0" fmla="#ppt_y-sin(pi*$)/27">
                                          <p:val>
                                            <p:fltVal val="0"/>
                                          </p:val>
                                        </p:tav>
                                        <p:tav tm="100000">
                                          <p:val>
                                            <p:fltVal val="1"/>
                                          </p:val>
                                        </p:tav>
                                      </p:tavLst>
                                    </p:anim>
                                    <p:anim calcmode="lin" valueType="num">
                                      <p:cBhvr>
                                        <p:cTn id="52" dur="103" tmFilter="0, 0; 0.125,0.2665; 0.25,0.4; 0.375,0.465; 0.5,0.5;  0.625,0.535; 0.75,0.6; 0.875,0.7335; 1,1">
                                          <p:stCondLst>
                                            <p:cond delay="1035"/>
                                          </p:stCondLst>
                                        </p:cTn>
                                        <p:tgtEl>
                                          <p:spTgt spid="15"/>
                                        </p:tgtEl>
                                        <p:attrNameLst>
                                          <p:attrName>ppt_y</p:attrName>
                                        </p:attrNameLst>
                                      </p:cBhvr>
                                      <p:tavLst>
                                        <p:tav tm="0" fmla="#ppt_y-sin(pi*$)/81">
                                          <p:val>
                                            <p:fltVal val="0"/>
                                          </p:val>
                                        </p:tav>
                                        <p:tav tm="100000">
                                          <p:val>
                                            <p:fltVal val="1"/>
                                          </p:val>
                                        </p:tav>
                                      </p:tavLst>
                                    </p:anim>
                                    <p:animScale>
                                      <p:cBhvr>
                                        <p:cTn id="53" dur="16">
                                          <p:stCondLst>
                                            <p:cond delay="406"/>
                                          </p:stCondLst>
                                        </p:cTn>
                                        <p:tgtEl>
                                          <p:spTgt spid="15"/>
                                        </p:tgtEl>
                                      </p:cBhvr>
                                      <p:to x="100000" y="60000"/>
                                    </p:animScale>
                                    <p:animScale>
                                      <p:cBhvr>
                                        <p:cTn id="54" dur="104" decel="50000">
                                          <p:stCondLst>
                                            <p:cond delay="423"/>
                                          </p:stCondLst>
                                        </p:cTn>
                                        <p:tgtEl>
                                          <p:spTgt spid="15"/>
                                        </p:tgtEl>
                                      </p:cBhvr>
                                      <p:to x="100000" y="100000"/>
                                    </p:animScale>
                                    <p:animScale>
                                      <p:cBhvr>
                                        <p:cTn id="55" dur="16">
                                          <p:stCondLst>
                                            <p:cond delay="820"/>
                                          </p:stCondLst>
                                        </p:cTn>
                                        <p:tgtEl>
                                          <p:spTgt spid="15"/>
                                        </p:tgtEl>
                                      </p:cBhvr>
                                      <p:to x="100000" y="80000"/>
                                    </p:animScale>
                                    <p:animScale>
                                      <p:cBhvr>
                                        <p:cTn id="56" dur="104" decel="50000">
                                          <p:stCondLst>
                                            <p:cond delay="836"/>
                                          </p:stCondLst>
                                        </p:cTn>
                                        <p:tgtEl>
                                          <p:spTgt spid="15"/>
                                        </p:tgtEl>
                                      </p:cBhvr>
                                      <p:to x="100000" y="100000"/>
                                    </p:animScale>
                                    <p:animScale>
                                      <p:cBhvr>
                                        <p:cTn id="57" dur="16">
                                          <p:stCondLst>
                                            <p:cond delay="1026"/>
                                          </p:stCondLst>
                                        </p:cTn>
                                        <p:tgtEl>
                                          <p:spTgt spid="15"/>
                                        </p:tgtEl>
                                      </p:cBhvr>
                                      <p:to x="100000" y="90000"/>
                                    </p:animScale>
                                    <p:animScale>
                                      <p:cBhvr>
                                        <p:cTn id="58" dur="104" decel="50000">
                                          <p:stCondLst>
                                            <p:cond delay="1042"/>
                                          </p:stCondLst>
                                        </p:cTn>
                                        <p:tgtEl>
                                          <p:spTgt spid="15"/>
                                        </p:tgtEl>
                                      </p:cBhvr>
                                      <p:to x="100000" y="100000"/>
                                    </p:animScale>
                                    <p:animScale>
                                      <p:cBhvr>
                                        <p:cTn id="59" dur="16">
                                          <p:stCondLst>
                                            <p:cond delay="1130"/>
                                          </p:stCondLst>
                                        </p:cTn>
                                        <p:tgtEl>
                                          <p:spTgt spid="15"/>
                                        </p:tgtEl>
                                      </p:cBhvr>
                                      <p:to x="100000" y="95000"/>
                                    </p:animScale>
                                    <p:animScale>
                                      <p:cBhvr>
                                        <p:cTn id="60" dur="104" decel="50000">
                                          <p:stCondLst>
                                            <p:cond delay="1146"/>
                                          </p:stCondLst>
                                        </p:cTn>
                                        <p:tgtEl>
                                          <p:spTgt spid="15"/>
                                        </p:tgtEl>
                                      </p:cBhvr>
                                      <p:to x="100000" y="100000"/>
                                    </p:animScale>
                                  </p:childTnLst>
                                </p:cTn>
                              </p:par>
                            </p:childTnLst>
                          </p:cTn>
                        </p:par>
                        <p:par>
                          <p:cTn id="61" fill="hold">
                            <p:stCondLst>
                              <p:cond delay="3110"/>
                            </p:stCondLst>
                            <p:childTnLst>
                              <p:par>
                                <p:cTn id="62" presetID="22" presetClass="entr" presetSubtype="2"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250"/>
                                        <p:tgtEl>
                                          <p:spTgt spid="5"/>
                                        </p:tgtEl>
                                      </p:cBhvr>
                                    </p:animEffect>
                                  </p:childTnLst>
                                </p:cTn>
                              </p:par>
                              <p:par>
                                <p:cTn id="65" presetID="22" presetClass="entr" presetSubtype="2" fill="hold" grpId="0" nodeType="withEffect">
                                  <p:stCondLst>
                                    <p:cond delay="250"/>
                                  </p:stCondLst>
                                  <p:childTnLst>
                                    <p:set>
                                      <p:cBhvr>
                                        <p:cTn id="66" dur="1" fill="hold">
                                          <p:stCondLst>
                                            <p:cond delay="0"/>
                                          </p:stCondLst>
                                        </p:cTn>
                                        <p:tgtEl>
                                          <p:spTgt spid="3"/>
                                        </p:tgtEl>
                                        <p:attrNameLst>
                                          <p:attrName>style.visibility</p:attrName>
                                        </p:attrNameLst>
                                      </p:cBhvr>
                                      <p:to>
                                        <p:strVal val="visible"/>
                                      </p:to>
                                    </p:set>
                                    <p:animEffect transition="in" filter="wipe(right)">
                                      <p:cBhvr>
                                        <p:cTn id="67" dur="250"/>
                                        <p:tgtEl>
                                          <p:spTgt spid="3"/>
                                        </p:tgtEl>
                                      </p:cBhvr>
                                    </p:animEffect>
                                  </p:childTnLst>
                                </p:cTn>
                              </p:par>
                              <p:par>
                                <p:cTn id="68" presetID="22" presetClass="entr" presetSubtype="2" fill="hold" grpId="0" nodeType="withEffect">
                                  <p:stCondLst>
                                    <p:cond delay="500"/>
                                  </p:stCondLst>
                                  <p:childTnLst>
                                    <p:set>
                                      <p:cBhvr>
                                        <p:cTn id="69" dur="1" fill="hold">
                                          <p:stCondLst>
                                            <p:cond delay="0"/>
                                          </p:stCondLst>
                                        </p:cTn>
                                        <p:tgtEl>
                                          <p:spTgt spid="4"/>
                                        </p:tgtEl>
                                        <p:attrNameLst>
                                          <p:attrName>style.visibility</p:attrName>
                                        </p:attrNameLst>
                                      </p:cBhvr>
                                      <p:to>
                                        <p:strVal val="visible"/>
                                      </p:to>
                                    </p:set>
                                    <p:animEffect transition="in" filter="wipe(right)">
                                      <p:cBhvr>
                                        <p:cTn id="7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trellis">
          <a:fgClr>
            <a:srgbClr val="BFE4FF"/>
          </a:fgClr>
          <a:bgClr>
            <a:schemeClr val="bg1"/>
          </a:bgClr>
        </a:pattFill>
        <a:effectLst/>
      </p:bgPr>
    </p:bg>
    <p:spTree>
      <p:nvGrpSpPr>
        <p:cNvPr id="1" name=""/>
        <p:cNvGrpSpPr/>
        <p:nvPr/>
      </p:nvGrpSpPr>
      <p:grpSpPr>
        <a:xfrm>
          <a:off x="0" y="0"/>
          <a:ext cx="0" cy="0"/>
          <a:chOff x="0" y="0"/>
          <a:chExt cx="0" cy="0"/>
        </a:xfrm>
      </p:grpSpPr>
      <p:grpSp>
        <p:nvGrpSpPr>
          <p:cNvPr id="13" name="组合 12"/>
          <p:cNvGrpSpPr/>
          <p:nvPr/>
        </p:nvGrpSpPr>
        <p:grpSpPr>
          <a:xfrm>
            <a:off x="1838475" y="1147119"/>
            <a:ext cx="6655526" cy="3277716"/>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FFFFFF">
                    <a:lumMod val="65000"/>
                    <a:lumOff val="35000"/>
                  </a:srgb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740051" y="831837"/>
            <a:ext cx="1993749" cy="15939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740050" y="831837"/>
            <a:ext cx="2106463" cy="146257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8632975" y="4182529"/>
            <a:ext cx="186743" cy="18674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349927" y="983537"/>
            <a:ext cx="657612"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2</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862140" y="1340116"/>
            <a:ext cx="3950220"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第二部分</a:t>
            </a:r>
            <a:r>
              <a:rPr lang="zh-CN" altLang="en-US" sz="3200" b="1" dirty="0">
                <a:solidFill>
                  <a:srgbClr val="2B2A30"/>
                </a:solidFill>
                <a:latin typeface="微软雅黑" panose="020B0503020204020204" pitchFamily="34" charset="-122"/>
                <a:ea typeface="微软雅黑" panose="020B0503020204020204" pitchFamily="34" charset="-122"/>
              </a:rPr>
              <a:t>标题</a:t>
            </a:r>
          </a:p>
        </p:txBody>
      </p:sp>
      <p:sp>
        <p:nvSpPr>
          <p:cNvPr id="21" name="Rectangle 13"/>
          <p:cNvSpPr>
            <a:spLocks noChangeArrowheads="1"/>
          </p:cNvSpPr>
          <p:nvPr/>
        </p:nvSpPr>
        <p:spPr bwMode="auto">
          <a:xfrm>
            <a:off x="1830592" y="1641770"/>
            <a:ext cx="5331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699322" y="2616202"/>
            <a:ext cx="5004553" cy="1477328"/>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3840808" y="1920749"/>
            <a:ext cx="4024193"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84" y="1387195"/>
            <a:ext cx="1812524" cy="3737645"/>
          </a:xfrm>
          <a:prstGeom prst="rect">
            <a:avLst/>
          </a:prstGeom>
        </p:spPr>
      </p:pic>
    </p:spTree>
    <p:extLst>
      <p:ext uri="{BB962C8B-B14F-4D97-AF65-F5344CB8AC3E}">
        <p14:creationId xmlns:p14="http://schemas.microsoft.com/office/powerpoint/2010/main" val="268333415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 calcmode="lin" valueType="num">
                                      <p:cBhvr>
                                        <p:cTn id="25" dur="500" fill="hold"/>
                                        <p:tgtEl>
                                          <p:spTgt spid="19"/>
                                        </p:tgtEl>
                                        <p:attrNameLst>
                                          <p:attrName>style.rotation</p:attrName>
                                        </p:attrNameLst>
                                      </p:cBhvr>
                                      <p:tavLst>
                                        <p:tav tm="0">
                                          <p:val>
                                            <p:fltVal val="90"/>
                                          </p:val>
                                        </p:tav>
                                        <p:tav tm="100000">
                                          <p:val>
                                            <p:fltVal val="0"/>
                                          </p:val>
                                        </p:tav>
                                      </p:tavLst>
                                    </p:anim>
                                    <p:animEffect transition="in" filter="fade">
                                      <p:cBhvr>
                                        <p:cTn id="26" dur="500"/>
                                        <p:tgtEl>
                                          <p:spTgt spid="19"/>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 calcmode="lin" valueType="num">
                                      <p:cBhvr>
                                        <p:cTn id="31" dur="500" fill="hold"/>
                                        <p:tgtEl>
                                          <p:spTgt spid="21"/>
                                        </p:tgtEl>
                                        <p:attrNameLst>
                                          <p:attrName>style.rotation</p:attrName>
                                        </p:attrNameLst>
                                      </p:cBhvr>
                                      <p:tavLst>
                                        <p:tav tm="0">
                                          <p:val>
                                            <p:fltVal val="90"/>
                                          </p:val>
                                        </p:tav>
                                        <p:tav tm="100000">
                                          <p:val>
                                            <p:fltVal val="0"/>
                                          </p:val>
                                        </p:tav>
                                      </p:tavLst>
                                    </p:anim>
                                    <p:animEffect transition="in" filter="fade">
                                      <p:cBhvr>
                                        <p:cTn id="32" dur="500"/>
                                        <p:tgtEl>
                                          <p:spTgt spid="2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30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Line 13"/>
          <p:cNvSpPr>
            <a:spLocks noChangeShapeType="1"/>
          </p:cNvSpPr>
          <p:nvPr/>
        </p:nvSpPr>
        <p:spPr bwMode="auto">
          <a:xfrm>
            <a:off x="539552" y="3000636"/>
            <a:ext cx="8136904" cy="0"/>
          </a:xfrm>
          <a:prstGeom prst="line">
            <a:avLst/>
          </a:prstGeom>
          <a:noFill/>
          <a:ln w="101600">
            <a:solidFill>
              <a:srgbClr val="0070C0"/>
            </a:solidFill>
            <a:round/>
            <a:headEnd/>
            <a:tailEnd type="triangle" w="med" len="med"/>
          </a:ln>
          <a:effectLst/>
          <a:extLst/>
        </p:spPr>
        <p:txBody>
          <a:bodyPr/>
          <a:lstStyle/>
          <a:p>
            <a:pPr fontAlgn="auto">
              <a:spcBef>
                <a:spcPts val="0"/>
              </a:spcBef>
              <a:spcAft>
                <a:spcPts val="0"/>
              </a:spcAft>
              <a:defRPr/>
            </a:pPr>
            <a:endParaRPr lang="zh-CN" altLang="en-US">
              <a:ln>
                <a:solidFill>
                  <a:srgbClr val="FFD347"/>
                </a:solidFill>
              </a:ln>
              <a:latin typeface="微软雅黑" pitchFamily="34" charset="-122"/>
              <a:ea typeface="微软雅黑" pitchFamily="34" charset="-122"/>
              <a:cs typeface="宋体" charset="0"/>
            </a:endParaRPr>
          </a:p>
        </p:txBody>
      </p:sp>
      <p:sp>
        <p:nvSpPr>
          <p:cNvPr id="4" name="AutoShape 2"/>
          <p:cNvSpPr>
            <a:spLocks noChangeArrowheads="1"/>
          </p:cNvSpPr>
          <p:nvPr/>
        </p:nvSpPr>
        <p:spPr bwMode="auto">
          <a:xfrm>
            <a:off x="1664468" y="1206761"/>
            <a:ext cx="1619250" cy="1501775"/>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5" name="Line 16"/>
          <p:cNvSpPr>
            <a:spLocks noChangeShapeType="1"/>
          </p:cNvSpPr>
          <p:nvPr/>
        </p:nvSpPr>
        <p:spPr bwMode="auto">
          <a:xfrm flipH="1">
            <a:off x="1831156" y="1382974"/>
            <a:ext cx="0" cy="1614487"/>
          </a:xfrm>
          <a:prstGeom prst="line">
            <a:avLst/>
          </a:prstGeom>
          <a:noFill/>
          <a:ln w="19050">
            <a:solidFill>
              <a:schemeClr val="bg1">
                <a:lumMod val="8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7" name="Group 138"/>
          <p:cNvGrpSpPr>
            <a:grpSpLocks/>
          </p:cNvGrpSpPr>
          <p:nvPr/>
        </p:nvGrpSpPr>
        <p:grpSpPr bwMode="auto">
          <a:xfrm>
            <a:off x="1736469" y="2907430"/>
            <a:ext cx="182151" cy="182106"/>
            <a:chOff x="1661" y="2750"/>
            <a:chExt cx="250" cy="250"/>
          </a:xfrm>
        </p:grpSpPr>
        <p:sp>
          <p:nvSpPr>
            <p:cNvPr id="8" name="Oval 139"/>
            <p:cNvSpPr>
              <a:spLocks noChangeArrowheads="1"/>
            </p:cNvSpPr>
            <p:nvPr/>
          </p:nvSpPr>
          <p:spPr bwMode="auto">
            <a:xfrm>
              <a:off x="1661" y="2750"/>
              <a:ext cx="250" cy="250"/>
            </a:xfrm>
            <a:prstGeom prst="ellipse">
              <a:avLst/>
            </a:prstGeom>
            <a:solidFill>
              <a:srgbClr val="0070C0"/>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9"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10" name="TextBox 57"/>
          <p:cNvSpPr txBox="1">
            <a:spLocks noChangeArrowheads="1"/>
          </p:cNvSpPr>
          <p:nvPr/>
        </p:nvSpPr>
        <p:spPr bwMode="auto">
          <a:xfrm>
            <a:off x="1835571" y="1273436"/>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11" name="TextBox 57"/>
          <p:cNvSpPr txBox="1">
            <a:spLocks noChangeArrowheads="1"/>
          </p:cNvSpPr>
          <p:nvPr/>
        </p:nvSpPr>
        <p:spPr bwMode="auto">
          <a:xfrm>
            <a:off x="1853033" y="1640149"/>
            <a:ext cx="15477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12" name="AutoShape 17"/>
          <p:cNvSpPr>
            <a:spLocks noChangeArrowheads="1"/>
          </p:cNvSpPr>
          <p:nvPr/>
        </p:nvSpPr>
        <p:spPr bwMode="auto">
          <a:xfrm>
            <a:off x="863724" y="3300674"/>
            <a:ext cx="1692052" cy="134819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solidFill>
                <a:schemeClr val="bg1"/>
              </a:solidFill>
              <a:latin typeface="微软雅黑" pitchFamily="34" charset="-122"/>
              <a:ea typeface="微软雅黑" pitchFamily="34" charset="-122"/>
              <a:cs typeface="宋体" charset="0"/>
            </a:endParaRPr>
          </a:p>
        </p:txBody>
      </p:sp>
      <p:sp>
        <p:nvSpPr>
          <p:cNvPr id="13" name="TextBox 57"/>
          <p:cNvSpPr txBox="1">
            <a:spLocks noChangeArrowheads="1"/>
          </p:cNvSpPr>
          <p:nvPr/>
        </p:nvSpPr>
        <p:spPr bwMode="auto">
          <a:xfrm>
            <a:off x="1052637" y="3403861"/>
            <a:ext cx="855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14" name="TextBox 57"/>
          <p:cNvSpPr txBox="1">
            <a:spLocks noChangeArrowheads="1"/>
          </p:cNvSpPr>
          <p:nvPr/>
        </p:nvSpPr>
        <p:spPr bwMode="auto">
          <a:xfrm>
            <a:off x="1057399" y="3651871"/>
            <a:ext cx="1443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15" name="Line 18"/>
          <p:cNvSpPr>
            <a:spLocks noChangeShapeType="1"/>
          </p:cNvSpPr>
          <p:nvPr/>
        </p:nvSpPr>
        <p:spPr bwMode="auto">
          <a:xfrm flipH="1">
            <a:off x="1025649" y="3003811"/>
            <a:ext cx="1588" cy="581025"/>
          </a:xfrm>
          <a:prstGeom prst="line">
            <a:avLst/>
          </a:prstGeom>
          <a:noFill/>
          <a:ln w="19050">
            <a:solidFill>
              <a:schemeClr val="bg1">
                <a:lumMod val="8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16" name="Group 138"/>
          <p:cNvGrpSpPr>
            <a:grpSpLocks/>
          </p:cNvGrpSpPr>
          <p:nvPr/>
        </p:nvGrpSpPr>
        <p:grpSpPr bwMode="auto">
          <a:xfrm>
            <a:off x="941665" y="2903799"/>
            <a:ext cx="182211" cy="182149"/>
            <a:chOff x="1661" y="2750"/>
            <a:chExt cx="250" cy="250"/>
          </a:xfrm>
        </p:grpSpPr>
        <p:sp>
          <p:nvSpPr>
            <p:cNvPr id="17" name="Oval 139"/>
            <p:cNvSpPr>
              <a:spLocks noChangeArrowheads="1"/>
            </p:cNvSpPr>
            <p:nvPr/>
          </p:nvSpPr>
          <p:spPr bwMode="auto">
            <a:xfrm>
              <a:off x="1661" y="2750"/>
              <a:ext cx="250" cy="251"/>
            </a:xfrm>
            <a:prstGeom prst="ellipse">
              <a:avLst/>
            </a:prstGeom>
            <a:solidFill>
              <a:srgbClr val="0070C0"/>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18"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19" name="AutoShape 5"/>
          <p:cNvSpPr>
            <a:spLocks noChangeArrowheads="1"/>
          </p:cNvSpPr>
          <p:nvPr/>
        </p:nvSpPr>
        <p:spPr bwMode="auto">
          <a:xfrm>
            <a:off x="3391668" y="3311785"/>
            <a:ext cx="1700213" cy="1348197"/>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20" name="TextBox 57"/>
          <p:cNvSpPr txBox="1">
            <a:spLocks noChangeArrowheads="1"/>
          </p:cNvSpPr>
          <p:nvPr/>
        </p:nvSpPr>
        <p:spPr bwMode="auto">
          <a:xfrm>
            <a:off x="3534543" y="3402274"/>
            <a:ext cx="1773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21" name="TextBox 57"/>
          <p:cNvSpPr txBox="1">
            <a:spLocks noChangeArrowheads="1"/>
          </p:cNvSpPr>
          <p:nvPr/>
        </p:nvSpPr>
        <p:spPr bwMode="auto">
          <a:xfrm>
            <a:off x="3550220" y="3651871"/>
            <a:ext cx="15416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22" name="Line 18"/>
          <p:cNvSpPr>
            <a:spLocks noChangeShapeType="1"/>
          </p:cNvSpPr>
          <p:nvPr/>
        </p:nvSpPr>
        <p:spPr bwMode="auto">
          <a:xfrm flipH="1">
            <a:off x="3544068" y="3003811"/>
            <a:ext cx="1588" cy="581025"/>
          </a:xfrm>
          <a:prstGeom prst="line">
            <a:avLst/>
          </a:prstGeom>
          <a:noFill/>
          <a:ln w="19050">
            <a:solidFill>
              <a:schemeClr val="bg1">
                <a:lumMod val="8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latin typeface="微软雅黑" pitchFamily="34" charset="-122"/>
              <a:ea typeface="微软雅黑" pitchFamily="34" charset="-122"/>
            </a:endParaRPr>
          </a:p>
        </p:txBody>
      </p:sp>
      <p:grpSp>
        <p:nvGrpSpPr>
          <p:cNvPr id="23" name="Group 138"/>
          <p:cNvGrpSpPr>
            <a:grpSpLocks/>
          </p:cNvGrpSpPr>
          <p:nvPr/>
        </p:nvGrpSpPr>
        <p:grpSpPr bwMode="auto">
          <a:xfrm>
            <a:off x="3459819" y="2903799"/>
            <a:ext cx="182252" cy="182212"/>
            <a:chOff x="1661" y="2750"/>
            <a:chExt cx="250" cy="250"/>
          </a:xfrm>
        </p:grpSpPr>
        <p:sp>
          <p:nvSpPr>
            <p:cNvPr id="24" name="Oval 139"/>
            <p:cNvSpPr>
              <a:spLocks noChangeArrowheads="1"/>
            </p:cNvSpPr>
            <p:nvPr/>
          </p:nvSpPr>
          <p:spPr bwMode="auto">
            <a:xfrm>
              <a:off x="1661" y="2750"/>
              <a:ext cx="250" cy="250"/>
            </a:xfrm>
            <a:prstGeom prst="ellipse">
              <a:avLst/>
            </a:prstGeom>
            <a:solidFill>
              <a:srgbClr val="0070C0"/>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25"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26" name="AutoShape 2"/>
          <p:cNvSpPr>
            <a:spLocks noChangeArrowheads="1"/>
          </p:cNvSpPr>
          <p:nvPr/>
        </p:nvSpPr>
        <p:spPr bwMode="auto">
          <a:xfrm>
            <a:off x="4033018" y="1206761"/>
            <a:ext cx="1619250" cy="1501775"/>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27" name="TextBox 57"/>
          <p:cNvSpPr txBox="1">
            <a:spLocks noChangeArrowheads="1"/>
          </p:cNvSpPr>
          <p:nvPr/>
        </p:nvSpPr>
        <p:spPr bwMode="auto">
          <a:xfrm>
            <a:off x="4211835" y="1273436"/>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28" name="TextBox 57"/>
          <p:cNvSpPr txBox="1">
            <a:spLocks noChangeArrowheads="1"/>
          </p:cNvSpPr>
          <p:nvPr/>
        </p:nvSpPr>
        <p:spPr bwMode="auto">
          <a:xfrm>
            <a:off x="4213421" y="1611574"/>
            <a:ext cx="15652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a:lnSpc>
                <a:spcPct val="150000"/>
              </a:lnSpc>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a:lnSpc>
                <a:spcPct val="150000"/>
              </a:lnSpc>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a:lnSpc>
                <a:spcPct val="150000"/>
              </a:lnSpc>
            </a:pPr>
            <a:r>
              <a:rPr lang="zh-CN" altLang="en-US" sz="1200" b="1" dirty="0">
                <a:solidFill>
                  <a:schemeClr val="bg1"/>
                </a:solidFill>
                <a:latin typeface="微软雅黑" pitchFamily="34" charset="-122"/>
                <a:ea typeface="微软雅黑" pitchFamily="34" charset="-122"/>
              </a:rPr>
              <a:t>添加文本说明内容</a:t>
            </a:r>
          </a:p>
        </p:txBody>
      </p:sp>
      <p:sp>
        <p:nvSpPr>
          <p:cNvPr id="29" name="Line 16"/>
          <p:cNvSpPr>
            <a:spLocks noChangeShapeType="1"/>
          </p:cNvSpPr>
          <p:nvPr/>
        </p:nvSpPr>
        <p:spPr bwMode="auto">
          <a:xfrm flipH="1">
            <a:off x="4191768" y="1382974"/>
            <a:ext cx="0" cy="1614487"/>
          </a:xfrm>
          <a:prstGeom prst="line">
            <a:avLst/>
          </a:prstGeom>
          <a:noFill/>
          <a:ln w="19050">
            <a:solidFill>
              <a:schemeClr val="bg1">
                <a:lumMod val="8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30" name="Group 138"/>
          <p:cNvGrpSpPr>
            <a:grpSpLocks/>
          </p:cNvGrpSpPr>
          <p:nvPr/>
        </p:nvGrpSpPr>
        <p:grpSpPr bwMode="auto">
          <a:xfrm>
            <a:off x="4096480" y="2907430"/>
            <a:ext cx="182151" cy="182106"/>
            <a:chOff x="1661" y="2750"/>
            <a:chExt cx="250" cy="250"/>
          </a:xfrm>
        </p:grpSpPr>
        <p:sp>
          <p:nvSpPr>
            <p:cNvPr id="31" name="Oval 139"/>
            <p:cNvSpPr>
              <a:spLocks noChangeArrowheads="1"/>
            </p:cNvSpPr>
            <p:nvPr/>
          </p:nvSpPr>
          <p:spPr bwMode="auto">
            <a:xfrm>
              <a:off x="1661" y="2750"/>
              <a:ext cx="250" cy="250"/>
            </a:xfrm>
            <a:prstGeom prst="ellipse">
              <a:avLst/>
            </a:prstGeom>
            <a:solidFill>
              <a:srgbClr val="0070C0"/>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32"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33" name="AutoShape 6"/>
          <p:cNvSpPr>
            <a:spLocks noChangeArrowheads="1"/>
          </p:cNvSpPr>
          <p:nvPr/>
        </p:nvSpPr>
        <p:spPr bwMode="auto">
          <a:xfrm>
            <a:off x="5631631" y="3300674"/>
            <a:ext cx="1681162" cy="134819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34" name="Line 7"/>
          <p:cNvSpPr>
            <a:spLocks noChangeShapeType="1"/>
          </p:cNvSpPr>
          <p:nvPr/>
        </p:nvSpPr>
        <p:spPr bwMode="auto">
          <a:xfrm flipH="1">
            <a:off x="5768156" y="3003811"/>
            <a:ext cx="3175" cy="581025"/>
          </a:xfrm>
          <a:prstGeom prst="line">
            <a:avLst/>
          </a:prstGeom>
          <a:noFill/>
          <a:ln w="19050">
            <a:solidFill>
              <a:schemeClr val="bg1">
                <a:lumMod val="85000"/>
              </a:schemeClr>
            </a:solidFill>
            <a:prstDash val="sysDot"/>
            <a:round/>
            <a:headEnd type="oval" w="med" len="med"/>
            <a:tailEnd type="oval" w="med" len="med"/>
          </a:ln>
          <a:effectLst/>
          <a:extLst/>
        </p:spPr>
        <p:txBody>
          <a:bodyPr/>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grpSp>
        <p:nvGrpSpPr>
          <p:cNvPr id="35" name="Group 138"/>
          <p:cNvGrpSpPr>
            <a:grpSpLocks/>
          </p:cNvGrpSpPr>
          <p:nvPr/>
        </p:nvGrpSpPr>
        <p:grpSpPr bwMode="auto">
          <a:xfrm>
            <a:off x="5684855" y="2906974"/>
            <a:ext cx="182144" cy="182190"/>
            <a:chOff x="1661" y="2750"/>
            <a:chExt cx="250" cy="250"/>
          </a:xfrm>
        </p:grpSpPr>
        <p:sp>
          <p:nvSpPr>
            <p:cNvPr id="36" name="Oval 139"/>
            <p:cNvSpPr>
              <a:spLocks noChangeArrowheads="1"/>
            </p:cNvSpPr>
            <p:nvPr/>
          </p:nvSpPr>
          <p:spPr bwMode="auto">
            <a:xfrm>
              <a:off x="1661" y="2750"/>
              <a:ext cx="250" cy="250"/>
            </a:xfrm>
            <a:prstGeom prst="ellipse">
              <a:avLst/>
            </a:prstGeom>
            <a:solidFill>
              <a:srgbClr val="0070C0"/>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37"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38" name="TextBox 57"/>
          <p:cNvSpPr txBox="1">
            <a:spLocks noChangeArrowheads="1"/>
          </p:cNvSpPr>
          <p:nvPr/>
        </p:nvSpPr>
        <p:spPr bwMode="auto">
          <a:xfrm>
            <a:off x="5812606" y="3413386"/>
            <a:ext cx="228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39" name="TextBox 57"/>
          <p:cNvSpPr txBox="1">
            <a:spLocks noChangeArrowheads="1"/>
          </p:cNvSpPr>
          <p:nvPr/>
        </p:nvSpPr>
        <p:spPr bwMode="auto">
          <a:xfrm>
            <a:off x="5830068" y="3651871"/>
            <a:ext cx="141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40" name="AutoShape 4"/>
          <p:cNvSpPr>
            <a:spLocks noChangeArrowheads="1"/>
          </p:cNvSpPr>
          <p:nvPr/>
        </p:nvSpPr>
        <p:spPr bwMode="auto">
          <a:xfrm>
            <a:off x="6409506" y="1205975"/>
            <a:ext cx="1619250" cy="1502615"/>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41" name="Line 14"/>
          <p:cNvSpPr>
            <a:spLocks noChangeShapeType="1"/>
          </p:cNvSpPr>
          <p:nvPr/>
        </p:nvSpPr>
        <p:spPr bwMode="auto">
          <a:xfrm flipH="1">
            <a:off x="6560318" y="1413136"/>
            <a:ext cx="0" cy="1584325"/>
          </a:xfrm>
          <a:prstGeom prst="line">
            <a:avLst/>
          </a:prstGeom>
          <a:noFill/>
          <a:ln w="19050">
            <a:solidFill>
              <a:schemeClr val="bg1">
                <a:lumMod val="8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42" name="Group 138"/>
          <p:cNvGrpSpPr>
            <a:grpSpLocks/>
          </p:cNvGrpSpPr>
          <p:nvPr/>
        </p:nvGrpSpPr>
        <p:grpSpPr bwMode="auto">
          <a:xfrm>
            <a:off x="6476926" y="2910641"/>
            <a:ext cx="182151" cy="182070"/>
            <a:chOff x="1661" y="2750"/>
            <a:chExt cx="250" cy="250"/>
          </a:xfrm>
        </p:grpSpPr>
        <p:sp>
          <p:nvSpPr>
            <p:cNvPr id="43" name="Oval 139"/>
            <p:cNvSpPr>
              <a:spLocks noChangeArrowheads="1"/>
            </p:cNvSpPr>
            <p:nvPr/>
          </p:nvSpPr>
          <p:spPr bwMode="auto">
            <a:xfrm>
              <a:off x="1660" y="2749"/>
              <a:ext cx="251" cy="251"/>
            </a:xfrm>
            <a:prstGeom prst="ellipse">
              <a:avLst/>
            </a:prstGeom>
            <a:solidFill>
              <a:srgbClr val="0070C0"/>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44"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45" name="TextBox 57"/>
          <p:cNvSpPr txBox="1">
            <a:spLocks noChangeArrowheads="1"/>
          </p:cNvSpPr>
          <p:nvPr/>
        </p:nvSpPr>
        <p:spPr bwMode="auto">
          <a:xfrm>
            <a:off x="6596831" y="1273436"/>
            <a:ext cx="1431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46" name="TextBox 57"/>
          <p:cNvSpPr txBox="1">
            <a:spLocks noChangeArrowheads="1"/>
          </p:cNvSpPr>
          <p:nvPr/>
        </p:nvSpPr>
        <p:spPr bwMode="auto">
          <a:xfrm>
            <a:off x="6596831" y="1648086"/>
            <a:ext cx="14319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fontAlgn="auto">
              <a:lnSpc>
                <a:spcPct val="150000"/>
              </a:lnSpc>
              <a:spcBef>
                <a:spcPts val="0"/>
              </a:spcBef>
              <a:spcAft>
                <a:spcPts val="0"/>
              </a:spcAft>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添加文本说明内容</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par>
                          <p:cTn id="16" fill="hold">
                            <p:stCondLst>
                              <p:cond delay="2360"/>
                            </p:stCondLst>
                            <p:childTnLst>
                              <p:par>
                                <p:cTn id="17" presetID="23" presetClass="entr" presetSubtype="3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250" fill="hold"/>
                                        <p:tgtEl>
                                          <p:spTgt spid="16"/>
                                        </p:tgtEl>
                                        <p:attrNameLst>
                                          <p:attrName>ppt_w</p:attrName>
                                        </p:attrNameLst>
                                      </p:cBhvr>
                                      <p:tavLst>
                                        <p:tav tm="0">
                                          <p:val>
                                            <p:strVal val="4*#ppt_w"/>
                                          </p:val>
                                        </p:tav>
                                        <p:tav tm="100000">
                                          <p:val>
                                            <p:strVal val="#ppt_w"/>
                                          </p:val>
                                        </p:tav>
                                      </p:tavLst>
                                    </p:anim>
                                    <p:anim calcmode="lin" valueType="num">
                                      <p:cBhvr>
                                        <p:cTn id="20" dur="250" fill="hold"/>
                                        <p:tgtEl>
                                          <p:spTgt spid="16"/>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p:cTn id="23" dur="250" fill="hold"/>
                                        <p:tgtEl>
                                          <p:spTgt spid="7"/>
                                        </p:tgtEl>
                                        <p:attrNameLst>
                                          <p:attrName>ppt_w</p:attrName>
                                        </p:attrNameLst>
                                      </p:cBhvr>
                                      <p:tavLst>
                                        <p:tav tm="0">
                                          <p:val>
                                            <p:strVal val="4*#ppt_w"/>
                                          </p:val>
                                        </p:tav>
                                        <p:tav tm="100000">
                                          <p:val>
                                            <p:strVal val="#ppt_w"/>
                                          </p:val>
                                        </p:tav>
                                      </p:tavLst>
                                    </p:anim>
                                    <p:anim calcmode="lin" valueType="num">
                                      <p:cBhvr>
                                        <p:cTn id="24" dur="250" fill="hold"/>
                                        <p:tgtEl>
                                          <p:spTgt spid="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250" fill="hold"/>
                                        <p:tgtEl>
                                          <p:spTgt spid="23"/>
                                        </p:tgtEl>
                                        <p:attrNameLst>
                                          <p:attrName>ppt_w</p:attrName>
                                        </p:attrNameLst>
                                      </p:cBhvr>
                                      <p:tavLst>
                                        <p:tav tm="0">
                                          <p:val>
                                            <p:strVal val="4*#ppt_w"/>
                                          </p:val>
                                        </p:tav>
                                        <p:tav tm="100000">
                                          <p:val>
                                            <p:strVal val="#ppt_w"/>
                                          </p:val>
                                        </p:tav>
                                      </p:tavLst>
                                    </p:anim>
                                    <p:anim calcmode="lin" valueType="num">
                                      <p:cBhvr>
                                        <p:cTn id="28" dur="250" fill="hold"/>
                                        <p:tgtEl>
                                          <p:spTgt spid="23"/>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p:cTn id="31" dur="250" fill="hold"/>
                                        <p:tgtEl>
                                          <p:spTgt spid="30"/>
                                        </p:tgtEl>
                                        <p:attrNameLst>
                                          <p:attrName>ppt_w</p:attrName>
                                        </p:attrNameLst>
                                      </p:cBhvr>
                                      <p:tavLst>
                                        <p:tav tm="0">
                                          <p:val>
                                            <p:strVal val="4*#ppt_w"/>
                                          </p:val>
                                        </p:tav>
                                        <p:tav tm="100000">
                                          <p:val>
                                            <p:strVal val="#ppt_w"/>
                                          </p:val>
                                        </p:tav>
                                      </p:tavLst>
                                    </p:anim>
                                    <p:anim calcmode="lin" valueType="num">
                                      <p:cBhvr>
                                        <p:cTn id="32" dur="250" fill="hold"/>
                                        <p:tgtEl>
                                          <p:spTgt spid="30"/>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50" fill="hold"/>
                                        <p:tgtEl>
                                          <p:spTgt spid="35"/>
                                        </p:tgtEl>
                                        <p:attrNameLst>
                                          <p:attrName>ppt_w</p:attrName>
                                        </p:attrNameLst>
                                      </p:cBhvr>
                                      <p:tavLst>
                                        <p:tav tm="0">
                                          <p:val>
                                            <p:strVal val="4*#ppt_w"/>
                                          </p:val>
                                        </p:tav>
                                        <p:tav tm="100000">
                                          <p:val>
                                            <p:strVal val="#ppt_w"/>
                                          </p:val>
                                        </p:tav>
                                      </p:tavLst>
                                    </p:anim>
                                    <p:anim calcmode="lin" valueType="num">
                                      <p:cBhvr>
                                        <p:cTn id="36" dur="250" fill="hold"/>
                                        <p:tgtEl>
                                          <p:spTgt spid="35"/>
                                        </p:tgtEl>
                                        <p:attrNameLst>
                                          <p:attrName>ppt_h</p:attrName>
                                        </p:attrNameLst>
                                      </p:cBhvr>
                                      <p:tavLst>
                                        <p:tav tm="0">
                                          <p:val>
                                            <p:strVal val="4*#ppt_h"/>
                                          </p:val>
                                        </p:tav>
                                        <p:tav tm="100000">
                                          <p:val>
                                            <p:strVal val="#ppt_h"/>
                                          </p:val>
                                        </p:tav>
                                      </p:tavLst>
                                    </p:anim>
                                  </p:childTnLst>
                                </p:cTn>
                              </p:par>
                              <p:par>
                                <p:cTn id="37" presetID="23" presetClass="entr" presetSubtype="32" fill="hold" nodeType="withEffect">
                                  <p:stCondLst>
                                    <p:cond delay="1250"/>
                                  </p:stCondLst>
                                  <p:childTnLst>
                                    <p:set>
                                      <p:cBhvr>
                                        <p:cTn id="38" dur="1" fill="hold">
                                          <p:stCondLst>
                                            <p:cond delay="0"/>
                                          </p:stCondLst>
                                        </p:cTn>
                                        <p:tgtEl>
                                          <p:spTgt spid="42"/>
                                        </p:tgtEl>
                                        <p:attrNameLst>
                                          <p:attrName>style.visibility</p:attrName>
                                        </p:attrNameLst>
                                      </p:cBhvr>
                                      <p:to>
                                        <p:strVal val="visible"/>
                                      </p:to>
                                    </p:set>
                                    <p:anim calcmode="lin" valueType="num">
                                      <p:cBhvr>
                                        <p:cTn id="39" dur="250" fill="hold"/>
                                        <p:tgtEl>
                                          <p:spTgt spid="42"/>
                                        </p:tgtEl>
                                        <p:attrNameLst>
                                          <p:attrName>ppt_w</p:attrName>
                                        </p:attrNameLst>
                                      </p:cBhvr>
                                      <p:tavLst>
                                        <p:tav tm="0">
                                          <p:val>
                                            <p:strVal val="4*#ppt_w"/>
                                          </p:val>
                                        </p:tav>
                                        <p:tav tm="100000">
                                          <p:val>
                                            <p:strVal val="#ppt_w"/>
                                          </p:val>
                                        </p:tav>
                                      </p:tavLst>
                                    </p:anim>
                                    <p:anim calcmode="lin" valueType="num">
                                      <p:cBhvr>
                                        <p:cTn id="40" dur="250" fill="hold"/>
                                        <p:tgtEl>
                                          <p:spTgt spid="42"/>
                                        </p:tgtEl>
                                        <p:attrNameLst>
                                          <p:attrName>ppt_h</p:attrName>
                                        </p:attrNameLst>
                                      </p:cBhvr>
                                      <p:tavLst>
                                        <p:tav tm="0">
                                          <p:val>
                                            <p:strVal val="4*#ppt_h"/>
                                          </p:val>
                                        </p:tav>
                                        <p:tav tm="100000">
                                          <p:val>
                                            <p:strVal val="#ppt_h"/>
                                          </p:val>
                                        </p:tav>
                                      </p:tavLst>
                                    </p:anim>
                                  </p:childTnLst>
                                </p:cTn>
                              </p:par>
                            </p:childTnLst>
                          </p:cTn>
                        </p:par>
                        <p:par>
                          <p:cTn id="41" fill="hold">
                            <p:stCondLst>
                              <p:cond delay="386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down)">
                                      <p:cBhvr>
                                        <p:cTn id="56" dur="500"/>
                                        <p:tgtEl>
                                          <p:spTgt spid="2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down)">
                                      <p:cBhvr>
                                        <p:cTn id="59" dur="500"/>
                                        <p:tgtEl>
                                          <p:spTgt spid="41"/>
                                        </p:tgtEl>
                                      </p:cBhvr>
                                    </p:animEffect>
                                  </p:childTnLst>
                                </p:cTn>
                              </p:par>
                            </p:childTnLst>
                          </p:cTn>
                        </p:par>
                        <p:par>
                          <p:cTn id="60" fill="hold">
                            <p:stCondLst>
                              <p:cond delay="4360"/>
                            </p:stCondLst>
                            <p:childTnLst>
                              <p:par>
                                <p:cTn id="61" presetID="21" presetClass="entr" presetSubtype="1"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heel(1)">
                                      <p:cBhvr>
                                        <p:cTn id="63" dur="1000"/>
                                        <p:tgtEl>
                                          <p:spTgt spid="4"/>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heel(1)">
                                      <p:cBhvr>
                                        <p:cTn id="66" dur="1000"/>
                                        <p:tgtEl>
                                          <p:spTgt spid="26"/>
                                        </p:tgtEl>
                                      </p:cBhvr>
                                    </p:animEffect>
                                  </p:childTnLst>
                                </p:cTn>
                              </p:par>
                              <p:par>
                                <p:cTn id="67" presetID="21" presetClass="entr" presetSubtype="1"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heel(1)">
                                      <p:cBhvr>
                                        <p:cTn id="69" dur="1000"/>
                                        <p:tgtEl>
                                          <p:spTgt spid="40"/>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heel(1)">
                                      <p:cBhvr>
                                        <p:cTn id="72" dur="1000"/>
                                        <p:tgtEl>
                                          <p:spTgt spid="12"/>
                                        </p:tgtEl>
                                      </p:cBhvr>
                                    </p:animEffect>
                                  </p:childTnLst>
                                </p:cTn>
                              </p:par>
                              <p:par>
                                <p:cTn id="73" presetID="21" presetClass="entr" presetSubtype="1"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heel(1)">
                                      <p:cBhvr>
                                        <p:cTn id="75" dur="1000"/>
                                        <p:tgtEl>
                                          <p:spTgt spid="19"/>
                                        </p:tgtEl>
                                      </p:cBhvr>
                                    </p:animEffect>
                                  </p:childTnLst>
                                </p:cTn>
                              </p:par>
                              <p:par>
                                <p:cTn id="76" presetID="21" presetClass="entr" presetSubtype="1"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heel(1)">
                                      <p:cBhvr>
                                        <p:cTn id="78" dur="1000"/>
                                        <p:tgtEl>
                                          <p:spTgt spid="33"/>
                                        </p:tgtEl>
                                      </p:cBhvr>
                                    </p:animEffect>
                                  </p:childTnLst>
                                </p:cTn>
                              </p:par>
                            </p:childTnLst>
                          </p:cTn>
                        </p:par>
                        <p:par>
                          <p:cTn id="79" fill="hold">
                            <p:stCondLst>
                              <p:cond delay="5360"/>
                            </p:stCondLst>
                            <p:childTnLst>
                              <p:par>
                                <p:cTn id="80" presetID="42" presetClass="entr" presetSubtype="0" fill="hold" grpId="0" nodeType="after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500"/>
                                        <p:tgtEl>
                                          <p:spTgt spid="10"/>
                                        </p:tgtEl>
                                      </p:cBhvr>
                                    </p:animEffect>
                                    <p:anim calcmode="lin" valueType="num">
                                      <p:cBhvr>
                                        <p:cTn id="83" dur="500" fill="hold"/>
                                        <p:tgtEl>
                                          <p:spTgt spid="10"/>
                                        </p:tgtEl>
                                        <p:attrNameLst>
                                          <p:attrName>ppt_x</p:attrName>
                                        </p:attrNameLst>
                                      </p:cBhvr>
                                      <p:tavLst>
                                        <p:tav tm="0">
                                          <p:val>
                                            <p:strVal val="#ppt_x"/>
                                          </p:val>
                                        </p:tav>
                                        <p:tav tm="100000">
                                          <p:val>
                                            <p:strVal val="#ppt_x"/>
                                          </p:val>
                                        </p:tav>
                                      </p:tavLst>
                                    </p:anim>
                                    <p:anim calcmode="lin" valueType="num">
                                      <p:cBhvr>
                                        <p:cTn id="84" dur="500" fill="hold"/>
                                        <p:tgtEl>
                                          <p:spTgt spid="1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500"/>
                                        <p:tgtEl>
                                          <p:spTgt spid="11"/>
                                        </p:tgtEl>
                                      </p:cBhvr>
                                    </p:animEffect>
                                    <p:anim calcmode="lin" valueType="num">
                                      <p:cBhvr>
                                        <p:cTn id="88" dur="500" fill="hold"/>
                                        <p:tgtEl>
                                          <p:spTgt spid="11"/>
                                        </p:tgtEl>
                                        <p:attrNameLst>
                                          <p:attrName>ppt_x</p:attrName>
                                        </p:attrNameLst>
                                      </p:cBhvr>
                                      <p:tavLst>
                                        <p:tav tm="0">
                                          <p:val>
                                            <p:strVal val="#ppt_x"/>
                                          </p:val>
                                        </p:tav>
                                        <p:tav tm="100000">
                                          <p:val>
                                            <p:strVal val="#ppt_x"/>
                                          </p:val>
                                        </p:tav>
                                      </p:tavLst>
                                    </p:anim>
                                    <p:anim calcmode="lin" valueType="num">
                                      <p:cBhvr>
                                        <p:cTn id="89" dur="500" fill="hold"/>
                                        <p:tgtEl>
                                          <p:spTgt spid="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anim calcmode="lin" valueType="num">
                                      <p:cBhvr>
                                        <p:cTn id="93" dur="500" fill="hold"/>
                                        <p:tgtEl>
                                          <p:spTgt spid="27"/>
                                        </p:tgtEl>
                                        <p:attrNameLst>
                                          <p:attrName>ppt_x</p:attrName>
                                        </p:attrNameLst>
                                      </p:cBhvr>
                                      <p:tavLst>
                                        <p:tav tm="0">
                                          <p:val>
                                            <p:strVal val="#ppt_x"/>
                                          </p:val>
                                        </p:tav>
                                        <p:tav tm="100000">
                                          <p:val>
                                            <p:strVal val="#ppt_x"/>
                                          </p:val>
                                        </p:tav>
                                      </p:tavLst>
                                    </p:anim>
                                    <p:anim calcmode="lin" valueType="num">
                                      <p:cBhvr>
                                        <p:cTn id="94" dur="500" fill="hold"/>
                                        <p:tgtEl>
                                          <p:spTgt spid="2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500"/>
                                        <p:tgtEl>
                                          <p:spTgt spid="28"/>
                                        </p:tgtEl>
                                      </p:cBhvr>
                                    </p:animEffect>
                                    <p:anim calcmode="lin" valueType="num">
                                      <p:cBhvr>
                                        <p:cTn id="98" dur="500" fill="hold"/>
                                        <p:tgtEl>
                                          <p:spTgt spid="28"/>
                                        </p:tgtEl>
                                        <p:attrNameLst>
                                          <p:attrName>ppt_x</p:attrName>
                                        </p:attrNameLst>
                                      </p:cBhvr>
                                      <p:tavLst>
                                        <p:tav tm="0">
                                          <p:val>
                                            <p:strVal val="#ppt_x"/>
                                          </p:val>
                                        </p:tav>
                                        <p:tav tm="100000">
                                          <p:val>
                                            <p:strVal val="#ppt_x"/>
                                          </p:val>
                                        </p:tav>
                                      </p:tavLst>
                                    </p:anim>
                                    <p:anim calcmode="lin" valueType="num">
                                      <p:cBhvr>
                                        <p:cTn id="99" dur="500" fill="hold"/>
                                        <p:tgtEl>
                                          <p:spTgt spid="2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500"/>
                                        <p:tgtEl>
                                          <p:spTgt spid="45"/>
                                        </p:tgtEl>
                                      </p:cBhvr>
                                    </p:animEffect>
                                    <p:anim calcmode="lin" valueType="num">
                                      <p:cBhvr>
                                        <p:cTn id="103" dur="500" fill="hold"/>
                                        <p:tgtEl>
                                          <p:spTgt spid="45"/>
                                        </p:tgtEl>
                                        <p:attrNameLst>
                                          <p:attrName>ppt_x</p:attrName>
                                        </p:attrNameLst>
                                      </p:cBhvr>
                                      <p:tavLst>
                                        <p:tav tm="0">
                                          <p:val>
                                            <p:strVal val="#ppt_x"/>
                                          </p:val>
                                        </p:tav>
                                        <p:tav tm="100000">
                                          <p:val>
                                            <p:strVal val="#ppt_x"/>
                                          </p:val>
                                        </p:tav>
                                      </p:tavLst>
                                    </p:anim>
                                    <p:anim calcmode="lin" valueType="num">
                                      <p:cBhvr>
                                        <p:cTn id="104" dur="500" fill="hold"/>
                                        <p:tgtEl>
                                          <p:spTgt spid="4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fade">
                                      <p:cBhvr>
                                        <p:cTn id="107" dur="500"/>
                                        <p:tgtEl>
                                          <p:spTgt spid="46"/>
                                        </p:tgtEl>
                                      </p:cBhvr>
                                    </p:animEffect>
                                    <p:anim calcmode="lin" valueType="num">
                                      <p:cBhvr>
                                        <p:cTn id="108" dur="500" fill="hold"/>
                                        <p:tgtEl>
                                          <p:spTgt spid="46"/>
                                        </p:tgtEl>
                                        <p:attrNameLst>
                                          <p:attrName>ppt_x</p:attrName>
                                        </p:attrNameLst>
                                      </p:cBhvr>
                                      <p:tavLst>
                                        <p:tav tm="0">
                                          <p:val>
                                            <p:strVal val="#ppt_x"/>
                                          </p:val>
                                        </p:tav>
                                        <p:tav tm="100000">
                                          <p:val>
                                            <p:strVal val="#ppt_x"/>
                                          </p:val>
                                        </p:tav>
                                      </p:tavLst>
                                    </p:anim>
                                    <p:anim calcmode="lin" valueType="num">
                                      <p:cBhvr>
                                        <p:cTn id="109" dur="500" fill="hold"/>
                                        <p:tgtEl>
                                          <p:spTgt spid="4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3"/>
                                        </p:tgtEl>
                                        <p:attrNameLst>
                                          <p:attrName>style.visibility</p:attrName>
                                        </p:attrNameLst>
                                      </p:cBhvr>
                                      <p:to>
                                        <p:strVal val="visible"/>
                                      </p:to>
                                    </p:set>
                                    <p:animEffect transition="in" filter="fade">
                                      <p:cBhvr>
                                        <p:cTn id="112" dur="500"/>
                                        <p:tgtEl>
                                          <p:spTgt spid="13"/>
                                        </p:tgtEl>
                                      </p:cBhvr>
                                    </p:animEffect>
                                    <p:anim calcmode="lin" valueType="num">
                                      <p:cBhvr>
                                        <p:cTn id="113" dur="500" fill="hold"/>
                                        <p:tgtEl>
                                          <p:spTgt spid="13"/>
                                        </p:tgtEl>
                                        <p:attrNameLst>
                                          <p:attrName>ppt_x</p:attrName>
                                        </p:attrNameLst>
                                      </p:cBhvr>
                                      <p:tavLst>
                                        <p:tav tm="0">
                                          <p:val>
                                            <p:strVal val="#ppt_x"/>
                                          </p:val>
                                        </p:tav>
                                        <p:tav tm="100000">
                                          <p:val>
                                            <p:strVal val="#ppt_x"/>
                                          </p:val>
                                        </p:tav>
                                      </p:tavLst>
                                    </p:anim>
                                    <p:anim calcmode="lin" valueType="num">
                                      <p:cBhvr>
                                        <p:cTn id="114" dur="500" fill="hold"/>
                                        <p:tgtEl>
                                          <p:spTgt spid="1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500"/>
                                        <p:tgtEl>
                                          <p:spTgt spid="14"/>
                                        </p:tgtEl>
                                      </p:cBhvr>
                                    </p:animEffect>
                                    <p:anim calcmode="lin" valueType="num">
                                      <p:cBhvr>
                                        <p:cTn id="118" dur="500" fill="hold"/>
                                        <p:tgtEl>
                                          <p:spTgt spid="14"/>
                                        </p:tgtEl>
                                        <p:attrNameLst>
                                          <p:attrName>ppt_x</p:attrName>
                                        </p:attrNameLst>
                                      </p:cBhvr>
                                      <p:tavLst>
                                        <p:tav tm="0">
                                          <p:val>
                                            <p:strVal val="#ppt_x"/>
                                          </p:val>
                                        </p:tav>
                                        <p:tav tm="100000">
                                          <p:val>
                                            <p:strVal val="#ppt_x"/>
                                          </p:val>
                                        </p:tav>
                                      </p:tavLst>
                                    </p:anim>
                                    <p:anim calcmode="lin" valueType="num">
                                      <p:cBhvr>
                                        <p:cTn id="119" dur="5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fade">
                                      <p:cBhvr>
                                        <p:cTn id="122" dur="500"/>
                                        <p:tgtEl>
                                          <p:spTgt spid="20"/>
                                        </p:tgtEl>
                                      </p:cBhvr>
                                    </p:animEffect>
                                    <p:anim calcmode="lin" valueType="num">
                                      <p:cBhvr>
                                        <p:cTn id="123" dur="500" fill="hold"/>
                                        <p:tgtEl>
                                          <p:spTgt spid="20"/>
                                        </p:tgtEl>
                                        <p:attrNameLst>
                                          <p:attrName>ppt_x</p:attrName>
                                        </p:attrNameLst>
                                      </p:cBhvr>
                                      <p:tavLst>
                                        <p:tav tm="0">
                                          <p:val>
                                            <p:strVal val="#ppt_x"/>
                                          </p:val>
                                        </p:tav>
                                        <p:tav tm="100000">
                                          <p:val>
                                            <p:strVal val="#ppt_x"/>
                                          </p:val>
                                        </p:tav>
                                      </p:tavLst>
                                    </p:anim>
                                    <p:anim calcmode="lin" valueType="num">
                                      <p:cBhvr>
                                        <p:cTn id="124" dur="500" fill="hold"/>
                                        <p:tgtEl>
                                          <p:spTgt spid="2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1"/>
                                        </p:tgtEl>
                                        <p:attrNameLst>
                                          <p:attrName>style.visibility</p:attrName>
                                        </p:attrNameLst>
                                      </p:cBhvr>
                                      <p:to>
                                        <p:strVal val="visible"/>
                                      </p:to>
                                    </p:set>
                                    <p:animEffect transition="in" filter="fade">
                                      <p:cBhvr>
                                        <p:cTn id="127" dur="500"/>
                                        <p:tgtEl>
                                          <p:spTgt spid="21"/>
                                        </p:tgtEl>
                                      </p:cBhvr>
                                    </p:animEffect>
                                    <p:anim calcmode="lin" valueType="num">
                                      <p:cBhvr>
                                        <p:cTn id="128" dur="500" fill="hold"/>
                                        <p:tgtEl>
                                          <p:spTgt spid="21"/>
                                        </p:tgtEl>
                                        <p:attrNameLst>
                                          <p:attrName>ppt_x</p:attrName>
                                        </p:attrNameLst>
                                      </p:cBhvr>
                                      <p:tavLst>
                                        <p:tav tm="0">
                                          <p:val>
                                            <p:strVal val="#ppt_x"/>
                                          </p:val>
                                        </p:tav>
                                        <p:tav tm="100000">
                                          <p:val>
                                            <p:strVal val="#ppt_x"/>
                                          </p:val>
                                        </p:tav>
                                      </p:tavLst>
                                    </p:anim>
                                    <p:anim calcmode="lin" valueType="num">
                                      <p:cBhvr>
                                        <p:cTn id="129" dur="500" fill="hold"/>
                                        <p:tgtEl>
                                          <p:spTgt spid="2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500"/>
                                        <p:tgtEl>
                                          <p:spTgt spid="38"/>
                                        </p:tgtEl>
                                      </p:cBhvr>
                                    </p:animEffect>
                                    <p:anim calcmode="lin" valueType="num">
                                      <p:cBhvr>
                                        <p:cTn id="133" dur="500" fill="hold"/>
                                        <p:tgtEl>
                                          <p:spTgt spid="38"/>
                                        </p:tgtEl>
                                        <p:attrNameLst>
                                          <p:attrName>ppt_x</p:attrName>
                                        </p:attrNameLst>
                                      </p:cBhvr>
                                      <p:tavLst>
                                        <p:tav tm="0">
                                          <p:val>
                                            <p:strVal val="#ppt_x"/>
                                          </p:val>
                                        </p:tav>
                                        <p:tav tm="100000">
                                          <p:val>
                                            <p:strVal val="#ppt_x"/>
                                          </p:val>
                                        </p:tav>
                                      </p:tavLst>
                                    </p:anim>
                                    <p:anim calcmode="lin" valueType="num">
                                      <p:cBhvr>
                                        <p:cTn id="134" dur="500" fill="hold"/>
                                        <p:tgtEl>
                                          <p:spTgt spid="38"/>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anim calcmode="lin" valueType="num">
                                      <p:cBhvr>
                                        <p:cTn id="138" dur="500" fill="hold"/>
                                        <p:tgtEl>
                                          <p:spTgt spid="39"/>
                                        </p:tgtEl>
                                        <p:attrNameLst>
                                          <p:attrName>ppt_x</p:attrName>
                                        </p:attrNameLst>
                                      </p:cBhvr>
                                      <p:tavLst>
                                        <p:tav tm="0">
                                          <p:val>
                                            <p:strVal val="#ppt_x"/>
                                          </p:val>
                                        </p:tav>
                                        <p:tav tm="100000">
                                          <p:val>
                                            <p:strVal val="#ppt_x"/>
                                          </p:val>
                                        </p:tav>
                                      </p:tavLst>
                                    </p:anim>
                                    <p:anim calcmode="lin" valueType="num">
                                      <p:cBhvr>
                                        <p:cTn id="139"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10" grpId="0"/>
      <p:bldP spid="11" grpId="0"/>
      <p:bldP spid="12" grpId="0" animBg="1"/>
      <p:bldP spid="13" grpId="0"/>
      <p:bldP spid="14" grpId="0"/>
      <p:bldP spid="15" grpId="0" animBg="1"/>
      <p:bldP spid="19" grpId="0" animBg="1"/>
      <p:bldP spid="20" grpId="0"/>
      <p:bldP spid="21" grpId="0"/>
      <p:bldP spid="22" grpId="0" animBg="1"/>
      <p:bldP spid="26" grpId="0" animBg="1"/>
      <p:bldP spid="27" grpId="0"/>
      <p:bldP spid="28" grpId="0"/>
      <p:bldP spid="29" grpId="0" animBg="1"/>
      <p:bldP spid="33" grpId="0" animBg="1"/>
      <p:bldP spid="34" grpId="0" animBg="1"/>
      <p:bldP spid="38" grpId="0"/>
      <p:bldP spid="39" grpId="0"/>
      <p:bldP spid="40" grpId="0" animBg="1"/>
      <p:bldP spid="41" grpId="0" animBg="1"/>
      <p:bldP spid="4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AutoShape 10"/>
          <p:cNvSpPr>
            <a:spLocks noChangeArrowheads="1"/>
          </p:cNvSpPr>
          <p:nvPr/>
        </p:nvSpPr>
        <p:spPr bwMode="auto">
          <a:xfrm rot="16200000">
            <a:off x="3850909" y="-867104"/>
            <a:ext cx="1398833" cy="7676197"/>
          </a:xfrm>
          <a:prstGeom prst="downArrow">
            <a:avLst>
              <a:gd name="adj1" fmla="val 49065"/>
              <a:gd name="adj2" fmla="val 44827"/>
            </a:avLst>
          </a:prstGeom>
          <a:solidFill>
            <a:schemeClr val="tx2">
              <a:lumMod val="40000"/>
              <a:lumOff val="60000"/>
            </a:schemeClr>
          </a:solidFill>
          <a:ln>
            <a:noFill/>
          </a:ln>
        </p:spPr>
        <p:txBody>
          <a:bodyPr vert="eaVert"/>
          <a:lstStyle/>
          <a:p>
            <a:endParaRPr lang="zh-CN" altLang="en-US" sz="2000">
              <a:latin typeface="微软雅黑" pitchFamily="34" charset="-122"/>
              <a:ea typeface="微软雅黑" pitchFamily="34" charset="-122"/>
            </a:endParaRPr>
          </a:p>
        </p:txBody>
      </p:sp>
      <p:grpSp>
        <p:nvGrpSpPr>
          <p:cNvPr id="4" name="组合 41"/>
          <p:cNvGrpSpPr>
            <a:grpSpLocks/>
          </p:cNvGrpSpPr>
          <p:nvPr/>
        </p:nvGrpSpPr>
        <p:grpSpPr bwMode="auto">
          <a:xfrm>
            <a:off x="2546451" y="2236747"/>
            <a:ext cx="1701613" cy="1539687"/>
            <a:chOff x="1214414" y="2786058"/>
            <a:chExt cx="1935848" cy="1751017"/>
          </a:xfrm>
        </p:grpSpPr>
        <p:grpSp>
          <p:nvGrpSpPr>
            <p:cNvPr id="5" name="Group 6"/>
            <p:cNvGrpSpPr>
              <a:grpSpLocks/>
            </p:cNvGrpSpPr>
            <p:nvPr/>
          </p:nvGrpSpPr>
          <p:grpSpPr bwMode="auto">
            <a:xfrm>
              <a:off x="1295400" y="2786058"/>
              <a:ext cx="1753450" cy="1751017"/>
              <a:chOff x="1823" y="2371"/>
              <a:chExt cx="1801" cy="1801"/>
            </a:xfrm>
          </p:grpSpPr>
          <p:sp>
            <p:nvSpPr>
              <p:cNvPr id="8" name="Oval 7"/>
              <p:cNvSpPr>
                <a:spLocks noChangeArrowheads="1"/>
              </p:cNvSpPr>
              <p:nvPr/>
            </p:nvSpPr>
            <p:spPr bwMode="auto">
              <a:xfrm>
                <a:off x="1823" y="2371"/>
                <a:ext cx="1801" cy="1801"/>
              </a:xfrm>
              <a:prstGeom prst="ellipse">
                <a:avLst/>
              </a:prstGeom>
              <a:solidFill>
                <a:srgbClr val="0070C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9" name="Oval 8"/>
              <p:cNvSpPr>
                <a:spLocks noChangeArrowheads="1"/>
              </p:cNvSpPr>
              <p:nvPr/>
            </p:nvSpPr>
            <p:spPr bwMode="auto">
              <a:xfrm>
                <a:off x="1945" y="2493"/>
                <a:ext cx="1556" cy="1556"/>
              </a:xfrm>
              <a:prstGeom prst="ellipse">
                <a:avLst/>
              </a:prstGeom>
              <a:solidFill>
                <a:srgbClr val="0070C0"/>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7"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10" name="组合 46"/>
          <p:cNvGrpSpPr>
            <a:grpSpLocks/>
          </p:cNvGrpSpPr>
          <p:nvPr/>
        </p:nvGrpSpPr>
        <p:grpSpPr bwMode="auto">
          <a:xfrm>
            <a:off x="4248064" y="2236747"/>
            <a:ext cx="1701612" cy="1539687"/>
            <a:chOff x="1214414" y="2786058"/>
            <a:chExt cx="1935848" cy="1751017"/>
          </a:xfrm>
        </p:grpSpPr>
        <p:grpSp>
          <p:nvGrpSpPr>
            <p:cNvPr id="11" name="Group 6"/>
            <p:cNvGrpSpPr>
              <a:grpSpLocks/>
            </p:cNvGrpSpPr>
            <p:nvPr/>
          </p:nvGrpSpPr>
          <p:grpSpPr bwMode="auto">
            <a:xfrm>
              <a:off x="1295400" y="2786058"/>
              <a:ext cx="1753450" cy="1751017"/>
              <a:chOff x="1823" y="2371"/>
              <a:chExt cx="1801" cy="1801"/>
            </a:xfrm>
          </p:grpSpPr>
          <p:sp>
            <p:nvSpPr>
              <p:cNvPr id="13" name="Oval 7"/>
              <p:cNvSpPr>
                <a:spLocks noChangeArrowheads="1"/>
              </p:cNvSpPr>
              <p:nvPr/>
            </p:nvSpPr>
            <p:spPr bwMode="auto">
              <a:xfrm>
                <a:off x="1823" y="2371"/>
                <a:ext cx="1801" cy="1801"/>
              </a:xfrm>
              <a:prstGeom prst="ellipse">
                <a:avLst/>
              </a:prstGeom>
              <a:solidFill>
                <a:srgbClr val="0070C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dirty="0">
                  <a:solidFill>
                    <a:srgbClr val="0070C0"/>
                  </a:solidFill>
                  <a:latin typeface="微软雅黑" pitchFamily="34" charset="-122"/>
                  <a:ea typeface="微软雅黑" pitchFamily="34" charset="-122"/>
                </a:endParaRPr>
              </a:p>
            </p:txBody>
          </p:sp>
          <p:sp>
            <p:nvSpPr>
              <p:cNvPr id="14" name="Oval 8"/>
              <p:cNvSpPr>
                <a:spLocks noChangeArrowheads="1"/>
              </p:cNvSpPr>
              <p:nvPr/>
            </p:nvSpPr>
            <p:spPr bwMode="auto">
              <a:xfrm>
                <a:off x="1945" y="2493"/>
                <a:ext cx="1556" cy="1556"/>
              </a:xfrm>
              <a:prstGeom prst="ellipse">
                <a:avLst/>
              </a:prstGeom>
              <a:solidFill>
                <a:srgbClr val="0070C0"/>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15" name="组合 51"/>
          <p:cNvGrpSpPr>
            <a:grpSpLocks/>
          </p:cNvGrpSpPr>
          <p:nvPr/>
        </p:nvGrpSpPr>
        <p:grpSpPr bwMode="auto">
          <a:xfrm>
            <a:off x="5966427" y="2236747"/>
            <a:ext cx="1701613" cy="1539687"/>
            <a:chOff x="1214414" y="2786058"/>
            <a:chExt cx="1935848" cy="1751017"/>
          </a:xfrm>
        </p:grpSpPr>
        <p:grpSp>
          <p:nvGrpSpPr>
            <p:cNvPr id="16" name="Group 6"/>
            <p:cNvGrpSpPr>
              <a:grpSpLocks/>
            </p:cNvGrpSpPr>
            <p:nvPr/>
          </p:nvGrpSpPr>
          <p:grpSpPr bwMode="auto">
            <a:xfrm>
              <a:off x="1295400" y="2786058"/>
              <a:ext cx="1753450" cy="1751017"/>
              <a:chOff x="1823" y="2371"/>
              <a:chExt cx="1801" cy="1801"/>
            </a:xfrm>
          </p:grpSpPr>
          <p:sp>
            <p:nvSpPr>
              <p:cNvPr id="18" name="Oval 7"/>
              <p:cNvSpPr>
                <a:spLocks noChangeArrowheads="1"/>
              </p:cNvSpPr>
              <p:nvPr/>
            </p:nvSpPr>
            <p:spPr bwMode="auto">
              <a:xfrm>
                <a:off x="1823" y="2371"/>
                <a:ext cx="1801" cy="1801"/>
              </a:xfrm>
              <a:prstGeom prst="ellipse">
                <a:avLst/>
              </a:prstGeom>
              <a:solidFill>
                <a:srgbClr val="0070C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9" name="Oval 8"/>
              <p:cNvSpPr>
                <a:spLocks noChangeArrowheads="1"/>
              </p:cNvSpPr>
              <p:nvPr/>
            </p:nvSpPr>
            <p:spPr bwMode="auto">
              <a:xfrm>
                <a:off x="1945" y="2493"/>
                <a:ext cx="1556" cy="1556"/>
              </a:xfrm>
              <a:prstGeom prst="ellipse">
                <a:avLst/>
              </a:prstGeom>
              <a:solidFill>
                <a:srgbClr val="0070C0"/>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20" name="组合 40"/>
          <p:cNvGrpSpPr>
            <a:grpSpLocks/>
          </p:cNvGrpSpPr>
          <p:nvPr/>
        </p:nvGrpSpPr>
        <p:grpSpPr bwMode="auto">
          <a:xfrm>
            <a:off x="882616" y="2236747"/>
            <a:ext cx="1701613" cy="1539687"/>
            <a:chOff x="1214414" y="2786058"/>
            <a:chExt cx="1935848" cy="1751017"/>
          </a:xfrm>
        </p:grpSpPr>
        <p:grpSp>
          <p:nvGrpSpPr>
            <p:cNvPr id="21" name="Group 6"/>
            <p:cNvGrpSpPr>
              <a:grpSpLocks/>
            </p:cNvGrpSpPr>
            <p:nvPr/>
          </p:nvGrpSpPr>
          <p:grpSpPr bwMode="auto">
            <a:xfrm>
              <a:off x="1295400" y="2786058"/>
              <a:ext cx="1753450" cy="1751017"/>
              <a:chOff x="1823" y="2371"/>
              <a:chExt cx="1801" cy="1801"/>
            </a:xfrm>
          </p:grpSpPr>
          <p:sp>
            <p:nvSpPr>
              <p:cNvPr id="23" name="Oval 7"/>
              <p:cNvSpPr>
                <a:spLocks noChangeArrowheads="1"/>
              </p:cNvSpPr>
              <p:nvPr/>
            </p:nvSpPr>
            <p:spPr bwMode="auto">
              <a:xfrm>
                <a:off x="1823" y="2371"/>
                <a:ext cx="1801" cy="1801"/>
              </a:xfrm>
              <a:prstGeom prst="ellipse">
                <a:avLst/>
              </a:prstGeom>
              <a:solidFill>
                <a:srgbClr val="0070C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latin typeface="微软雅黑" pitchFamily="34" charset="-122"/>
                  <a:ea typeface="微软雅黑" pitchFamily="34" charset="-122"/>
                </a:endParaRPr>
              </a:p>
            </p:txBody>
          </p:sp>
          <p:sp>
            <p:nvSpPr>
              <p:cNvPr id="24"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sz="2000">
                  <a:latin typeface="微软雅黑" pitchFamily="34" charset="-122"/>
                  <a:ea typeface="微软雅黑" pitchFamily="34" charset="-122"/>
                </a:endParaRPr>
              </a:p>
            </p:txBody>
          </p:sp>
        </p:grpSp>
        <p:sp>
          <p:nvSpPr>
            <p:cNvPr id="2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写入文本</a:t>
              </a:r>
              <a:endParaRPr lang="zh-CN" altLang="en-US" sz="2000" b="1" dirty="0">
                <a:solidFill>
                  <a:schemeClr val="bg1"/>
                </a:solidFill>
                <a:latin typeface="微软雅黑" pitchFamily="34" charset="-122"/>
                <a:ea typeface="微软雅黑" pitchFamily="34" charset="-122"/>
              </a:endParaRPr>
            </a:p>
          </p:txBody>
        </p:sp>
      </p:grpSp>
      <p:sp>
        <p:nvSpPr>
          <p:cNvPr id="25" name="矩形标注 24"/>
          <p:cNvSpPr/>
          <p:nvPr/>
        </p:nvSpPr>
        <p:spPr>
          <a:xfrm>
            <a:off x="2878118" y="4054531"/>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矩形标注 25"/>
          <p:cNvSpPr/>
          <p:nvPr/>
        </p:nvSpPr>
        <p:spPr>
          <a:xfrm>
            <a:off x="1186960" y="1890127"/>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7" name="Rectangle 28"/>
          <p:cNvSpPr>
            <a:spLocks noChangeArrowheads="1"/>
          </p:cNvSpPr>
          <p:nvPr/>
        </p:nvSpPr>
        <p:spPr bwMode="auto">
          <a:xfrm>
            <a:off x="2857769" y="409263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28" name="Rectangle 28"/>
          <p:cNvSpPr>
            <a:spLocks noChangeArrowheads="1"/>
          </p:cNvSpPr>
          <p:nvPr/>
        </p:nvSpPr>
        <p:spPr bwMode="auto">
          <a:xfrm>
            <a:off x="1254032" y="134761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29" name="矩形标注 28"/>
          <p:cNvSpPr/>
          <p:nvPr/>
        </p:nvSpPr>
        <p:spPr>
          <a:xfrm>
            <a:off x="4499328" y="1890127"/>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0" name="Rectangle 28"/>
          <p:cNvSpPr>
            <a:spLocks noChangeArrowheads="1"/>
          </p:cNvSpPr>
          <p:nvPr/>
        </p:nvSpPr>
        <p:spPr bwMode="auto">
          <a:xfrm>
            <a:off x="4566400" y="134761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31" name="矩形标注 30"/>
          <p:cNvSpPr/>
          <p:nvPr/>
        </p:nvSpPr>
        <p:spPr>
          <a:xfrm>
            <a:off x="6334502" y="4054531"/>
            <a:ext cx="1477858" cy="45719"/>
          </a:xfrm>
          <a:prstGeom prst="wedgeRectCallout">
            <a:avLst>
              <a:gd name="adj1" fmla="val -17526"/>
              <a:gd name="adj2" fmla="val -50946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2" name="Rectangle 28"/>
          <p:cNvSpPr>
            <a:spLocks noChangeArrowheads="1"/>
          </p:cNvSpPr>
          <p:nvPr/>
        </p:nvSpPr>
        <p:spPr bwMode="auto">
          <a:xfrm>
            <a:off x="6314153" y="409263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860"/>
                            </p:stCondLst>
                            <p:childTnLst>
                              <p:par>
                                <p:cTn id="17" presetID="15"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25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4"/>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5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3610"/>
                            </p:stCondLst>
                            <p:childTnLst>
                              <p:par>
                                <p:cTn id="42" presetID="2" presetClass="entr" presetSubtype="1"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0-#ppt_h/2"/>
                                          </p:val>
                                        </p:tav>
                                        <p:tav tm="100000">
                                          <p:val>
                                            <p:strVal val="#ppt_y"/>
                                          </p:val>
                                        </p:tav>
                                      </p:tavLst>
                                    </p:anim>
                                  </p:childTnLst>
                                </p:cTn>
                              </p:par>
                            </p:childTnLst>
                          </p:cTn>
                        </p:par>
                        <p:par>
                          <p:cTn id="46" fill="hold">
                            <p:stCondLst>
                              <p:cond delay="4110"/>
                            </p:stCondLst>
                            <p:childTnLst>
                              <p:par>
                                <p:cTn id="47" presetID="32" presetClass="emph" presetSubtype="0" fill="hold" grpId="1" nodeType="afterEffect">
                                  <p:stCondLst>
                                    <p:cond delay="0"/>
                                  </p:stCondLst>
                                  <p:childTnLst>
                                    <p:animRot by="120000">
                                      <p:cBhvr>
                                        <p:cTn id="48" dur="50" fill="hold">
                                          <p:stCondLst>
                                            <p:cond delay="0"/>
                                          </p:stCondLst>
                                        </p:cTn>
                                        <p:tgtEl>
                                          <p:spTgt spid="26"/>
                                        </p:tgtEl>
                                        <p:attrNameLst>
                                          <p:attrName>r</p:attrName>
                                        </p:attrNameLst>
                                      </p:cBhvr>
                                    </p:animRot>
                                    <p:animRot by="-240000">
                                      <p:cBhvr>
                                        <p:cTn id="49" dur="100" fill="hold">
                                          <p:stCondLst>
                                            <p:cond delay="100"/>
                                          </p:stCondLst>
                                        </p:cTn>
                                        <p:tgtEl>
                                          <p:spTgt spid="26"/>
                                        </p:tgtEl>
                                        <p:attrNameLst>
                                          <p:attrName>r</p:attrName>
                                        </p:attrNameLst>
                                      </p:cBhvr>
                                    </p:animRot>
                                    <p:animRot by="240000">
                                      <p:cBhvr>
                                        <p:cTn id="50" dur="100" fill="hold">
                                          <p:stCondLst>
                                            <p:cond delay="200"/>
                                          </p:stCondLst>
                                        </p:cTn>
                                        <p:tgtEl>
                                          <p:spTgt spid="26"/>
                                        </p:tgtEl>
                                        <p:attrNameLst>
                                          <p:attrName>r</p:attrName>
                                        </p:attrNameLst>
                                      </p:cBhvr>
                                    </p:animRot>
                                    <p:animRot by="-240000">
                                      <p:cBhvr>
                                        <p:cTn id="51" dur="100" fill="hold">
                                          <p:stCondLst>
                                            <p:cond delay="300"/>
                                          </p:stCondLst>
                                        </p:cTn>
                                        <p:tgtEl>
                                          <p:spTgt spid="26"/>
                                        </p:tgtEl>
                                        <p:attrNameLst>
                                          <p:attrName>r</p:attrName>
                                        </p:attrNameLst>
                                      </p:cBhvr>
                                    </p:animRot>
                                    <p:animRot by="120000">
                                      <p:cBhvr>
                                        <p:cTn id="52" dur="100" fill="hold">
                                          <p:stCondLst>
                                            <p:cond delay="400"/>
                                          </p:stCondLst>
                                        </p:cTn>
                                        <p:tgtEl>
                                          <p:spTgt spid="26"/>
                                        </p:tgtEl>
                                        <p:attrNameLst>
                                          <p:attrName>r</p:attrName>
                                        </p:attrNameLst>
                                      </p:cBhvr>
                                    </p:animRot>
                                  </p:childTnLst>
                                </p:cTn>
                              </p:par>
                            </p:childTnLst>
                          </p:cTn>
                        </p:par>
                        <p:par>
                          <p:cTn id="53" fill="hold">
                            <p:stCondLst>
                              <p:cond delay="4610"/>
                            </p:stCondLst>
                            <p:childTnLst>
                              <p:par>
                                <p:cTn id="54" presetID="18" presetClass="entr" presetSubtype="9"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strips(upLeft)">
                                      <p:cBhvr>
                                        <p:cTn id="56" dur="500"/>
                                        <p:tgtEl>
                                          <p:spTgt spid="28"/>
                                        </p:tgtEl>
                                      </p:cBhvr>
                                    </p:animEffect>
                                  </p:childTnLst>
                                </p:cTn>
                              </p:par>
                            </p:childTnLst>
                          </p:cTn>
                        </p:par>
                        <p:par>
                          <p:cTn id="57" fill="hold">
                            <p:stCondLst>
                              <p:cond delay="5110"/>
                            </p:stCondLst>
                            <p:childTnLst>
                              <p:par>
                                <p:cTn id="58" presetID="2" presetClass="entr" presetSubtype="4"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ppt_x"/>
                                          </p:val>
                                        </p:tav>
                                        <p:tav tm="100000">
                                          <p:val>
                                            <p:strVal val="#ppt_x"/>
                                          </p:val>
                                        </p:tav>
                                      </p:tavLst>
                                    </p:anim>
                                    <p:anim calcmode="lin" valueType="num">
                                      <p:cBhvr additive="base">
                                        <p:cTn id="61" dur="500" fill="hold"/>
                                        <p:tgtEl>
                                          <p:spTgt spid="25"/>
                                        </p:tgtEl>
                                        <p:attrNameLst>
                                          <p:attrName>ppt_y</p:attrName>
                                        </p:attrNameLst>
                                      </p:cBhvr>
                                      <p:tavLst>
                                        <p:tav tm="0">
                                          <p:val>
                                            <p:strVal val="1+#ppt_h/2"/>
                                          </p:val>
                                        </p:tav>
                                        <p:tav tm="100000">
                                          <p:val>
                                            <p:strVal val="#ppt_y"/>
                                          </p:val>
                                        </p:tav>
                                      </p:tavLst>
                                    </p:anim>
                                  </p:childTnLst>
                                </p:cTn>
                              </p:par>
                            </p:childTnLst>
                          </p:cTn>
                        </p:par>
                        <p:par>
                          <p:cTn id="62" fill="hold">
                            <p:stCondLst>
                              <p:cond delay="5610"/>
                            </p:stCondLst>
                            <p:childTnLst>
                              <p:par>
                                <p:cTn id="63" presetID="32" presetClass="emph" presetSubtype="0" fill="hold" grpId="1" nodeType="afterEffect">
                                  <p:stCondLst>
                                    <p:cond delay="0"/>
                                  </p:stCondLst>
                                  <p:childTnLst>
                                    <p:animRot by="120000">
                                      <p:cBhvr>
                                        <p:cTn id="64" dur="50" fill="hold">
                                          <p:stCondLst>
                                            <p:cond delay="0"/>
                                          </p:stCondLst>
                                        </p:cTn>
                                        <p:tgtEl>
                                          <p:spTgt spid="25"/>
                                        </p:tgtEl>
                                        <p:attrNameLst>
                                          <p:attrName>r</p:attrName>
                                        </p:attrNameLst>
                                      </p:cBhvr>
                                    </p:animRot>
                                    <p:animRot by="-240000">
                                      <p:cBhvr>
                                        <p:cTn id="65" dur="100" fill="hold">
                                          <p:stCondLst>
                                            <p:cond delay="100"/>
                                          </p:stCondLst>
                                        </p:cTn>
                                        <p:tgtEl>
                                          <p:spTgt spid="25"/>
                                        </p:tgtEl>
                                        <p:attrNameLst>
                                          <p:attrName>r</p:attrName>
                                        </p:attrNameLst>
                                      </p:cBhvr>
                                    </p:animRot>
                                    <p:animRot by="240000">
                                      <p:cBhvr>
                                        <p:cTn id="66" dur="100" fill="hold">
                                          <p:stCondLst>
                                            <p:cond delay="200"/>
                                          </p:stCondLst>
                                        </p:cTn>
                                        <p:tgtEl>
                                          <p:spTgt spid="25"/>
                                        </p:tgtEl>
                                        <p:attrNameLst>
                                          <p:attrName>r</p:attrName>
                                        </p:attrNameLst>
                                      </p:cBhvr>
                                    </p:animRot>
                                    <p:animRot by="-240000">
                                      <p:cBhvr>
                                        <p:cTn id="67" dur="100" fill="hold">
                                          <p:stCondLst>
                                            <p:cond delay="300"/>
                                          </p:stCondLst>
                                        </p:cTn>
                                        <p:tgtEl>
                                          <p:spTgt spid="25"/>
                                        </p:tgtEl>
                                        <p:attrNameLst>
                                          <p:attrName>r</p:attrName>
                                        </p:attrNameLst>
                                      </p:cBhvr>
                                    </p:animRot>
                                    <p:animRot by="120000">
                                      <p:cBhvr>
                                        <p:cTn id="68" dur="100" fill="hold">
                                          <p:stCondLst>
                                            <p:cond delay="400"/>
                                          </p:stCondLst>
                                        </p:cTn>
                                        <p:tgtEl>
                                          <p:spTgt spid="25"/>
                                        </p:tgtEl>
                                        <p:attrNameLst>
                                          <p:attrName>r</p:attrName>
                                        </p:attrNameLst>
                                      </p:cBhvr>
                                    </p:animRot>
                                  </p:childTnLst>
                                </p:cTn>
                              </p:par>
                            </p:childTnLst>
                          </p:cTn>
                        </p:par>
                        <p:par>
                          <p:cTn id="69" fill="hold">
                            <p:stCondLst>
                              <p:cond delay="6110"/>
                            </p:stCondLst>
                            <p:childTnLst>
                              <p:par>
                                <p:cTn id="70" presetID="18" presetClass="entr" presetSubtype="9"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trips(upLeft)">
                                      <p:cBhvr>
                                        <p:cTn id="72" dur="500"/>
                                        <p:tgtEl>
                                          <p:spTgt spid="27"/>
                                        </p:tgtEl>
                                      </p:cBhvr>
                                    </p:animEffect>
                                  </p:childTnLst>
                                </p:cTn>
                              </p:par>
                            </p:childTnLst>
                          </p:cTn>
                        </p:par>
                        <p:par>
                          <p:cTn id="73" fill="hold">
                            <p:stCondLst>
                              <p:cond delay="6610"/>
                            </p:stCondLst>
                            <p:childTnLst>
                              <p:par>
                                <p:cTn id="74" presetID="2" presetClass="entr" presetSubtype="1"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0-#ppt_h/2"/>
                                          </p:val>
                                        </p:tav>
                                        <p:tav tm="100000">
                                          <p:val>
                                            <p:strVal val="#ppt_y"/>
                                          </p:val>
                                        </p:tav>
                                      </p:tavLst>
                                    </p:anim>
                                  </p:childTnLst>
                                </p:cTn>
                              </p:par>
                            </p:childTnLst>
                          </p:cTn>
                        </p:par>
                        <p:par>
                          <p:cTn id="78" fill="hold">
                            <p:stCondLst>
                              <p:cond delay="7110"/>
                            </p:stCondLst>
                            <p:childTnLst>
                              <p:par>
                                <p:cTn id="79" presetID="32" presetClass="emph" presetSubtype="0" fill="hold" grpId="1" nodeType="afterEffect">
                                  <p:stCondLst>
                                    <p:cond delay="0"/>
                                  </p:stCondLst>
                                  <p:childTnLst>
                                    <p:animRot by="120000">
                                      <p:cBhvr>
                                        <p:cTn id="80" dur="50" fill="hold">
                                          <p:stCondLst>
                                            <p:cond delay="0"/>
                                          </p:stCondLst>
                                        </p:cTn>
                                        <p:tgtEl>
                                          <p:spTgt spid="29"/>
                                        </p:tgtEl>
                                        <p:attrNameLst>
                                          <p:attrName>r</p:attrName>
                                        </p:attrNameLst>
                                      </p:cBhvr>
                                    </p:animRot>
                                    <p:animRot by="-240000">
                                      <p:cBhvr>
                                        <p:cTn id="81" dur="100" fill="hold">
                                          <p:stCondLst>
                                            <p:cond delay="100"/>
                                          </p:stCondLst>
                                        </p:cTn>
                                        <p:tgtEl>
                                          <p:spTgt spid="29"/>
                                        </p:tgtEl>
                                        <p:attrNameLst>
                                          <p:attrName>r</p:attrName>
                                        </p:attrNameLst>
                                      </p:cBhvr>
                                    </p:animRot>
                                    <p:animRot by="240000">
                                      <p:cBhvr>
                                        <p:cTn id="82" dur="100" fill="hold">
                                          <p:stCondLst>
                                            <p:cond delay="200"/>
                                          </p:stCondLst>
                                        </p:cTn>
                                        <p:tgtEl>
                                          <p:spTgt spid="29"/>
                                        </p:tgtEl>
                                        <p:attrNameLst>
                                          <p:attrName>r</p:attrName>
                                        </p:attrNameLst>
                                      </p:cBhvr>
                                    </p:animRot>
                                    <p:animRot by="-240000">
                                      <p:cBhvr>
                                        <p:cTn id="83" dur="100" fill="hold">
                                          <p:stCondLst>
                                            <p:cond delay="300"/>
                                          </p:stCondLst>
                                        </p:cTn>
                                        <p:tgtEl>
                                          <p:spTgt spid="29"/>
                                        </p:tgtEl>
                                        <p:attrNameLst>
                                          <p:attrName>r</p:attrName>
                                        </p:attrNameLst>
                                      </p:cBhvr>
                                    </p:animRot>
                                    <p:animRot by="120000">
                                      <p:cBhvr>
                                        <p:cTn id="84" dur="100" fill="hold">
                                          <p:stCondLst>
                                            <p:cond delay="400"/>
                                          </p:stCondLst>
                                        </p:cTn>
                                        <p:tgtEl>
                                          <p:spTgt spid="29"/>
                                        </p:tgtEl>
                                        <p:attrNameLst>
                                          <p:attrName>r</p:attrName>
                                        </p:attrNameLst>
                                      </p:cBhvr>
                                    </p:animRot>
                                  </p:childTnLst>
                                </p:cTn>
                              </p:par>
                            </p:childTnLst>
                          </p:cTn>
                        </p:par>
                        <p:par>
                          <p:cTn id="85" fill="hold">
                            <p:stCondLst>
                              <p:cond delay="7610"/>
                            </p:stCondLst>
                            <p:childTnLst>
                              <p:par>
                                <p:cTn id="86" presetID="18" presetClass="entr" presetSubtype="9"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strips(upLeft)">
                                      <p:cBhvr>
                                        <p:cTn id="88" dur="500"/>
                                        <p:tgtEl>
                                          <p:spTgt spid="30"/>
                                        </p:tgtEl>
                                      </p:cBhvr>
                                    </p:animEffect>
                                  </p:childTnLst>
                                </p:cTn>
                              </p:par>
                            </p:childTnLst>
                          </p:cTn>
                        </p:par>
                        <p:par>
                          <p:cTn id="89" fill="hold">
                            <p:stCondLst>
                              <p:cond delay="8110"/>
                            </p:stCondLst>
                            <p:childTnLst>
                              <p:par>
                                <p:cTn id="90" presetID="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fill="hold"/>
                                        <p:tgtEl>
                                          <p:spTgt spid="31"/>
                                        </p:tgtEl>
                                        <p:attrNameLst>
                                          <p:attrName>ppt_x</p:attrName>
                                        </p:attrNameLst>
                                      </p:cBhvr>
                                      <p:tavLst>
                                        <p:tav tm="0">
                                          <p:val>
                                            <p:strVal val="#ppt_x"/>
                                          </p:val>
                                        </p:tav>
                                        <p:tav tm="100000">
                                          <p:val>
                                            <p:strVal val="#ppt_x"/>
                                          </p:val>
                                        </p:tav>
                                      </p:tavLst>
                                    </p:anim>
                                    <p:anim calcmode="lin" valueType="num">
                                      <p:cBhvr additive="base">
                                        <p:cTn id="93" dur="500" fill="hold"/>
                                        <p:tgtEl>
                                          <p:spTgt spid="31"/>
                                        </p:tgtEl>
                                        <p:attrNameLst>
                                          <p:attrName>ppt_y</p:attrName>
                                        </p:attrNameLst>
                                      </p:cBhvr>
                                      <p:tavLst>
                                        <p:tav tm="0">
                                          <p:val>
                                            <p:strVal val="1+#ppt_h/2"/>
                                          </p:val>
                                        </p:tav>
                                        <p:tav tm="100000">
                                          <p:val>
                                            <p:strVal val="#ppt_y"/>
                                          </p:val>
                                        </p:tav>
                                      </p:tavLst>
                                    </p:anim>
                                  </p:childTnLst>
                                </p:cTn>
                              </p:par>
                            </p:childTnLst>
                          </p:cTn>
                        </p:par>
                        <p:par>
                          <p:cTn id="94" fill="hold">
                            <p:stCondLst>
                              <p:cond delay="8610"/>
                            </p:stCondLst>
                            <p:childTnLst>
                              <p:par>
                                <p:cTn id="95" presetID="32" presetClass="emph" presetSubtype="0" fill="hold" grpId="1" nodeType="afterEffect">
                                  <p:stCondLst>
                                    <p:cond delay="0"/>
                                  </p:stCondLst>
                                  <p:childTnLst>
                                    <p:animRot by="120000">
                                      <p:cBhvr>
                                        <p:cTn id="96" dur="50" fill="hold">
                                          <p:stCondLst>
                                            <p:cond delay="0"/>
                                          </p:stCondLst>
                                        </p:cTn>
                                        <p:tgtEl>
                                          <p:spTgt spid="31"/>
                                        </p:tgtEl>
                                        <p:attrNameLst>
                                          <p:attrName>r</p:attrName>
                                        </p:attrNameLst>
                                      </p:cBhvr>
                                    </p:animRot>
                                    <p:animRot by="-240000">
                                      <p:cBhvr>
                                        <p:cTn id="97" dur="100" fill="hold">
                                          <p:stCondLst>
                                            <p:cond delay="100"/>
                                          </p:stCondLst>
                                        </p:cTn>
                                        <p:tgtEl>
                                          <p:spTgt spid="31"/>
                                        </p:tgtEl>
                                        <p:attrNameLst>
                                          <p:attrName>r</p:attrName>
                                        </p:attrNameLst>
                                      </p:cBhvr>
                                    </p:animRot>
                                    <p:animRot by="240000">
                                      <p:cBhvr>
                                        <p:cTn id="98" dur="100" fill="hold">
                                          <p:stCondLst>
                                            <p:cond delay="200"/>
                                          </p:stCondLst>
                                        </p:cTn>
                                        <p:tgtEl>
                                          <p:spTgt spid="31"/>
                                        </p:tgtEl>
                                        <p:attrNameLst>
                                          <p:attrName>r</p:attrName>
                                        </p:attrNameLst>
                                      </p:cBhvr>
                                    </p:animRot>
                                    <p:animRot by="-240000">
                                      <p:cBhvr>
                                        <p:cTn id="99" dur="100" fill="hold">
                                          <p:stCondLst>
                                            <p:cond delay="300"/>
                                          </p:stCondLst>
                                        </p:cTn>
                                        <p:tgtEl>
                                          <p:spTgt spid="31"/>
                                        </p:tgtEl>
                                        <p:attrNameLst>
                                          <p:attrName>r</p:attrName>
                                        </p:attrNameLst>
                                      </p:cBhvr>
                                    </p:animRot>
                                    <p:animRot by="120000">
                                      <p:cBhvr>
                                        <p:cTn id="100" dur="100" fill="hold">
                                          <p:stCondLst>
                                            <p:cond delay="400"/>
                                          </p:stCondLst>
                                        </p:cTn>
                                        <p:tgtEl>
                                          <p:spTgt spid="31"/>
                                        </p:tgtEl>
                                        <p:attrNameLst>
                                          <p:attrName>r</p:attrName>
                                        </p:attrNameLst>
                                      </p:cBhvr>
                                    </p:animRot>
                                  </p:childTnLst>
                                </p:cTn>
                              </p:par>
                            </p:childTnLst>
                          </p:cTn>
                        </p:par>
                        <p:par>
                          <p:cTn id="101" fill="hold">
                            <p:stCondLst>
                              <p:cond delay="9110"/>
                            </p:stCondLst>
                            <p:childTnLst>
                              <p:par>
                                <p:cTn id="102" presetID="18" presetClass="entr" presetSubtype="9"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strips(upLeft)">
                                      <p:cBhvr>
                                        <p:cTn id="104" dur="500"/>
                                        <p:tgtEl>
                                          <p:spTgt spid="32"/>
                                        </p:tgtEl>
                                      </p:cBhvr>
                                    </p:animEffect>
                                  </p:childTnLst>
                                </p:cTn>
                              </p:par>
                            </p:childTnLst>
                          </p:cTn>
                        </p:par>
                        <p:par>
                          <p:cTn id="105" fill="hold">
                            <p:stCondLst>
                              <p:cond delay="9610"/>
                            </p:stCondLst>
                            <p:childTnLst>
                              <p:par>
                                <p:cTn id="106" presetID="2" presetClass="exit" presetSubtype="2" fill="hold" grpId="1" nodeType="afterEffect">
                                  <p:stCondLst>
                                    <p:cond delay="0"/>
                                  </p:stCondLst>
                                  <p:childTnLst>
                                    <p:anim calcmode="lin" valueType="num">
                                      <p:cBhvr additive="base">
                                        <p:cTn id="107" dur="500"/>
                                        <p:tgtEl>
                                          <p:spTgt spid="3"/>
                                        </p:tgtEl>
                                        <p:attrNameLst>
                                          <p:attrName>ppt_x</p:attrName>
                                        </p:attrNameLst>
                                      </p:cBhvr>
                                      <p:tavLst>
                                        <p:tav tm="0">
                                          <p:val>
                                            <p:strVal val="ppt_x"/>
                                          </p:val>
                                        </p:tav>
                                        <p:tav tm="100000">
                                          <p:val>
                                            <p:strVal val="1+ppt_w/2"/>
                                          </p:val>
                                        </p:tav>
                                      </p:tavLst>
                                    </p:anim>
                                    <p:anim calcmode="lin" valueType="num">
                                      <p:cBhvr additive="base">
                                        <p:cTn id="108" dur="500"/>
                                        <p:tgtEl>
                                          <p:spTgt spid="3"/>
                                        </p:tgtEl>
                                        <p:attrNameLst>
                                          <p:attrName>ppt_y</p:attrName>
                                        </p:attrNameLst>
                                      </p:cBhvr>
                                      <p:tavLst>
                                        <p:tav tm="0">
                                          <p:val>
                                            <p:strVal val="ppt_y"/>
                                          </p:val>
                                        </p:tav>
                                        <p:tav tm="100000">
                                          <p:val>
                                            <p:strVal val="ppt_y"/>
                                          </p:val>
                                        </p:tav>
                                      </p:tavLst>
                                    </p:anim>
                                    <p:set>
                                      <p:cBhvr>
                                        <p:cTn id="109" dur="1" fill="hold">
                                          <p:stCondLst>
                                            <p:cond delay="499"/>
                                          </p:stCondLst>
                                        </p:cTn>
                                        <p:tgtEl>
                                          <p:spTgt spid="3"/>
                                        </p:tgtEl>
                                        <p:attrNameLst>
                                          <p:attrName>style.visibility</p:attrName>
                                        </p:attrNameLst>
                                      </p:cBhvr>
                                      <p:to>
                                        <p:strVal val="hidden"/>
                                      </p:to>
                                    </p:set>
                                  </p:childTnLst>
                                </p:cTn>
                              </p:par>
                            </p:childTnLst>
                          </p:cTn>
                        </p:par>
                        <p:par>
                          <p:cTn id="110" fill="hold">
                            <p:stCondLst>
                              <p:cond delay="10110"/>
                            </p:stCondLst>
                            <p:childTnLst>
                              <p:par>
                                <p:cTn id="111" presetID="52" presetClass="exit" presetSubtype="0" fill="hold" nodeType="afterEffect">
                                  <p:stCondLst>
                                    <p:cond delay="0"/>
                                  </p:stCondLst>
                                  <p:childTnLst>
                                    <p:animScale>
                                      <p:cBhvr>
                                        <p:cTn id="112" dur="1000" accel="50000">
                                          <p:stCondLst>
                                            <p:cond delay="0"/>
                                          </p:stCondLst>
                                        </p:cTn>
                                        <p:tgtEl>
                                          <p:spTgt spid="2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20"/>
                                        </p:tgtEl>
                                        <p:attrNameLst>
                                          <p:attrName>ppt_x</p:attrName>
                                          <p:attrName>ppt_y</p:attrName>
                                        </p:attrNameLst>
                                      </p:cBhvr>
                                    </p:animMotion>
                                    <p:animEffect transition="out" filter="fade">
                                      <p:cBhvr>
                                        <p:cTn id="114" dur="1000"/>
                                        <p:tgtEl>
                                          <p:spTgt spid="20"/>
                                        </p:tgtEl>
                                      </p:cBhvr>
                                    </p:animEffect>
                                    <p:set>
                                      <p:cBhvr>
                                        <p:cTn id="115" dur="1" fill="hold">
                                          <p:stCondLst>
                                            <p:cond delay="999"/>
                                          </p:stCondLst>
                                        </p:cTn>
                                        <p:tgtEl>
                                          <p:spTgt spid="20"/>
                                        </p:tgtEl>
                                        <p:attrNameLst>
                                          <p:attrName>style.visibility</p:attrName>
                                        </p:attrNameLst>
                                      </p:cBhvr>
                                      <p:to>
                                        <p:strVal val="hidden"/>
                                      </p:to>
                                    </p:set>
                                  </p:childTnLst>
                                </p:cTn>
                              </p:par>
                              <p:par>
                                <p:cTn id="116" presetID="52" presetClass="exit" presetSubtype="0" fill="hold" nodeType="withEffect">
                                  <p:stCondLst>
                                    <p:cond delay="250"/>
                                  </p:stCondLst>
                                  <p:childTnLst>
                                    <p:animScale>
                                      <p:cBhvr>
                                        <p:cTn id="117"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4"/>
                                        </p:tgtEl>
                                        <p:attrNameLst>
                                          <p:attrName>ppt_x</p:attrName>
                                          <p:attrName>ppt_y</p:attrName>
                                        </p:attrNameLst>
                                      </p:cBhvr>
                                    </p:animMotion>
                                    <p:animEffect transition="out" filter="fade">
                                      <p:cBhvr>
                                        <p:cTn id="119" dur="1000"/>
                                        <p:tgtEl>
                                          <p:spTgt spid="4"/>
                                        </p:tgtEl>
                                      </p:cBhvr>
                                    </p:animEffect>
                                    <p:set>
                                      <p:cBhvr>
                                        <p:cTn id="120" dur="1" fill="hold">
                                          <p:stCondLst>
                                            <p:cond delay="999"/>
                                          </p:stCondLst>
                                        </p:cTn>
                                        <p:tgtEl>
                                          <p:spTgt spid="4"/>
                                        </p:tgtEl>
                                        <p:attrNameLst>
                                          <p:attrName>style.visibility</p:attrName>
                                        </p:attrNameLst>
                                      </p:cBhvr>
                                      <p:to>
                                        <p:strVal val="hidden"/>
                                      </p:to>
                                    </p:set>
                                  </p:childTnLst>
                                </p:cTn>
                              </p:par>
                              <p:par>
                                <p:cTn id="121" presetID="52" presetClass="exit" presetSubtype="0" fill="hold" nodeType="withEffect">
                                  <p:stCondLst>
                                    <p:cond delay="500"/>
                                  </p:stCondLst>
                                  <p:childTnLst>
                                    <p:animScale>
                                      <p:cBhvr>
                                        <p:cTn id="122" dur="1000" accel="50000">
                                          <p:stCondLst>
                                            <p:cond delay="0"/>
                                          </p:stCondLst>
                                        </p:cTn>
                                        <p:tgtEl>
                                          <p:spTgt spid="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10"/>
                                        </p:tgtEl>
                                        <p:attrNameLst>
                                          <p:attrName>ppt_x</p:attrName>
                                          <p:attrName>ppt_y</p:attrName>
                                        </p:attrNameLst>
                                      </p:cBhvr>
                                    </p:animMotion>
                                    <p:animEffect transition="out" filter="fade">
                                      <p:cBhvr>
                                        <p:cTn id="124" dur="1000"/>
                                        <p:tgtEl>
                                          <p:spTgt spid="10"/>
                                        </p:tgtEl>
                                      </p:cBhvr>
                                    </p:animEffect>
                                    <p:set>
                                      <p:cBhvr>
                                        <p:cTn id="125" dur="1" fill="hold">
                                          <p:stCondLst>
                                            <p:cond delay="999"/>
                                          </p:stCondLst>
                                        </p:cTn>
                                        <p:tgtEl>
                                          <p:spTgt spid="10"/>
                                        </p:tgtEl>
                                        <p:attrNameLst>
                                          <p:attrName>style.visibility</p:attrName>
                                        </p:attrNameLst>
                                      </p:cBhvr>
                                      <p:to>
                                        <p:strVal val="hidden"/>
                                      </p:to>
                                    </p:set>
                                  </p:childTnLst>
                                </p:cTn>
                              </p:par>
                              <p:par>
                                <p:cTn id="126" presetID="52" presetClass="exit" presetSubtype="0" fill="hold" nodeType="withEffect">
                                  <p:stCondLst>
                                    <p:cond delay="750"/>
                                  </p:stCondLst>
                                  <p:childTnLst>
                                    <p:animScale>
                                      <p:cBhvr>
                                        <p:cTn id="127" dur="1000" accel="50000">
                                          <p:stCondLst>
                                            <p:cond delay="0"/>
                                          </p:stCondLst>
                                        </p:cTn>
                                        <p:tgtEl>
                                          <p:spTgt spid="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8" dur="1000" accel="50000">
                                          <p:stCondLst>
                                            <p:cond delay="0"/>
                                          </p:stCondLst>
                                        </p:cTn>
                                        <p:tgtEl>
                                          <p:spTgt spid="15"/>
                                        </p:tgtEl>
                                        <p:attrNameLst>
                                          <p:attrName>ppt_x</p:attrName>
                                          <p:attrName>ppt_y</p:attrName>
                                        </p:attrNameLst>
                                      </p:cBhvr>
                                    </p:animMotion>
                                    <p:animEffect transition="out" filter="fade">
                                      <p:cBhvr>
                                        <p:cTn id="129" dur="1000"/>
                                        <p:tgtEl>
                                          <p:spTgt spid="15"/>
                                        </p:tgtEl>
                                      </p:cBhvr>
                                    </p:animEffect>
                                    <p:set>
                                      <p:cBhvr>
                                        <p:cTn id="130" dur="1" fill="hold">
                                          <p:stCondLst>
                                            <p:cond delay="999"/>
                                          </p:stCondLst>
                                        </p:cTn>
                                        <p:tgtEl>
                                          <p:spTgt spid="15"/>
                                        </p:tgtEl>
                                        <p:attrNameLst>
                                          <p:attrName>style.visibility</p:attrName>
                                        </p:attrNameLst>
                                      </p:cBhvr>
                                      <p:to>
                                        <p:strVal val="hidden"/>
                                      </p:to>
                                    </p:set>
                                  </p:childTnLst>
                                </p:cTn>
                              </p:par>
                            </p:childTnLst>
                          </p:cTn>
                        </p:par>
                        <p:par>
                          <p:cTn id="131" fill="hold">
                            <p:stCondLst>
                              <p:cond delay="11860"/>
                            </p:stCondLst>
                            <p:childTnLst>
                              <p:par>
                                <p:cTn id="132" presetID="2" presetClass="exit" presetSubtype="4" fill="hold" grpId="2" nodeType="afterEffect">
                                  <p:stCondLst>
                                    <p:cond delay="0"/>
                                  </p:stCondLst>
                                  <p:childTnLst>
                                    <p:anim calcmode="lin" valueType="num">
                                      <p:cBhvr additive="base">
                                        <p:cTn id="133" dur="500"/>
                                        <p:tgtEl>
                                          <p:spTgt spid="26"/>
                                        </p:tgtEl>
                                        <p:attrNameLst>
                                          <p:attrName>ppt_x</p:attrName>
                                        </p:attrNameLst>
                                      </p:cBhvr>
                                      <p:tavLst>
                                        <p:tav tm="0">
                                          <p:val>
                                            <p:strVal val="ppt_x"/>
                                          </p:val>
                                        </p:tav>
                                        <p:tav tm="100000">
                                          <p:val>
                                            <p:strVal val="ppt_x"/>
                                          </p:val>
                                        </p:tav>
                                      </p:tavLst>
                                    </p:anim>
                                    <p:anim calcmode="lin" valueType="num">
                                      <p:cBhvr additive="base">
                                        <p:cTn id="134" dur="500"/>
                                        <p:tgtEl>
                                          <p:spTgt spid="26"/>
                                        </p:tgtEl>
                                        <p:attrNameLst>
                                          <p:attrName>ppt_y</p:attrName>
                                        </p:attrNameLst>
                                      </p:cBhvr>
                                      <p:tavLst>
                                        <p:tav tm="0">
                                          <p:val>
                                            <p:strVal val="ppt_y"/>
                                          </p:val>
                                        </p:tav>
                                        <p:tav tm="100000">
                                          <p:val>
                                            <p:strVal val="1+ppt_h/2"/>
                                          </p:val>
                                        </p:tav>
                                      </p:tavLst>
                                    </p:anim>
                                    <p:set>
                                      <p:cBhvr>
                                        <p:cTn id="135" dur="1" fill="hold">
                                          <p:stCondLst>
                                            <p:cond delay="499"/>
                                          </p:stCondLst>
                                        </p:cTn>
                                        <p:tgtEl>
                                          <p:spTgt spid="26"/>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28"/>
                                        </p:tgtEl>
                                        <p:attrNameLst>
                                          <p:attrName>ppt_x</p:attrName>
                                        </p:attrNameLst>
                                      </p:cBhvr>
                                      <p:tavLst>
                                        <p:tav tm="0">
                                          <p:val>
                                            <p:strVal val="ppt_x"/>
                                          </p:val>
                                        </p:tav>
                                        <p:tav tm="100000">
                                          <p:val>
                                            <p:strVal val="ppt_x"/>
                                          </p:val>
                                        </p:tav>
                                      </p:tavLst>
                                    </p:anim>
                                    <p:anim calcmode="lin" valueType="num">
                                      <p:cBhvr additive="base">
                                        <p:cTn id="138" dur="500"/>
                                        <p:tgtEl>
                                          <p:spTgt spid="28"/>
                                        </p:tgtEl>
                                        <p:attrNameLst>
                                          <p:attrName>ppt_y</p:attrName>
                                        </p:attrNameLst>
                                      </p:cBhvr>
                                      <p:tavLst>
                                        <p:tav tm="0">
                                          <p:val>
                                            <p:strVal val="ppt_y"/>
                                          </p:val>
                                        </p:tav>
                                        <p:tav tm="100000">
                                          <p:val>
                                            <p:strVal val="1+ppt_h/2"/>
                                          </p:val>
                                        </p:tav>
                                      </p:tavLst>
                                    </p:anim>
                                    <p:set>
                                      <p:cBhvr>
                                        <p:cTn id="139" dur="1" fill="hold">
                                          <p:stCondLst>
                                            <p:cond delay="499"/>
                                          </p:stCondLst>
                                        </p:cTn>
                                        <p:tgtEl>
                                          <p:spTgt spid="28"/>
                                        </p:tgtEl>
                                        <p:attrNameLst>
                                          <p:attrName>style.visibility</p:attrName>
                                        </p:attrNameLst>
                                      </p:cBhvr>
                                      <p:to>
                                        <p:strVal val="hidden"/>
                                      </p:to>
                                    </p:set>
                                  </p:childTnLst>
                                </p:cTn>
                              </p:par>
                              <p:par>
                                <p:cTn id="140" presetID="2" presetClass="exit" presetSubtype="4" fill="hold" grpId="2" nodeType="withEffect">
                                  <p:stCondLst>
                                    <p:cond delay="0"/>
                                  </p:stCondLst>
                                  <p:childTnLst>
                                    <p:anim calcmode="lin" valueType="num">
                                      <p:cBhvr additive="base">
                                        <p:cTn id="141" dur="500"/>
                                        <p:tgtEl>
                                          <p:spTgt spid="29"/>
                                        </p:tgtEl>
                                        <p:attrNameLst>
                                          <p:attrName>ppt_x</p:attrName>
                                        </p:attrNameLst>
                                      </p:cBhvr>
                                      <p:tavLst>
                                        <p:tav tm="0">
                                          <p:val>
                                            <p:strVal val="ppt_x"/>
                                          </p:val>
                                        </p:tav>
                                        <p:tav tm="100000">
                                          <p:val>
                                            <p:strVal val="ppt_x"/>
                                          </p:val>
                                        </p:tav>
                                      </p:tavLst>
                                    </p:anim>
                                    <p:anim calcmode="lin" valueType="num">
                                      <p:cBhvr additive="base">
                                        <p:cTn id="142" dur="500"/>
                                        <p:tgtEl>
                                          <p:spTgt spid="29"/>
                                        </p:tgtEl>
                                        <p:attrNameLst>
                                          <p:attrName>ppt_y</p:attrName>
                                        </p:attrNameLst>
                                      </p:cBhvr>
                                      <p:tavLst>
                                        <p:tav tm="0">
                                          <p:val>
                                            <p:strVal val="ppt_y"/>
                                          </p:val>
                                        </p:tav>
                                        <p:tav tm="100000">
                                          <p:val>
                                            <p:strVal val="1+ppt_h/2"/>
                                          </p:val>
                                        </p:tav>
                                      </p:tavLst>
                                    </p:anim>
                                    <p:set>
                                      <p:cBhvr>
                                        <p:cTn id="143" dur="1" fill="hold">
                                          <p:stCondLst>
                                            <p:cond delay="499"/>
                                          </p:stCondLst>
                                        </p:cTn>
                                        <p:tgtEl>
                                          <p:spTgt spid="29"/>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30"/>
                                        </p:tgtEl>
                                        <p:attrNameLst>
                                          <p:attrName>ppt_x</p:attrName>
                                        </p:attrNameLst>
                                      </p:cBhvr>
                                      <p:tavLst>
                                        <p:tav tm="0">
                                          <p:val>
                                            <p:strVal val="ppt_x"/>
                                          </p:val>
                                        </p:tav>
                                        <p:tav tm="100000">
                                          <p:val>
                                            <p:strVal val="ppt_x"/>
                                          </p:val>
                                        </p:tav>
                                      </p:tavLst>
                                    </p:anim>
                                    <p:anim calcmode="lin" valueType="num">
                                      <p:cBhvr additive="base">
                                        <p:cTn id="146" dur="500"/>
                                        <p:tgtEl>
                                          <p:spTgt spid="30"/>
                                        </p:tgtEl>
                                        <p:attrNameLst>
                                          <p:attrName>ppt_y</p:attrName>
                                        </p:attrNameLst>
                                      </p:cBhvr>
                                      <p:tavLst>
                                        <p:tav tm="0">
                                          <p:val>
                                            <p:strVal val="ppt_y"/>
                                          </p:val>
                                        </p:tav>
                                        <p:tav tm="100000">
                                          <p:val>
                                            <p:strVal val="1+ppt_h/2"/>
                                          </p:val>
                                        </p:tav>
                                      </p:tavLst>
                                    </p:anim>
                                    <p:set>
                                      <p:cBhvr>
                                        <p:cTn id="147" dur="1" fill="hold">
                                          <p:stCondLst>
                                            <p:cond delay="499"/>
                                          </p:stCondLst>
                                        </p:cTn>
                                        <p:tgtEl>
                                          <p:spTgt spid="30"/>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25"/>
                                        </p:tgtEl>
                                        <p:attrNameLst>
                                          <p:attrName>ppt_x</p:attrName>
                                        </p:attrNameLst>
                                      </p:cBhvr>
                                      <p:tavLst>
                                        <p:tav tm="0">
                                          <p:val>
                                            <p:strVal val="ppt_x"/>
                                          </p:val>
                                        </p:tav>
                                        <p:tav tm="100000">
                                          <p:val>
                                            <p:strVal val="ppt_x"/>
                                          </p:val>
                                        </p:tav>
                                      </p:tavLst>
                                    </p:anim>
                                    <p:anim calcmode="lin" valueType="num">
                                      <p:cBhvr additive="base">
                                        <p:cTn id="150" dur="500"/>
                                        <p:tgtEl>
                                          <p:spTgt spid="25"/>
                                        </p:tgtEl>
                                        <p:attrNameLst>
                                          <p:attrName>ppt_y</p:attrName>
                                        </p:attrNameLst>
                                      </p:cBhvr>
                                      <p:tavLst>
                                        <p:tav tm="0">
                                          <p:val>
                                            <p:strVal val="ppt_y"/>
                                          </p:val>
                                        </p:tav>
                                        <p:tav tm="100000">
                                          <p:val>
                                            <p:strVal val="0-ppt_h/2"/>
                                          </p:val>
                                        </p:tav>
                                      </p:tavLst>
                                    </p:anim>
                                    <p:set>
                                      <p:cBhvr>
                                        <p:cTn id="151" dur="1" fill="hold">
                                          <p:stCondLst>
                                            <p:cond delay="499"/>
                                          </p:stCondLst>
                                        </p:cTn>
                                        <p:tgtEl>
                                          <p:spTgt spid="25"/>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27"/>
                                        </p:tgtEl>
                                        <p:attrNameLst>
                                          <p:attrName>ppt_x</p:attrName>
                                        </p:attrNameLst>
                                      </p:cBhvr>
                                      <p:tavLst>
                                        <p:tav tm="0">
                                          <p:val>
                                            <p:strVal val="ppt_x"/>
                                          </p:val>
                                        </p:tav>
                                        <p:tav tm="100000">
                                          <p:val>
                                            <p:strVal val="ppt_x"/>
                                          </p:val>
                                        </p:tav>
                                      </p:tavLst>
                                    </p:anim>
                                    <p:anim calcmode="lin" valueType="num">
                                      <p:cBhvr additive="base">
                                        <p:cTn id="154" dur="500"/>
                                        <p:tgtEl>
                                          <p:spTgt spid="27"/>
                                        </p:tgtEl>
                                        <p:attrNameLst>
                                          <p:attrName>ppt_y</p:attrName>
                                        </p:attrNameLst>
                                      </p:cBhvr>
                                      <p:tavLst>
                                        <p:tav tm="0">
                                          <p:val>
                                            <p:strVal val="ppt_y"/>
                                          </p:val>
                                        </p:tav>
                                        <p:tav tm="100000">
                                          <p:val>
                                            <p:strVal val="0-ppt_h/2"/>
                                          </p:val>
                                        </p:tav>
                                      </p:tavLst>
                                    </p:anim>
                                    <p:set>
                                      <p:cBhvr>
                                        <p:cTn id="155" dur="1" fill="hold">
                                          <p:stCondLst>
                                            <p:cond delay="499"/>
                                          </p:stCondLst>
                                        </p:cTn>
                                        <p:tgtEl>
                                          <p:spTgt spid="27"/>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31"/>
                                        </p:tgtEl>
                                        <p:attrNameLst>
                                          <p:attrName>ppt_x</p:attrName>
                                        </p:attrNameLst>
                                      </p:cBhvr>
                                      <p:tavLst>
                                        <p:tav tm="0">
                                          <p:val>
                                            <p:strVal val="ppt_x"/>
                                          </p:val>
                                        </p:tav>
                                        <p:tav tm="100000">
                                          <p:val>
                                            <p:strVal val="ppt_x"/>
                                          </p:val>
                                        </p:tav>
                                      </p:tavLst>
                                    </p:anim>
                                    <p:anim calcmode="lin" valueType="num">
                                      <p:cBhvr additive="base">
                                        <p:cTn id="158" dur="500"/>
                                        <p:tgtEl>
                                          <p:spTgt spid="31"/>
                                        </p:tgtEl>
                                        <p:attrNameLst>
                                          <p:attrName>ppt_y</p:attrName>
                                        </p:attrNameLst>
                                      </p:cBhvr>
                                      <p:tavLst>
                                        <p:tav tm="0">
                                          <p:val>
                                            <p:strVal val="ppt_y"/>
                                          </p:val>
                                        </p:tav>
                                        <p:tav tm="100000">
                                          <p:val>
                                            <p:strVal val="0-ppt_h/2"/>
                                          </p:val>
                                        </p:tav>
                                      </p:tavLst>
                                    </p:anim>
                                    <p:set>
                                      <p:cBhvr>
                                        <p:cTn id="159" dur="1" fill="hold">
                                          <p:stCondLst>
                                            <p:cond delay="499"/>
                                          </p:stCondLst>
                                        </p:cTn>
                                        <p:tgtEl>
                                          <p:spTgt spid="31"/>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32"/>
                                        </p:tgtEl>
                                        <p:attrNameLst>
                                          <p:attrName>ppt_x</p:attrName>
                                        </p:attrNameLst>
                                      </p:cBhvr>
                                      <p:tavLst>
                                        <p:tav tm="0">
                                          <p:val>
                                            <p:strVal val="ppt_x"/>
                                          </p:val>
                                        </p:tav>
                                        <p:tav tm="100000">
                                          <p:val>
                                            <p:strVal val="ppt_x"/>
                                          </p:val>
                                        </p:tav>
                                      </p:tavLst>
                                    </p:anim>
                                    <p:anim calcmode="lin" valueType="num">
                                      <p:cBhvr additive="base">
                                        <p:cTn id="162" dur="500"/>
                                        <p:tgtEl>
                                          <p:spTgt spid="32"/>
                                        </p:tgtEl>
                                        <p:attrNameLst>
                                          <p:attrName>ppt_y</p:attrName>
                                        </p:attrNameLst>
                                      </p:cBhvr>
                                      <p:tavLst>
                                        <p:tav tm="0">
                                          <p:val>
                                            <p:strVal val="ppt_y"/>
                                          </p:val>
                                        </p:tav>
                                        <p:tav tm="100000">
                                          <p:val>
                                            <p:strVal val="0-ppt_h/2"/>
                                          </p:val>
                                        </p:tav>
                                      </p:tavLst>
                                    </p:anim>
                                    <p:set>
                                      <p:cBhvr>
                                        <p:cTn id="163"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25" grpId="0" animBg="1"/>
      <p:bldP spid="25" grpId="1" animBg="1"/>
      <p:bldP spid="25" grpId="2" animBg="1"/>
      <p:bldP spid="26" grpId="0" animBg="1"/>
      <p:bldP spid="26" grpId="1" animBg="1"/>
      <p:bldP spid="26" grpId="2" animBg="1"/>
      <p:bldP spid="27" grpId="0"/>
      <p:bldP spid="27" grpId="1"/>
      <p:bldP spid="28" grpId="0"/>
      <p:bldP spid="28" grpId="1"/>
      <p:bldP spid="29" grpId="0" animBg="1"/>
      <p:bldP spid="29" grpId="1" animBg="1"/>
      <p:bldP spid="29" grpId="2" animBg="1"/>
      <p:bldP spid="30" grpId="0"/>
      <p:bldP spid="30" grpId="1"/>
      <p:bldP spid="31" grpId="0" animBg="1"/>
      <p:bldP spid="31" grpId="1" animBg="1"/>
      <p:bldP spid="31" grpId="2" animBg="1"/>
      <p:bldP spid="32" grpId="0"/>
      <p:bldP spid="3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TextBox 2"/>
          <p:cNvSpPr txBox="1"/>
          <p:nvPr/>
        </p:nvSpPr>
        <p:spPr>
          <a:xfrm>
            <a:off x="6870329" y="3466609"/>
            <a:ext cx="1662111" cy="705018"/>
          </a:xfrm>
          <a:prstGeom prst="rect">
            <a:avLst/>
          </a:prstGeom>
          <a:noFill/>
        </p:spPr>
        <p:txBody>
          <a:bodyPr wrap="square" lIns="80979" tIns="40490" rIns="80979" bIns="40490" rtlCol="0">
            <a:spAutoFit/>
          </a:bodyPr>
          <a:lstStyle/>
          <a:p>
            <a:pPr algn="r">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4" name="Freeform 11"/>
          <p:cNvSpPr>
            <a:spLocks/>
          </p:cNvSpPr>
          <p:nvPr/>
        </p:nvSpPr>
        <p:spPr bwMode="auto">
          <a:xfrm>
            <a:off x="4618998" y="137859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5" name="Freeform 12"/>
          <p:cNvSpPr>
            <a:spLocks/>
          </p:cNvSpPr>
          <p:nvPr/>
        </p:nvSpPr>
        <p:spPr bwMode="auto">
          <a:xfrm>
            <a:off x="4718029" y="147471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7" name="Oval 13"/>
          <p:cNvSpPr>
            <a:spLocks noChangeArrowheads="1"/>
          </p:cNvSpPr>
          <p:nvPr/>
        </p:nvSpPr>
        <p:spPr bwMode="auto">
          <a:xfrm>
            <a:off x="4866080" y="1622641"/>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8" name="Freeform 108"/>
          <p:cNvSpPr>
            <a:spLocks/>
          </p:cNvSpPr>
          <p:nvPr/>
        </p:nvSpPr>
        <p:spPr bwMode="auto">
          <a:xfrm rot="16200000">
            <a:off x="2767646" y="95891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9" name="Freeform 109"/>
          <p:cNvSpPr>
            <a:spLocks/>
          </p:cNvSpPr>
          <p:nvPr/>
        </p:nvSpPr>
        <p:spPr bwMode="auto">
          <a:xfrm rot="16200000">
            <a:off x="2894154" y="109700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0" name="Oval 110"/>
          <p:cNvSpPr>
            <a:spLocks noChangeArrowheads="1"/>
          </p:cNvSpPr>
          <p:nvPr/>
        </p:nvSpPr>
        <p:spPr bwMode="auto">
          <a:xfrm rot="16200000">
            <a:off x="3086518" y="1290936"/>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1" name="Freeform 120"/>
          <p:cNvSpPr>
            <a:spLocks/>
          </p:cNvSpPr>
          <p:nvPr/>
        </p:nvSpPr>
        <p:spPr bwMode="auto">
          <a:xfrm flipV="1">
            <a:off x="4618999" y="281176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2" name="Freeform 121"/>
          <p:cNvSpPr>
            <a:spLocks/>
          </p:cNvSpPr>
          <p:nvPr/>
        </p:nvSpPr>
        <p:spPr bwMode="auto">
          <a:xfrm flipV="1">
            <a:off x="4767916" y="297376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3" name="Oval 122"/>
          <p:cNvSpPr>
            <a:spLocks noChangeArrowheads="1"/>
          </p:cNvSpPr>
          <p:nvPr/>
        </p:nvSpPr>
        <p:spPr bwMode="auto">
          <a:xfrm flipV="1">
            <a:off x="4990547" y="3197822"/>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4" name="Freeform 124"/>
          <p:cNvSpPr>
            <a:spLocks/>
          </p:cNvSpPr>
          <p:nvPr/>
        </p:nvSpPr>
        <p:spPr bwMode="auto">
          <a:xfrm rot="5400000" flipV="1">
            <a:off x="3025673" y="281111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5" name="Freeform 125"/>
          <p:cNvSpPr>
            <a:spLocks/>
          </p:cNvSpPr>
          <p:nvPr/>
        </p:nvSpPr>
        <p:spPr bwMode="auto">
          <a:xfrm rot="5400000" flipV="1">
            <a:off x="3133969" y="292086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6" name="Oval 126"/>
          <p:cNvSpPr>
            <a:spLocks noChangeArrowheads="1"/>
          </p:cNvSpPr>
          <p:nvPr/>
        </p:nvSpPr>
        <p:spPr bwMode="auto">
          <a:xfrm rot="5400000" flipV="1">
            <a:off x="3298641" y="3086882"/>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cxnSp>
        <p:nvCxnSpPr>
          <p:cNvPr id="17" name="Straight Connector 19"/>
          <p:cNvCxnSpPr/>
          <p:nvPr/>
        </p:nvCxnSpPr>
        <p:spPr>
          <a:xfrm flipH="1" flipV="1">
            <a:off x="2460540" y="1433042"/>
            <a:ext cx="441167" cy="279887"/>
          </a:xfrm>
          <a:prstGeom prst="line">
            <a:avLst/>
          </a:prstGeom>
          <a:noFill/>
          <a:ln w="9525" cap="flat" cmpd="sng" algn="ctr">
            <a:solidFill>
              <a:srgbClr val="0070C0"/>
            </a:solidFill>
            <a:prstDash val="solid"/>
          </a:ln>
          <a:effectLst/>
        </p:spPr>
      </p:cxnSp>
      <p:cxnSp>
        <p:nvCxnSpPr>
          <p:cNvPr id="18" name="Straight Connector 21"/>
          <p:cNvCxnSpPr/>
          <p:nvPr/>
        </p:nvCxnSpPr>
        <p:spPr>
          <a:xfrm flipH="1">
            <a:off x="854142" y="1433042"/>
            <a:ext cx="1606399" cy="0"/>
          </a:xfrm>
          <a:prstGeom prst="line">
            <a:avLst/>
          </a:prstGeom>
          <a:noFill/>
          <a:ln w="9525" cap="flat" cmpd="sng" algn="ctr">
            <a:solidFill>
              <a:srgbClr val="0070C0"/>
            </a:solidFill>
            <a:prstDash val="solid"/>
            <a:tailEnd type="oval"/>
          </a:ln>
          <a:effectLst/>
        </p:spPr>
      </p:cxnSp>
      <p:cxnSp>
        <p:nvCxnSpPr>
          <p:cNvPr id="19" name="Straight Connector 127"/>
          <p:cNvCxnSpPr/>
          <p:nvPr/>
        </p:nvCxnSpPr>
        <p:spPr>
          <a:xfrm flipH="1">
            <a:off x="2583853" y="3466608"/>
            <a:ext cx="441167" cy="279887"/>
          </a:xfrm>
          <a:prstGeom prst="line">
            <a:avLst/>
          </a:prstGeom>
          <a:noFill/>
          <a:ln w="9525" cap="flat" cmpd="sng" algn="ctr">
            <a:solidFill>
              <a:srgbClr val="0070C0"/>
            </a:solidFill>
            <a:prstDash val="solid"/>
          </a:ln>
          <a:effectLst/>
        </p:spPr>
      </p:cxnSp>
      <p:cxnSp>
        <p:nvCxnSpPr>
          <p:cNvPr id="20" name="Straight Connector 128"/>
          <p:cNvCxnSpPr/>
          <p:nvPr/>
        </p:nvCxnSpPr>
        <p:spPr>
          <a:xfrm flipH="1">
            <a:off x="1152769" y="3746495"/>
            <a:ext cx="1431085" cy="0"/>
          </a:xfrm>
          <a:prstGeom prst="line">
            <a:avLst/>
          </a:prstGeom>
          <a:noFill/>
          <a:ln w="9525" cap="flat" cmpd="sng" algn="ctr">
            <a:solidFill>
              <a:srgbClr val="0070C0"/>
            </a:solidFill>
            <a:prstDash val="solid"/>
            <a:tailEnd type="oval"/>
          </a:ln>
          <a:effectLst/>
        </p:spPr>
      </p:cxnSp>
      <p:cxnSp>
        <p:nvCxnSpPr>
          <p:cNvPr id="21" name="Straight Connector 134"/>
          <p:cNvCxnSpPr/>
          <p:nvPr/>
        </p:nvCxnSpPr>
        <p:spPr>
          <a:xfrm flipV="1">
            <a:off x="5886284" y="1418274"/>
            <a:ext cx="441167" cy="279887"/>
          </a:xfrm>
          <a:prstGeom prst="line">
            <a:avLst/>
          </a:prstGeom>
          <a:noFill/>
          <a:ln w="9525" cap="flat" cmpd="sng" algn="ctr">
            <a:solidFill>
              <a:srgbClr val="0070C0"/>
            </a:solidFill>
            <a:prstDash val="solid"/>
          </a:ln>
          <a:effectLst/>
        </p:spPr>
      </p:cxnSp>
      <p:cxnSp>
        <p:nvCxnSpPr>
          <p:cNvPr id="22" name="Straight Connector 135"/>
          <p:cNvCxnSpPr/>
          <p:nvPr/>
        </p:nvCxnSpPr>
        <p:spPr>
          <a:xfrm>
            <a:off x="6327452" y="1418274"/>
            <a:ext cx="1385582" cy="0"/>
          </a:xfrm>
          <a:prstGeom prst="line">
            <a:avLst/>
          </a:prstGeom>
          <a:noFill/>
          <a:ln w="9525" cap="flat" cmpd="sng" algn="ctr">
            <a:solidFill>
              <a:srgbClr val="0070C0"/>
            </a:solidFill>
            <a:prstDash val="solid"/>
            <a:tailEnd type="oval"/>
          </a:ln>
          <a:effectLst/>
        </p:spPr>
      </p:cxnSp>
      <p:sp>
        <p:nvSpPr>
          <p:cNvPr id="23" name="TextBox 22"/>
          <p:cNvSpPr txBox="1"/>
          <p:nvPr/>
        </p:nvSpPr>
        <p:spPr>
          <a:xfrm>
            <a:off x="811921" y="1038257"/>
            <a:ext cx="1086869" cy="358770"/>
          </a:xfrm>
          <a:prstGeom prst="rect">
            <a:avLst/>
          </a:prstGeom>
          <a:noFill/>
        </p:spPr>
        <p:txBody>
          <a:bodyPr wrap="none" lIns="80979" tIns="40490" rIns="80979" bIns="40490" rtlCol="0">
            <a:spAutoFit/>
          </a:bodyPr>
          <a:lstStyle/>
          <a:p>
            <a:pPr>
              <a:defRPr/>
            </a:pPr>
            <a:r>
              <a:rPr lang="zh-CN" altLang="en-US" b="1" kern="0" dirty="0">
                <a:solidFill>
                  <a:srgbClr val="0070C0"/>
                </a:solidFill>
                <a:latin typeface="微软雅黑"/>
                <a:ea typeface="微软雅黑"/>
              </a:rPr>
              <a:t>添加标题</a:t>
            </a:r>
            <a:endParaRPr lang="id-ID" b="1" kern="0" dirty="0">
              <a:solidFill>
                <a:srgbClr val="0070C0"/>
              </a:solidFill>
              <a:latin typeface="微软雅黑"/>
              <a:ea typeface="微软雅黑"/>
            </a:endParaRPr>
          </a:p>
        </p:txBody>
      </p:sp>
      <p:sp>
        <p:nvSpPr>
          <p:cNvPr id="24" name="TextBox 23"/>
          <p:cNvSpPr txBox="1"/>
          <p:nvPr/>
        </p:nvSpPr>
        <p:spPr>
          <a:xfrm>
            <a:off x="811921" y="1478926"/>
            <a:ext cx="1662111" cy="705018"/>
          </a:xfrm>
          <a:prstGeom prst="rect">
            <a:avLst/>
          </a:prstGeom>
          <a:noFill/>
        </p:spPr>
        <p:txBody>
          <a:bodyPr wrap="square" lIns="80979" tIns="40490" rIns="80979" bIns="40490" rtlCol="0">
            <a:spAutoFit/>
          </a:bodyPr>
          <a:lstStyle/>
          <a:p>
            <a:pPr>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25" name="TextBox 24"/>
          <p:cNvSpPr txBox="1"/>
          <p:nvPr/>
        </p:nvSpPr>
        <p:spPr>
          <a:xfrm>
            <a:off x="1093824" y="3361293"/>
            <a:ext cx="1086869" cy="358770"/>
          </a:xfrm>
          <a:prstGeom prst="rect">
            <a:avLst/>
          </a:prstGeom>
          <a:noFill/>
        </p:spPr>
        <p:txBody>
          <a:bodyPr wrap="none" lIns="80979" tIns="40490" rIns="80979" bIns="40490" rtlCol="0">
            <a:spAutoFit/>
          </a:bodyPr>
          <a:lstStyle/>
          <a:p>
            <a:pPr>
              <a:defRPr/>
            </a:pPr>
            <a:r>
              <a:rPr lang="zh-CN" altLang="en-US" b="1" kern="0" dirty="0">
                <a:solidFill>
                  <a:srgbClr val="0070C0"/>
                </a:solidFill>
                <a:latin typeface="微软雅黑"/>
                <a:ea typeface="微软雅黑"/>
              </a:rPr>
              <a:t>添加标题</a:t>
            </a:r>
            <a:endParaRPr lang="id-ID" b="1" kern="0" dirty="0">
              <a:solidFill>
                <a:srgbClr val="0070C0"/>
              </a:solidFill>
              <a:latin typeface="微软雅黑"/>
              <a:ea typeface="微软雅黑"/>
            </a:endParaRPr>
          </a:p>
        </p:txBody>
      </p:sp>
      <p:sp>
        <p:nvSpPr>
          <p:cNvPr id="26" name="TextBox 25"/>
          <p:cNvSpPr txBox="1"/>
          <p:nvPr/>
        </p:nvSpPr>
        <p:spPr>
          <a:xfrm>
            <a:off x="6671612" y="1033381"/>
            <a:ext cx="1086869" cy="358770"/>
          </a:xfrm>
          <a:prstGeom prst="rect">
            <a:avLst/>
          </a:prstGeom>
          <a:noFill/>
        </p:spPr>
        <p:txBody>
          <a:bodyPr wrap="none" lIns="80979" tIns="40490" rIns="80979" bIns="40490" rtlCol="0">
            <a:spAutoFit/>
          </a:bodyPr>
          <a:lstStyle/>
          <a:p>
            <a:pPr algn="r">
              <a:defRPr/>
            </a:pPr>
            <a:r>
              <a:rPr lang="zh-CN" altLang="en-US" b="1" kern="0" dirty="0">
                <a:solidFill>
                  <a:srgbClr val="0070C0"/>
                </a:solidFill>
                <a:latin typeface="微软雅黑"/>
                <a:ea typeface="微软雅黑"/>
              </a:rPr>
              <a:t>添加标题</a:t>
            </a:r>
            <a:endParaRPr lang="id-ID" b="1" kern="0" dirty="0">
              <a:solidFill>
                <a:srgbClr val="0070C0"/>
              </a:solidFill>
              <a:latin typeface="微软雅黑"/>
              <a:ea typeface="微软雅黑"/>
            </a:endParaRPr>
          </a:p>
        </p:txBody>
      </p:sp>
      <p:sp>
        <p:nvSpPr>
          <p:cNvPr id="27" name="TextBox 26"/>
          <p:cNvSpPr txBox="1"/>
          <p:nvPr/>
        </p:nvSpPr>
        <p:spPr>
          <a:xfrm>
            <a:off x="7439649" y="3062301"/>
            <a:ext cx="1086869" cy="358770"/>
          </a:xfrm>
          <a:prstGeom prst="rect">
            <a:avLst/>
          </a:prstGeom>
          <a:noFill/>
        </p:spPr>
        <p:txBody>
          <a:bodyPr wrap="none" lIns="80979" tIns="40490" rIns="80979" bIns="40490" rtlCol="0">
            <a:spAutoFit/>
          </a:bodyPr>
          <a:lstStyle/>
          <a:p>
            <a:pPr algn="r">
              <a:defRPr/>
            </a:pPr>
            <a:r>
              <a:rPr lang="zh-CN" altLang="en-US" b="1" kern="0" dirty="0">
                <a:solidFill>
                  <a:srgbClr val="0070C0"/>
                </a:solidFill>
                <a:latin typeface="微软雅黑"/>
                <a:ea typeface="微软雅黑"/>
              </a:rPr>
              <a:t>添加标题</a:t>
            </a:r>
            <a:endParaRPr lang="id-ID" b="1" kern="0" dirty="0">
              <a:solidFill>
                <a:srgbClr val="0070C0"/>
              </a:solidFill>
              <a:latin typeface="微软雅黑"/>
              <a:ea typeface="微软雅黑"/>
            </a:endParaRPr>
          </a:p>
        </p:txBody>
      </p:sp>
      <p:sp>
        <p:nvSpPr>
          <p:cNvPr id="28" name="TextBox 27"/>
          <p:cNvSpPr txBox="1"/>
          <p:nvPr/>
        </p:nvSpPr>
        <p:spPr>
          <a:xfrm>
            <a:off x="1115360" y="3774721"/>
            <a:ext cx="1662111" cy="705018"/>
          </a:xfrm>
          <a:prstGeom prst="rect">
            <a:avLst/>
          </a:prstGeom>
          <a:noFill/>
        </p:spPr>
        <p:txBody>
          <a:bodyPr wrap="square" lIns="80979" tIns="40490" rIns="80979" bIns="40490" rtlCol="0">
            <a:spAutoFit/>
          </a:bodyPr>
          <a:lstStyle/>
          <a:p>
            <a:pPr>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29" name="TextBox 28"/>
          <p:cNvSpPr txBox="1"/>
          <p:nvPr/>
        </p:nvSpPr>
        <p:spPr>
          <a:xfrm>
            <a:off x="6102254" y="1445200"/>
            <a:ext cx="1662111" cy="705018"/>
          </a:xfrm>
          <a:prstGeom prst="rect">
            <a:avLst/>
          </a:prstGeom>
          <a:noFill/>
        </p:spPr>
        <p:txBody>
          <a:bodyPr wrap="square" lIns="80979" tIns="40490" rIns="80979" bIns="40490" rtlCol="0">
            <a:spAutoFit/>
          </a:bodyPr>
          <a:lstStyle/>
          <a:p>
            <a:pPr algn="r">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cxnSp>
        <p:nvCxnSpPr>
          <p:cNvPr id="30" name="Straight Connector 47"/>
          <p:cNvCxnSpPr/>
          <p:nvPr/>
        </p:nvCxnSpPr>
        <p:spPr>
          <a:xfrm>
            <a:off x="6415407" y="3245668"/>
            <a:ext cx="462583" cy="179723"/>
          </a:xfrm>
          <a:prstGeom prst="line">
            <a:avLst/>
          </a:prstGeom>
          <a:noFill/>
          <a:ln w="9525" cap="flat" cmpd="sng" algn="ctr">
            <a:solidFill>
              <a:srgbClr val="0070C0"/>
            </a:solidFill>
            <a:prstDash val="solid"/>
          </a:ln>
          <a:effectLst/>
        </p:spPr>
      </p:cxnSp>
      <p:cxnSp>
        <p:nvCxnSpPr>
          <p:cNvPr id="31" name="Straight Connector 48"/>
          <p:cNvCxnSpPr/>
          <p:nvPr/>
        </p:nvCxnSpPr>
        <p:spPr>
          <a:xfrm>
            <a:off x="6877990" y="3425391"/>
            <a:ext cx="1654450" cy="0"/>
          </a:xfrm>
          <a:prstGeom prst="line">
            <a:avLst/>
          </a:prstGeom>
          <a:noFill/>
          <a:ln w="9525" cap="flat" cmpd="sng" algn="ctr">
            <a:solidFill>
              <a:srgbClr val="0070C0"/>
            </a:solidFill>
            <a:prstDash val="solid"/>
            <a:tailEnd type="oval"/>
          </a:ln>
          <a:effectLst/>
        </p:spPr>
      </p:cxnSp>
      <p:grpSp>
        <p:nvGrpSpPr>
          <p:cNvPr id="32" name="Group 20"/>
          <p:cNvGrpSpPr/>
          <p:nvPr/>
        </p:nvGrpSpPr>
        <p:grpSpPr>
          <a:xfrm>
            <a:off x="3453755" y="1698160"/>
            <a:ext cx="354400" cy="377732"/>
            <a:chOff x="7938" y="-1587"/>
            <a:chExt cx="1450975" cy="1547812"/>
          </a:xfrm>
          <a:solidFill>
            <a:srgbClr val="0070C0"/>
          </a:solidFill>
        </p:grpSpPr>
        <p:sp>
          <p:nvSpPr>
            <p:cNvPr id="33"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34"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35"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sp>
        <p:nvSpPr>
          <p:cNvPr id="36" name="Freeform 11"/>
          <p:cNvSpPr>
            <a:spLocks noEditPoints="1"/>
          </p:cNvSpPr>
          <p:nvPr/>
        </p:nvSpPr>
        <p:spPr bwMode="auto">
          <a:xfrm>
            <a:off x="5145340" y="189810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nvGrpSpPr>
          <p:cNvPr id="37" name="Group 59"/>
          <p:cNvGrpSpPr/>
          <p:nvPr/>
        </p:nvGrpSpPr>
        <p:grpSpPr>
          <a:xfrm>
            <a:off x="5418042" y="3679442"/>
            <a:ext cx="456508" cy="475633"/>
            <a:chOff x="-251803" y="2267153"/>
            <a:chExt cx="2078037" cy="2166938"/>
          </a:xfrm>
          <a:solidFill>
            <a:srgbClr val="0070C0"/>
          </a:solidFill>
        </p:grpSpPr>
        <p:sp>
          <p:nvSpPr>
            <p:cNvPr id="38"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39"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grpSp>
        <p:nvGrpSpPr>
          <p:cNvPr id="40" name="Group 97"/>
          <p:cNvGrpSpPr/>
          <p:nvPr/>
        </p:nvGrpSpPr>
        <p:grpSpPr>
          <a:xfrm>
            <a:off x="3608294" y="3470577"/>
            <a:ext cx="368484" cy="259595"/>
            <a:chOff x="3175" y="1588"/>
            <a:chExt cx="1184276" cy="835025"/>
          </a:xfrm>
          <a:solidFill>
            <a:srgbClr val="0070C0"/>
          </a:solidFill>
        </p:grpSpPr>
        <p:sp>
          <p:nvSpPr>
            <p:cNvPr id="41"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42"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9"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186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2360"/>
                            </p:stCondLst>
                            <p:childTnLst>
                              <p:par>
                                <p:cTn id="55" presetID="53" presetClass="entr" presetSubtype="16"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p:cTn id="57" dur="500" fill="hold"/>
                                        <p:tgtEl>
                                          <p:spTgt spid="32"/>
                                        </p:tgtEl>
                                        <p:attrNameLst>
                                          <p:attrName>ppt_w</p:attrName>
                                        </p:attrNameLst>
                                      </p:cBhvr>
                                      <p:tavLst>
                                        <p:tav tm="0">
                                          <p:val>
                                            <p:fltVal val="0"/>
                                          </p:val>
                                        </p:tav>
                                        <p:tav tm="100000">
                                          <p:val>
                                            <p:strVal val="#ppt_w"/>
                                          </p:val>
                                        </p:tav>
                                      </p:tavLst>
                                    </p:anim>
                                    <p:anim calcmode="lin" valueType="num">
                                      <p:cBhvr>
                                        <p:cTn id="58" dur="500" fill="hold"/>
                                        <p:tgtEl>
                                          <p:spTgt spid="32"/>
                                        </p:tgtEl>
                                        <p:attrNameLst>
                                          <p:attrName>ppt_h</p:attrName>
                                        </p:attrNameLst>
                                      </p:cBhvr>
                                      <p:tavLst>
                                        <p:tav tm="0">
                                          <p:val>
                                            <p:fltVal val="0"/>
                                          </p:val>
                                        </p:tav>
                                        <p:tav tm="100000">
                                          <p:val>
                                            <p:strVal val="#ppt_h"/>
                                          </p:val>
                                        </p:tav>
                                      </p:tavLst>
                                    </p:anim>
                                    <p:animEffect transition="in" filter="fade">
                                      <p:cBhvr>
                                        <p:cTn id="59" dur="500"/>
                                        <p:tgtEl>
                                          <p:spTgt spid="3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par>
                                <p:cTn id="65" presetID="53" presetClass="entr" presetSubtype="16"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par>
                                <p:cTn id="70" presetID="53" presetClass="entr" presetSubtype="16" fill="hold"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2860"/>
                            </p:stCondLst>
                            <p:childTnLst>
                              <p:par>
                                <p:cTn id="76" presetID="8" presetClass="emph" presetSubtype="0" fill="hold" grpId="1" nodeType="afterEffect">
                                  <p:stCondLst>
                                    <p:cond delay="0"/>
                                  </p:stCondLst>
                                  <p:childTnLst>
                                    <p:animRot by="21600000">
                                      <p:cBhvr>
                                        <p:cTn id="77" dur="2000" fill="hold"/>
                                        <p:tgtEl>
                                          <p:spTgt spid="9"/>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5"/>
                                        </p:tgtEl>
                                        <p:attrNameLst>
                                          <p:attrName>r</p:attrName>
                                        </p:attrNameLst>
                                      </p:cBhvr>
                                    </p:animRot>
                                  </p:childTnLst>
                                </p:cTn>
                              </p:par>
                              <p:par>
                                <p:cTn id="80" presetID="8" presetClass="emph" presetSubtype="0" fill="hold" grpId="1" nodeType="withEffect">
                                  <p:stCondLst>
                                    <p:cond delay="0"/>
                                  </p:stCondLst>
                                  <p:childTnLst>
                                    <p:animRot by="21600000">
                                      <p:cBhvr>
                                        <p:cTn id="81" dur="2000" fill="hold"/>
                                        <p:tgtEl>
                                          <p:spTgt spid="12"/>
                                        </p:tgtEl>
                                        <p:attrNameLst>
                                          <p:attrName>r</p:attrName>
                                        </p:attrNameLst>
                                      </p:cBhvr>
                                    </p:animRot>
                                  </p:childTnLst>
                                </p:cTn>
                              </p:par>
                              <p:par>
                                <p:cTn id="82" presetID="8" presetClass="emph" presetSubtype="0" fill="hold" grpId="1" nodeType="withEffect">
                                  <p:stCondLst>
                                    <p:cond delay="0"/>
                                  </p:stCondLst>
                                  <p:childTnLst>
                                    <p:animRot by="21600000">
                                      <p:cBhvr>
                                        <p:cTn id="83" dur="2000" fill="hold"/>
                                        <p:tgtEl>
                                          <p:spTgt spid="15"/>
                                        </p:tgtEl>
                                        <p:attrNameLst>
                                          <p:attrName>r</p:attrName>
                                        </p:attrNameLst>
                                      </p:cBhvr>
                                    </p:animRot>
                                  </p:childTnLst>
                                </p:cTn>
                              </p:par>
                            </p:childTnLst>
                          </p:cTn>
                        </p:par>
                        <p:par>
                          <p:cTn id="84" fill="hold">
                            <p:stCondLst>
                              <p:cond delay="4860"/>
                            </p:stCondLst>
                            <p:childTnLst>
                              <p:par>
                                <p:cTn id="85" presetID="22" presetClass="entr" presetSubtype="2" fill="hold"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right)">
                                      <p:cBhvr>
                                        <p:cTn id="87" dur="500"/>
                                        <p:tgtEl>
                                          <p:spTgt spid="17"/>
                                        </p:tgtEl>
                                      </p:cBhvr>
                                    </p:animEffect>
                                  </p:childTnLst>
                                </p:cTn>
                              </p:par>
                            </p:childTnLst>
                          </p:cTn>
                        </p:par>
                        <p:par>
                          <p:cTn id="88" fill="hold">
                            <p:stCondLst>
                              <p:cond delay="5360"/>
                            </p:stCondLst>
                            <p:childTnLst>
                              <p:par>
                                <p:cTn id="89" presetID="22" presetClass="entr" presetSubtype="2"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right)">
                                      <p:cBhvr>
                                        <p:cTn id="91" dur="500"/>
                                        <p:tgtEl>
                                          <p:spTgt spid="18"/>
                                        </p:tgtEl>
                                      </p:cBhvr>
                                    </p:animEffect>
                                  </p:childTnLst>
                                </p:cTn>
                              </p:par>
                            </p:childTnLst>
                          </p:cTn>
                        </p:par>
                        <p:par>
                          <p:cTn id="92" fill="hold">
                            <p:stCondLst>
                              <p:cond delay="5860"/>
                            </p:stCondLst>
                            <p:childTnLst>
                              <p:par>
                                <p:cTn id="93" presetID="10" presetClass="entr" presetSubtype="0"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childTnLst>
                          </p:cTn>
                        </p:par>
                        <p:par>
                          <p:cTn id="99" fill="hold">
                            <p:stCondLst>
                              <p:cond delay="6360"/>
                            </p:stCondLst>
                            <p:childTnLst>
                              <p:par>
                                <p:cTn id="100" presetID="22" presetClass="entr" presetSubtype="8" fill="hold" nodeType="after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wipe(left)">
                                      <p:cBhvr>
                                        <p:cTn id="102" dur="500"/>
                                        <p:tgtEl>
                                          <p:spTgt spid="21"/>
                                        </p:tgtEl>
                                      </p:cBhvr>
                                    </p:animEffect>
                                  </p:childTnLst>
                                </p:cTn>
                              </p:par>
                            </p:childTnLst>
                          </p:cTn>
                        </p:par>
                        <p:par>
                          <p:cTn id="103" fill="hold">
                            <p:stCondLst>
                              <p:cond delay="6860"/>
                            </p:stCondLst>
                            <p:childTnLst>
                              <p:par>
                                <p:cTn id="104" presetID="22" presetClass="entr" presetSubtype="8" fill="hold"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wipe(left)">
                                      <p:cBhvr>
                                        <p:cTn id="106" dur="500"/>
                                        <p:tgtEl>
                                          <p:spTgt spid="22"/>
                                        </p:tgtEl>
                                      </p:cBhvr>
                                    </p:animEffect>
                                  </p:childTnLst>
                                </p:cTn>
                              </p:par>
                            </p:childTnLst>
                          </p:cTn>
                        </p:par>
                        <p:par>
                          <p:cTn id="107" fill="hold">
                            <p:stCondLst>
                              <p:cond delay="7360"/>
                            </p:stCondLst>
                            <p:childTnLst>
                              <p:par>
                                <p:cTn id="108" presetID="10" presetClass="entr" presetSubtype="0" fill="hold" grpId="0" nodeType="after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500"/>
                                        <p:tgtEl>
                                          <p:spTgt spid="2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500"/>
                                        <p:tgtEl>
                                          <p:spTgt spid="29"/>
                                        </p:tgtEl>
                                      </p:cBhvr>
                                    </p:animEffect>
                                  </p:childTnLst>
                                </p:cTn>
                              </p:par>
                            </p:childTnLst>
                          </p:cTn>
                        </p:par>
                        <p:par>
                          <p:cTn id="114" fill="hold">
                            <p:stCondLst>
                              <p:cond delay="7860"/>
                            </p:stCondLst>
                            <p:childTnLst>
                              <p:par>
                                <p:cTn id="115" presetID="22" presetClass="entr" presetSubtype="2" fill="hold"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right)">
                                      <p:cBhvr>
                                        <p:cTn id="117" dur="500"/>
                                        <p:tgtEl>
                                          <p:spTgt spid="19"/>
                                        </p:tgtEl>
                                      </p:cBhvr>
                                    </p:animEffect>
                                  </p:childTnLst>
                                </p:cTn>
                              </p:par>
                            </p:childTnLst>
                          </p:cTn>
                        </p:par>
                        <p:par>
                          <p:cTn id="118" fill="hold">
                            <p:stCondLst>
                              <p:cond delay="8360"/>
                            </p:stCondLst>
                            <p:childTnLst>
                              <p:par>
                                <p:cTn id="119" presetID="22" presetClass="entr" presetSubtype="2" fill="hold" nodeType="after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wipe(right)">
                                      <p:cBhvr>
                                        <p:cTn id="121" dur="500"/>
                                        <p:tgtEl>
                                          <p:spTgt spid="20"/>
                                        </p:tgtEl>
                                      </p:cBhvr>
                                    </p:animEffect>
                                  </p:childTnLst>
                                </p:cTn>
                              </p:par>
                            </p:childTnLst>
                          </p:cTn>
                        </p:par>
                        <p:par>
                          <p:cTn id="122" fill="hold">
                            <p:stCondLst>
                              <p:cond delay="8860"/>
                            </p:stCondLst>
                            <p:childTnLst>
                              <p:par>
                                <p:cTn id="123" presetID="10" presetClass="entr" presetSubtype="0" fill="hold" grpId="0" nodeType="afterEffect">
                                  <p:stCondLst>
                                    <p:cond delay="0"/>
                                  </p:stCondLst>
                                  <p:childTnLst>
                                    <p:set>
                                      <p:cBhvr>
                                        <p:cTn id="124" dur="1" fill="hold">
                                          <p:stCondLst>
                                            <p:cond delay="0"/>
                                          </p:stCondLst>
                                        </p:cTn>
                                        <p:tgtEl>
                                          <p:spTgt spid="25"/>
                                        </p:tgtEl>
                                        <p:attrNameLst>
                                          <p:attrName>style.visibility</p:attrName>
                                        </p:attrNameLst>
                                      </p:cBhvr>
                                      <p:to>
                                        <p:strVal val="visible"/>
                                      </p:to>
                                    </p:set>
                                    <p:animEffect transition="in" filter="fade">
                                      <p:cBhvr>
                                        <p:cTn id="125" dur="500"/>
                                        <p:tgtEl>
                                          <p:spTgt spid="2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500"/>
                                        <p:tgtEl>
                                          <p:spTgt spid="28"/>
                                        </p:tgtEl>
                                      </p:cBhvr>
                                    </p:animEffect>
                                  </p:childTnLst>
                                </p:cTn>
                              </p:par>
                            </p:childTnLst>
                          </p:cTn>
                        </p:par>
                        <p:par>
                          <p:cTn id="129" fill="hold">
                            <p:stCondLst>
                              <p:cond delay="9360"/>
                            </p:stCondLst>
                            <p:childTnLst>
                              <p:par>
                                <p:cTn id="130" presetID="22" presetClass="entr" presetSubtype="8" fill="hold" nodeType="after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wipe(left)">
                                      <p:cBhvr>
                                        <p:cTn id="132" dur="500"/>
                                        <p:tgtEl>
                                          <p:spTgt spid="30"/>
                                        </p:tgtEl>
                                      </p:cBhvr>
                                    </p:animEffect>
                                  </p:childTnLst>
                                </p:cTn>
                              </p:par>
                            </p:childTnLst>
                          </p:cTn>
                        </p:par>
                        <p:par>
                          <p:cTn id="133" fill="hold">
                            <p:stCondLst>
                              <p:cond delay="9860"/>
                            </p:stCondLst>
                            <p:childTnLst>
                              <p:par>
                                <p:cTn id="134" presetID="22" presetClass="entr" presetSubtype="8" fill="hold" nodeType="afterEffect">
                                  <p:stCondLst>
                                    <p:cond delay="0"/>
                                  </p:stCondLst>
                                  <p:childTnLst>
                                    <p:set>
                                      <p:cBhvr>
                                        <p:cTn id="135" dur="1" fill="hold">
                                          <p:stCondLst>
                                            <p:cond delay="0"/>
                                          </p:stCondLst>
                                        </p:cTn>
                                        <p:tgtEl>
                                          <p:spTgt spid="31"/>
                                        </p:tgtEl>
                                        <p:attrNameLst>
                                          <p:attrName>style.visibility</p:attrName>
                                        </p:attrNameLst>
                                      </p:cBhvr>
                                      <p:to>
                                        <p:strVal val="visible"/>
                                      </p:to>
                                    </p:set>
                                    <p:animEffect transition="in" filter="wipe(left)">
                                      <p:cBhvr>
                                        <p:cTn id="136" dur="500"/>
                                        <p:tgtEl>
                                          <p:spTgt spid="31"/>
                                        </p:tgtEl>
                                      </p:cBhvr>
                                    </p:animEffect>
                                  </p:childTnLst>
                                </p:cTn>
                              </p:par>
                            </p:childTnLst>
                          </p:cTn>
                        </p:par>
                        <p:par>
                          <p:cTn id="137" fill="hold">
                            <p:stCondLst>
                              <p:cond delay="10360"/>
                            </p:stCondLst>
                            <p:childTnLst>
                              <p:par>
                                <p:cTn id="138" presetID="10" presetClass="entr" presetSubtype="0" fill="hold" grpId="0" nodeType="after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fade">
                                      <p:cBhvr>
                                        <p:cTn id="140" dur="500"/>
                                        <p:tgtEl>
                                          <p:spTgt spid="2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3"/>
                                        </p:tgtEl>
                                        <p:attrNameLst>
                                          <p:attrName>style.visibility</p:attrName>
                                        </p:attrNameLst>
                                      </p:cBhvr>
                                      <p:to>
                                        <p:strVal val="visible"/>
                                      </p:to>
                                    </p:set>
                                    <p:animEffect transition="in" filter="fade">
                                      <p:cBhvr>
                                        <p:cTn id="1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animBg="1"/>
      <p:bldP spid="5" grpId="0" animBg="1"/>
      <p:bldP spid="5" grpId="1" animBg="1"/>
      <p:bldP spid="7" grpId="0" animBg="1"/>
      <p:bldP spid="8" grpId="0" animBg="1"/>
      <p:bldP spid="9" grpId="0" animBg="1"/>
      <p:bldP spid="9" grpId="1" animBg="1"/>
      <p:bldP spid="10" grpId="0" animBg="1"/>
      <p:bldP spid="11" grpId="0" animBg="1"/>
      <p:bldP spid="12" grpId="0" animBg="1"/>
      <p:bldP spid="12" grpId="1" animBg="1"/>
      <p:bldP spid="13" grpId="0" animBg="1"/>
      <p:bldP spid="14" grpId="0" animBg="1"/>
      <p:bldP spid="15" grpId="0" animBg="1"/>
      <p:bldP spid="15" grpId="1" animBg="1"/>
      <p:bldP spid="16" grpId="0" animBg="1"/>
      <p:bldP spid="23" grpId="0"/>
      <p:bldP spid="24" grpId="0"/>
      <p:bldP spid="25" grpId="0"/>
      <p:bldP spid="26" grpId="0"/>
      <p:bldP spid="27" grpId="0"/>
      <p:bldP spid="28" grpId="0"/>
      <p:bldP spid="29" grpId="0"/>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Freeform 239"/>
          <p:cNvSpPr>
            <a:spLocks noEditPoints="1"/>
          </p:cNvSpPr>
          <p:nvPr/>
        </p:nvSpPr>
        <p:spPr bwMode="auto">
          <a:xfrm>
            <a:off x="3731770" y="1641278"/>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0070C0"/>
          </a:solidFill>
          <a:ln>
            <a:no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4" name="Freeform 240"/>
          <p:cNvSpPr>
            <a:spLocks noEditPoints="1"/>
          </p:cNvSpPr>
          <p:nvPr/>
        </p:nvSpPr>
        <p:spPr bwMode="auto">
          <a:xfrm>
            <a:off x="2114670" y="2671299"/>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0070C0"/>
          </a:solidFill>
          <a:ln>
            <a:no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5" name="Freeform 241"/>
          <p:cNvSpPr>
            <a:spLocks noEditPoints="1"/>
          </p:cNvSpPr>
          <p:nvPr/>
        </p:nvSpPr>
        <p:spPr bwMode="auto">
          <a:xfrm>
            <a:off x="903668" y="2266503"/>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0070C0"/>
          </a:solidFill>
          <a:ln>
            <a:no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7" name="Freeform 247"/>
          <p:cNvSpPr>
            <a:spLocks noEditPoints="1"/>
          </p:cNvSpPr>
          <p:nvPr/>
        </p:nvSpPr>
        <p:spPr bwMode="auto">
          <a:xfrm>
            <a:off x="2812964" y="3370536"/>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0070C0"/>
          </a:solidFill>
          <a:ln>
            <a:no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8" name="Freeform 248"/>
          <p:cNvSpPr>
            <a:spLocks noEditPoints="1"/>
          </p:cNvSpPr>
          <p:nvPr/>
        </p:nvSpPr>
        <p:spPr bwMode="auto">
          <a:xfrm>
            <a:off x="4546882" y="2444155"/>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0070C0"/>
          </a:solidFill>
          <a:ln>
            <a:solidFill>
              <a:srgbClr val="0070C0"/>
            </a:solid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9" name="Freeform 249"/>
          <p:cNvSpPr>
            <a:spLocks noEditPoints="1"/>
          </p:cNvSpPr>
          <p:nvPr/>
        </p:nvSpPr>
        <p:spPr bwMode="auto">
          <a:xfrm>
            <a:off x="1411638" y="2775518"/>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rgbClr val="0070C0"/>
          </a:solidFill>
          <a:ln>
            <a:noFill/>
          </a:ln>
        </p:spPr>
        <p:txBody>
          <a:bodyPr vert="horz" wrap="square" lIns="75566" tIns="37783" rIns="75566" bIns="37783"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nvGrpSpPr>
          <p:cNvPr id="10" name="Group 9"/>
          <p:cNvGrpSpPr/>
          <p:nvPr/>
        </p:nvGrpSpPr>
        <p:grpSpPr>
          <a:xfrm>
            <a:off x="741957" y="2068089"/>
            <a:ext cx="1138203" cy="1884213"/>
            <a:chOff x="1498443" y="3296141"/>
            <a:chExt cx="1376598" cy="2280056"/>
          </a:xfrm>
          <a:solidFill>
            <a:srgbClr val="0070C0"/>
          </a:solidFill>
        </p:grpSpPr>
        <p:grpSp>
          <p:nvGrpSpPr>
            <p:cNvPr id="11" name="Group 10"/>
            <p:cNvGrpSpPr/>
            <p:nvPr/>
          </p:nvGrpSpPr>
          <p:grpSpPr>
            <a:xfrm rot="20700000">
              <a:off x="1498443" y="3464825"/>
              <a:ext cx="1055686" cy="2111372"/>
              <a:chOff x="1480457" y="3328209"/>
              <a:chExt cx="1055686" cy="2111372"/>
            </a:xfrm>
            <a:grpFill/>
          </p:grpSpPr>
          <p:sp>
            <p:nvSpPr>
              <p:cNvPr id="14" name="Freeform 5"/>
              <p:cNvSpPr>
                <a:spLocks/>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sp>
            <p:nvSpPr>
              <p:cNvPr id="15" name="Freeform 6"/>
              <p:cNvSpPr>
                <a:spLocks/>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id-ID" kern="0">
                  <a:solidFill>
                    <a:sysClr val="windowText" lastClr="000000"/>
                  </a:solidFill>
                  <a:latin typeface="微软雅黑"/>
                  <a:ea typeface="微软雅黑"/>
                </a:endParaRPr>
              </a:p>
            </p:txBody>
          </p:sp>
        </p:grpSp>
        <p:sp>
          <p:nvSpPr>
            <p:cNvPr id="12"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algn="ctr">
                <a:defRPr/>
              </a:pPr>
              <a:endParaRPr lang="id-ID" kern="0">
                <a:solidFill>
                  <a:sysClr val="window" lastClr="FFFFFF"/>
                </a:solidFill>
                <a:latin typeface="微软雅黑"/>
                <a:ea typeface="微软雅黑"/>
              </a:endParaRPr>
            </a:p>
          </p:txBody>
        </p:sp>
        <p:sp>
          <p:nvSpPr>
            <p:cNvPr id="13"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algn="ctr">
                <a:defRPr/>
              </a:pPr>
              <a:endParaRPr lang="id-ID" kern="0">
                <a:solidFill>
                  <a:sysClr val="window" lastClr="FFFFFF"/>
                </a:solidFill>
                <a:latin typeface="微软雅黑"/>
                <a:ea typeface="微软雅黑"/>
              </a:endParaRPr>
            </a:p>
          </p:txBody>
        </p:sp>
      </p:grpSp>
      <p:sp>
        <p:nvSpPr>
          <p:cNvPr id="16" name="TextBox 15"/>
          <p:cNvSpPr txBox="1"/>
          <p:nvPr/>
        </p:nvSpPr>
        <p:spPr>
          <a:xfrm>
            <a:off x="709335" y="1281637"/>
            <a:ext cx="1178530" cy="384081"/>
          </a:xfrm>
          <a:prstGeom prst="rect">
            <a:avLst/>
          </a:prstGeom>
          <a:noFill/>
        </p:spPr>
        <p:txBody>
          <a:bodyPr wrap="none" lIns="75566" tIns="37783" rIns="75566" bIns="37783" rtlCol="0">
            <a:spAutoFit/>
          </a:bodyPr>
          <a:lstStyle/>
          <a:p>
            <a:pPr>
              <a:defRPr/>
            </a:pPr>
            <a:r>
              <a:rPr lang="zh-CN" altLang="en-US" sz="2000" b="1" kern="0" dirty="0">
                <a:solidFill>
                  <a:srgbClr val="0070C0"/>
                </a:solidFill>
                <a:latin typeface="微软雅黑"/>
                <a:ea typeface="微软雅黑"/>
              </a:rPr>
              <a:t>填加标题</a:t>
            </a:r>
            <a:endParaRPr lang="id-ID" sz="2000" b="1" kern="0" dirty="0">
              <a:solidFill>
                <a:srgbClr val="0070C0"/>
              </a:solidFill>
              <a:latin typeface="微软雅黑"/>
              <a:ea typeface="微软雅黑"/>
            </a:endParaRPr>
          </a:p>
        </p:txBody>
      </p:sp>
      <p:sp>
        <p:nvSpPr>
          <p:cNvPr id="17" name="TextBox 16"/>
          <p:cNvSpPr txBox="1"/>
          <p:nvPr/>
        </p:nvSpPr>
        <p:spPr>
          <a:xfrm>
            <a:off x="709335" y="1600081"/>
            <a:ext cx="2228041" cy="423900"/>
          </a:xfrm>
          <a:prstGeom prst="rect">
            <a:avLst/>
          </a:prstGeom>
          <a:noFill/>
        </p:spPr>
        <p:txBody>
          <a:bodyPr wrap="square" lIns="75566" tIns="37783" rIns="75566" bIns="37783" rtlCol="0">
            <a:spAutoFit/>
          </a:bodyPr>
          <a:lstStyle/>
          <a:p>
            <a:pPr>
              <a:lnSpc>
                <a:spcPct val="150000"/>
              </a:lnSpc>
              <a:defRPr/>
            </a:pPr>
            <a:r>
              <a:rPr lang="zh-CN" altLang="en-US" sz="800" kern="0" dirty="0">
                <a:solidFill>
                  <a:sysClr val="windowText" lastClr="000000">
                    <a:lumMod val="65000"/>
                    <a:lumOff val="35000"/>
                  </a:sysClr>
                </a:solidFill>
                <a:latin typeface="微软雅黑"/>
                <a:ea typeface="微软雅黑"/>
              </a:rPr>
              <a:t>此处添加详细文本描述，建议与标题相关并符合整体语言风格</a:t>
            </a:r>
            <a:endParaRPr lang="en-US" sz="800" b="1" kern="0" dirty="0">
              <a:solidFill>
                <a:sysClr val="windowText" lastClr="000000">
                  <a:lumMod val="65000"/>
                  <a:lumOff val="35000"/>
                </a:sysClr>
              </a:solidFill>
              <a:latin typeface="微软雅黑"/>
              <a:ea typeface="微软雅黑"/>
            </a:endParaRPr>
          </a:p>
        </p:txBody>
      </p:sp>
      <p:grpSp>
        <p:nvGrpSpPr>
          <p:cNvPr id="18" name="Group 17"/>
          <p:cNvGrpSpPr/>
          <p:nvPr/>
        </p:nvGrpSpPr>
        <p:grpSpPr>
          <a:xfrm>
            <a:off x="6099900" y="1504185"/>
            <a:ext cx="2228041" cy="758374"/>
            <a:chOff x="8198838" y="2976912"/>
            <a:chExt cx="2694701" cy="917696"/>
          </a:xfrm>
        </p:grpSpPr>
        <p:sp>
          <p:nvSpPr>
            <p:cNvPr id="19" name="TextBox 18"/>
            <p:cNvSpPr txBox="1"/>
            <p:nvPr/>
          </p:nvSpPr>
          <p:spPr>
            <a:xfrm>
              <a:off x="8198838" y="2976912"/>
              <a:ext cx="1464144" cy="484167"/>
            </a:xfrm>
            <a:prstGeom prst="rect">
              <a:avLst/>
            </a:prstGeom>
            <a:noFill/>
          </p:spPr>
          <p:txBody>
            <a:bodyPr wrap="none" rtlCol="0">
              <a:spAutoFit/>
            </a:bodyPr>
            <a:lstStyle/>
            <a:p>
              <a:pPr>
                <a:defRPr/>
              </a:pPr>
              <a:r>
                <a:rPr lang="zh-CN" altLang="en-US" sz="2000" b="1" kern="0" dirty="0">
                  <a:solidFill>
                    <a:srgbClr val="0070C0"/>
                  </a:solidFill>
                  <a:latin typeface="微软雅黑"/>
                  <a:ea typeface="微软雅黑"/>
                </a:rPr>
                <a:t>填加标题</a:t>
              </a:r>
              <a:endParaRPr lang="id-ID" altLang="zh-CN" sz="2000" b="1" kern="0" dirty="0">
                <a:solidFill>
                  <a:srgbClr val="0070C0"/>
                </a:solidFill>
                <a:latin typeface="微软雅黑"/>
                <a:ea typeface="微软雅黑"/>
              </a:endParaRPr>
            </a:p>
          </p:txBody>
        </p:sp>
        <p:sp>
          <p:nvSpPr>
            <p:cNvPr id="20" name="TextBox 19"/>
            <p:cNvSpPr txBox="1"/>
            <p:nvPr/>
          </p:nvSpPr>
          <p:spPr>
            <a:xfrm>
              <a:off x="8198838" y="3362257"/>
              <a:ext cx="2694701" cy="532351"/>
            </a:xfrm>
            <a:prstGeom prst="rect">
              <a:avLst/>
            </a:prstGeom>
            <a:noFill/>
          </p:spPr>
          <p:txBody>
            <a:bodyPr wrap="square" rtlCol="0">
              <a:spAutoFit/>
            </a:bodyPr>
            <a:lstStyle/>
            <a:p>
              <a:pPr>
                <a:lnSpc>
                  <a:spcPct val="150000"/>
                </a:lnSpc>
                <a:defRPr/>
              </a:pPr>
              <a:r>
                <a:rPr lang="zh-CN" altLang="en-US" sz="800" kern="0" dirty="0">
                  <a:solidFill>
                    <a:sysClr val="windowText" lastClr="000000">
                      <a:lumMod val="65000"/>
                      <a:lumOff val="35000"/>
                    </a:sysClr>
                  </a:solidFill>
                  <a:latin typeface="微软雅黑"/>
                  <a:ea typeface="微软雅黑"/>
                </a:rPr>
                <a:t>此处添加详细文本描述，建议与标题相关并符合整体语言风格</a:t>
              </a:r>
              <a:endParaRPr lang="en-US" sz="800" b="1" kern="0" dirty="0">
                <a:solidFill>
                  <a:sysClr val="windowText" lastClr="000000">
                    <a:lumMod val="65000"/>
                    <a:lumOff val="35000"/>
                  </a:sysClr>
                </a:solidFill>
                <a:latin typeface="微软雅黑"/>
                <a:ea typeface="微软雅黑"/>
              </a:endParaRPr>
            </a:p>
          </p:txBody>
        </p:sp>
      </p:grpSp>
      <p:grpSp>
        <p:nvGrpSpPr>
          <p:cNvPr id="21" name="Group 20"/>
          <p:cNvGrpSpPr/>
          <p:nvPr/>
        </p:nvGrpSpPr>
        <p:grpSpPr>
          <a:xfrm>
            <a:off x="6099900" y="3723880"/>
            <a:ext cx="2228041" cy="758374"/>
            <a:chOff x="8198838" y="3752829"/>
            <a:chExt cx="2694701" cy="917696"/>
          </a:xfrm>
        </p:grpSpPr>
        <p:sp>
          <p:nvSpPr>
            <p:cNvPr id="22" name="TextBox 21"/>
            <p:cNvSpPr txBox="1"/>
            <p:nvPr/>
          </p:nvSpPr>
          <p:spPr>
            <a:xfrm>
              <a:off x="8198838" y="3752829"/>
              <a:ext cx="1464144" cy="484167"/>
            </a:xfrm>
            <a:prstGeom prst="rect">
              <a:avLst/>
            </a:prstGeom>
            <a:noFill/>
          </p:spPr>
          <p:txBody>
            <a:bodyPr wrap="none" rtlCol="0">
              <a:spAutoFit/>
            </a:bodyPr>
            <a:lstStyle/>
            <a:p>
              <a:pPr>
                <a:defRPr/>
              </a:pPr>
              <a:r>
                <a:rPr lang="zh-CN" altLang="en-US" sz="2000" b="1" kern="0" dirty="0">
                  <a:solidFill>
                    <a:srgbClr val="0070C0"/>
                  </a:solidFill>
                  <a:latin typeface="微软雅黑"/>
                  <a:ea typeface="微软雅黑"/>
                </a:rPr>
                <a:t>填加标题</a:t>
              </a:r>
              <a:endParaRPr lang="id-ID" altLang="zh-CN" sz="2000" b="1" kern="0" dirty="0">
                <a:solidFill>
                  <a:srgbClr val="0070C0"/>
                </a:solidFill>
                <a:latin typeface="微软雅黑"/>
                <a:ea typeface="微软雅黑"/>
              </a:endParaRPr>
            </a:p>
          </p:txBody>
        </p:sp>
        <p:sp>
          <p:nvSpPr>
            <p:cNvPr id="23" name="TextBox 22"/>
            <p:cNvSpPr txBox="1"/>
            <p:nvPr/>
          </p:nvSpPr>
          <p:spPr>
            <a:xfrm>
              <a:off x="8198838" y="4138174"/>
              <a:ext cx="2694701" cy="532351"/>
            </a:xfrm>
            <a:prstGeom prst="rect">
              <a:avLst/>
            </a:prstGeom>
            <a:noFill/>
          </p:spPr>
          <p:txBody>
            <a:bodyPr wrap="square" rtlCol="0">
              <a:spAutoFit/>
            </a:bodyPr>
            <a:lstStyle/>
            <a:p>
              <a:pPr>
                <a:lnSpc>
                  <a:spcPct val="150000"/>
                </a:lnSpc>
                <a:defRPr/>
              </a:pPr>
              <a:r>
                <a:rPr lang="zh-CN" altLang="en-US" sz="800" kern="0" dirty="0">
                  <a:solidFill>
                    <a:sysClr val="windowText" lastClr="000000">
                      <a:lumMod val="65000"/>
                      <a:lumOff val="35000"/>
                    </a:sysClr>
                  </a:solidFill>
                  <a:latin typeface="微软雅黑"/>
                  <a:ea typeface="微软雅黑"/>
                </a:rPr>
                <a:t>此处添加详细文本描述，建议与标题相关并符合整体语言风格</a:t>
              </a:r>
              <a:endParaRPr lang="en-US" sz="800" b="1" kern="0" dirty="0">
                <a:solidFill>
                  <a:sysClr val="windowText" lastClr="000000">
                    <a:lumMod val="65000"/>
                    <a:lumOff val="35000"/>
                  </a:sysClr>
                </a:solidFill>
                <a:latin typeface="微软雅黑"/>
                <a:ea typeface="微软雅黑"/>
              </a:endParaRPr>
            </a:p>
          </p:txBody>
        </p:sp>
      </p:grpSp>
      <p:sp>
        <p:nvSpPr>
          <p:cNvPr id="24" name="TextBox 23"/>
          <p:cNvSpPr txBox="1"/>
          <p:nvPr/>
        </p:nvSpPr>
        <p:spPr>
          <a:xfrm>
            <a:off x="6108332" y="2395500"/>
            <a:ext cx="2928164" cy="1230466"/>
          </a:xfrm>
          <a:prstGeom prst="rect">
            <a:avLst/>
          </a:prstGeom>
          <a:noFill/>
        </p:spPr>
        <p:txBody>
          <a:bodyPr wrap="square" lIns="75566" tIns="37783" rIns="75566" bIns="37783" rtlCol="0">
            <a:spAutoFit/>
          </a:bodyPr>
          <a:lstStyle/>
          <a:p>
            <a:pPr>
              <a:lnSpc>
                <a:spcPct val="150000"/>
              </a:lnSpc>
              <a:defRPr/>
            </a:pPr>
            <a:r>
              <a:rPr lang="zh-CN" altLang="en-US" sz="1000" kern="0" dirty="0">
                <a:solidFill>
                  <a:sysClr val="windowText" lastClr="000000">
                    <a:lumMod val="65000"/>
                    <a:lumOff val="35000"/>
                  </a:sysClr>
                </a:solidFill>
                <a:latin typeface="微软雅黑"/>
                <a:ea typeface="微软雅黑"/>
              </a:rPr>
              <a:t>此处添加详细文本描述，建议与标题相关并符合整体语言风格，语言描述尽量简洁生动。</a:t>
            </a:r>
            <a:r>
              <a:rPr lang="id-ID" sz="1000" b="1" kern="0" dirty="0">
                <a:solidFill>
                  <a:sysClr val="windowText" lastClr="000000">
                    <a:lumMod val="65000"/>
                    <a:lumOff val="35000"/>
                  </a:sysClr>
                </a:solidFill>
                <a:latin typeface="微软雅黑"/>
                <a:ea typeface="微软雅黑"/>
              </a:rPr>
              <a:t> </a:t>
            </a:r>
            <a:r>
              <a:rPr lang="zh-CN" altLang="en-US" sz="1000" kern="0" dirty="0">
                <a:solidFill>
                  <a:sysClr val="windowText" lastClr="000000">
                    <a:lumMod val="65000"/>
                    <a:lumOff val="35000"/>
                  </a:sysClr>
                </a:solidFill>
                <a:latin typeface="微软雅黑"/>
                <a:ea typeface="微软雅黑"/>
              </a:rPr>
              <a:t>此处添加详细文本描述，并符合整体语言风格，语言描述尽量简洁生动。</a:t>
            </a:r>
            <a:endParaRPr lang="id-ID" sz="1000" kern="0" dirty="0">
              <a:solidFill>
                <a:sysClr val="windowText" lastClr="000000">
                  <a:lumMod val="65000"/>
                  <a:lumOff val="35000"/>
                </a:sysClr>
              </a:solidFill>
              <a:latin typeface="微软雅黑"/>
              <a:ea typeface="微软雅黑"/>
            </a:endParaRPr>
          </a:p>
          <a:p>
            <a:pPr algn="just">
              <a:lnSpc>
                <a:spcPct val="150000"/>
              </a:lnSpc>
              <a:defRPr/>
            </a:pPr>
            <a:endParaRPr lang="id-ID" sz="1000" kern="0" dirty="0">
              <a:solidFill>
                <a:sysClr val="windowText" lastClr="000000">
                  <a:lumMod val="65000"/>
                  <a:lumOff val="35000"/>
                </a:sysClr>
              </a:solidFill>
              <a:latin typeface="微软雅黑"/>
              <a:ea typeface="微软雅黑"/>
            </a:endParaRPr>
          </a:p>
        </p:txBody>
      </p:sp>
      <p:cxnSp>
        <p:nvCxnSpPr>
          <p:cNvPr id="25" name="Straight Connector 24"/>
          <p:cNvCxnSpPr/>
          <p:nvPr/>
        </p:nvCxnSpPr>
        <p:spPr>
          <a:xfrm>
            <a:off x="4110931" y="4231891"/>
            <a:ext cx="1967751" cy="0"/>
          </a:xfrm>
          <a:prstGeom prst="line">
            <a:avLst/>
          </a:prstGeom>
          <a:noFill/>
          <a:ln w="28575" cap="flat" cmpd="sng" algn="ctr">
            <a:solidFill>
              <a:srgbClr val="0070C0"/>
            </a:solidFill>
            <a:prstDash val="sysDash"/>
            <a:tailEnd type="oval"/>
          </a:ln>
          <a:effectLst/>
        </p:spPr>
      </p:cxn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53" presetClass="entr" presetSubtype="16" fill="hold" grpId="1"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1"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8" presetClass="emph" presetSubtype="0" fill="hold" grpId="0" nodeType="withEffect">
                                  <p:stCondLst>
                                    <p:cond delay="0"/>
                                  </p:stCondLst>
                                  <p:childTnLst>
                                    <p:animRot by="21600000">
                                      <p:cBhvr>
                                        <p:cTn id="44" dur="5750" fill="hold"/>
                                        <p:tgtEl>
                                          <p:spTgt spid="4"/>
                                        </p:tgtEl>
                                        <p:attrNameLst>
                                          <p:attrName>r</p:attrName>
                                        </p:attrNameLst>
                                      </p:cBhvr>
                                    </p:animRot>
                                  </p:childTnLst>
                                </p:cTn>
                              </p:par>
                              <p:par>
                                <p:cTn id="45" presetID="8" presetClass="emph" presetSubtype="0" fill="hold" grpId="0" nodeType="withEffect">
                                  <p:stCondLst>
                                    <p:cond delay="0"/>
                                  </p:stCondLst>
                                  <p:childTnLst>
                                    <p:animRot by="-21600000">
                                      <p:cBhvr>
                                        <p:cTn id="46" dur="5750" fill="hold"/>
                                        <p:tgtEl>
                                          <p:spTgt spid="5"/>
                                        </p:tgtEl>
                                        <p:attrNameLst>
                                          <p:attrName>r</p:attrName>
                                        </p:attrNameLst>
                                      </p:cBhvr>
                                    </p:animRot>
                                  </p:childTnLst>
                                </p:cTn>
                              </p:par>
                              <p:par>
                                <p:cTn id="47" presetID="8" presetClass="emph" presetSubtype="0" fill="hold" grpId="0" nodeType="withEffect">
                                  <p:stCondLst>
                                    <p:cond delay="0"/>
                                  </p:stCondLst>
                                  <p:childTnLst>
                                    <p:animRot by="-21600000">
                                      <p:cBhvr>
                                        <p:cTn id="48" dur="5750" fill="hold"/>
                                        <p:tgtEl>
                                          <p:spTgt spid="3"/>
                                        </p:tgtEl>
                                        <p:attrNameLst>
                                          <p:attrName>r</p:attrName>
                                        </p:attrNameLst>
                                      </p:cBhvr>
                                    </p:animRot>
                                  </p:childTnLst>
                                </p:cTn>
                              </p:par>
                              <p:par>
                                <p:cTn id="49" presetID="22" presetClass="entr" presetSubtype="4" fill="hold" nodeType="withEffect">
                                  <p:stCondLst>
                                    <p:cond delay="150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10" presetClass="entr" presetSubtype="0" fill="hold" grpId="0" nodeType="withEffect">
                                  <p:stCondLst>
                                    <p:cond delay="2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par>
                                <p:cTn id="55" presetID="10" presetClass="entr" presetSubtype="0" fill="hold" grpId="0" nodeType="withEffect">
                                  <p:stCondLst>
                                    <p:cond delay="250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nodeType="withEffect">
                                  <p:stCondLst>
                                    <p:cond delay="30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35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22" presetClass="entr" presetSubtype="8" fill="hold" nodeType="withEffect">
                                  <p:stCondLst>
                                    <p:cond delay="400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par>
                                <p:cTn id="67" presetID="10" presetClass="entr" presetSubtype="0" fill="hold" nodeType="withEffect">
                                  <p:stCondLst>
                                    <p:cond delay="450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4" grpId="0" animBg="1"/>
      <p:bldP spid="4" grpId="1" animBg="1"/>
      <p:bldP spid="5" grpId="0" animBg="1"/>
      <p:bldP spid="5" grpId="1" animBg="1"/>
      <p:bldP spid="7" grpId="0" animBg="1"/>
      <p:bldP spid="8" grpId="0" animBg="1"/>
      <p:bldP spid="9" grpId="0" animBg="1"/>
      <p:bldP spid="16" grpId="0"/>
      <p:bldP spid="17"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3200015" y="2407264"/>
            <a:ext cx="1053799" cy="1471613"/>
            <a:chOff x="3480753" y="2335135"/>
            <a:chExt cx="1053799" cy="1471613"/>
          </a:xfrm>
          <a:solidFill>
            <a:srgbClr val="0070C0"/>
          </a:solidFill>
        </p:grpSpPr>
        <p:sp>
          <p:nvSpPr>
            <p:cNvPr id="4" name="任意多边形 3"/>
            <p:cNvSpPr/>
            <p:nvPr/>
          </p:nvSpPr>
          <p:spPr>
            <a:xfrm>
              <a:off x="3480753" y="2335135"/>
              <a:ext cx="1053799" cy="1471613"/>
            </a:xfrm>
            <a:custGeom>
              <a:avLst/>
              <a:gdLst>
                <a:gd name="connsiteX0" fmla="*/ 539750 w 685800"/>
                <a:gd name="connsiteY0" fmla="*/ 0 h 1079500"/>
                <a:gd name="connsiteX1" fmla="*/ 648529 w 685800"/>
                <a:gd name="connsiteY1" fmla="*/ 10966 h 1079500"/>
                <a:gd name="connsiteX2" fmla="*/ 685800 w 685800"/>
                <a:gd name="connsiteY2" fmla="*/ 22536 h 1079500"/>
                <a:gd name="connsiteX3" fmla="*/ 621755 w 685800"/>
                <a:gd name="connsiteY3" fmla="*/ 42416 h 1079500"/>
                <a:gd name="connsiteX4" fmla="*/ 334516 w 685800"/>
                <a:gd name="connsiteY4" fmla="*/ 329655 h 1079500"/>
                <a:gd name="connsiteX5" fmla="*/ 314636 w 685800"/>
                <a:gd name="connsiteY5" fmla="*/ 393699 h 1079500"/>
                <a:gd name="connsiteX6" fmla="*/ 314637 w 685800"/>
                <a:gd name="connsiteY6" fmla="*/ 393701 h 1079500"/>
                <a:gd name="connsiteX7" fmla="*/ 303067 w 685800"/>
                <a:gd name="connsiteY7" fmla="*/ 430972 h 1079500"/>
                <a:gd name="connsiteX8" fmla="*/ 292101 w 685800"/>
                <a:gd name="connsiteY8" fmla="*/ 539751 h 1079500"/>
                <a:gd name="connsiteX9" fmla="*/ 303067 w 685800"/>
                <a:gd name="connsiteY9" fmla="*/ 648530 h 1079500"/>
                <a:gd name="connsiteX10" fmla="*/ 333366 w 685800"/>
                <a:gd name="connsiteY10" fmla="*/ 746137 h 1079500"/>
                <a:gd name="connsiteX11" fmla="*/ 333365 w 685800"/>
                <a:gd name="connsiteY11" fmla="*/ 746137 h 1079500"/>
                <a:gd name="connsiteX12" fmla="*/ 334516 w 685800"/>
                <a:gd name="connsiteY12" fmla="*/ 749845 h 1079500"/>
                <a:gd name="connsiteX13" fmla="*/ 621755 w 685800"/>
                <a:gd name="connsiteY13" fmla="*/ 1037084 h 1079500"/>
                <a:gd name="connsiteX14" fmla="*/ 685800 w 685800"/>
                <a:gd name="connsiteY14" fmla="*/ 1056965 h 1079500"/>
                <a:gd name="connsiteX15" fmla="*/ 648529 w 685800"/>
                <a:gd name="connsiteY15" fmla="*/ 1068534 h 1079500"/>
                <a:gd name="connsiteX16" fmla="*/ 539750 w 685800"/>
                <a:gd name="connsiteY16" fmla="*/ 1079500 h 1079500"/>
                <a:gd name="connsiteX17" fmla="*/ 0 w 685800"/>
                <a:gd name="connsiteY17" fmla="*/ 539750 h 1079500"/>
                <a:gd name="connsiteX18" fmla="*/ 10966 w 685800"/>
                <a:gd name="connsiteY18" fmla="*/ 430971 h 1079500"/>
                <a:gd name="connsiteX19" fmla="*/ 22536 w 685800"/>
                <a:gd name="connsiteY19" fmla="*/ 393700 h 1079500"/>
                <a:gd name="connsiteX20" fmla="*/ 26577 w 685800"/>
                <a:gd name="connsiteY20" fmla="*/ 406720 h 1079500"/>
                <a:gd name="connsiteX21" fmla="*/ 26578 w 685800"/>
                <a:gd name="connsiteY21" fmla="*/ 406718 h 1079500"/>
                <a:gd name="connsiteX22" fmla="*/ 22537 w 685800"/>
                <a:gd name="connsiteY22" fmla="*/ 393701 h 1079500"/>
                <a:gd name="connsiteX23" fmla="*/ 42417 w 685800"/>
                <a:gd name="connsiteY23" fmla="*/ 329656 h 1079500"/>
                <a:gd name="connsiteX24" fmla="*/ 329656 w 685800"/>
                <a:gd name="connsiteY24" fmla="*/ 42417 h 1079500"/>
                <a:gd name="connsiteX25" fmla="*/ 333365 w 685800"/>
                <a:gd name="connsiteY25" fmla="*/ 41266 h 1079500"/>
                <a:gd name="connsiteX26" fmla="*/ 333365 w 685800"/>
                <a:gd name="connsiteY26" fmla="*/ 41265 h 1079500"/>
                <a:gd name="connsiteX27" fmla="*/ 430971 w 685800"/>
                <a:gd name="connsiteY27" fmla="*/ 10966 h 1079500"/>
                <a:gd name="connsiteX28" fmla="*/ 539750 w 685800"/>
                <a:gd name="connsiteY28"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5800" h="1079500">
                  <a:moveTo>
                    <a:pt x="539750" y="0"/>
                  </a:moveTo>
                  <a:cubicBezTo>
                    <a:pt x="577012" y="0"/>
                    <a:pt x="613392" y="3776"/>
                    <a:pt x="648529" y="10966"/>
                  </a:cubicBezTo>
                  <a:lnTo>
                    <a:pt x="685800" y="22536"/>
                  </a:lnTo>
                  <a:lnTo>
                    <a:pt x="621755" y="42416"/>
                  </a:lnTo>
                  <a:cubicBezTo>
                    <a:pt x="492605" y="97042"/>
                    <a:pt x="389142" y="200505"/>
                    <a:pt x="334516" y="329655"/>
                  </a:cubicBezTo>
                  <a:lnTo>
                    <a:pt x="314636" y="393699"/>
                  </a:lnTo>
                  <a:lnTo>
                    <a:pt x="314637" y="393701"/>
                  </a:lnTo>
                  <a:lnTo>
                    <a:pt x="303067" y="430972"/>
                  </a:lnTo>
                  <a:cubicBezTo>
                    <a:pt x="295877" y="466109"/>
                    <a:pt x="292101" y="502489"/>
                    <a:pt x="292101" y="539751"/>
                  </a:cubicBezTo>
                  <a:cubicBezTo>
                    <a:pt x="292101" y="577013"/>
                    <a:pt x="295877" y="613393"/>
                    <a:pt x="303067" y="648530"/>
                  </a:cubicBezTo>
                  <a:lnTo>
                    <a:pt x="333366" y="746137"/>
                  </a:lnTo>
                  <a:lnTo>
                    <a:pt x="333365" y="746137"/>
                  </a:lnTo>
                  <a:lnTo>
                    <a:pt x="334516" y="749845"/>
                  </a:lnTo>
                  <a:cubicBezTo>
                    <a:pt x="389142" y="878995"/>
                    <a:pt x="492605" y="982458"/>
                    <a:pt x="621755" y="1037084"/>
                  </a:cubicBezTo>
                  <a:lnTo>
                    <a:pt x="685800" y="1056965"/>
                  </a:lnTo>
                  <a:lnTo>
                    <a:pt x="648529" y="1068534"/>
                  </a:lnTo>
                  <a:cubicBezTo>
                    <a:pt x="613392" y="1075724"/>
                    <a:pt x="577012" y="1079500"/>
                    <a:pt x="539750" y="1079500"/>
                  </a:cubicBezTo>
                  <a:cubicBezTo>
                    <a:pt x="241654" y="1079500"/>
                    <a:pt x="0" y="837846"/>
                    <a:pt x="0" y="539750"/>
                  </a:cubicBezTo>
                  <a:cubicBezTo>
                    <a:pt x="0" y="502488"/>
                    <a:pt x="3776" y="466108"/>
                    <a:pt x="10966" y="430971"/>
                  </a:cubicBezTo>
                  <a:lnTo>
                    <a:pt x="22536" y="393700"/>
                  </a:lnTo>
                  <a:lnTo>
                    <a:pt x="26577" y="406720"/>
                  </a:lnTo>
                  <a:lnTo>
                    <a:pt x="26578" y="406718"/>
                  </a:lnTo>
                  <a:lnTo>
                    <a:pt x="22537" y="393701"/>
                  </a:lnTo>
                  <a:lnTo>
                    <a:pt x="42417" y="329656"/>
                  </a:lnTo>
                  <a:cubicBezTo>
                    <a:pt x="97043" y="200506"/>
                    <a:pt x="200506" y="97043"/>
                    <a:pt x="329656" y="42417"/>
                  </a:cubicBezTo>
                  <a:lnTo>
                    <a:pt x="333365" y="41266"/>
                  </a:lnTo>
                  <a:lnTo>
                    <a:pt x="333365" y="41265"/>
                  </a:lnTo>
                  <a:lnTo>
                    <a:pt x="430971" y="10966"/>
                  </a:lnTo>
                  <a:cubicBezTo>
                    <a:pt x="466108" y="3776"/>
                    <a:pt x="502488" y="0"/>
                    <a:pt x="539750" y="0"/>
                  </a:cubicBezTo>
                  <a:close/>
                </a:path>
              </a:pathLst>
            </a:cu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sp>
          <p:nvSpPr>
            <p:cNvPr id="5" name="新月形 4"/>
            <p:cNvSpPr/>
            <p:nvPr/>
          </p:nvSpPr>
          <p:spPr>
            <a:xfrm>
              <a:off x="3518342" y="2533970"/>
              <a:ext cx="598718" cy="1060847"/>
            </a:xfrm>
            <a:prstGeom prst="moon">
              <a:avLst>
                <a:gd name="adj" fmla="val 30003"/>
              </a:avLst>
            </a:pr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grpSp>
      <p:grpSp>
        <p:nvGrpSpPr>
          <p:cNvPr id="7" name="组合 6"/>
          <p:cNvGrpSpPr/>
          <p:nvPr/>
        </p:nvGrpSpPr>
        <p:grpSpPr>
          <a:xfrm>
            <a:off x="3200015" y="2009595"/>
            <a:ext cx="1659229" cy="934641"/>
            <a:chOff x="3480753" y="1937467"/>
            <a:chExt cx="1659229" cy="934641"/>
          </a:xfrm>
          <a:solidFill>
            <a:srgbClr val="0070C0"/>
          </a:solidFill>
        </p:grpSpPr>
        <p:sp>
          <p:nvSpPr>
            <p:cNvPr id="8" name="任意多边形 7"/>
            <p:cNvSpPr/>
            <p:nvPr/>
          </p:nvSpPr>
          <p:spPr>
            <a:xfrm>
              <a:off x="3480753" y="1937467"/>
              <a:ext cx="1659229" cy="934641"/>
            </a:xfrm>
            <a:custGeom>
              <a:avLst/>
              <a:gdLst>
                <a:gd name="connsiteX0" fmla="*/ 539750 w 1079500"/>
                <a:gd name="connsiteY0" fmla="*/ 0 h 685800"/>
                <a:gd name="connsiteX1" fmla="*/ 648529 w 1079500"/>
                <a:gd name="connsiteY1" fmla="*/ 10966 h 685800"/>
                <a:gd name="connsiteX2" fmla="*/ 685800 w 1079500"/>
                <a:gd name="connsiteY2" fmla="*/ 22536 h 685800"/>
                <a:gd name="connsiteX3" fmla="*/ 680818 w 1079500"/>
                <a:gd name="connsiteY3" fmla="*/ 24083 h 685800"/>
                <a:gd name="connsiteX4" fmla="*/ 680820 w 1079500"/>
                <a:gd name="connsiteY4" fmla="*/ 24083 h 685800"/>
                <a:gd name="connsiteX5" fmla="*/ 685801 w 1079500"/>
                <a:gd name="connsiteY5" fmla="*/ 22537 h 685800"/>
                <a:gd name="connsiteX6" fmla="*/ 749846 w 1079500"/>
                <a:gd name="connsiteY6" fmla="*/ 42417 h 685800"/>
                <a:gd name="connsiteX7" fmla="*/ 1037085 w 1079500"/>
                <a:gd name="connsiteY7" fmla="*/ 329656 h 685800"/>
                <a:gd name="connsiteX8" fmla="*/ 1038237 w 1079500"/>
                <a:gd name="connsiteY8" fmla="*/ 333366 h 685800"/>
                <a:gd name="connsiteX9" fmla="*/ 1038236 w 1079500"/>
                <a:gd name="connsiteY9" fmla="*/ 333366 h 685800"/>
                <a:gd name="connsiteX10" fmla="*/ 1068534 w 1079500"/>
                <a:gd name="connsiteY10" fmla="*/ 430971 h 685800"/>
                <a:gd name="connsiteX11" fmla="*/ 1079500 w 1079500"/>
                <a:gd name="connsiteY11" fmla="*/ 539750 h 685800"/>
                <a:gd name="connsiteX12" fmla="*/ 1068534 w 1079500"/>
                <a:gd name="connsiteY12" fmla="*/ 648529 h 685800"/>
                <a:gd name="connsiteX13" fmla="*/ 1056965 w 1079500"/>
                <a:gd name="connsiteY13" fmla="*/ 685800 h 685800"/>
                <a:gd name="connsiteX14" fmla="*/ 1037084 w 1079500"/>
                <a:gd name="connsiteY14" fmla="*/ 621755 h 685800"/>
                <a:gd name="connsiteX15" fmla="*/ 749845 w 1079500"/>
                <a:gd name="connsiteY15" fmla="*/ 334516 h 685800"/>
                <a:gd name="connsiteX16" fmla="*/ 685802 w 1079500"/>
                <a:gd name="connsiteY16" fmla="*/ 314637 h 685800"/>
                <a:gd name="connsiteX17" fmla="*/ 685801 w 1079500"/>
                <a:gd name="connsiteY17" fmla="*/ 314637 h 685800"/>
                <a:gd name="connsiteX18" fmla="*/ 648530 w 1079500"/>
                <a:gd name="connsiteY18" fmla="*/ 303067 h 685800"/>
                <a:gd name="connsiteX19" fmla="*/ 539751 w 1079500"/>
                <a:gd name="connsiteY19" fmla="*/ 292101 h 685800"/>
                <a:gd name="connsiteX20" fmla="*/ 430972 w 1079500"/>
                <a:gd name="connsiteY20" fmla="*/ 303067 h 685800"/>
                <a:gd name="connsiteX21" fmla="*/ 333366 w 1079500"/>
                <a:gd name="connsiteY21" fmla="*/ 333366 h 685800"/>
                <a:gd name="connsiteX22" fmla="*/ 334517 w 1079500"/>
                <a:gd name="connsiteY22" fmla="*/ 329656 h 685800"/>
                <a:gd name="connsiteX23" fmla="*/ 357326 w 1079500"/>
                <a:gd name="connsiteY23" fmla="*/ 287635 h 685800"/>
                <a:gd name="connsiteX24" fmla="*/ 357324 w 1079500"/>
                <a:gd name="connsiteY24" fmla="*/ 287635 h 685800"/>
                <a:gd name="connsiteX25" fmla="*/ 334516 w 1079500"/>
                <a:gd name="connsiteY25" fmla="*/ 329655 h 685800"/>
                <a:gd name="connsiteX26" fmla="*/ 333365 w 1079500"/>
                <a:gd name="connsiteY26" fmla="*/ 333365 h 685800"/>
                <a:gd name="connsiteX27" fmla="*/ 329655 w 1079500"/>
                <a:gd name="connsiteY27" fmla="*/ 334516 h 685800"/>
                <a:gd name="connsiteX28" fmla="*/ 42416 w 1079500"/>
                <a:gd name="connsiteY28" fmla="*/ 621755 h 685800"/>
                <a:gd name="connsiteX29" fmla="*/ 22536 w 1079500"/>
                <a:gd name="connsiteY29" fmla="*/ 685800 h 685800"/>
                <a:gd name="connsiteX30" fmla="*/ 10966 w 1079500"/>
                <a:gd name="connsiteY30" fmla="*/ 648529 h 685800"/>
                <a:gd name="connsiteX31" fmla="*/ 0 w 1079500"/>
                <a:gd name="connsiteY31" fmla="*/ 539750 h 685800"/>
                <a:gd name="connsiteX32" fmla="*/ 539750 w 1079500"/>
                <a:gd name="connsiteY32" fmla="*/ 0 h 685800"/>
                <a:gd name="connsiteX0" fmla="*/ 539750 w 1079500"/>
                <a:gd name="connsiteY0" fmla="*/ 0 h 685800"/>
                <a:gd name="connsiteX1" fmla="*/ 648529 w 1079500"/>
                <a:gd name="connsiteY1" fmla="*/ 10966 h 685800"/>
                <a:gd name="connsiteX2" fmla="*/ 685800 w 1079500"/>
                <a:gd name="connsiteY2" fmla="*/ 22536 h 685800"/>
                <a:gd name="connsiteX3" fmla="*/ 680818 w 1079500"/>
                <a:gd name="connsiteY3" fmla="*/ 24083 h 685800"/>
                <a:gd name="connsiteX4" fmla="*/ 680820 w 1079500"/>
                <a:gd name="connsiteY4" fmla="*/ 24083 h 685800"/>
                <a:gd name="connsiteX5" fmla="*/ 685801 w 1079500"/>
                <a:gd name="connsiteY5" fmla="*/ 22537 h 685800"/>
                <a:gd name="connsiteX6" fmla="*/ 749846 w 1079500"/>
                <a:gd name="connsiteY6" fmla="*/ 42417 h 685800"/>
                <a:gd name="connsiteX7" fmla="*/ 1037085 w 1079500"/>
                <a:gd name="connsiteY7" fmla="*/ 329656 h 685800"/>
                <a:gd name="connsiteX8" fmla="*/ 1038237 w 1079500"/>
                <a:gd name="connsiteY8" fmla="*/ 333366 h 685800"/>
                <a:gd name="connsiteX9" fmla="*/ 1038236 w 1079500"/>
                <a:gd name="connsiteY9" fmla="*/ 333366 h 685800"/>
                <a:gd name="connsiteX10" fmla="*/ 1068534 w 1079500"/>
                <a:gd name="connsiteY10" fmla="*/ 430971 h 685800"/>
                <a:gd name="connsiteX11" fmla="*/ 1079500 w 1079500"/>
                <a:gd name="connsiteY11" fmla="*/ 539750 h 685800"/>
                <a:gd name="connsiteX12" fmla="*/ 1068534 w 1079500"/>
                <a:gd name="connsiteY12" fmla="*/ 648529 h 685800"/>
                <a:gd name="connsiteX13" fmla="*/ 1056965 w 1079500"/>
                <a:gd name="connsiteY13" fmla="*/ 685800 h 685800"/>
                <a:gd name="connsiteX14" fmla="*/ 1037084 w 1079500"/>
                <a:gd name="connsiteY14" fmla="*/ 621755 h 685800"/>
                <a:gd name="connsiteX15" fmla="*/ 749845 w 1079500"/>
                <a:gd name="connsiteY15" fmla="*/ 334516 h 685800"/>
                <a:gd name="connsiteX16" fmla="*/ 685802 w 1079500"/>
                <a:gd name="connsiteY16" fmla="*/ 314637 h 685800"/>
                <a:gd name="connsiteX17" fmla="*/ 685801 w 1079500"/>
                <a:gd name="connsiteY17" fmla="*/ 314637 h 685800"/>
                <a:gd name="connsiteX18" fmla="*/ 648530 w 1079500"/>
                <a:gd name="connsiteY18" fmla="*/ 303067 h 685800"/>
                <a:gd name="connsiteX19" fmla="*/ 539751 w 1079500"/>
                <a:gd name="connsiteY19" fmla="*/ 292101 h 685800"/>
                <a:gd name="connsiteX20" fmla="*/ 430972 w 1079500"/>
                <a:gd name="connsiteY20" fmla="*/ 303067 h 685800"/>
                <a:gd name="connsiteX21" fmla="*/ 333366 w 1079500"/>
                <a:gd name="connsiteY21" fmla="*/ 333366 h 685800"/>
                <a:gd name="connsiteX22" fmla="*/ 334517 w 1079500"/>
                <a:gd name="connsiteY22" fmla="*/ 329656 h 685800"/>
                <a:gd name="connsiteX23" fmla="*/ 357326 w 1079500"/>
                <a:gd name="connsiteY23" fmla="*/ 287635 h 685800"/>
                <a:gd name="connsiteX24" fmla="*/ 334516 w 1079500"/>
                <a:gd name="connsiteY24" fmla="*/ 329655 h 685800"/>
                <a:gd name="connsiteX25" fmla="*/ 333365 w 1079500"/>
                <a:gd name="connsiteY25" fmla="*/ 333365 h 685800"/>
                <a:gd name="connsiteX26" fmla="*/ 329655 w 1079500"/>
                <a:gd name="connsiteY26" fmla="*/ 334516 h 685800"/>
                <a:gd name="connsiteX27" fmla="*/ 42416 w 1079500"/>
                <a:gd name="connsiteY27" fmla="*/ 621755 h 685800"/>
                <a:gd name="connsiteX28" fmla="*/ 22536 w 1079500"/>
                <a:gd name="connsiteY28" fmla="*/ 685800 h 685800"/>
                <a:gd name="connsiteX29" fmla="*/ 10966 w 1079500"/>
                <a:gd name="connsiteY29" fmla="*/ 648529 h 685800"/>
                <a:gd name="connsiteX30" fmla="*/ 0 w 1079500"/>
                <a:gd name="connsiteY30" fmla="*/ 539750 h 685800"/>
                <a:gd name="connsiteX31" fmla="*/ 539750 w 1079500"/>
                <a:gd name="connsiteY31" fmla="*/ 0 h 685800"/>
                <a:gd name="connsiteX0" fmla="*/ 539750 w 1079500"/>
                <a:gd name="connsiteY0" fmla="*/ 0 h 685800"/>
                <a:gd name="connsiteX1" fmla="*/ 648529 w 1079500"/>
                <a:gd name="connsiteY1" fmla="*/ 10966 h 685800"/>
                <a:gd name="connsiteX2" fmla="*/ 685800 w 1079500"/>
                <a:gd name="connsiteY2" fmla="*/ 22536 h 685800"/>
                <a:gd name="connsiteX3" fmla="*/ 680818 w 1079500"/>
                <a:gd name="connsiteY3" fmla="*/ 24083 h 685800"/>
                <a:gd name="connsiteX4" fmla="*/ 680820 w 1079500"/>
                <a:gd name="connsiteY4" fmla="*/ 24083 h 685800"/>
                <a:gd name="connsiteX5" fmla="*/ 685801 w 1079500"/>
                <a:gd name="connsiteY5" fmla="*/ 22537 h 685800"/>
                <a:gd name="connsiteX6" fmla="*/ 749846 w 1079500"/>
                <a:gd name="connsiteY6" fmla="*/ 42417 h 685800"/>
                <a:gd name="connsiteX7" fmla="*/ 1037085 w 1079500"/>
                <a:gd name="connsiteY7" fmla="*/ 329656 h 685800"/>
                <a:gd name="connsiteX8" fmla="*/ 1038237 w 1079500"/>
                <a:gd name="connsiteY8" fmla="*/ 333366 h 685800"/>
                <a:gd name="connsiteX9" fmla="*/ 1038236 w 1079500"/>
                <a:gd name="connsiteY9" fmla="*/ 333366 h 685800"/>
                <a:gd name="connsiteX10" fmla="*/ 1068534 w 1079500"/>
                <a:gd name="connsiteY10" fmla="*/ 430971 h 685800"/>
                <a:gd name="connsiteX11" fmla="*/ 1079500 w 1079500"/>
                <a:gd name="connsiteY11" fmla="*/ 539750 h 685800"/>
                <a:gd name="connsiteX12" fmla="*/ 1068534 w 1079500"/>
                <a:gd name="connsiteY12" fmla="*/ 648529 h 685800"/>
                <a:gd name="connsiteX13" fmla="*/ 1056965 w 1079500"/>
                <a:gd name="connsiteY13" fmla="*/ 685800 h 685800"/>
                <a:gd name="connsiteX14" fmla="*/ 1037084 w 1079500"/>
                <a:gd name="connsiteY14" fmla="*/ 621755 h 685800"/>
                <a:gd name="connsiteX15" fmla="*/ 749845 w 1079500"/>
                <a:gd name="connsiteY15" fmla="*/ 334516 h 685800"/>
                <a:gd name="connsiteX16" fmla="*/ 685802 w 1079500"/>
                <a:gd name="connsiteY16" fmla="*/ 314637 h 685800"/>
                <a:gd name="connsiteX17" fmla="*/ 685801 w 1079500"/>
                <a:gd name="connsiteY17" fmla="*/ 314637 h 685800"/>
                <a:gd name="connsiteX18" fmla="*/ 648530 w 1079500"/>
                <a:gd name="connsiteY18" fmla="*/ 303067 h 685800"/>
                <a:gd name="connsiteX19" fmla="*/ 539751 w 1079500"/>
                <a:gd name="connsiteY19" fmla="*/ 292101 h 685800"/>
                <a:gd name="connsiteX20" fmla="*/ 430972 w 1079500"/>
                <a:gd name="connsiteY20" fmla="*/ 303067 h 685800"/>
                <a:gd name="connsiteX21" fmla="*/ 333366 w 1079500"/>
                <a:gd name="connsiteY21" fmla="*/ 333366 h 685800"/>
                <a:gd name="connsiteX22" fmla="*/ 334517 w 1079500"/>
                <a:gd name="connsiteY22" fmla="*/ 329656 h 685800"/>
                <a:gd name="connsiteX23" fmla="*/ 334516 w 1079500"/>
                <a:gd name="connsiteY23" fmla="*/ 329655 h 685800"/>
                <a:gd name="connsiteX24" fmla="*/ 333365 w 1079500"/>
                <a:gd name="connsiteY24" fmla="*/ 333365 h 685800"/>
                <a:gd name="connsiteX25" fmla="*/ 329655 w 1079500"/>
                <a:gd name="connsiteY25" fmla="*/ 334516 h 685800"/>
                <a:gd name="connsiteX26" fmla="*/ 42416 w 1079500"/>
                <a:gd name="connsiteY26" fmla="*/ 621755 h 685800"/>
                <a:gd name="connsiteX27" fmla="*/ 22536 w 1079500"/>
                <a:gd name="connsiteY27" fmla="*/ 685800 h 685800"/>
                <a:gd name="connsiteX28" fmla="*/ 10966 w 1079500"/>
                <a:gd name="connsiteY28" fmla="*/ 648529 h 685800"/>
                <a:gd name="connsiteX29" fmla="*/ 0 w 1079500"/>
                <a:gd name="connsiteY29" fmla="*/ 539750 h 685800"/>
                <a:gd name="connsiteX30" fmla="*/ 539750 w 1079500"/>
                <a:gd name="connsiteY30"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79500" h="685800">
                  <a:moveTo>
                    <a:pt x="539750" y="0"/>
                  </a:moveTo>
                  <a:cubicBezTo>
                    <a:pt x="577012" y="0"/>
                    <a:pt x="613392" y="3776"/>
                    <a:pt x="648529" y="10966"/>
                  </a:cubicBezTo>
                  <a:lnTo>
                    <a:pt x="685800" y="22536"/>
                  </a:lnTo>
                  <a:lnTo>
                    <a:pt x="680818" y="24083"/>
                  </a:lnTo>
                  <a:lnTo>
                    <a:pt x="680820" y="24083"/>
                  </a:lnTo>
                  <a:lnTo>
                    <a:pt x="685801" y="22537"/>
                  </a:lnTo>
                  <a:lnTo>
                    <a:pt x="749846" y="42417"/>
                  </a:lnTo>
                  <a:cubicBezTo>
                    <a:pt x="878996" y="97043"/>
                    <a:pt x="982459" y="200506"/>
                    <a:pt x="1037085" y="329656"/>
                  </a:cubicBezTo>
                  <a:lnTo>
                    <a:pt x="1038237" y="333366"/>
                  </a:lnTo>
                  <a:lnTo>
                    <a:pt x="1038236" y="333366"/>
                  </a:lnTo>
                  <a:lnTo>
                    <a:pt x="1068534" y="430971"/>
                  </a:lnTo>
                  <a:cubicBezTo>
                    <a:pt x="1075724" y="466108"/>
                    <a:pt x="1079500" y="502488"/>
                    <a:pt x="1079500" y="539750"/>
                  </a:cubicBezTo>
                  <a:cubicBezTo>
                    <a:pt x="1079500" y="577012"/>
                    <a:pt x="1075724" y="613392"/>
                    <a:pt x="1068534" y="648529"/>
                  </a:cubicBezTo>
                  <a:lnTo>
                    <a:pt x="1056965" y="685800"/>
                  </a:lnTo>
                  <a:lnTo>
                    <a:pt x="1037084" y="621755"/>
                  </a:lnTo>
                  <a:cubicBezTo>
                    <a:pt x="982458" y="492605"/>
                    <a:pt x="878995" y="389142"/>
                    <a:pt x="749845" y="334516"/>
                  </a:cubicBezTo>
                  <a:lnTo>
                    <a:pt x="685802" y="314637"/>
                  </a:lnTo>
                  <a:lnTo>
                    <a:pt x="685801" y="314637"/>
                  </a:lnTo>
                  <a:lnTo>
                    <a:pt x="648530" y="303067"/>
                  </a:lnTo>
                  <a:cubicBezTo>
                    <a:pt x="613393" y="295877"/>
                    <a:pt x="577013" y="292101"/>
                    <a:pt x="539751" y="292101"/>
                  </a:cubicBezTo>
                  <a:cubicBezTo>
                    <a:pt x="502489" y="292101"/>
                    <a:pt x="466109" y="295877"/>
                    <a:pt x="430972" y="303067"/>
                  </a:cubicBezTo>
                  <a:lnTo>
                    <a:pt x="333366" y="333366"/>
                  </a:lnTo>
                  <a:lnTo>
                    <a:pt x="334517" y="329656"/>
                  </a:lnTo>
                  <a:lnTo>
                    <a:pt x="334516" y="329655"/>
                  </a:lnTo>
                  <a:lnTo>
                    <a:pt x="333365" y="333365"/>
                  </a:lnTo>
                  <a:lnTo>
                    <a:pt x="329655" y="334516"/>
                  </a:lnTo>
                  <a:cubicBezTo>
                    <a:pt x="200505" y="389142"/>
                    <a:pt x="97042" y="492605"/>
                    <a:pt x="42416" y="621755"/>
                  </a:cubicBezTo>
                  <a:lnTo>
                    <a:pt x="22536" y="685800"/>
                  </a:lnTo>
                  <a:lnTo>
                    <a:pt x="10966" y="648529"/>
                  </a:lnTo>
                  <a:cubicBezTo>
                    <a:pt x="3776" y="613392"/>
                    <a:pt x="0" y="577012"/>
                    <a:pt x="0" y="539750"/>
                  </a:cubicBezTo>
                  <a:cubicBezTo>
                    <a:pt x="0" y="241654"/>
                    <a:pt x="241654" y="0"/>
                    <a:pt x="539750" y="0"/>
                  </a:cubicBezTo>
                  <a:close/>
                </a:path>
              </a:pathLst>
            </a:cu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sp>
          <p:nvSpPr>
            <p:cNvPr id="9" name="新月形 8"/>
            <p:cNvSpPr/>
            <p:nvPr/>
          </p:nvSpPr>
          <p:spPr>
            <a:xfrm rot="5400000">
              <a:off x="4042769" y="1638192"/>
              <a:ext cx="529828" cy="1197437"/>
            </a:xfrm>
            <a:prstGeom prst="moon">
              <a:avLst>
                <a:gd name="adj" fmla="val 30003"/>
              </a:avLst>
            </a:pr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grpSp>
      <p:grpSp>
        <p:nvGrpSpPr>
          <p:cNvPr id="10" name="组合 9"/>
          <p:cNvGrpSpPr/>
          <p:nvPr/>
        </p:nvGrpSpPr>
        <p:grpSpPr>
          <a:xfrm>
            <a:off x="4253814" y="2009595"/>
            <a:ext cx="1053798" cy="1471613"/>
            <a:chOff x="4534553" y="1937467"/>
            <a:chExt cx="1053798" cy="1471613"/>
          </a:xfrm>
          <a:solidFill>
            <a:srgbClr val="0070C0"/>
          </a:solidFill>
        </p:grpSpPr>
        <p:sp>
          <p:nvSpPr>
            <p:cNvPr id="11" name="任意多边形 10"/>
            <p:cNvSpPr/>
            <p:nvPr/>
          </p:nvSpPr>
          <p:spPr>
            <a:xfrm>
              <a:off x="4534553" y="1937467"/>
              <a:ext cx="1053798" cy="1471613"/>
            </a:xfrm>
            <a:custGeom>
              <a:avLst/>
              <a:gdLst>
                <a:gd name="connsiteX0" fmla="*/ 146050 w 685800"/>
                <a:gd name="connsiteY0" fmla="*/ 0 h 1079500"/>
                <a:gd name="connsiteX1" fmla="*/ 685800 w 685800"/>
                <a:gd name="connsiteY1" fmla="*/ 539750 h 1079500"/>
                <a:gd name="connsiteX2" fmla="*/ 674834 w 685800"/>
                <a:gd name="connsiteY2" fmla="*/ 648529 h 1079500"/>
                <a:gd name="connsiteX3" fmla="*/ 663265 w 685800"/>
                <a:gd name="connsiteY3" fmla="*/ 685799 h 1079500"/>
                <a:gd name="connsiteX4" fmla="*/ 663266 w 685800"/>
                <a:gd name="connsiteY4" fmla="*/ 685801 h 1079500"/>
                <a:gd name="connsiteX5" fmla="*/ 643385 w 685800"/>
                <a:gd name="connsiteY5" fmla="*/ 749846 h 1079500"/>
                <a:gd name="connsiteX6" fmla="*/ 356146 w 685800"/>
                <a:gd name="connsiteY6" fmla="*/ 1037085 h 1079500"/>
                <a:gd name="connsiteX7" fmla="*/ 352437 w 685800"/>
                <a:gd name="connsiteY7" fmla="*/ 1038237 h 1079500"/>
                <a:gd name="connsiteX8" fmla="*/ 359518 w 685800"/>
                <a:gd name="connsiteY8" fmla="*/ 1015427 h 1079500"/>
                <a:gd name="connsiteX9" fmla="*/ 359516 w 685800"/>
                <a:gd name="connsiteY9" fmla="*/ 1015428 h 1079500"/>
                <a:gd name="connsiteX10" fmla="*/ 352436 w 685800"/>
                <a:gd name="connsiteY10" fmla="*/ 1038236 h 1079500"/>
                <a:gd name="connsiteX11" fmla="*/ 254829 w 685800"/>
                <a:gd name="connsiteY11" fmla="*/ 1068534 h 1079500"/>
                <a:gd name="connsiteX12" fmla="*/ 146050 w 685800"/>
                <a:gd name="connsiteY12" fmla="*/ 1079500 h 1079500"/>
                <a:gd name="connsiteX13" fmla="*/ 37271 w 685800"/>
                <a:gd name="connsiteY13" fmla="*/ 1068534 h 1079500"/>
                <a:gd name="connsiteX14" fmla="*/ 0 w 685800"/>
                <a:gd name="connsiteY14" fmla="*/ 1056965 h 1079500"/>
                <a:gd name="connsiteX15" fmla="*/ 64045 w 685800"/>
                <a:gd name="connsiteY15" fmla="*/ 1037084 h 1079500"/>
                <a:gd name="connsiteX16" fmla="*/ 351284 w 685800"/>
                <a:gd name="connsiteY16" fmla="*/ 749845 h 1079500"/>
                <a:gd name="connsiteX17" fmla="*/ 371165 w 685800"/>
                <a:gd name="connsiteY17" fmla="*/ 685800 h 1079500"/>
                <a:gd name="connsiteX18" fmla="*/ 380846 w 685800"/>
                <a:gd name="connsiteY18" fmla="*/ 716988 h 1079500"/>
                <a:gd name="connsiteX19" fmla="*/ 380846 w 685800"/>
                <a:gd name="connsiteY19" fmla="*/ 716987 h 1079500"/>
                <a:gd name="connsiteX20" fmla="*/ 371166 w 685800"/>
                <a:gd name="connsiteY20" fmla="*/ 685801 h 1079500"/>
                <a:gd name="connsiteX21" fmla="*/ 382735 w 685800"/>
                <a:gd name="connsiteY21" fmla="*/ 648530 h 1079500"/>
                <a:gd name="connsiteX22" fmla="*/ 393701 w 685800"/>
                <a:gd name="connsiteY22" fmla="*/ 539751 h 1079500"/>
                <a:gd name="connsiteX23" fmla="*/ 382735 w 685800"/>
                <a:gd name="connsiteY23" fmla="*/ 430972 h 1079500"/>
                <a:gd name="connsiteX24" fmla="*/ 352437 w 685800"/>
                <a:gd name="connsiteY24" fmla="*/ 333366 h 1079500"/>
                <a:gd name="connsiteX25" fmla="*/ 356146 w 685800"/>
                <a:gd name="connsiteY25" fmla="*/ 334517 h 1079500"/>
                <a:gd name="connsiteX26" fmla="*/ 361544 w 685800"/>
                <a:gd name="connsiteY26" fmla="*/ 337447 h 1079500"/>
                <a:gd name="connsiteX27" fmla="*/ 361543 w 685800"/>
                <a:gd name="connsiteY27" fmla="*/ 337446 h 1079500"/>
                <a:gd name="connsiteX28" fmla="*/ 356145 w 685800"/>
                <a:gd name="connsiteY28" fmla="*/ 334516 h 1079500"/>
                <a:gd name="connsiteX29" fmla="*/ 352436 w 685800"/>
                <a:gd name="connsiteY29" fmla="*/ 333365 h 1079500"/>
                <a:gd name="connsiteX30" fmla="*/ 351284 w 685800"/>
                <a:gd name="connsiteY30" fmla="*/ 329655 h 1079500"/>
                <a:gd name="connsiteX31" fmla="*/ 64045 w 685800"/>
                <a:gd name="connsiteY31" fmla="*/ 42416 h 1079500"/>
                <a:gd name="connsiteX32" fmla="*/ 0 w 685800"/>
                <a:gd name="connsiteY32" fmla="*/ 22536 h 1079500"/>
                <a:gd name="connsiteX33" fmla="*/ 37271 w 685800"/>
                <a:gd name="connsiteY33" fmla="*/ 10966 h 1079500"/>
                <a:gd name="connsiteX34" fmla="*/ 146050 w 685800"/>
                <a:gd name="connsiteY34" fmla="*/ 0 h 1079500"/>
                <a:gd name="connsiteX0" fmla="*/ 146050 w 685800"/>
                <a:gd name="connsiteY0" fmla="*/ 0 h 1079500"/>
                <a:gd name="connsiteX1" fmla="*/ 685800 w 685800"/>
                <a:gd name="connsiteY1" fmla="*/ 539750 h 1079500"/>
                <a:gd name="connsiteX2" fmla="*/ 674834 w 685800"/>
                <a:gd name="connsiteY2" fmla="*/ 648529 h 1079500"/>
                <a:gd name="connsiteX3" fmla="*/ 663265 w 685800"/>
                <a:gd name="connsiteY3" fmla="*/ 685799 h 1079500"/>
                <a:gd name="connsiteX4" fmla="*/ 663266 w 685800"/>
                <a:gd name="connsiteY4" fmla="*/ 685801 h 1079500"/>
                <a:gd name="connsiteX5" fmla="*/ 643385 w 685800"/>
                <a:gd name="connsiteY5" fmla="*/ 749846 h 1079500"/>
                <a:gd name="connsiteX6" fmla="*/ 356146 w 685800"/>
                <a:gd name="connsiteY6" fmla="*/ 1037085 h 1079500"/>
                <a:gd name="connsiteX7" fmla="*/ 352437 w 685800"/>
                <a:gd name="connsiteY7" fmla="*/ 1038237 h 1079500"/>
                <a:gd name="connsiteX8" fmla="*/ 359518 w 685800"/>
                <a:gd name="connsiteY8" fmla="*/ 1015427 h 1079500"/>
                <a:gd name="connsiteX9" fmla="*/ 359516 w 685800"/>
                <a:gd name="connsiteY9" fmla="*/ 1015428 h 1079500"/>
                <a:gd name="connsiteX10" fmla="*/ 352436 w 685800"/>
                <a:gd name="connsiteY10" fmla="*/ 1038236 h 1079500"/>
                <a:gd name="connsiteX11" fmla="*/ 254829 w 685800"/>
                <a:gd name="connsiteY11" fmla="*/ 1068534 h 1079500"/>
                <a:gd name="connsiteX12" fmla="*/ 146050 w 685800"/>
                <a:gd name="connsiteY12" fmla="*/ 1079500 h 1079500"/>
                <a:gd name="connsiteX13" fmla="*/ 37271 w 685800"/>
                <a:gd name="connsiteY13" fmla="*/ 1068534 h 1079500"/>
                <a:gd name="connsiteX14" fmla="*/ 0 w 685800"/>
                <a:gd name="connsiteY14" fmla="*/ 1056965 h 1079500"/>
                <a:gd name="connsiteX15" fmla="*/ 64045 w 685800"/>
                <a:gd name="connsiteY15" fmla="*/ 1037084 h 1079500"/>
                <a:gd name="connsiteX16" fmla="*/ 351284 w 685800"/>
                <a:gd name="connsiteY16" fmla="*/ 749845 h 1079500"/>
                <a:gd name="connsiteX17" fmla="*/ 371165 w 685800"/>
                <a:gd name="connsiteY17" fmla="*/ 685800 h 1079500"/>
                <a:gd name="connsiteX18" fmla="*/ 380846 w 685800"/>
                <a:gd name="connsiteY18" fmla="*/ 716988 h 1079500"/>
                <a:gd name="connsiteX19" fmla="*/ 371166 w 685800"/>
                <a:gd name="connsiteY19" fmla="*/ 685801 h 1079500"/>
                <a:gd name="connsiteX20" fmla="*/ 382735 w 685800"/>
                <a:gd name="connsiteY20" fmla="*/ 648530 h 1079500"/>
                <a:gd name="connsiteX21" fmla="*/ 393701 w 685800"/>
                <a:gd name="connsiteY21" fmla="*/ 539751 h 1079500"/>
                <a:gd name="connsiteX22" fmla="*/ 382735 w 685800"/>
                <a:gd name="connsiteY22" fmla="*/ 430972 h 1079500"/>
                <a:gd name="connsiteX23" fmla="*/ 352437 w 685800"/>
                <a:gd name="connsiteY23" fmla="*/ 333366 h 1079500"/>
                <a:gd name="connsiteX24" fmla="*/ 356146 w 685800"/>
                <a:gd name="connsiteY24" fmla="*/ 334517 h 1079500"/>
                <a:gd name="connsiteX25" fmla="*/ 361544 w 685800"/>
                <a:gd name="connsiteY25" fmla="*/ 337447 h 1079500"/>
                <a:gd name="connsiteX26" fmla="*/ 361543 w 685800"/>
                <a:gd name="connsiteY26" fmla="*/ 337446 h 1079500"/>
                <a:gd name="connsiteX27" fmla="*/ 356145 w 685800"/>
                <a:gd name="connsiteY27" fmla="*/ 334516 h 1079500"/>
                <a:gd name="connsiteX28" fmla="*/ 352436 w 685800"/>
                <a:gd name="connsiteY28" fmla="*/ 333365 h 1079500"/>
                <a:gd name="connsiteX29" fmla="*/ 351284 w 685800"/>
                <a:gd name="connsiteY29" fmla="*/ 329655 h 1079500"/>
                <a:gd name="connsiteX30" fmla="*/ 64045 w 685800"/>
                <a:gd name="connsiteY30" fmla="*/ 42416 h 1079500"/>
                <a:gd name="connsiteX31" fmla="*/ 0 w 685800"/>
                <a:gd name="connsiteY31" fmla="*/ 22536 h 1079500"/>
                <a:gd name="connsiteX32" fmla="*/ 37271 w 685800"/>
                <a:gd name="connsiteY32" fmla="*/ 10966 h 1079500"/>
                <a:gd name="connsiteX33" fmla="*/ 146050 w 685800"/>
                <a:gd name="connsiteY33" fmla="*/ 0 h 1079500"/>
                <a:gd name="connsiteX0" fmla="*/ 146050 w 685800"/>
                <a:gd name="connsiteY0" fmla="*/ 0 h 1079500"/>
                <a:gd name="connsiteX1" fmla="*/ 685800 w 685800"/>
                <a:gd name="connsiteY1" fmla="*/ 539750 h 1079500"/>
                <a:gd name="connsiteX2" fmla="*/ 674834 w 685800"/>
                <a:gd name="connsiteY2" fmla="*/ 648529 h 1079500"/>
                <a:gd name="connsiteX3" fmla="*/ 663265 w 685800"/>
                <a:gd name="connsiteY3" fmla="*/ 685799 h 1079500"/>
                <a:gd name="connsiteX4" fmla="*/ 663266 w 685800"/>
                <a:gd name="connsiteY4" fmla="*/ 685801 h 1079500"/>
                <a:gd name="connsiteX5" fmla="*/ 643385 w 685800"/>
                <a:gd name="connsiteY5" fmla="*/ 749846 h 1079500"/>
                <a:gd name="connsiteX6" fmla="*/ 356146 w 685800"/>
                <a:gd name="connsiteY6" fmla="*/ 1037085 h 1079500"/>
                <a:gd name="connsiteX7" fmla="*/ 352437 w 685800"/>
                <a:gd name="connsiteY7" fmla="*/ 1038237 h 1079500"/>
                <a:gd name="connsiteX8" fmla="*/ 359518 w 685800"/>
                <a:gd name="connsiteY8" fmla="*/ 1015427 h 1079500"/>
                <a:gd name="connsiteX9" fmla="*/ 359516 w 685800"/>
                <a:gd name="connsiteY9" fmla="*/ 1015428 h 1079500"/>
                <a:gd name="connsiteX10" fmla="*/ 352436 w 685800"/>
                <a:gd name="connsiteY10" fmla="*/ 1038236 h 1079500"/>
                <a:gd name="connsiteX11" fmla="*/ 254829 w 685800"/>
                <a:gd name="connsiteY11" fmla="*/ 1068534 h 1079500"/>
                <a:gd name="connsiteX12" fmla="*/ 146050 w 685800"/>
                <a:gd name="connsiteY12" fmla="*/ 1079500 h 1079500"/>
                <a:gd name="connsiteX13" fmla="*/ 37271 w 685800"/>
                <a:gd name="connsiteY13" fmla="*/ 1068534 h 1079500"/>
                <a:gd name="connsiteX14" fmla="*/ 0 w 685800"/>
                <a:gd name="connsiteY14" fmla="*/ 1056965 h 1079500"/>
                <a:gd name="connsiteX15" fmla="*/ 64045 w 685800"/>
                <a:gd name="connsiteY15" fmla="*/ 1037084 h 1079500"/>
                <a:gd name="connsiteX16" fmla="*/ 351284 w 685800"/>
                <a:gd name="connsiteY16" fmla="*/ 749845 h 1079500"/>
                <a:gd name="connsiteX17" fmla="*/ 371165 w 685800"/>
                <a:gd name="connsiteY17" fmla="*/ 685800 h 1079500"/>
                <a:gd name="connsiteX18" fmla="*/ 371166 w 685800"/>
                <a:gd name="connsiteY18" fmla="*/ 685801 h 1079500"/>
                <a:gd name="connsiteX19" fmla="*/ 382735 w 685800"/>
                <a:gd name="connsiteY19" fmla="*/ 648530 h 1079500"/>
                <a:gd name="connsiteX20" fmla="*/ 393701 w 685800"/>
                <a:gd name="connsiteY20" fmla="*/ 539751 h 1079500"/>
                <a:gd name="connsiteX21" fmla="*/ 382735 w 685800"/>
                <a:gd name="connsiteY21" fmla="*/ 430972 h 1079500"/>
                <a:gd name="connsiteX22" fmla="*/ 352437 w 685800"/>
                <a:gd name="connsiteY22" fmla="*/ 333366 h 1079500"/>
                <a:gd name="connsiteX23" fmla="*/ 356146 w 685800"/>
                <a:gd name="connsiteY23" fmla="*/ 334517 h 1079500"/>
                <a:gd name="connsiteX24" fmla="*/ 361544 w 685800"/>
                <a:gd name="connsiteY24" fmla="*/ 337447 h 1079500"/>
                <a:gd name="connsiteX25" fmla="*/ 361543 w 685800"/>
                <a:gd name="connsiteY25" fmla="*/ 337446 h 1079500"/>
                <a:gd name="connsiteX26" fmla="*/ 356145 w 685800"/>
                <a:gd name="connsiteY26" fmla="*/ 334516 h 1079500"/>
                <a:gd name="connsiteX27" fmla="*/ 352436 w 685800"/>
                <a:gd name="connsiteY27" fmla="*/ 333365 h 1079500"/>
                <a:gd name="connsiteX28" fmla="*/ 351284 w 685800"/>
                <a:gd name="connsiteY28" fmla="*/ 329655 h 1079500"/>
                <a:gd name="connsiteX29" fmla="*/ 64045 w 685800"/>
                <a:gd name="connsiteY29" fmla="*/ 42416 h 1079500"/>
                <a:gd name="connsiteX30" fmla="*/ 0 w 685800"/>
                <a:gd name="connsiteY30" fmla="*/ 22536 h 1079500"/>
                <a:gd name="connsiteX31" fmla="*/ 37271 w 685800"/>
                <a:gd name="connsiteY31" fmla="*/ 10966 h 1079500"/>
                <a:gd name="connsiteX32" fmla="*/ 146050 w 685800"/>
                <a:gd name="connsiteY32"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85800" h="1079500">
                  <a:moveTo>
                    <a:pt x="146050" y="0"/>
                  </a:moveTo>
                  <a:cubicBezTo>
                    <a:pt x="444146" y="0"/>
                    <a:pt x="685800" y="241654"/>
                    <a:pt x="685800" y="539750"/>
                  </a:cubicBezTo>
                  <a:cubicBezTo>
                    <a:pt x="685800" y="577012"/>
                    <a:pt x="682024" y="613392"/>
                    <a:pt x="674834" y="648529"/>
                  </a:cubicBezTo>
                  <a:lnTo>
                    <a:pt x="663265" y="685799"/>
                  </a:lnTo>
                  <a:cubicBezTo>
                    <a:pt x="663265" y="685800"/>
                    <a:pt x="663266" y="685800"/>
                    <a:pt x="663266" y="685801"/>
                  </a:cubicBezTo>
                  <a:lnTo>
                    <a:pt x="643385" y="749846"/>
                  </a:lnTo>
                  <a:cubicBezTo>
                    <a:pt x="588759" y="878996"/>
                    <a:pt x="485296" y="982459"/>
                    <a:pt x="356146" y="1037085"/>
                  </a:cubicBezTo>
                  <a:lnTo>
                    <a:pt x="352437" y="1038237"/>
                  </a:lnTo>
                  <a:lnTo>
                    <a:pt x="359518" y="1015427"/>
                  </a:lnTo>
                  <a:cubicBezTo>
                    <a:pt x="359517" y="1015427"/>
                    <a:pt x="359517" y="1015428"/>
                    <a:pt x="359516" y="1015428"/>
                  </a:cubicBezTo>
                  <a:lnTo>
                    <a:pt x="352436" y="1038236"/>
                  </a:lnTo>
                  <a:lnTo>
                    <a:pt x="254829" y="1068534"/>
                  </a:lnTo>
                  <a:cubicBezTo>
                    <a:pt x="219692" y="1075724"/>
                    <a:pt x="183312" y="1079500"/>
                    <a:pt x="146050" y="1079500"/>
                  </a:cubicBezTo>
                  <a:cubicBezTo>
                    <a:pt x="108788" y="1079500"/>
                    <a:pt x="72408" y="1075724"/>
                    <a:pt x="37271" y="1068534"/>
                  </a:cubicBezTo>
                  <a:lnTo>
                    <a:pt x="0" y="1056965"/>
                  </a:lnTo>
                  <a:lnTo>
                    <a:pt x="64045" y="1037084"/>
                  </a:lnTo>
                  <a:cubicBezTo>
                    <a:pt x="193195" y="982458"/>
                    <a:pt x="296658" y="878995"/>
                    <a:pt x="351284" y="749845"/>
                  </a:cubicBezTo>
                  <a:lnTo>
                    <a:pt x="371165" y="685800"/>
                  </a:lnTo>
                  <a:lnTo>
                    <a:pt x="371166" y="685801"/>
                  </a:lnTo>
                  <a:lnTo>
                    <a:pt x="382735" y="648530"/>
                  </a:lnTo>
                  <a:cubicBezTo>
                    <a:pt x="389925" y="613393"/>
                    <a:pt x="393701" y="577013"/>
                    <a:pt x="393701" y="539751"/>
                  </a:cubicBezTo>
                  <a:cubicBezTo>
                    <a:pt x="393701" y="502489"/>
                    <a:pt x="389925" y="466109"/>
                    <a:pt x="382735" y="430972"/>
                  </a:cubicBezTo>
                  <a:lnTo>
                    <a:pt x="352437" y="333366"/>
                  </a:lnTo>
                  <a:lnTo>
                    <a:pt x="356146" y="334517"/>
                  </a:lnTo>
                  <a:lnTo>
                    <a:pt x="361544" y="337447"/>
                  </a:lnTo>
                  <a:lnTo>
                    <a:pt x="361543" y="337446"/>
                  </a:lnTo>
                  <a:lnTo>
                    <a:pt x="356145" y="334516"/>
                  </a:lnTo>
                  <a:lnTo>
                    <a:pt x="352436" y="333365"/>
                  </a:lnTo>
                  <a:lnTo>
                    <a:pt x="351284" y="329655"/>
                  </a:lnTo>
                  <a:cubicBezTo>
                    <a:pt x="296658" y="200505"/>
                    <a:pt x="193195" y="97042"/>
                    <a:pt x="64045" y="42416"/>
                  </a:cubicBezTo>
                  <a:lnTo>
                    <a:pt x="0" y="22536"/>
                  </a:lnTo>
                  <a:lnTo>
                    <a:pt x="37271" y="10966"/>
                  </a:lnTo>
                  <a:cubicBezTo>
                    <a:pt x="72408" y="3776"/>
                    <a:pt x="108788" y="0"/>
                    <a:pt x="146050" y="0"/>
                  </a:cubicBezTo>
                  <a:close/>
                </a:path>
              </a:pathLst>
            </a:cu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sp>
          <p:nvSpPr>
            <p:cNvPr id="12" name="新月形 11"/>
            <p:cNvSpPr/>
            <p:nvPr/>
          </p:nvSpPr>
          <p:spPr>
            <a:xfrm rot="10800000">
              <a:off x="4919826" y="2133920"/>
              <a:ext cx="598718" cy="1062038"/>
            </a:xfrm>
            <a:prstGeom prst="moon">
              <a:avLst>
                <a:gd name="adj" fmla="val 30003"/>
              </a:avLst>
            </a:pr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grpSp>
      <p:grpSp>
        <p:nvGrpSpPr>
          <p:cNvPr id="13" name="组合 12"/>
          <p:cNvGrpSpPr/>
          <p:nvPr/>
        </p:nvGrpSpPr>
        <p:grpSpPr>
          <a:xfrm>
            <a:off x="3649725" y="2944237"/>
            <a:ext cx="1657886" cy="934640"/>
            <a:chOff x="3930464" y="2872109"/>
            <a:chExt cx="1657886" cy="934640"/>
          </a:xfrm>
          <a:solidFill>
            <a:srgbClr val="0070C0"/>
          </a:solidFill>
        </p:grpSpPr>
        <p:sp>
          <p:nvSpPr>
            <p:cNvPr id="14" name="任意多边形 13"/>
            <p:cNvSpPr/>
            <p:nvPr/>
          </p:nvSpPr>
          <p:spPr>
            <a:xfrm>
              <a:off x="3930464" y="2872109"/>
              <a:ext cx="1657886" cy="934640"/>
            </a:xfrm>
            <a:custGeom>
              <a:avLst/>
              <a:gdLst>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63348 w 1079500"/>
                <a:gd name="connsiteY4" fmla="*/ 380587 h 685800"/>
                <a:gd name="connsiteX5" fmla="*/ 363349 w 1079500"/>
                <a:gd name="connsiteY5" fmla="*/ 380588 h 685800"/>
                <a:gd name="connsiteX6" fmla="*/ 393701 w 1079500"/>
                <a:gd name="connsiteY6" fmla="*/ 371166 h 685800"/>
                <a:gd name="connsiteX7" fmla="*/ 430972 w 1079500"/>
                <a:gd name="connsiteY7" fmla="*/ 382735 h 685800"/>
                <a:gd name="connsiteX8" fmla="*/ 539751 w 1079500"/>
                <a:gd name="connsiteY8" fmla="*/ 393701 h 685800"/>
                <a:gd name="connsiteX9" fmla="*/ 648530 w 1079500"/>
                <a:gd name="connsiteY9" fmla="*/ 382735 h 685800"/>
                <a:gd name="connsiteX10" fmla="*/ 746136 w 1079500"/>
                <a:gd name="connsiteY10" fmla="*/ 352438 h 685800"/>
                <a:gd name="connsiteX11" fmla="*/ 746136 w 1079500"/>
                <a:gd name="connsiteY11" fmla="*/ 352436 h 685800"/>
                <a:gd name="connsiteX12" fmla="*/ 749845 w 1079500"/>
                <a:gd name="connsiteY12" fmla="*/ 351284 h 685800"/>
                <a:gd name="connsiteX13" fmla="*/ 1037084 w 1079500"/>
                <a:gd name="connsiteY13" fmla="*/ 64045 h 685800"/>
                <a:gd name="connsiteX14" fmla="*/ 1056965 w 1079500"/>
                <a:gd name="connsiteY14" fmla="*/ 0 h 685800"/>
                <a:gd name="connsiteX15" fmla="*/ 1068534 w 1079500"/>
                <a:gd name="connsiteY15" fmla="*/ 37271 h 685800"/>
                <a:gd name="connsiteX16" fmla="*/ 1079500 w 1079500"/>
                <a:gd name="connsiteY16" fmla="*/ 146050 h 685800"/>
                <a:gd name="connsiteX17" fmla="*/ 539750 w 1079500"/>
                <a:gd name="connsiteY17" fmla="*/ 685800 h 685800"/>
                <a:gd name="connsiteX18" fmla="*/ 430971 w 1079500"/>
                <a:gd name="connsiteY18" fmla="*/ 674834 h 685800"/>
                <a:gd name="connsiteX19" fmla="*/ 393702 w 1079500"/>
                <a:gd name="connsiteY19" fmla="*/ 663266 h 685800"/>
                <a:gd name="connsiteX20" fmla="*/ 393701 w 1079500"/>
                <a:gd name="connsiteY20" fmla="*/ 663266 h 685800"/>
                <a:gd name="connsiteX21" fmla="*/ 329656 w 1079500"/>
                <a:gd name="connsiteY21" fmla="*/ 643385 h 685800"/>
                <a:gd name="connsiteX22" fmla="*/ 42417 w 1079500"/>
                <a:gd name="connsiteY22" fmla="*/ 356146 h 685800"/>
                <a:gd name="connsiteX23" fmla="*/ 41266 w 1079500"/>
                <a:gd name="connsiteY23" fmla="*/ 352437 h 685800"/>
                <a:gd name="connsiteX24" fmla="*/ 87611 w 1079500"/>
                <a:gd name="connsiteY24" fmla="*/ 366823 h 685800"/>
                <a:gd name="connsiteX25" fmla="*/ 87612 w 1079500"/>
                <a:gd name="connsiteY25" fmla="*/ 366823 h 685800"/>
                <a:gd name="connsiteX26" fmla="*/ 41265 w 1079500"/>
                <a:gd name="connsiteY26" fmla="*/ 352436 h 685800"/>
                <a:gd name="connsiteX27" fmla="*/ 10966 w 1079500"/>
                <a:gd name="connsiteY27" fmla="*/ 254829 h 685800"/>
                <a:gd name="connsiteX28" fmla="*/ 0 w 1079500"/>
                <a:gd name="connsiteY28" fmla="*/ 146050 h 685800"/>
                <a:gd name="connsiteX29" fmla="*/ 10966 w 1079500"/>
                <a:gd name="connsiteY29" fmla="*/ 37271 h 685800"/>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63348 w 1079500"/>
                <a:gd name="connsiteY4" fmla="*/ 380587 h 685800"/>
                <a:gd name="connsiteX5" fmla="*/ 363349 w 1079500"/>
                <a:gd name="connsiteY5" fmla="*/ 380588 h 685800"/>
                <a:gd name="connsiteX6" fmla="*/ 393701 w 1079500"/>
                <a:gd name="connsiteY6" fmla="*/ 371166 h 685800"/>
                <a:gd name="connsiteX7" fmla="*/ 430972 w 1079500"/>
                <a:gd name="connsiteY7" fmla="*/ 382735 h 685800"/>
                <a:gd name="connsiteX8" fmla="*/ 539751 w 1079500"/>
                <a:gd name="connsiteY8" fmla="*/ 393701 h 685800"/>
                <a:gd name="connsiteX9" fmla="*/ 648530 w 1079500"/>
                <a:gd name="connsiteY9" fmla="*/ 382735 h 685800"/>
                <a:gd name="connsiteX10" fmla="*/ 746136 w 1079500"/>
                <a:gd name="connsiteY10" fmla="*/ 352438 h 685800"/>
                <a:gd name="connsiteX11" fmla="*/ 746136 w 1079500"/>
                <a:gd name="connsiteY11" fmla="*/ 352436 h 685800"/>
                <a:gd name="connsiteX12" fmla="*/ 749845 w 1079500"/>
                <a:gd name="connsiteY12" fmla="*/ 351284 h 685800"/>
                <a:gd name="connsiteX13" fmla="*/ 1037084 w 1079500"/>
                <a:gd name="connsiteY13" fmla="*/ 64045 h 685800"/>
                <a:gd name="connsiteX14" fmla="*/ 1056965 w 1079500"/>
                <a:gd name="connsiteY14" fmla="*/ 0 h 685800"/>
                <a:gd name="connsiteX15" fmla="*/ 1068534 w 1079500"/>
                <a:gd name="connsiteY15" fmla="*/ 37271 h 685800"/>
                <a:gd name="connsiteX16" fmla="*/ 1079500 w 1079500"/>
                <a:gd name="connsiteY16" fmla="*/ 146050 h 685800"/>
                <a:gd name="connsiteX17" fmla="*/ 539750 w 1079500"/>
                <a:gd name="connsiteY17" fmla="*/ 685800 h 685800"/>
                <a:gd name="connsiteX18" fmla="*/ 430971 w 1079500"/>
                <a:gd name="connsiteY18" fmla="*/ 674834 h 685800"/>
                <a:gd name="connsiteX19" fmla="*/ 393702 w 1079500"/>
                <a:gd name="connsiteY19" fmla="*/ 663266 h 685800"/>
                <a:gd name="connsiteX20" fmla="*/ 393701 w 1079500"/>
                <a:gd name="connsiteY20" fmla="*/ 663266 h 685800"/>
                <a:gd name="connsiteX21" fmla="*/ 329656 w 1079500"/>
                <a:gd name="connsiteY21" fmla="*/ 643385 h 685800"/>
                <a:gd name="connsiteX22" fmla="*/ 42417 w 1079500"/>
                <a:gd name="connsiteY22" fmla="*/ 356146 h 685800"/>
                <a:gd name="connsiteX23" fmla="*/ 41266 w 1079500"/>
                <a:gd name="connsiteY23" fmla="*/ 352437 h 685800"/>
                <a:gd name="connsiteX24" fmla="*/ 87611 w 1079500"/>
                <a:gd name="connsiteY24" fmla="*/ 366823 h 685800"/>
                <a:gd name="connsiteX25" fmla="*/ 41265 w 1079500"/>
                <a:gd name="connsiteY25" fmla="*/ 352436 h 685800"/>
                <a:gd name="connsiteX26" fmla="*/ 10966 w 1079500"/>
                <a:gd name="connsiteY26" fmla="*/ 254829 h 685800"/>
                <a:gd name="connsiteX27" fmla="*/ 0 w 1079500"/>
                <a:gd name="connsiteY27" fmla="*/ 146050 h 685800"/>
                <a:gd name="connsiteX28" fmla="*/ 10966 w 1079500"/>
                <a:gd name="connsiteY28" fmla="*/ 37271 h 685800"/>
                <a:gd name="connsiteX29" fmla="*/ 22536 w 1079500"/>
                <a:gd name="connsiteY29" fmla="*/ 0 h 685800"/>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63348 w 1079500"/>
                <a:gd name="connsiteY4" fmla="*/ 380587 h 685800"/>
                <a:gd name="connsiteX5" fmla="*/ 363349 w 1079500"/>
                <a:gd name="connsiteY5" fmla="*/ 380588 h 685800"/>
                <a:gd name="connsiteX6" fmla="*/ 393701 w 1079500"/>
                <a:gd name="connsiteY6" fmla="*/ 371166 h 685800"/>
                <a:gd name="connsiteX7" fmla="*/ 430972 w 1079500"/>
                <a:gd name="connsiteY7" fmla="*/ 382735 h 685800"/>
                <a:gd name="connsiteX8" fmla="*/ 539751 w 1079500"/>
                <a:gd name="connsiteY8" fmla="*/ 393701 h 685800"/>
                <a:gd name="connsiteX9" fmla="*/ 648530 w 1079500"/>
                <a:gd name="connsiteY9" fmla="*/ 382735 h 685800"/>
                <a:gd name="connsiteX10" fmla="*/ 746136 w 1079500"/>
                <a:gd name="connsiteY10" fmla="*/ 352438 h 685800"/>
                <a:gd name="connsiteX11" fmla="*/ 746136 w 1079500"/>
                <a:gd name="connsiteY11" fmla="*/ 352436 h 685800"/>
                <a:gd name="connsiteX12" fmla="*/ 749845 w 1079500"/>
                <a:gd name="connsiteY12" fmla="*/ 351284 h 685800"/>
                <a:gd name="connsiteX13" fmla="*/ 1037084 w 1079500"/>
                <a:gd name="connsiteY13" fmla="*/ 64045 h 685800"/>
                <a:gd name="connsiteX14" fmla="*/ 1056965 w 1079500"/>
                <a:gd name="connsiteY14" fmla="*/ 0 h 685800"/>
                <a:gd name="connsiteX15" fmla="*/ 1068534 w 1079500"/>
                <a:gd name="connsiteY15" fmla="*/ 37271 h 685800"/>
                <a:gd name="connsiteX16" fmla="*/ 1079500 w 1079500"/>
                <a:gd name="connsiteY16" fmla="*/ 146050 h 685800"/>
                <a:gd name="connsiteX17" fmla="*/ 539750 w 1079500"/>
                <a:gd name="connsiteY17" fmla="*/ 685800 h 685800"/>
                <a:gd name="connsiteX18" fmla="*/ 430971 w 1079500"/>
                <a:gd name="connsiteY18" fmla="*/ 674834 h 685800"/>
                <a:gd name="connsiteX19" fmla="*/ 393702 w 1079500"/>
                <a:gd name="connsiteY19" fmla="*/ 663266 h 685800"/>
                <a:gd name="connsiteX20" fmla="*/ 393701 w 1079500"/>
                <a:gd name="connsiteY20" fmla="*/ 663266 h 685800"/>
                <a:gd name="connsiteX21" fmla="*/ 329656 w 1079500"/>
                <a:gd name="connsiteY21" fmla="*/ 643385 h 685800"/>
                <a:gd name="connsiteX22" fmla="*/ 42417 w 1079500"/>
                <a:gd name="connsiteY22" fmla="*/ 356146 h 685800"/>
                <a:gd name="connsiteX23" fmla="*/ 41266 w 1079500"/>
                <a:gd name="connsiteY23" fmla="*/ 352437 h 685800"/>
                <a:gd name="connsiteX24" fmla="*/ 41265 w 1079500"/>
                <a:gd name="connsiteY24" fmla="*/ 352436 h 685800"/>
                <a:gd name="connsiteX25" fmla="*/ 10966 w 1079500"/>
                <a:gd name="connsiteY25" fmla="*/ 254829 h 685800"/>
                <a:gd name="connsiteX26" fmla="*/ 0 w 1079500"/>
                <a:gd name="connsiteY26" fmla="*/ 146050 h 685800"/>
                <a:gd name="connsiteX27" fmla="*/ 10966 w 1079500"/>
                <a:gd name="connsiteY27" fmla="*/ 37271 h 685800"/>
                <a:gd name="connsiteX28" fmla="*/ 22536 w 1079500"/>
                <a:gd name="connsiteY28" fmla="*/ 0 h 685800"/>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63348 w 1079500"/>
                <a:gd name="connsiteY4" fmla="*/ 380587 h 685800"/>
                <a:gd name="connsiteX5" fmla="*/ 393701 w 1079500"/>
                <a:gd name="connsiteY5" fmla="*/ 371166 h 685800"/>
                <a:gd name="connsiteX6" fmla="*/ 430972 w 1079500"/>
                <a:gd name="connsiteY6" fmla="*/ 382735 h 685800"/>
                <a:gd name="connsiteX7" fmla="*/ 539751 w 1079500"/>
                <a:gd name="connsiteY7" fmla="*/ 393701 h 685800"/>
                <a:gd name="connsiteX8" fmla="*/ 648530 w 1079500"/>
                <a:gd name="connsiteY8" fmla="*/ 382735 h 685800"/>
                <a:gd name="connsiteX9" fmla="*/ 746136 w 1079500"/>
                <a:gd name="connsiteY9" fmla="*/ 352438 h 685800"/>
                <a:gd name="connsiteX10" fmla="*/ 746136 w 1079500"/>
                <a:gd name="connsiteY10" fmla="*/ 352436 h 685800"/>
                <a:gd name="connsiteX11" fmla="*/ 749845 w 1079500"/>
                <a:gd name="connsiteY11" fmla="*/ 351284 h 685800"/>
                <a:gd name="connsiteX12" fmla="*/ 1037084 w 1079500"/>
                <a:gd name="connsiteY12" fmla="*/ 64045 h 685800"/>
                <a:gd name="connsiteX13" fmla="*/ 1056965 w 1079500"/>
                <a:gd name="connsiteY13" fmla="*/ 0 h 685800"/>
                <a:gd name="connsiteX14" fmla="*/ 1068534 w 1079500"/>
                <a:gd name="connsiteY14" fmla="*/ 37271 h 685800"/>
                <a:gd name="connsiteX15" fmla="*/ 1079500 w 1079500"/>
                <a:gd name="connsiteY15" fmla="*/ 146050 h 685800"/>
                <a:gd name="connsiteX16" fmla="*/ 539750 w 1079500"/>
                <a:gd name="connsiteY16" fmla="*/ 685800 h 685800"/>
                <a:gd name="connsiteX17" fmla="*/ 430971 w 1079500"/>
                <a:gd name="connsiteY17" fmla="*/ 674834 h 685800"/>
                <a:gd name="connsiteX18" fmla="*/ 393702 w 1079500"/>
                <a:gd name="connsiteY18" fmla="*/ 663266 h 685800"/>
                <a:gd name="connsiteX19" fmla="*/ 393701 w 1079500"/>
                <a:gd name="connsiteY19" fmla="*/ 663266 h 685800"/>
                <a:gd name="connsiteX20" fmla="*/ 329656 w 1079500"/>
                <a:gd name="connsiteY20" fmla="*/ 643385 h 685800"/>
                <a:gd name="connsiteX21" fmla="*/ 42417 w 1079500"/>
                <a:gd name="connsiteY21" fmla="*/ 356146 h 685800"/>
                <a:gd name="connsiteX22" fmla="*/ 41266 w 1079500"/>
                <a:gd name="connsiteY22" fmla="*/ 352437 h 685800"/>
                <a:gd name="connsiteX23" fmla="*/ 41265 w 1079500"/>
                <a:gd name="connsiteY23" fmla="*/ 352436 h 685800"/>
                <a:gd name="connsiteX24" fmla="*/ 10966 w 1079500"/>
                <a:gd name="connsiteY24" fmla="*/ 254829 h 685800"/>
                <a:gd name="connsiteX25" fmla="*/ 0 w 1079500"/>
                <a:gd name="connsiteY25" fmla="*/ 146050 h 685800"/>
                <a:gd name="connsiteX26" fmla="*/ 10966 w 1079500"/>
                <a:gd name="connsiteY26" fmla="*/ 37271 h 685800"/>
                <a:gd name="connsiteX27" fmla="*/ 22536 w 1079500"/>
                <a:gd name="connsiteY27" fmla="*/ 0 h 685800"/>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93701 w 1079500"/>
                <a:gd name="connsiteY4" fmla="*/ 371166 h 685800"/>
                <a:gd name="connsiteX5" fmla="*/ 430972 w 1079500"/>
                <a:gd name="connsiteY5" fmla="*/ 382735 h 685800"/>
                <a:gd name="connsiteX6" fmla="*/ 539751 w 1079500"/>
                <a:gd name="connsiteY6" fmla="*/ 393701 h 685800"/>
                <a:gd name="connsiteX7" fmla="*/ 648530 w 1079500"/>
                <a:gd name="connsiteY7" fmla="*/ 382735 h 685800"/>
                <a:gd name="connsiteX8" fmla="*/ 746136 w 1079500"/>
                <a:gd name="connsiteY8" fmla="*/ 352438 h 685800"/>
                <a:gd name="connsiteX9" fmla="*/ 746136 w 1079500"/>
                <a:gd name="connsiteY9" fmla="*/ 352436 h 685800"/>
                <a:gd name="connsiteX10" fmla="*/ 749845 w 1079500"/>
                <a:gd name="connsiteY10" fmla="*/ 351284 h 685800"/>
                <a:gd name="connsiteX11" fmla="*/ 1037084 w 1079500"/>
                <a:gd name="connsiteY11" fmla="*/ 64045 h 685800"/>
                <a:gd name="connsiteX12" fmla="*/ 1056965 w 1079500"/>
                <a:gd name="connsiteY12" fmla="*/ 0 h 685800"/>
                <a:gd name="connsiteX13" fmla="*/ 1068534 w 1079500"/>
                <a:gd name="connsiteY13" fmla="*/ 37271 h 685800"/>
                <a:gd name="connsiteX14" fmla="*/ 1079500 w 1079500"/>
                <a:gd name="connsiteY14" fmla="*/ 146050 h 685800"/>
                <a:gd name="connsiteX15" fmla="*/ 539750 w 1079500"/>
                <a:gd name="connsiteY15" fmla="*/ 685800 h 685800"/>
                <a:gd name="connsiteX16" fmla="*/ 430971 w 1079500"/>
                <a:gd name="connsiteY16" fmla="*/ 674834 h 685800"/>
                <a:gd name="connsiteX17" fmla="*/ 393702 w 1079500"/>
                <a:gd name="connsiteY17" fmla="*/ 663266 h 685800"/>
                <a:gd name="connsiteX18" fmla="*/ 393701 w 1079500"/>
                <a:gd name="connsiteY18" fmla="*/ 663266 h 685800"/>
                <a:gd name="connsiteX19" fmla="*/ 329656 w 1079500"/>
                <a:gd name="connsiteY19" fmla="*/ 643385 h 685800"/>
                <a:gd name="connsiteX20" fmla="*/ 42417 w 1079500"/>
                <a:gd name="connsiteY20" fmla="*/ 356146 h 685800"/>
                <a:gd name="connsiteX21" fmla="*/ 41266 w 1079500"/>
                <a:gd name="connsiteY21" fmla="*/ 352437 h 685800"/>
                <a:gd name="connsiteX22" fmla="*/ 41265 w 1079500"/>
                <a:gd name="connsiteY22" fmla="*/ 352436 h 685800"/>
                <a:gd name="connsiteX23" fmla="*/ 10966 w 1079500"/>
                <a:gd name="connsiteY23" fmla="*/ 254829 h 685800"/>
                <a:gd name="connsiteX24" fmla="*/ 0 w 1079500"/>
                <a:gd name="connsiteY24" fmla="*/ 146050 h 685800"/>
                <a:gd name="connsiteX25" fmla="*/ 10966 w 1079500"/>
                <a:gd name="connsiteY25" fmla="*/ 37271 h 685800"/>
                <a:gd name="connsiteX26" fmla="*/ 22536 w 1079500"/>
                <a:gd name="connsiteY2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9500" h="685800">
                  <a:moveTo>
                    <a:pt x="22536" y="0"/>
                  </a:moveTo>
                  <a:lnTo>
                    <a:pt x="42416" y="64045"/>
                  </a:lnTo>
                  <a:cubicBezTo>
                    <a:pt x="97042" y="193195"/>
                    <a:pt x="200505" y="296658"/>
                    <a:pt x="329655" y="351284"/>
                  </a:cubicBezTo>
                  <a:lnTo>
                    <a:pt x="393700" y="371165"/>
                  </a:lnTo>
                  <a:lnTo>
                    <a:pt x="393701" y="371166"/>
                  </a:lnTo>
                  <a:lnTo>
                    <a:pt x="430972" y="382735"/>
                  </a:lnTo>
                  <a:cubicBezTo>
                    <a:pt x="466109" y="389925"/>
                    <a:pt x="502489" y="393701"/>
                    <a:pt x="539751" y="393701"/>
                  </a:cubicBezTo>
                  <a:cubicBezTo>
                    <a:pt x="577013" y="393701"/>
                    <a:pt x="613393" y="389925"/>
                    <a:pt x="648530" y="382735"/>
                  </a:cubicBezTo>
                  <a:lnTo>
                    <a:pt x="746136" y="352438"/>
                  </a:lnTo>
                  <a:lnTo>
                    <a:pt x="746136" y="352436"/>
                  </a:lnTo>
                  <a:lnTo>
                    <a:pt x="749845" y="351284"/>
                  </a:lnTo>
                  <a:cubicBezTo>
                    <a:pt x="878995" y="296658"/>
                    <a:pt x="982458" y="193195"/>
                    <a:pt x="1037084" y="64045"/>
                  </a:cubicBezTo>
                  <a:lnTo>
                    <a:pt x="1056965" y="0"/>
                  </a:lnTo>
                  <a:lnTo>
                    <a:pt x="1068534" y="37271"/>
                  </a:lnTo>
                  <a:cubicBezTo>
                    <a:pt x="1075724" y="72408"/>
                    <a:pt x="1079500" y="108788"/>
                    <a:pt x="1079500" y="146050"/>
                  </a:cubicBezTo>
                  <a:cubicBezTo>
                    <a:pt x="1079500" y="444146"/>
                    <a:pt x="837846" y="685800"/>
                    <a:pt x="539750" y="685800"/>
                  </a:cubicBezTo>
                  <a:cubicBezTo>
                    <a:pt x="502488" y="685800"/>
                    <a:pt x="466108" y="682024"/>
                    <a:pt x="430971" y="674834"/>
                  </a:cubicBezTo>
                  <a:lnTo>
                    <a:pt x="393702" y="663266"/>
                  </a:lnTo>
                  <a:lnTo>
                    <a:pt x="393701" y="663266"/>
                  </a:lnTo>
                  <a:lnTo>
                    <a:pt x="329656" y="643385"/>
                  </a:lnTo>
                  <a:cubicBezTo>
                    <a:pt x="200506" y="588759"/>
                    <a:pt x="97043" y="485296"/>
                    <a:pt x="42417" y="356146"/>
                  </a:cubicBezTo>
                  <a:lnTo>
                    <a:pt x="41266" y="352437"/>
                  </a:lnTo>
                  <a:lnTo>
                    <a:pt x="41265" y="352436"/>
                  </a:lnTo>
                  <a:lnTo>
                    <a:pt x="10966" y="254829"/>
                  </a:lnTo>
                  <a:cubicBezTo>
                    <a:pt x="3776" y="219692"/>
                    <a:pt x="0" y="183312"/>
                    <a:pt x="0" y="146050"/>
                  </a:cubicBezTo>
                  <a:cubicBezTo>
                    <a:pt x="0" y="108788"/>
                    <a:pt x="3776" y="72408"/>
                    <a:pt x="10966" y="37271"/>
                  </a:cubicBezTo>
                  <a:lnTo>
                    <a:pt x="22536" y="0"/>
                  </a:lnTo>
                  <a:close/>
                </a:path>
              </a:pathLst>
            </a:cu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sp>
          <p:nvSpPr>
            <p:cNvPr id="15" name="新月形 14"/>
            <p:cNvSpPr/>
            <p:nvPr/>
          </p:nvSpPr>
          <p:spPr>
            <a:xfrm rot="16200000">
              <a:off x="4520746" y="2883661"/>
              <a:ext cx="531019" cy="1196094"/>
            </a:xfrm>
            <a:prstGeom prst="moon">
              <a:avLst>
                <a:gd name="adj" fmla="val 30003"/>
              </a:avLst>
            </a:prstGeom>
            <a:grpFill/>
            <a:ln w="12700" cap="flat" cmpd="sng" algn="ctr">
              <a:noFill/>
              <a:prstDash val="solid"/>
            </a:ln>
            <a:effectLst/>
          </p:spPr>
          <p:txBody>
            <a:bodyPr t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dirty="0">
                <a:ln>
                  <a:noFill/>
                </a:ln>
                <a:solidFill>
                  <a:prstClr val="white"/>
                </a:solidFill>
                <a:effectLst/>
                <a:uLnTx/>
                <a:uFillTx/>
                <a:latin typeface="微软雅黑" panose="020B0503020204020204" pitchFamily="34" charset="-122"/>
                <a:ea typeface="宋体"/>
                <a:cs typeface="+mn-cs"/>
              </a:endParaRPr>
            </a:p>
          </p:txBody>
        </p:sp>
      </p:grpSp>
      <p:grpSp>
        <p:nvGrpSpPr>
          <p:cNvPr id="16" name="组合 15"/>
          <p:cNvGrpSpPr/>
          <p:nvPr/>
        </p:nvGrpSpPr>
        <p:grpSpPr>
          <a:xfrm>
            <a:off x="971600" y="3496686"/>
            <a:ext cx="2670071" cy="1019280"/>
            <a:chOff x="1252339" y="3424558"/>
            <a:chExt cx="2670071" cy="1019280"/>
          </a:xfrm>
        </p:grpSpPr>
        <p:grpSp>
          <p:nvGrpSpPr>
            <p:cNvPr id="17" name="组合 56"/>
            <p:cNvGrpSpPr>
              <a:grpSpLocks/>
            </p:cNvGrpSpPr>
            <p:nvPr/>
          </p:nvGrpSpPr>
          <p:grpSpPr bwMode="auto">
            <a:xfrm flipH="1" flipV="1">
              <a:off x="1319461" y="3641252"/>
              <a:ext cx="2602949" cy="398859"/>
              <a:chOff x="5234850" y="2169042"/>
              <a:chExt cx="3154238" cy="531628"/>
            </a:xfrm>
          </p:grpSpPr>
          <p:cxnSp>
            <p:nvCxnSpPr>
              <p:cNvPr id="20" name="直接连接符 19"/>
              <p:cNvCxnSpPr/>
              <p:nvPr/>
            </p:nvCxnSpPr>
            <p:spPr>
              <a:xfrm flipV="1">
                <a:off x="5234850" y="2169042"/>
                <a:ext cx="353002" cy="531628"/>
              </a:xfrm>
              <a:prstGeom prst="line">
                <a:avLst/>
              </a:prstGeom>
              <a:noFill/>
              <a:ln w="9525" cap="flat" cmpd="sng" algn="ctr">
                <a:solidFill>
                  <a:srgbClr val="0070C0"/>
                </a:solidFill>
                <a:prstDash val="solid"/>
              </a:ln>
              <a:effectLst/>
            </p:spPr>
          </p:cxnSp>
          <p:cxnSp>
            <p:nvCxnSpPr>
              <p:cNvPr id="21" name="直接连接符 20"/>
              <p:cNvCxnSpPr/>
              <p:nvPr/>
            </p:nvCxnSpPr>
            <p:spPr>
              <a:xfrm>
                <a:off x="5586225" y="2169042"/>
                <a:ext cx="2802863" cy="0"/>
              </a:xfrm>
              <a:prstGeom prst="line">
                <a:avLst/>
              </a:prstGeom>
              <a:noFill/>
              <a:ln w="9525" cap="flat" cmpd="sng" algn="ctr">
                <a:solidFill>
                  <a:srgbClr val="0070C0"/>
                </a:solidFill>
                <a:prstDash val="solid"/>
              </a:ln>
              <a:effectLst/>
            </p:spPr>
          </p:cxnSp>
        </p:grpSp>
        <p:sp>
          <p:nvSpPr>
            <p:cNvPr id="18" name="矩形 17"/>
            <p:cNvSpPr/>
            <p:nvPr/>
          </p:nvSpPr>
          <p:spPr>
            <a:xfrm>
              <a:off x="1338255" y="3424558"/>
              <a:ext cx="2334466" cy="569119"/>
            </a:xfrm>
            <a:prstGeom prst="rect">
              <a:avLst/>
            </a:prstGeom>
          </p:spPr>
          <p:txBody>
            <a:bodyPr lIns="0" rIns="0" bIns="0" anchor="b"/>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accent4">
                      <a:lumMod val="50000"/>
                    </a:schemeClr>
                  </a:solidFill>
                  <a:effectLst/>
                  <a:uLnTx/>
                  <a:uFillTx/>
                  <a:latin typeface="微软雅黑" panose="020B0503020204020204" pitchFamily="34" charset="-122"/>
                  <a:ea typeface="微软雅黑" panose="020B0503020204020204" pitchFamily="34" charset="-122"/>
                </a:rPr>
                <a:t>点击增加文本内容点击增加文本内容点击增加文本内容</a:t>
              </a:r>
            </a:p>
          </p:txBody>
        </p:sp>
        <p:sp>
          <p:nvSpPr>
            <p:cNvPr id="19" name="矩形 60"/>
            <p:cNvSpPr>
              <a:spLocks noChangeArrowheads="1"/>
            </p:cNvSpPr>
            <p:nvPr/>
          </p:nvSpPr>
          <p:spPr bwMode="auto">
            <a:xfrm>
              <a:off x="1252339" y="4047255"/>
              <a:ext cx="2378765"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600"/>
                </a:spcAft>
                <a:buClrTx/>
                <a:buSzTx/>
                <a:buFontTx/>
                <a:buNone/>
                <a:tabLst/>
                <a:defRPr/>
              </a:pPr>
              <a:r>
                <a:rPr kumimoji="0" lang="zh-CN" altLang="en-US" sz="18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点击增加标题</a:t>
              </a:r>
              <a:endParaRPr kumimoji="0" lang="en-US" altLang="zh-CN"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grpSp>
      <p:grpSp>
        <p:nvGrpSpPr>
          <p:cNvPr id="22" name="组合 21"/>
          <p:cNvGrpSpPr/>
          <p:nvPr/>
        </p:nvGrpSpPr>
        <p:grpSpPr>
          <a:xfrm>
            <a:off x="4934419" y="3515737"/>
            <a:ext cx="2741219" cy="1000229"/>
            <a:chOff x="5215158" y="3443608"/>
            <a:chExt cx="2741219" cy="1000229"/>
          </a:xfrm>
        </p:grpSpPr>
        <p:grpSp>
          <p:nvGrpSpPr>
            <p:cNvPr id="23" name="组合 49"/>
            <p:cNvGrpSpPr>
              <a:grpSpLocks/>
            </p:cNvGrpSpPr>
            <p:nvPr/>
          </p:nvGrpSpPr>
          <p:grpSpPr bwMode="auto">
            <a:xfrm flipV="1">
              <a:off x="5215158" y="3641252"/>
              <a:ext cx="2667385" cy="398859"/>
              <a:chOff x="5234850" y="2169042"/>
              <a:chExt cx="3154238" cy="531628"/>
            </a:xfrm>
          </p:grpSpPr>
          <p:cxnSp>
            <p:nvCxnSpPr>
              <p:cNvPr id="26" name="直接连接符 25"/>
              <p:cNvCxnSpPr/>
              <p:nvPr/>
            </p:nvCxnSpPr>
            <p:spPr>
              <a:xfrm flipV="1">
                <a:off x="5234850" y="2169042"/>
                <a:ext cx="353999" cy="531628"/>
              </a:xfrm>
              <a:prstGeom prst="line">
                <a:avLst/>
              </a:prstGeom>
              <a:noFill/>
              <a:ln w="9525" cap="flat" cmpd="sng" algn="ctr">
                <a:solidFill>
                  <a:srgbClr val="0070C0"/>
                </a:solidFill>
                <a:prstDash val="solid"/>
              </a:ln>
              <a:effectLst/>
            </p:spPr>
          </p:cxnSp>
          <p:cxnSp>
            <p:nvCxnSpPr>
              <p:cNvPr id="27" name="直接连接符 26"/>
              <p:cNvCxnSpPr/>
              <p:nvPr/>
            </p:nvCxnSpPr>
            <p:spPr>
              <a:xfrm>
                <a:off x="5585674" y="2169042"/>
                <a:ext cx="2803414" cy="0"/>
              </a:xfrm>
              <a:prstGeom prst="line">
                <a:avLst/>
              </a:prstGeom>
              <a:noFill/>
              <a:ln w="9525" cap="flat" cmpd="sng" algn="ctr">
                <a:solidFill>
                  <a:srgbClr val="0070C0"/>
                </a:solidFill>
                <a:prstDash val="solid"/>
              </a:ln>
              <a:effectLst/>
            </p:spPr>
          </p:cxnSp>
        </p:grpSp>
        <p:sp>
          <p:nvSpPr>
            <p:cNvPr id="24" name="矩形 23"/>
            <p:cNvSpPr/>
            <p:nvPr/>
          </p:nvSpPr>
          <p:spPr>
            <a:xfrm>
              <a:off x="5548078" y="3443608"/>
              <a:ext cx="2334466" cy="569119"/>
            </a:xfrm>
            <a:prstGeom prst="rect">
              <a:avLst/>
            </a:prstGeom>
          </p:spPr>
          <p:txBody>
            <a:bodyPr lIns="0" rIns="0" bIns="0" anchor="b"/>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accent4">
                      <a:lumMod val="50000"/>
                    </a:schemeClr>
                  </a:solidFill>
                  <a:effectLst/>
                  <a:uLnTx/>
                  <a:uFillTx/>
                  <a:latin typeface="微软雅黑" panose="020B0503020204020204" pitchFamily="34" charset="-122"/>
                  <a:ea typeface="微软雅黑" panose="020B0503020204020204" pitchFamily="34" charset="-122"/>
                </a:rPr>
                <a:t>点击增加文本内容点击增加文本内容点击增加文本内容</a:t>
              </a:r>
            </a:p>
          </p:txBody>
        </p:sp>
        <p:sp>
          <p:nvSpPr>
            <p:cNvPr id="25" name="矩形 61"/>
            <p:cNvSpPr>
              <a:spLocks noChangeArrowheads="1"/>
            </p:cNvSpPr>
            <p:nvPr/>
          </p:nvSpPr>
          <p:spPr bwMode="auto">
            <a:xfrm>
              <a:off x="5548079" y="4047254"/>
              <a:ext cx="2408298"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auto" latinLnBrk="0" hangingPunct="1">
                <a:lnSpc>
                  <a:spcPct val="120000"/>
                </a:lnSpc>
                <a:spcBef>
                  <a:spcPts val="0"/>
                </a:spcBef>
                <a:spcAft>
                  <a:spcPts val="600"/>
                </a:spcAft>
                <a:buClrTx/>
                <a:buSzTx/>
                <a:buFontTx/>
                <a:buNone/>
                <a:tabLst/>
                <a:defRPr/>
              </a:pPr>
              <a:r>
                <a:rPr kumimoji="0" lang="zh-CN" altLang="en-US"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rPr>
                <a:t>点击增加标题</a:t>
              </a:r>
              <a:endParaRPr kumimoji="0" lang="en-US" altLang="zh-CN"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grpSp>
      <p:grpSp>
        <p:nvGrpSpPr>
          <p:cNvPr id="28" name="组合 27"/>
          <p:cNvGrpSpPr/>
          <p:nvPr/>
        </p:nvGrpSpPr>
        <p:grpSpPr>
          <a:xfrm>
            <a:off x="4934420" y="1347734"/>
            <a:ext cx="2707657" cy="997618"/>
            <a:chOff x="5215158" y="1275606"/>
            <a:chExt cx="2707657" cy="997618"/>
          </a:xfrm>
        </p:grpSpPr>
        <p:grpSp>
          <p:nvGrpSpPr>
            <p:cNvPr id="29" name="组合 45"/>
            <p:cNvGrpSpPr>
              <a:grpSpLocks/>
            </p:cNvGrpSpPr>
            <p:nvPr/>
          </p:nvGrpSpPr>
          <p:grpSpPr bwMode="auto">
            <a:xfrm>
              <a:off x="5215158" y="1696961"/>
              <a:ext cx="2667385" cy="398860"/>
              <a:chOff x="5234850" y="2169042"/>
              <a:chExt cx="3154238" cy="531628"/>
            </a:xfrm>
          </p:grpSpPr>
          <p:cxnSp>
            <p:nvCxnSpPr>
              <p:cNvPr id="32" name="直接连接符 31"/>
              <p:cNvCxnSpPr/>
              <p:nvPr/>
            </p:nvCxnSpPr>
            <p:spPr>
              <a:xfrm flipV="1">
                <a:off x="5234850" y="2169042"/>
                <a:ext cx="353999" cy="531628"/>
              </a:xfrm>
              <a:prstGeom prst="line">
                <a:avLst/>
              </a:prstGeom>
              <a:noFill/>
              <a:ln w="9525" cap="flat" cmpd="sng" algn="ctr">
                <a:solidFill>
                  <a:srgbClr val="0070C0"/>
                </a:solidFill>
                <a:prstDash val="solid"/>
              </a:ln>
              <a:effectLst/>
            </p:spPr>
          </p:cxnSp>
          <p:cxnSp>
            <p:nvCxnSpPr>
              <p:cNvPr id="33" name="直接连接符 32"/>
              <p:cNvCxnSpPr/>
              <p:nvPr/>
            </p:nvCxnSpPr>
            <p:spPr>
              <a:xfrm>
                <a:off x="5585674" y="2169042"/>
                <a:ext cx="2803414" cy="0"/>
              </a:xfrm>
              <a:prstGeom prst="line">
                <a:avLst/>
              </a:prstGeom>
              <a:noFill/>
              <a:ln w="9525" cap="flat" cmpd="sng" algn="ctr">
                <a:solidFill>
                  <a:srgbClr val="0070C0"/>
                </a:solidFill>
                <a:prstDash val="solid"/>
              </a:ln>
              <a:effectLst/>
            </p:spPr>
          </p:cxnSp>
        </p:grpSp>
        <p:sp>
          <p:nvSpPr>
            <p:cNvPr id="30" name="矩形 29"/>
            <p:cNvSpPr/>
            <p:nvPr/>
          </p:nvSpPr>
          <p:spPr>
            <a:xfrm>
              <a:off x="5548078" y="1704105"/>
              <a:ext cx="2334466" cy="569119"/>
            </a:xfrm>
            <a:prstGeom prst="rect">
              <a:avLst/>
            </a:prstGeom>
          </p:spPr>
          <p:txBody>
            <a:bodyPr lIns="0" rIns="0" bIns="0"/>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accent4">
                      <a:lumMod val="50000"/>
                    </a:schemeClr>
                  </a:solidFill>
                  <a:effectLst/>
                  <a:uLnTx/>
                  <a:uFillTx/>
                  <a:latin typeface="微软雅黑" panose="020B0503020204020204" pitchFamily="34" charset="-122"/>
                  <a:ea typeface="微软雅黑" panose="020B0503020204020204" pitchFamily="34" charset="-122"/>
                </a:rPr>
                <a:t>点击增加文本内容点击增加文本内容点击增加文本内容</a:t>
              </a:r>
            </a:p>
          </p:txBody>
        </p:sp>
        <p:sp>
          <p:nvSpPr>
            <p:cNvPr id="31" name="矩形 63"/>
            <p:cNvSpPr>
              <a:spLocks noChangeArrowheads="1"/>
            </p:cNvSpPr>
            <p:nvPr/>
          </p:nvSpPr>
          <p:spPr bwMode="auto">
            <a:xfrm>
              <a:off x="5511832" y="1275606"/>
              <a:ext cx="2410983"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auto" latinLnBrk="0" hangingPunct="1">
                <a:lnSpc>
                  <a:spcPct val="120000"/>
                </a:lnSpc>
                <a:spcBef>
                  <a:spcPts val="0"/>
                </a:spcBef>
                <a:spcAft>
                  <a:spcPts val="600"/>
                </a:spcAft>
                <a:buClrTx/>
                <a:buSzTx/>
                <a:buFontTx/>
                <a:buNone/>
                <a:tabLst/>
                <a:defRPr/>
              </a:pPr>
              <a:r>
                <a:rPr kumimoji="0" lang="zh-CN" altLang="en-US"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rPr>
                <a:t>点击增加标题</a:t>
              </a:r>
              <a:endParaRPr kumimoji="0" lang="en-US" altLang="zh-CN"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grpSp>
      <p:grpSp>
        <p:nvGrpSpPr>
          <p:cNvPr id="34" name="组合 33"/>
          <p:cNvGrpSpPr/>
          <p:nvPr/>
        </p:nvGrpSpPr>
        <p:grpSpPr>
          <a:xfrm>
            <a:off x="1013216" y="1347735"/>
            <a:ext cx="2628456" cy="1198833"/>
            <a:chOff x="1293954" y="1275606"/>
            <a:chExt cx="2628456" cy="1198833"/>
          </a:xfrm>
        </p:grpSpPr>
        <p:grpSp>
          <p:nvGrpSpPr>
            <p:cNvPr id="35" name="组合 53"/>
            <p:cNvGrpSpPr>
              <a:grpSpLocks/>
            </p:cNvGrpSpPr>
            <p:nvPr/>
          </p:nvGrpSpPr>
          <p:grpSpPr bwMode="auto">
            <a:xfrm flipH="1">
              <a:off x="1319461" y="1696961"/>
              <a:ext cx="2602949" cy="398860"/>
              <a:chOff x="5234850" y="2169042"/>
              <a:chExt cx="3154238" cy="531628"/>
            </a:xfrm>
          </p:grpSpPr>
          <p:cxnSp>
            <p:nvCxnSpPr>
              <p:cNvPr id="38" name="直接连接符 37"/>
              <p:cNvCxnSpPr/>
              <p:nvPr/>
            </p:nvCxnSpPr>
            <p:spPr>
              <a:xfrm flipV="1">
                <a:off x="5234850" y="2169042"/>
                <a:ext cx="353002" cy="531628"/>
              </a:xfrm>
              <a:prstGeom prst="line">
                <a:avLst/>
              </a:prstGeom>
              <a:noFill/>
              <a:ln w="9525" cap="flat" cmpd="sng" algn="ctr">
                <a:solidFill>
                  <a:srgbClr val="0070C0"/>
                </a:solidFill>
                <a:prstDash val="solid"/>
              </a:ln>
              <a:effectLst/>
            </p:spPr>
          </p:cxnSp>
          <p:cxnSp>
            <p:nvCxnSpPr>
              <p:cNvPr id="39" name="直接连接符 38"/>
              <p:cNvCxnSpPr/>
              <p:nvPr/>
            </p:nvCxnSpPr>
            <p:spPr>
              <a:xfrm>
                <a:off x="5586225" y="2169042"/>
                <a:ext cx="2802863" cy="0"/>
              </a:xfrm>
              <a:prstGeom prst="line">
                <a:avLst/>
              </a:prstGeom>
              <a:noFill/>
              <a:ln w="9525" cap="flat" cmpd="sng" algn="ctr">
                <a:solidFill>
                  <a:srgbClr val="0070C0"/>
                </a:solidFill>
                <a:prstDash val="solid"/>
              </a:ln>
              <a:effectLst/>
            </p:spPr>
          </p:cxnSp>
        </p:grpSp>
        <p:sp>
          <p:nvSpPr>
            <p:cNvPr id="36" name="矩形 62"/>
            <p:cNvSpPr>
              <a:spLocks noChangeArrowheads="1"/>
            </p:cNvSpPr>
            <p:nvPr/>
          </p:nvSpPr>
          <p:spPr bwMode="auto">
            <a:xfrm>
              <a:off x="1293954" y="1275606"/>
              <a:ext cx="2378765" cy="39658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marL="0" marR="0" lvl="0" indent="0" defTabSz="914400" eaLnBrk="1" fontAlgn="auto" latinLnBrk="0" hangingPunct="1">
                <a:lnSpc>
                  <a:spcPct val="120000"/>
                </a:lnSpc>
                <a:spcBef>
                  <a:spcPts val="0"/>
                </a:spcBef>
                <a:spcAft>
                  <a:spcPts val="600"/>
                </a:spcAft>
                <a:buClrTx/>
                <a:buSzTx/>
                <a:buFontTx/>
                <a:buNone/>
                <a:tabLst/>
                <a:defRPr/>
              </a:pPr>
              <a:r>
                <a:rPr kumimoji="0" lang="zh-CN" altLang="en-US" sz="18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点击增加标题</a:t>
              </a:r>
              <a:endParaRPr kumimoji="0" lang="en-US" altLang="zh-CN" sz="1800" b="0"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37" name="矩形 36"/>
            <p:cNvSpPr/>
            <p:nvPr/>
          </p:nvSpPr>
          <p:spPr>
            <a:xfrm>
              <a:off x="1338255" y="1731489"/>
              <a:ext cx="2334466" cy="742950"/>
            </a:xfrm>
            <a:prstGeom prst="rect">
              <a:avLst/>
            </a:prstGeom>
            <a:ln>
              <a:noFill/>
            </a:ln>
          </p:spPr>
          <p:txBody>
            <a:bodyPr lIns="0" rIns="0" bIns="0"/>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accent4">
                      <a:lumMod val="50000"/>
                    </a:schemeClr>
                  </a:solidFill>
                  <a:effectLst/>
                  <a:uLnTx/>
                  <a:uFillTx/>
                  <a:latin typeface="微软雅黑" panose="020B0503020204020204" pitchFamily="34" charset="-122"/>
                  <a:ea typeface="微软雅黑" panose="020B0503020204020204" pitchFamily="34" charset="-122"/>
                </a:rPr>
                <a:t>点击增加文本内容点击增加文本内容点击增加文本内容</a:t>
              </a: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86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36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860"/>
                            </p:stCondLst>
                            <p:childTnLst>
                              <p:par>
                                <p:cTn id="25" presetID="2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par>
                                <p:cTn id="28" presetID="2" presetClass="entr" presetSubtype="2" fill="hold" nodeType="withEffect">
                                  <p:stCondLst>
                                    <p:cond delay="50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000" fill="hold"/>
                                        <p:tgtEl>
                                          <p:spTgt spid="34"/>
                                        </p:tgtEl>
                                        <p:attrNameLst>
                                          <p:attrName>ppt_x</p:attrName>
                                        </p:attrNameLst>
                                      </p:cBhvr>
                                      <p:tavLst>
                                        <p:tav tm="0">
                                          <p:val>
                                            <p:strVal val="1+#ppt_w/2"/>
                                          </p:val>
                                        </p:tav>
                                        <p:tav tm="100000">
                                          <p:val>
                                            <p:strVal val="#ppt_x"/>
                                          </p:val>
                                        </p:tav>
                                      </p:tavLst>
                                    </p:anim>
                                    <p:anim calcmode="lin" valueType="num">
                                      <p:cBhvr additive="base">
                                        <p:cTn id="31" dur="1000" fill="hold"/>
                                        <p:tgtEl>
                                          <p:spTgt spid="34"/>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5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000" fill="hold"/>
                                        <p:tgtEl>
                                          <p:spTgt spid="28"/>
                                        </p:tgtEl>
                                        <p:attrNameLst>
                                          <p:attrName>ppt_x</p:attrName>
                                        </p:attrNameLst>
                                      </p:cBhvr>
                                      <p:tavLst>
                                        <p:tav tm="0">
                                          <p:val>
                                            <p:strVal val="0-#ppt_w/2"/>
                                          </p:val>
                                        </p:tav>
                                        <p:tav tm="100000">
                                          <p:val>
                                            <p:strVal val="#ppt_x"/>
                                          </p:val>
                                        </p:tav>
                                      </p:tavLst>
                                    </p:anim>
                                    <p:anim calcmode="lin" valueType="num">
                                      <p:cBhvr additive="base">
                                        <p:cTn id="35" dur="10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000" fill="hold"/>
                                        <p:tgtEl>
                                          <p:spTgt spid="16"/>
                                        </p:tgtEl>
                                        <p:attrNameLst>
                                          <p:attrName>ppt_x</p:attrName>
                                        </p:attrNameLst>
                                      </p:cBhvr>
                                      <p:tavLst>
                                        <p:tav tm="0">
                                          <p:val>
                                            <p:strVal val="1+#ppt_w/2"/>
                                          </p:val>
                                        </p:tav>
                                        <p:tav tm="100000">
                                          <p:val>
                                            <p:strVal val="#ppt_x"/>
                                          </p:val>
                                        </p:tav>
                                      </p:tavLst>
                                    </p:anim>
                                    <p:anim calcmode="lin" valueType="num">
                                      <p:cBhvr additive="base">
                                        <p:cTn id="39" dur="1000" fill="hold"/>
                                        <p:tgtEl>
                                          <p:spTgt spid="16"/>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1000" fill="hold"/>
                                        <p:tgtEl>
                                          <p:spTgt spid="22"/>
                                        </p:tgtEl>
                                        <p:attrNameLst>
                                          <p:attrName>ppt_x</p:attrName>
                                        </p:attrNameLst>
                                      </p:cBhvr>
                                      <p:tavLst>
                                        <p:tav tm="0">
                                          <p:val>
                                            <p:strVal val="0-#ppt_w/2"/>
                                          </p:val>
                                        </p:tav>
                                        <p:tav tm="100000">
                                          <p:val>
                                            <p:strVal val="#ppt_x"/>
                                          </p:val>
                                        </p:tav>
                                      </p:tavLst>
                                    </p:anim>
                                    <p:anim calcmode="lin" valueType="num">
                                      <p:cBhvr additive="base">
                                        <p:cTn id="4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任意多边形 2"/>
          <p:cNvSpPr/>
          <p:nvPr/>
        </p:nvSpPr>
        <p:spPr>
          <a:xfrm>
            <a:off x="4240039" y="1402028"/>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 name="任意多边形 3"/>
          <p:cNvSpPr/>
          <p:nvPr/>
        </p:nvSpPr>
        <p:spPr>
          <a:xfrm rot="3600000">
            <a:off x="4900439" y="1783028"/>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 name="任意多边形 4"/>
          <p:cNvSpPr/>
          <p:nvPr/>
        </p:nvSpPr>
        <p:spPr>
          <a:xfrm rot="7200000">
            <a:off x="4900439" y="2545028"/>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 name="任意多边形 6"/>
          <p:cNvSpPr/>
          <p:nvPr/>
        </p:nvSpPr>
        <p:spPr>
          <a:xfrm rot="10800000">
            <a:off x="4240039" y="2926029"/>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8" name="任意多边形 7"/>
          <p:cNvSpPr/>
          <p:nvPr/>
        </p:nvSpPr>
        <p:spPr>
          <a:xfrm rot="14400000">
            <a:off x="3580432" y="2544234"/>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9" name="任意多边形 8"/>
          <p:cNvSpPr/>
          <p:nvPr/>
        </p:nvSpPr>
        <p:spPr>
          <a:xfrm rot="18000000">
            <a:off x="3580432" y="1781838"/>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070C0"/>
          </a:solidFill>
          <a:ln w="25400" cap="flat" cmpd="sng" algn="ctr">
            <a:noFill/>
            <a:prstDash val="solid"/>
          </a:ln>
          <a:effectLst/>
        </p:spPr>
        <p:txBody>
          <a:bodyPr lIns="91428" tIns="45714" rIns="91428" bIns="45714"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0" name="矩形 9"/>
          <p:cNvSpPr/>
          <p:nvPr/>
        </p:nvSpPr>
        <p:spPr>
          <a:xfrm>
            <a:off x="3637338" y="1041988"/>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
        <p:nvSpPr>
          <p:cNvPr id="11" name="矩形 10"/>
          <p:cNvSpPr/>
          <p:nvPr/>
        </p:nvSpPr>
        <p:spPr>
          <a:xfrm>
            <a:off x="6028112" y="1922729"/>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
        <p:nvSpPr>
          <p:cNvPr id="12" name="矩形 11"/>
          <p:cNvSpPr/>
          <p:nvPr/>
        </p:nvSpPr>
        <p:spPr>
          <a:xfrm>
            <a:off x="6028112" y="3307028"/>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
        <p:nvSpPr>
          <p:cNvPr id="13" name="矩形 12"/>
          <p:cNvSpPr/>
          <p:nvPr/>
        </p:nvSpPr>
        <p:spPr>
          <a:xfrm>
            <a:off x="1261642" y="1922729"/>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
        <p:nvSpPr>
          <p:cNvPr id="14" name="矩形 13"/>
          <p:cNvSpPr/>
          <p:nvPr/>
        </p:nvSpPr>
        <p:spPr>
          <a:xfrm>
            <a:off x="1260848" y="3307028"/>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
        <p:nvSpPr>
          <p:cNvPr id="15" name="矩形 14"/>
          <p:cNvSpPr/>
          <p:nvPr/>
        </p:nvSpPr>
        <p:spPr>
          <a:xfrm>
            <a:off x="3638131" y="4321440"/>
            <a:ext cx="1826117" cy="338542"/>
          </a:xfrm>
          <a:prstGeom prst="rect">
            <a:avLst/>
          </a:prstGeom>
        </p:spPr>
        <p:txBody>
          <a:bodyPr wrap="none" lIns="91428" tIns="45714" rIns="91428" bIns="45714">
            <a:spAutoFit/>
          </a:bodyPr>
          <a:lstStyle/>
          <a:p>
            <a:pPr algn="just">
              <a:defRPr/>
            </a:pPr>
            <a:r>
              <a:rPr lang="zh-CN" altLang="en-US" sz="1600" dirty="0">
                <a:solidFill>
                  <a:prstClr val="black"/>
                </a:solidFill>
                <a:latin typeface="微软雅黑" pitchFamily="34" charset="-122"/>
                <a:ea typeface="微软雅黑" pitchFamily="34" charset="-122"/>
              </a:rPr>
              <a:t>点击此处增加文本</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9"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750" fill="hold"/>
                                        <p:tgtEl>
                                          <p:spTgt spid="4"/>
                                        </p:tgtEl>
                                        <p:attrNameLst>
                                          <p:attrName>ppt_x</p:attrName>
                                        </p:attrNameLst>
                                      </p:cBhvr>
                                      <p:tavLst>
                                        <p:tav tm="0">
                                          <p:val>
                                            <p:strVal val="1+#ppt_w/2"/>
                                          </p:val>
                                        </p:tav>
                                        <p:tav tm="100000">
                                          <p:val>
                                            <p:strVal val="#ppt_x"/>
                                          </p:val>
                                        </p:tav>
                                      </p:tavLst>
                                    </p:anim>
                                    <p:anim calcmode="lin" valueType="num">
                                      <p:cBhvr additive="base">
                                        <p:cTn id="24" dur="750" fill="hold"/>
                                        <p:tgtEl>
                                          <p:spTgt spid="4"/>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1+#ppt_w/2"/>
                                          </p:val>
                                        </p:tav>
                                        <p:tav tm="100000">
                                          <p:val>
                                            <p:strVal val="#ppt_x"/>
                                          </p:val>
                                        </p:tav>
                                      </p:tavLst>
                                    </p:anim>
                                    <p:anim calcmode="lin" valueType="num">
                                      <p:cBhvr additive="base">
                                        <p:cTn id="28" dur="75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ppt_x"/>
                                          </p:val>
                                        </p:tav>
                                        <p:tav tm="100000">
                                          <p:val>
                                            <p:strVal val="#ppt_x"/>
                                          </p:val>
                                        </p:tav>
                                      </p:tavLst>
                                    </p:anim>
                                    <p:anim calcmode="lin" valueType="num">
                                      <p:cBhvr additive="base">
                                        <p:cTn id="32" dur="75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750" fill="hold"/>
                                        <p:tgtEl>
                                          <p:spTgt spid="8"/>
                                        </p:tgtEl>
                                        <p:attrNameLst>
                                          <p:attrName>ppt_x</p:attrName>
                                        </p:attrNameLst>
                                      </p:cBhvr>
                                      <p:tavLst>
                                        <p:tav tm="0">
                                          <p:val>
                                            <p:strVal val="0-#ppt_w/2"/>
                                          </p:val>
                                        </p:tav>
                                        <p:tav tm="100000">
                                          <p:val>
                                            <p:strVal val="#ppt_x"/>
                                          </p:val>
                                        </p:tav>
                                      </p:tavLst>
                                    </p:anim>
                                    <p:anim calcmode="lin" valueType="num">
                                      <p:cBhvr additive="base">
                                        <p:cTn id="36" dur="75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211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750" fill="hold"/>
                                        <p:tgtEl>
                                          <p:spTgt spid="13"/>
                                        </p:tgtEl>
                                        <p:attrNameLst>
                                          <p:attrName>ppt_w</p:attrName>
                                        </p:attrNameLst>
                                      </p:cBhvr>
                                      <p:tavLst>
                                        <p:tav tm="0">
                                          <p:val>
                                            <p:fltVal val="0"/>
                                          </p:val>
                                        </p:tav>
                                        <p:tav tm="100000">
                                          <p:val>
                                            <p:strVal val="#ppt_w"/>
                                          </p:val>
                                        </p:tav>
                                      </p:tavLst>
                                    </p:anim>
                                    <p:anim calcmode="lin" valueType="num">
                                      <p:cBhvr>
                                        <p:cTn id="41" dur="750" fill="hold"/>
                                        <p:tgtEl>
                                          <p:spTgt spid="13"/>
                                        </p:tgtEl>
                                        <p:attrNameLst>
                                          <p:attrName>ppt_h</p:attrName>
                                        </p:attrNameLst>
                                      </p:cBhvr>
                                      <p:tavLst>
                                        <p:tav tm="0">
                                          <p:val>
                                            <p:fltVal val="0"/>
                                          </p:val>
                                        </p:tav>
                                        <p:tav tm="100000">
                                          <p:val>
                                            <p:strVal val="#ppt_h"/>
                                          </p:val>
                                        </p:tav>
                                      </p:tavLst>
                                    </p:anim>
                                    <p:animEffect transition="in" filter="fade">
                                      <p:cBhvr>
                                        <p:cTn id="42" dur="750"/>
                                        <p:tgtEl>
                                          <p:spTgt spid="13"/>
                                        </p:tgtEl>
                                      </p:cBhvr>
                                    </p:animEffect>
                                  </p:childTnLst>
                                </p:cTn>
                              </p:par>
                            </p:childTnLst>
                          </p:cTn>
                        </p:par>
                        <p:par>
                          <p:cTn id="43" fill="hold">
                            <p:stCondLst>
                              <p:cond delay="286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750" fill="hold"/>
                                        <p:tgtEl>
                                          <p:spTgt spid="10"/>
                                        </p:tgtEl>
                                        <p:attrNameLst>
                                          <p:attrName>ppt_w</p:attrName>
                                        </p:attrNameLst>
                                      </p:cBhvr>
                                      <p:tavLst>
                                        <p:tav tm="0">
                                          <p:val>
                                            <p:fltVal val="0"/>
                                          </p:val>
                                        </p:tav>
                                        <p:tav tm="100000">
                                          <p:val>
                                            <p:strVal val="#ppt_w"/>
                                          </p:val>
                                        </p:tav>
                                      </p:tavLst>
                                    </p:anim>
                                    <p:anim calcmode="lin" valueType="num">
                                      <p:cBhvr>
                                        <p:cTn id="47" dur="750" fill="hold"/>
                                        <p:tgtEl>
                                          <p:spTgt spid="10"/>
                                        </p:tgtEl>
                                        <p:attrNameLst>
                                          <p:attrName>ppt_h</p:attrName>
                                        </p:attrNameLst>
                                      </p:cBhvr>
                                      <p:tavLst>
                                        <p:tav tm="0">
                                          <p:val>
                                            <p:fltVal val="0"/>
                                          </p:val>
                                        </p:tav>
                                        <p:tav tm="100000">
                                          <p:val>
                                            <p:strVal val="#ppt_h"/>
                                          </p:val>
                                        </p:tav>
                                      </p:tavLst>
                                    </p:anim>
                                    <p:animEffect transition="in" filter="fade">
                                      <p:cBhvr>
                                        <p:cTn id="48" dur="750"/>
                                        <p:tgtEl>
                                          <p:spTgt spid="10"/>
                                        </p:tgtEl>
                                      </p:cBhvr>
                                    </p:animEffect>
                                  </p:childTnLst>
                                </p:cTn>
                              </p:par>
                            </p:childTnLst>
                          </p:cTn>
                        </p:par>
                        <p:par>
                          <p:cTn id="49" fill="hold">
                            <p:stCondLst>
                              <p:cond delay="3610"/>
                            </p:stCondLst>
                            <p:childTnLst>
                              <p:par>
                                <p:cTn id="50" presetID="53" presetClass="entr" presetSubtype="1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750" fill="hold"/>
                                        <p:tgtEl>
                                          <p:spTgt spid="11"/>
                                        </p:tgtEl>
                                        <p:attrNameLst>
                                          <p:attrName>ppt_w</p:attrName>
                                        </p:attrNameLst>
                                      </p:cBhvr>
                                      <p:tavLst>
                                        <p:tav tm="0">
                                          <p:val>
                                            <p:fltVal val="0"/>
                                          </p:val>
                                        </p:tav>
                                        <p:tav tm="100000">
                                          <p:val>
                                            <p:strVal val="#ppt_w"/>
                                          </p:val>
                                        </p:tav>
                                      </p:tavLst>
                                    </p:anim>
                                    <p:anim calcmode="lin" valueType="num">
                                      <p:cBhvr>
                                        <p:cTn id="53" dur="750" fill="hold"/>
                                        <p:tgtEl>
                                          <p:spTgt spid="11"/>
                                        </p:tgtEl>
                                        <p:attrNameLst>
                                          <p:attrName>ppt_h</p:attrName>
                                        </p:attrNameLst>
                                      </p:cBhvr>
                                      <p:tavLst>
                                        <p:tav tm="0">
                                          <p:val>
                                            <p:fltVal val="0"/>
                                          </p:val>
                                        </p:tav>
                                        <p:tav tm="100000">
                                          <p:val>
                                            <p:strVal val="#ppt_h"/>
                                          </p:val>
                                        </p:tav>
                                      </p:tavLst>
                                    </p:anim>
                                    <p:animEffect transition="in" filter="fade">
                                      <p:cBhvr>
                                        <p:cTn id="54" dur="750"/>
                                        <p:tgtEl>
                                          <p:spTgt spid="11"/>
                                        </p:tgtEl>
                                      </p:cBhvr>
                                    </p:animEffect>
                                  </p:childTnLst>
                                </p:cTn>
                              </p:par>
                            </p:childTnLst>
                          </p:cTn>
                        </p:par>
                        <p:par>
                          <p:cTn id="55" fill="hold">
                            <p:stCondLst>
                              <p:cond delay="4360"/>
                            </p:stCondLst>
                            <p:childTnLst>
                              <p:par>
                                <p:cTn id="56" presetID="53" presetClass="entr" presetSubtype="16"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750" fill="hold"/>
                                        <p:tgtEl>
                                          <p:spTgt spid="12"/>
                                        </p:tgtEl>
                                        <p:attrNameLst>
                                          <p:attrName>ppt_w</p:attrName>
                                        </p:attrNameLst>
                                      </p:cBhvr>
                                      <p:tavLst>
                                        <p:tav tm="0">
                                          <p:val>
                                            <p:fltVal val="0"/>
                                          </p:val>
                                        </p:tav>
                                        <p:tav tm="100000">
                                          <p:val>
                                            <p:strVal val="#ppt_w"/>
                                          </p:val>
                                        </p:tav>
                                      </p:tavLst>
                                    </p:anim>
                                    <p:anim calcmode="lin" valueType="num">
                                      <p:cBhvr>
                                        <p:cTn id="59" dur="750" fill="hold"/>
                                        <p:tgtEl>
                                          <p:spTgt spid="12"/>
                                        </p:tgtEl>
                                        <p:attrNameLst>
                                          <p:attrName>ppt_h</p:attrName>
                                        </p:attrNameLst>
                                      </p:cBhvr>
                                      <p:tavLst>
                                        <p:tav tm="0">
                                          <p:val>
                                            <p:fltVal val="0"/>
                                          </p:val>
                                        </p:tav>
                                        <p:tav tm="100000">
                                          <p:val>
                                            <p:strVal val="#ppt_h"/>
                                          </p:val>
                                        </p:tav>
                                      </p:tavLst>
                                    </p:anim>
                                    <p:animEffect transition="in" filter="fade">
                                      <p:cBhvr>
                                        <p:cTn id="60" dur="750"/>
                                        <p:tgtEl>
                                          <p:spTgt spid="12"/>
                                        </p:tgtEl>
                                      </p:cBhvr>
                                    </p:animEffect>
                                  </p:childTnLst>
                                </p:cTn>
                              </p:par>
                            </p:childTnLst>
                          </p:cTn>
                        </p:par>
                        <p:par>
                          <p:cTn id="61" fill="hold">
                            <p:stCondLst>
                              <p:cond delay="5110"/>
                            </p:stCondLst>
                            <p:childTnLst>
                              <p:par>
                                <p:cTn id="62" presetID="53" presetClass="entr" presetSubtype="16"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750" fill="hold"/>
                                        <p:tgtEl>
                                          <p:spTgt spid="15"/>
                                        </p:tgtEl>
                                        <p:attrNameLst>
                                          <p:attrName>ppt_w</p:attrName>
                                        </p:attrNameLst>
                                      </p:cBhvr>
                                      <p:tavLst>
                                        <p:tav tm="0">
                                          <p:val>
                                            <p:fltVal val="0"/>
                                          </p:val>
                                        </p:tav>
                                        <p:tav tm="100000">
                                          <p:val>
                                            <p:strVal val="#ppt_w"/>
                                          </p:val>
                                        </p:tav>
                                      </p:tavLst>
                                    </p:anim>
                                    <p:anim calcmode="lin" valueType="num">
                                      <p:cBhvr>
                                        <p:cTn id="65" dur="750" fill="hold"/>
                                        <p:tgtEl>
                                          <p:spTgt spid="15"/>
                                        </p:tgtEl>
                                        <p:attrNameLst>
                                          <p:attrName>ppt_h</p:attrName>
                                        </p:attrNameLst>
                                      </p:cBhvr>
                                      <p:tavLst>
                                        <p:tav tm="0">
                                          <p:val>
                                            <p:fltVal val="0"/>
                                          </p:val>
                                        </p:tav>
                                        <p:tav tm="100000">
                                          <p:val>
                                            <p:strVal val="#ppt_h"/>
                                          </p:val>
                                        </p:tav>
                                      </p:tavLst>
                                    </p:anim>
                                    <p:animEffect transition="in" filter="fade">
                                      <p:cBhvr>
                                        <p:cTn id="66" dur="750"/>
                                        <p:tgtEl>
                                          <p:spTgt spid="15"/>
                                        </p:tgtEl>
                                      </p:cBhvr>
                                    </p:animEffect>
                                  </p:childTnLst>
                                </p:cTn>
                              </p:par>
                            </p:childTnLst>
                          </p:cTn>
                        </p:par>
                        <p:par>
                          <p:cTn id="67" fill="hold">
                            <p:stCondLst>
                              <p:cond delay="5860"/>
                            </p:stCondLst>
                            <p:childTnLst>
                              <p:par>
                                <p:cTn id="68" presetID="53" presetClass="entr" presetSubtype="16"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750" fill="hold"/>
                                        <p:tgtEl>
                                          <p:spTgt spid="14"/>
                                        </p:tgtEl>
                                        <p:attrNameLst>
                                          <p:attrName>ppt_w</p:attrName>
                                        </p:attrNameLst>
                                      </p:cBhvr>
                                      <p:tavLst>
                                        <p:tav tm="0">
                                          <p:val>
                                            <p:fltVal val="0"/>
                                          </p:val>
                                        </p:tav>
                                        <p:tav tm="100000">
                                          <p:val>
                                            <p:strVal val="#ppt_w"/>
                                          </p:val>
                                        </p:tav>
                                      </p:tavLst>
                                    </p:anim>
                                    <p:anim calcmode="lin" valueType="num">
                                      <p:cBhvr>
                                        <p:cTn id="71" dur="750" fill="hold"/>
                                        <p:tgtEl>
                                          <p:spTgt spid="14"/>
                                        </p:tgtEl>
                                        <p:attrNameLst>
                                          <p:attrName>ppt_h</p:attrName>
                                        </p:attrNameLst>
                                      </p:cBhvr>
                                      <p:tavLst>
                                        <p:tav tm="0">
                                          <p:val>
                                            <p:fltVal val="0"/>
                                          </p:val>
                                        </p:tav>
                                        <p:tav tm="100000">
                                          <p:val>
                                            <p:strVal val="#ppt_h"/>
                                          </p:val>
                                        </p:tav>
                                      </p:tavLst>
                                    </p:anim>
                                    <p:animEffect transition="in" filter="fade">
                                      <p:cBhvr>
                                        <p:cTn id="7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P spid="9" grpId="0" animBg="1"/>
      <p:bldP spid="10" grpId="0"/>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3352280" y="1563638"/>
            <a:ext cx="1177925" cy="1106487"/>
            <a:chOff x="3352279" y="1617341"/>
            <a:chExt cx="1177925" cy="1106487"/>
          </a:xfrm>
        </p:grpSpPr>
        <p:sp>
          <p:nvSpPr>
            <p:cNvPr id="4" name="对角圆角矩形 3"/>
            <p:cNvSpPr/>
            <p:nvPr/>
          </p:nvSpPr>
          <p:spPr>
            <a:xfrm flipH="1">
              <a:off x="3352279" y="1617341"/>
              <a:ext cx="1047750" cy="1047750"/>
            </a:xfrm>
            <a:prstGeom prst="round2DiagRect">
              <a:avLst>
                <a:gd name="adj1" fmla="val 31271"/>
                <a:gd name="adj2" fmla="val 0"/>
              </a:avLst>
            </a:prstGeom>
            <a:solidFill>
              <a:srgbClr val="EAEAEA"/>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 name="对角圆角矩形 4"/>
            <p:cNvSpPr/>
            <p:nvPr/>
          </p:nvSpPr>
          <p:spPr>
            <a:xfrm flipH="1">
              <a:off x="3482454" y="1676078"/>
              <a:ext cx="1047750" cy="1047750"/>
            </a:xfrm>
            <a:prstGeom prst="round2DiagRect">
              <a:avLst>
                <a:gd name="adj1" fmla="val 31271"/>
                <a:gd name="adj2" fmla="val 0"/>
              </a:avLst>
            </a:pr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grpSp>
      <p:grpSp>
        <p:nvGrpSpPr>
          <p:cNvPr id="7" name="组合 6"/>
          <p:cNvGrpSpPr/>
          <p:nvPr/>
        </p:nvGrpSpPr>
        <p:grpSpPr>
          <a:xfrm>
            <a:off x="4603230" y="1563638"/>
            <a:ext cx="1176338" cy="1106487"/>
            <a:chOff x="4603229" y="1617341"/>
            <a:chExt cx="1176338" cy="1106487"/>
          </a:xfrm>
        </p:grpSpPr>
        <p:sp>
          <p:nvSpPr>
            <p:cNvPr id="8" name="对角圆角矩形 7"/>
            <p:cNvSpPr/>
            <p:nvPr/>
          </p:nvSpPr>
          <p:spPr>
            <a:xfrm>
              <a:off x="4731817" y="1617341"/>
              <a:ext cx="1047750" cy="1047750"/>
            </a:xfrm>
            <a:prstGeom prst="round2DiagRect">
              <a:avLst>
                <a:gd name="adj1" fmla="val 31271"/>
                <a:gd name="adj2" fmla="val 0"/>
              </a:avLst>
            </a:prstGeom>
            <a:solidFill>
              <a:srgbClr val="EAEAEA"/>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9" name="对角圆角矩形 8"/>
            <p:cNvSpPr/>
            <p:nvPr/>
          </p:nvSpPr>
          <p:spPr>
            <a:xfrm>
              <a:off x="4603229" y="1676078"/>
              <a:ext cx="1047750" cy="1047750"/>
            </a:xfrm>
            <a:prstGeom prst="round2DiagRect">
              <a:avLst>
                <a:gd name="adj1" fmla="val 31271"/>
                <a:gd name="adj2" fmla="val 0"/>
              </a:avLst>
            </a:pr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grpSp>
      <p:grpSp>
        <p:nvGrpSpPr>
          <p:cNvPr id="10" name="组合 9"/>
          <p:cNvGrpSpPr/>
          <p:nvPr/>
        </p:nvGrpSpPr>
        <p:grpSpPr>
          <a:xfrm>
            <a:off x="4603230" y="2744738"/>
            <a:ext cx="1176338" cy="1106487"/>
            <a:chOff x="4603229" y="2798441"/>
            <a:chExt cx="1176338" cy="1106487"/>
          </a:xfrm>
        </p:grpSpPr>
        <p:sp>
          <p:nvSpPr>
            <p:cNvPr id="11" name="对角圆角矩形 10"/>
            <p:cNvSpPr/>
            <p:nvPr/>
          </p:nvSpPr>
          <p:spPr>
            <a:xfrm flipV="1">
              <a:off x="4731817" y="2857178"/>
              <a:ext cx="1047750" cy="1047750"/>
            </a:xfrm>
            <a:prstGeom prst="round2DiagRect">
              <a:avLst>
                <a:gd name="adj1" fmla="val 31271"/>
                <a:gd name="adj2" fmla="val 0"/>
              </a:avLst>
            </a:prstGeom>
            <a:solidFill>
              <a:srgbClr val="EAEAEA"/>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任意多边形 11"/>
            <p:cNvSpPr/>
            <p:nvPr/>
          </p:nvSpPr>
          <p:spPr>
            <a:xfrm>
              <a:off x="4603229" y="2798441"/>
              <a:ext cx="1047750" cy="1047750"/>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grpSp>
      <p:grpSp>
        <p:nvGrpSpPr>
          <p:cNvPr id="13" name="组合 12"/>
          <p:cNvGrpSpPr/>
          <p:nvPr/>
        </p:nvGrpSpPr>
        <p:grpSpPr>
          <a:xfrm>
            <a:off x="3352280" y="2744738"/>
            <a:ext cx="1177925" cy="1106487"/>
            <a:chOff x="3352279" y="2798441"/>
            <a:chExt cx="1177925" cy="1106487"/>
          </a:xfrm>
        </p:grpSpPr>
        <p:sp>
          <p:nvSpPr>
            <p:cNvPr id="14" name="对角圆角矩形 13"/>
            <p:cNvSpPr/>
            <p:nvPr/>
          </p:nvSpPr>
          <p:spPr>
            <a:xfrm flipH="1" flipV="1">
              <a:off x="3352279" y="2857178"/>
              <a:ext cx="1047750" cy="1047750"/>
            </a:xfrm>
            <a:prstGeom prst="round2DiagRect">
              <a:avLst>
                <a:gd name="adj1" fmla="val 31271"/>
                <a:gd name="adj2" fmla="val 0"/>
              </a:avLst>
            </a:prstGeom>
            <a:solidFill>
              <a:srgbClr val="EAEAEA"/>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任意多边形 14"/>
            <p:cNvSpPr/>
            <p:nvPr/>
          </p:nvSpPr>
          <p:spPr>
            <a:xfrm>
              <a:off x="3482454" y="2798441"/>
              <a:ext cx="1047750" cy="1047750"/>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grpSp>
      <p:sp>
        <p:nvSpPr>
          <p:cNvPr id="16" name="文本框 112"/>
          <p:cNvSpPr txBox="1"/>
          <p:nvPr/>
        </p:nvSpPr>
        <p:spPr>
          <a:xfrm>
            <a:off x="5940152" y="1567191"/>
            <a:ext cx="2011362" cy="932551"/>
          </a:xfrm>
          <a:prstGeom prst="rect">
            <a:avLst/>
          </a:prstGeom>
          <a:noFill/>
        </p:spPr>
        <p:txBody>
          <a:bodyPr lIns="91428" tIns="45714" rIns="91428" bIns="45714">
            <a:spAutoFit/>
          </a:bodyPr>
          <a:lstStyle/>
          <a:p>
            <a:pPr algn="r">
              <a:lnSpc>
                <a:spcPct val="130000"/>
              </a:lnSpc>
              <a:defRPr/>
            </a:pPr>
            <a:r>
              <a:rPr lang="zh-CN" altLang="en-US" sz="1400" b="1" dirty="0">
                <a:solidFill>
                  <a:prstClr val="black"/>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solidFill>
              <a:latin typeface="微软雅黑" panose="020B0503020204020204" pitchFamily="34" charset="-122"/>
              <a:ea typeface="微软雅黑" panose="020B0503020204020204" pitchFamily="34" charset="-122"/>
            </a:endParaRPr>
          </a:p>
          <a:p>
            <a:pPr algn="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endParaRPr lang="en-US" altLang="zh-CN" sz="1400" dirty="0">
              <a:solidFill>
                <a:prstClr val="black"/>
              </a:solidFill>
              <a:latin typeface="微软雅黑" panose="020B0503020204020204" pitchFamily="34" charset="-122"/>
              <a:ea typeface="微软雅黑" panose="020B0503020204020204" pitchFamily="34" charset="-122"/>
            </a:endParaRPr>
          </a:p>
          <a:p>
            <a:pPr algn="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p>
        </p:txBody>
      </p:sp>
      <p:sp>
        <p:nvSpPr>
          <p:cNvPr id="17" name="文本框 113"/>
          <p:cNvSpPr txBox="1"/>
          <p:nvPr/>
        </p:nvSpPr>
        <p:spPr>
          <a:xfrm>
            <a:off x="6084168" y="2935343"/>
            <a:ext cx="2011362" cy="932551"/>
          </a:xfrm>
          <a:prstGeom prst="rect">
            <a:avLst/>
          </a:prstGeom>
          <a:noFill/>
        </p:spPr>
        <p:txBody>
          <a:bodyPr lIns="91428" tIns="45714" rIns="91428" bIns="45714">
            <a:spAutoFit/>
          </a:bodyPr>
          <a:lstStyle/>
          <a:p>
            <a:pPr algn="r">
              <a:lnSpc>
                <a:spcPct val="130000"/>
              </a:lnSpc>
              <a:defRPr/>
            </a:pPr>
            <a:r>
              <a:rPr lang="zh-CN" altLang="en-US" sz="1400" b="1" dirty="0">
                <a:solidFill>
                  <a:prstClr val="black"/>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solidFill>
              <a:latin typeface="微软雅黑" panose="020B0503020204020204" pitchFamily="34" charset="-122"/>
              <a:ea typeface="微软雅黑" panose="020B0503020204020204" pitchFamily="34" charset="-122"/>
            </a:endParaRPr>
          </a:p>
          <a:p>
            <a:pPr algn="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endParaRPr lang="en-US" altLang="zh-CN" sz="1400" dirty="0">
              <a:solidFill>
                <a:prstClr val="black"/>
              </a:solidFill>
              <a:latin typeface="微软雅黑" panose="020B0503020204020204" pitchFamily="34" charset="-122"/>
              <a:ea typeface="微软雅黑" panose="020B0503020204020204" pitchFamily="34" charset="-122"/>
            </a:endParaRPr>
          </a:p>
          <a:p>
            <a:pPr algn="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p>
        </p:txBody>
      </p:sp>
      <p:sp>
        <p:nvSpPr>
          <p:cNvPr id="18" name="文本框 114"/>
          <p:cNvSpPr txBox="1"/>
          <p:nvPr/>
        </p:nvSpPr>
        <p:spPr>
          <a:xfrm>
            <a:off x="1050057" y="1491630"/>
            <a:ext cx="2009775" cy="932551"/>
          </a:xfrm>
          <a:prstGeom prst="rect">
            <a:avLst/>
          </a:prstGeom>
          <a:noFill/>
        </p:spPr>
        <p:txBody>
          <a:bodyPr lIns="91428" tIns="45714" rIns="91428" bIns="45714">
            <a:spAutoFit/>
          </a:bodyPr>
          <a:lstStyle/>
          <a:p>
            <a:pPr>
              <a:lnSpc>
                <a:spcPct val="130000"/>
              </a:lnSpc>
              <a:defRPr/>
            </a:pPr>
            <a:r>
              <a:rPr lang="zh-CN" altLang="en-US" sz="1400" b="1" dirty="0">
                <a:solidFill>
                  <a:prstClr val="black"/>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solidFill>
              <a:latin typeface="微软雅黑" panose="020B0503020204020204" pitchFamily="34" charset="-122"/>
              <a:ea typeface="微软雅黑" panose="020B0503020204020204" pitchFamily="34" charset="-122"/>
            </a:endParaRPr>
          </a:p>
          <a:p>
            <a:pP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endParaRPr lang="en-US" altLang="zh-CN" sz="1400" dirty="0">
              <a:solidFill>
                <a:prstClr val="black"/>
              </a:solidFill>
              <a:latin typeface="微软雅黑" panose="020B0503020204020204" pitchFamily="34" charset="-122"/>
              <a:ea typeface="微软雅黑" panose="020B0503020204020204" pitchFamily="34" charset="-122"/>
            </a:endParaRPr>
          </a:p>
          <a:p>
            <a:pP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p>
        </p:txBody>
      </p:sp>
      <p:sp>
        <p:nvSpPr>
          <p:cNvPr id="19" name="文本框 115"/>
          <p:cNvSpPr txBox="1"/>
          <p:nvPr/>
        </p:nvSpPr>
        <p:spPr>
          <a:xfrm>
            <a:off x="978049" y="2931790"/>
            <a:ext cx="2009775" cy="932551"/>
          </a:xfrm>
          <a:prstGeom prst="rect">
            <a:avLst/>
          </a:prstGeom>
          <a:noFill/>
        </p:spPr>
        <p:txBody>
          <a:bodyPr lIns="91428" tIns="45714" rIns="91428" bIns="45714">
            <a:spAutoFit/>
          </a:bodyPr>
          <a:lstStyle/>
          <a:p>
            <a:pPr>
              <a:lnSpc>
                <a:spcPct val="130000"/>
              </a:lnSpc>
              <a:defRPr/>
            </a:pPr>
            <a:r>
              <a:rPr lang="zh-CN" altLang="en-US" sz="1400" b="1" dirty="0">
                <a:solidFill>
                  <a:prstClr val="black"/>
                </a:solidFill>
                <a:latin typeface="微软雅黑" panose="020B0503020204020204" pitchFamily="34" charset="-122"/>
                <a:ea typeface="微软雅黑" panose="020B0503020204020204" pitchFamily="34" charset="-122"/>
              </a:rPr>
              <a:t>此处输入小标题</a:t>
            </a:r>
            <a:endParaRPr lang="en-US" altLang="zh-CN" sz="1400" b="1" dirty="0">
              <a:solidFill>
                <a:prstClr val="black"/>
              </a:solidFill>
              <a:latin typeface="微软雅黑" panose="020B0503020204020204" pitchFamily="34" charset="-122"/>
              <a:ea typeface="微软雅黑" panose="020B0503020204020204" pitchFamily="34" charset="-122"/>
            </a:endParaRPr>
          </a:p>
          <a:p>
            <a:pP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endParaRPr lang="en-US" altLang="zh-CN" sz="1400" dirty="0">
              <a:solidFill>
                <a:prstClr val="black"/>
              </a:solidFill>
              <a:latin typeface="微软雅黑" panose="020B0503020204020204" pitchFamily="34" charset="-122"/>
              <a:ea typeface="微软雅黑" panose="020B0503020204020204" pitchFamily="34" charset="-122"/>
            </a:endParaRPr>
          </a:p>
          <a:p>
            <a:pPr>
              <a:lnSpc>
                <a:spcPct val="130000"/>
              </a:lnSpc>
              <a:defRPr/>
            </a:pPr>
            <a:r>
              <a:rPr lang="zh-CN" altLang="en-US" sz="1400" dirty="0">
                <a:solidFill>
                  <a:prstClr val="black"/>
                </a:solidFill>
                <a:latin typeface="微软雅黑" panose="020B0503020204020204" pitchFamily="34" charset="-122"/>
                <a:ea typeface="微软雅黑" panose="020B0503020204020204" pitchFamily="34" charset="-122"/>
              </a:rPr>
              <a:t>请在此处输入您的文本</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9"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1+#ppt_w/2"/>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1+#ppt_w/2"/>
                                          </p:val>
                                        </p:tav>
                                        <p:tav tm="100000">
                                          <p:val>
                                            <p:strVal val="#ppt_x"/>
                                          </p:val>
                                        </p:tav>
                                      </p:tavLst>
                                    </p:anim>
                                    <p:anim calcmode="lin" valueType="num">
                                      <p:cBhvr additive="base">
                                        <p:cTn id="24" dur="1000" fill="hold"/>
                                        <p:tgtEl>
                                          <p:spTgt spid="7"/>
                                        </p:tgtEl>
                                        <p:attrNameLst>
                                          <p:attrName>ppt_y</p:attrName>
                                        </p:attrNameLst>
                                      </p:cBhvr>
                                      <p:tavLst>
                                        <p:tav tm="0">
                                          <p:val>
                                            <p:strVal val="0-#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0-#ppt_w/2"/>
                                          </p:val>
                                        </p:tav>
                                        <p:tav tm="100000">
                                          <p:val>
                                            <p:strVal val="#ppt_x"/>
                                          </p:val>
                                        </p:tav>
                                      </p:tavLst>
                                    </p:anim>
                                    <p:anim calcmode="lin" valueType="num">
                                      <p:cBhvr additive="base">
                                        <p:cTn id="28" dur="10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360"/>
                            </p:stCondLst>
                            <p:childTnLst>
                              <p:par>
                                <p:cTn id="30" presetID="2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right)">
                                      <p:cBhvr>
                                        <p:cTn id="32" dur="500"/>
                                        <p:tgtEl>
                                          <p:spTgt spid="18"/>
                                        </p:tgtEl>
                                      </p:cBhvr>
                                    </p:animEffect>
                                  </p:childTnLst>
                                </p:cTn>
                              </p:par>
                            </p:childTnLst>
                          </p:cTn>
                        </p:par>
                        <p:par>
                          <p:cTn id="33" fill="hold">
                            <p:stCondLst>
                              <p:cond delay="286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childTnLst>
                          </p:cTn>
                        </p:par>
                        <p:par>
                          <p:cTn id="37" fill="hold">
                            <p:stCondLst>
                              <p:cond delay="3360"/>
                            </p:stCondLst>
                            <p:childTnLst>
                              <p:par>
                                <p:cTn id="38" presetID="22" presetClass="entr" presetSubtype="2"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right)">
                                      <p:cBhvr>
                                        <p:cTn id="40" dur="500"/>
                                        <p:tgtEl>
                                          <p:spTgt spid="19"/>
                                        </p:tgtEl>
                                      </p:cBhvr>
                                    </p:animEffect>
                                  </p:childTnLst>
                                </p:cTn>
                              </p:par>
                            </p:childTnLst>
                          </p:cTn>
                        </p:par>
                        <p:par>
                          <p:cTn id="41" fill="hold">
                            <p:stCondLst>
                              <p:cond delay="386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trellis">
          <a:fgClr>
            <a:srgbClr val="BFE4FF"/>
          </a:fgClr>
          <a:bgClr>
            <a:schemeClr val="bg1"/>
          </a:bgClr>
        </a:pattFill>
        <a:effectLst/>
      </p:bgPr>
    </p:bg>
    <p:spTree>
      <p:nvGrpSpPr>
        <p:cNvPr id="1" name=""/>
        <p:cNvGrpSpPr/>
        <p:nvPr/>
      </p:nvGrpSpPr>
      <p:grpSpPr>
        <a:xfrm>
          <a:off x="0" y="0"/>
          <a:ext cx="0" cy="0"/>
          <a:chOff x="0" y="0"/>
          <a:chExt cx="0" cy="0"/>
        </a:xfrm>
      </p:grpSpPr>
      <p:grpSp>
        <p:nvGrpSpPr>
          <p:cNvPr id="13" name="组合 12"/>
          <p:cNvGrpSpPr/>
          <p:nvPr/>
        </p:nvGrpSpPr>
        <p:grpSpPr>
          <a:xfrm>
            <a:off x="1838475" y="1147119"/>
            <a:ext cx="6655526" cy="3277716"/>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FFFFFF">
                    <a:lumMod val="65000"/>
                    <a:lumOff val="35000"/>
                  </a:srgb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740051" y="831837"/>
            <a:ext cx="1993749" cy="15939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740050" y="831837"/>
            <a:ext cx="2106463" cy="146257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8632975" y="4182529"/>
            <a:ext cx="186743" cy="18674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349927" y="983537"/>
            <a:ext cx="657612"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3</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862140" y="1340116"/>
            <a:ext cx="4086571"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第三部分</a:t>
            </a:r>
            <a:r>
              <a:rPr lang="zh-CN" altLang="en-US" sz="3200" b="1" dirty="0">
                <a:solidFill>
                  <a:srgbClr val="2B2A30"/>
                </a:solidFill>
                <a:latin typeface="微软雅黑" panose="020B0503020204020204" pitchFamily="34" charset="-122"/>
                <a:ea typeface="微软雅黑" panose="020B0503020204020204" pitchFamily="34" charset="-122"/>
              </a:rPr>
              <a:t>标题</a:t>
            </a:r>
          </a:p>
        </p:txBody>
      </p:sp>
      <p:sp>
        <p:nvSpPr>
          <p:cNvPr id="21" name="Rectangle 13"/>
          <p:cNvSpPr>
            <a:spLocks noChangeArrowheads="1"/>
          </p:cNvSpPr>
          <p:nvPr/>
        </p:nvSpPr>
        <p:spPr bwMode="auto">
          <a:xfrm>
            <a:off x="1830592" y="1641770"/>
            <a:ext cx="5331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699322" y="2616202"/>
            <a:ext cx="5004553" cy="1477328"/>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3840808" y="1920749"/>
            <a:ext cx="4024193"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84" y="1387195"/>
            <a:ext cx="1812524" cy="3737645"/>
          </a:xfrm>
          <a:prstGeom prst="rect">
            <a:avLst/>
          </a:prstGeom>
        </p:spPr>
      </p:pic>
    </p:spTree>
    <p:extLst>
      <p:ext uri="{BB962C8B-B14F-4D97-AF65-F5344CB8AC3E}">
        <p14:creationId xmlns:p14="http://schemas.microsoft.com/office/powerpoint/2010/main" val="268333415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 calcmode="lin" valueType="num">
                                      <p:cBhvr>
                                        <p:cTn id="25" dur="500" fill="hold"/>
                                        <p:tgtEl>
                                          <p:spTgt spid="19"/>
                                        </p:tgtEl>
                                        <p:attrNameLst>
                                          <p:attrName>style.rotation</p:attrName>
                                        </p:attrNameLst>
                                      </p:cBhvr>
                                      <p:tavLst>
                                        <p:tav tm="0">
                                          <p:val>
                                            <p:fltVal val="90"/>
                                          </p:val>
                                        </p:tav>
                                        <p:tav tm="100000">
                                          <p:val>
                                            <p:fltVal val="0"/>
                                          </p:val>
                                        </p:tav>
                                      </p:tavLst>
                                    </p:anim>
                                    <p:animEffect transition="in" filter="fade">
                                      <p:cBhvr>
                                        <p:cTn id="26" dur="500"/>
                                        <p:tgtEl>
                                          <p:spTgt spid="19"/>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 calcmode="lin" valueType="num">
                                      <p:cBhvr>
                                        <p:cTn id="31" dur="500" fill="hold"/>
                                        <p:tgtEl>
                                          <p:spTgt spid="21"/>
                                        </p:tgtEl>
                                        <p:attrNameLst>
                                          <p:attrName>style.rotation</p:attrName>
                                        </p:attrNameLst>
                                      </p:cBhvr>
                                      <p:tavLst>
                                        <p:tav tm="0">
                                          <p:val>
                                            <p:fltVal val="90"/>
                                          </p:val>
                                        </p:tav>
                                        <p:tav tm="100000">
                                          <p:val>
                                            <p:fltVal val="0"/>
                                          </p:val>
                                        </p:tav>
                                      </p:tavLst>
                                    </p:anim>
                                    <p:animEffect transition="in" filter="fade">
                                      <p:cBhvr>
                                        <p:cTn id="32" dur="500"/>
                                        <p:tgtEl>
                                          <p:spTgt spid="2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30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1479053" y="2673749"/>
            <a:ext cx="1462088" cy="2109788"/>
            <a:chOff x="1479053" y="2699544"/>
            <a:chExt cx="1462088" cy="2109788"/>
          </a:xfrm>
        </p:grpSpPr>
        <p:sp>
          <p:nvSpPr>
            <p:cNvPr id="4" name="椭圆 7"/>
            <p:cNvSpPr/>
            <p:nvPr/>
          </p:nvSpPr>
          <p:spPr>
            <a:xfrm>
              <a:off x="14917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0070C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 name="Oval 65"/>
            <p:cNvSpPr>
              <a:spLocks noChangeArrowheads="1"/>
            </p:cNvSpPr>
            <p:nvPr/>
          </p:nvSpPr>
          <p:spPr bwMode="auto">
            <a:xfrm rot="7998615" flipV="1">
              <a:off x="1603672" y="3867150"/>
              <a:ext cx="1747838" cy="136525"/>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ndParaRPr>
            </a:p>
          </p:txBody>
        </p:sp>
        <p:sp>
          <p:nvSpPr>
            <p:cNvPr id="7" name="TextBox 52"/>
            <p:cNvSpPr txBox="1">
              <a:spLocks noChangeArrowheads="1"/>
            </p:cNvSpPr>
            <p:nvPr/>
          </p:nvSpPr>
          <p:spPr bwMode="auto">
            <a:xfrm>
              <a:off x="2502991" y="3916591"/>
              <a:ext cx="438150"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rPr>
                <a:t>01</a:t>
              </a:r>
              <a:endParaRPr kumimoji="0" lang="zh-CN" altLang="en-US"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endParaRPr>
            </a:p>
          </p:txBody>
        </p:sp>
        <p:sp>
          <p:nvSpPr>
            <p:cNvPr id="8" name="椭圆 42"/>
            <p:cNvSpPr/>
            <p:nvPr/>
          </p:nvSpPr>
          <p:spPr>
            <a:xfrm>
              <a:off x="1479053" y="2699544"/>
              <a:ext cx="1373188"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ysClr val="window" lastClr="FFFFFF"/>
                </a:solidFill>
                <a:effectLst/>
                <a:uLnTx/>
                <a:uFillTx/>
              </a:endParaRPr>
            </a:p>
          </p:txBody>
        </p:sp>
      </p:grpSp>
      <p:grpSp>
        <p:nvGrpSpPr>
          <p:cNvPr id="9" name="组合 8"/>
          <p:cNvGrpSpPr/>
          <p:nvPr/>
        </p:nvGrpSpPr>
        <p:grpSpPr>
          <a:xfrm>
            <a:off x="2969717" y="2691213"/>
            <a:ext cx="1527175" cy="2092325"/>
            <a:chOff x="2969716" y="2717007"/>
            <a:chExt cx="1527175" cy="2092325"/>
          </a:xfrm>
        </p:grpSpPr>
        <p:sp>
          <p:nvSpPr>
            <p:cNvPr id="10" name="椭圆 7"/>
            <p:cNvSpPr/>
            <p:nvPr/>
          </p:nvSpPr>
          <p:spPr>
            <a:xfrm>
              <a:off x="2993528"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0070C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Oval 65"/>
            <p:cNvSpPr>
              <a:spLocks noChangeArrowheads="1"/>
            </p:cNvSpPr>
            <p:nvPr/>
          </p:nvSpPr>
          <p:spPr bwMode="auto">
            <a:xfrm rot="7998615" flipV="1">
              <a:off x="3106241" y="3867944"/>
              <a:ext cx="1747838" cy="134937"/>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ndParaRPr>
            </a:p>
          </p:txBody>
        </p:sp>
        <p:sp>
          <p:nvSpPr>
            <p:cNvPr id="12" name="TextBox 53"/>
            <p:cNvSpPr txBox="1">
              <a:spLocks noChangeArrowheads="1"/>
            </p:cNvSpPr>
            <p:nvPr/>
          </p:nvSpPr>
          <p:spPr bwMode="auto">
            <a:xfrm>
              <a:off x="3979366" y="3916590"/>
              <a:ext cx="5175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rPr>
                <a:t>02</a:t>
              </a:r>
              <a:endParaRPr kumimoji="0" lang="zh-CN" altLang="en-US"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endParaRPr>
            </a:p>
          </p:txBody>
        </p:sp>
        <p:sp>
          <p:nvSpPr>
            <p:cNvPr id="13" name="椭圆 42"/>
            <p:cNvSpPr/>
            <p:nvPr/>
          </p:nvSpPr>
          <p:spPr>
            <a:xfrm>
              <a:off x="2969716" y="2717007"/>
              <a:ext cx="1373187"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ysClr val="window" lastClr="FFFFFF"/>
                </a:solidFill>
                <a:effectLst/>
                <a:uLnTx/>
                <a:uFillTx/>
              </a:endParaRPr>
            </a:p>
          </p:txBody>
        </p:sp>
      </p:grpSp>
      <p:grpSp>
        <p:nvGrpSpPr>
          <p:cNvPr id="14" name="组合 13"/>
          <p:cNvGrpSpPr/>
          <p:nvPr/>
        </p:nvGrpSpPr>
        <p:grpSpPr>
          <a:xfrm>
            <a:off x="4496892" y="2726137"/>
            <a:ext cx="1503362" cy="2057400"/>
            <a:chOff x="4496891" y="2751932"/>
            <a:chExt cx="1503362" cy="2057400"/>
          </a:xfrm>
        </p:grpSpPr>
        <p:sp>
          <p:nvSpPr>
            <p:cNvPr id="15" name="椭圆 7"/>
            <p:cNvSpPr/>
            <p:nvPr/>
          </p:nvSpPr>
          <p:spPr>
            <a:xfrm>
              <a:off x="4496891" y="2751932"/>
              <a:ext cx="1423987"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0070C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6" name="Oval 65"/>
            <p:cNvSpPr>
              <a:spLocks noChangeArrowheads="1"/>
            </p:cNvSpPr>
            <p:nvPr/>
          </p:nvSpPr>
          <p:spPr bwMode="auto">
            <a:xfrm rot="7998615" flipV="1">
              <a:off x="4609603" y="3867944"/>
              <a:ext cx="1747838" cy="134938"/>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ndParaRPr>
            </a:p>
          </p:txBody>
        </p:sp>
        <p:sp>
          <p:nvSpPr>
            <p:cNvPr id="17" name="TextBox 54"/>
            <p:cNvSpPr txBox="1">
              <a:spLocks noChangeArrowheads="1"/>
            </p:cNvSpPr>
            <p:nvPr/>
          </p:nvSpPr>
          <p:spPr bwMode="auto">
            <a:xfrm>
              <a:off x="5455741" y="3916590"/>
              <a:ext cx="544512"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rPr>
                <a:t>03</a:t>
              </a:r>
              <a:endParaRPr kumimoji="0" lang="zh-CN" altLang="en-US"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endParaRPr>
            </a:p>
          </p:txBody>
        </p:sp>
        <p:sp>
          <p:nvSpPr>
            <p:cNvPr id="18" name="椭圆 42"/>
            <p:cNvSpPr/>
            <p:nvPr/>
          </p:nvSpPr>
          <p:spPr>
            <a:xfrm>
              <a:off x="4508003" y="2775744"/>
              <a:ext cx="1371600"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ysClr val="window" lastClr="FFFFFF"/>
                </a:solidFill>
                <a:effectLst/>
                <a:uLnTx/>
                <a:uFillTx/>
              </a:endParaRPr>
            </a:p>
          </p:txBody>
        </p:sp>
      </p:grpSp>
      <p:grpSp>
        <p:nvGrpSpPr>
          <p:cNvPr id="19" name="组合 18"/>
          <p:cNvGrpSpPr/>
          <p:nvPr/>
        </p:nvGrpSpPr>
        <p:grpSpPr>
          <a:xfrm>
            <a:off x="5963741" y="2726137"/>
            <a:ext cx="1460500" cy="2057400"/>
            <a:chOff x="5963741" y="2751932"/>
            <a:chExt cx="1460500" cy="2057400"/>
          </a:xfrm>
        </p:grpSpPr>
        <p:sp>
          <p:nvSpPr>
            <p:cNvPr id="20" name="椭圆 7"/>
            <p:cNvSpPr/>
            <p:nvPr/>
          </p:nvSpPr>
          <p:spPr>
            <a:xfrm>
              <a:off x="60002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0070C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a:t>
              </a: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题</a:t>
              </a:r>
              <a:endParaRPr kumimoji="0" 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1" name="Oval 65"/>
            <p:cNvSpPr>
              <a:spLocks noChangeArrowheads="1"/>
            </p:cNvSpPr>
            <p:nvPr/>
          </p:nvSpPr>
          <p:spPr bwMode="auto">
            <a:xfrm rot="7998615" flipV="1">
              <a:off x="6112172" y="3867150"/>
              <a:ext cx="1747838" cy="136525"/>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ndParaRPr>
            </a:p>
          </p:txBody>
        </p:sp>
        <p:sp>
          <p:nvSpPr>
            <p:cNvPr id="22" name="TextBox 55"/>
            <p:cNvSpPr txBox="1">
              <a:spLocks noChangeArrowheads="1"/>
            </p:cNvSpPr>
            <p:nvPr/>
          </p:nvSpPr>
          <p:spPr bwMode="auto">
            <a:xfrm>
              <a:off x="6932116" y="3916590"/>
              <a:ext cx="4921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rPr>
                <a:t>04</a:t>
              </a:r>
              <a:endParaRPr kumimoji="0" lang="zh-CN" altLang="en-US" sz="2000" b="0" i="0" u="none" strike="noStrike" kern="0" cap="none" spc="0" normalizeH="0" baseline="0" noProof="0" dirty="0">
                <a:ln>
                  <a:noFill/>
                </a:ln>
                <a:solidFill>
                  <a:prstClr val="white">
                    <a:lumMod val="50000"/>
                  </a:prstClr>
                </a:solidFill>
                <a:effectLst/>
                <a:uLnTx/>
                <a:uFillTx/>
                <a:latin typeface="Impact" pitchFamily="34" charset="0"/>
                <a:ea typeface="微软雅黑" pitchFamily="34" charset="-122"/>
                <a:cs typeface="Times New Roman" pitchFamily="18" charset="0"/>
              </a:endParaRPr>
            </a:p>
          </p:txBody>
        </p:sp>
        <p:sp>
          <p:nvSpPr>
            <p:cNvPr id="23" name="椭圆 42"/>
            <p:cNvSpPr/>
            <p:nvPr/>
          </p:nvSpPr>
          <p:spPr>
            <a:xfrm>
              <a:off x="5963741" y="2763044"/>
              <a:ext cx="1371600"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ysClr val="window" lastClr="FFFFFF"/>
                </a:solidFill>
                <a:effectLst/>
                <a:uLnTx/>
                <a:uFillTx/>
              </a:endParaRPr>
            </a:p>
          </p:txBody>
        </p:sp>
      </p:grpSp>
      <p:sp>
        <p:nvSpPr>
          <p:cNvPr id="24" name="TextBox 76"/>
          <p:cNvSpPr txBox="1"/>
          <p:nvPr/>
        </p:nvSpPr>
        <p:spPr>
          <a:xfrm>
            <a:off x="1055245" y="1131590"/>
            <a:ext cx="7169151" cy="1139180"/>
          </a:xfrm>
          <a:prstGeom prst="rect">
            <a:avLst/>
          </a:prstGeom>
          <a:noFill/>
        </p:spPr>
        <p:txBody>
          <a:bodyPr lIns="91428" tIns="45714" rIns="91428" bIns="45714" anchor="ctr"/>
          <a:lstStyle/>
          <a:p>
            <a:pPr algn="just">
              <a:lnSpc>
                <a:spcPct val="130000"/>
              </a:lnSpc>
              <a:defRPr/>
            </a:pPr>
            <a:r>
              <a:rPr lang="zh-CN" altLang="en-US" sz="1400" dirty="0">
                <a:solidFill>
                  <a:prstClr val="black"/>
                </a:solidFill>
                <a:latin typeface="微软雅黑" pitchFamily="34" charset="-122"/>
                <a:ea typeface="微软雅黑" pitchFamily="34" charset="-122"/>
              </a:rPr>
              <a:t>请在此处输入您的文字，或者复制您的文字粘贴到此处，并且在粘贴后选择“仅文字”</a:t>
            </a:r>
            <a:endParaRPr lang="en-US" altLang="zh-CN" sz="1400" dirty="0">
              <a:solidFill>
                <a:prstClr val="black"/>
              </a:solidFill>
              <a:latin typeface="微软雅黑" pitchFamily="34" charset="-122"/>
              <a:ea typeface="微软雅黑" pitchFamily="34" charset="-122"/>
            </a:endParaRPr>
          </a:p>
          <a:p>
            <a:pPr algn="just">
              <a:lnSpc>
                <a:spcPct val="130000"/>
              </a:lnSpc>
              <a:defRPr/>
            </a:pPr>
            <a:r>
              <a:rPr lang="zh-CN" altLang="en-US" sz="1400" dirty="0">
                <a:solidFill>
                  <a:prstClr val="black"/>
                </a:solidFill>
                <a:latin typeface="微软雅黑" pitchFamily="34" charset="-122"/>
                <a:ea typeface="微软雅黑" pitchFamily="34" charset="-122"/>
              </a:rPr>
              <a:t>请在此处输入您的文字，或者复制您的文字粘贴到此处，并且在粘贴后选择“仅文字”</a:t>
            </a:r>
            <a:endParaRPr lang="en-US" altLang="zh-CN" sz="1400" dirty="0">
              <a:solidFill>
                <a:prstClr val="black"/>
              </a:solidFill>
              <a:latin typeface="微软雅黑" pitchFamily="34" charset="-122"/>
              <a:ea typeface="微软雅黑" pitchFamily="34" charset="-122"/>
            </a:endParaRPr>
          </a:p>
          <a:p>
            <a:pPr algn="just">
              <a:lnSpc>
                <a:spcPct val="130000"/>
              </a:lnSpc>
              <a:defRPr/>
            </a:pPr>
            <a:r>
              <a:rPr lang="zh-CN" altLang="en-US" sz="1400" dirty="0">
                <a:solidFill>
                  <a:prstClr val="black"/>
                </a:solidFill>
                <a:latin typeface="微软雅黑" pitchFamily="34" charset="-122"/>
                <a:ea typeface="微软雅黑" pitchFamily="34" charset="-122"/>
              </a:rPr>
              <a:t>请在此处输入您的文字，或者复制您的文字粘贴到此处，并且在粘贴后选择“仅文字”</a:t>
            </a:r>
            <a:endParaRPr lang="en-US" altLang="zh-CN" sz="1400" dirty="0">
              <a:solidFill>
                <a:prstClr val="black"/>
              </a:solidFill>
              <a:latin typeface="微软雅黑" pitchFamily="34" charset="-122"/>
              <a:ea typeface="微软雅黑" pitchFamily="34" charset="-122"/>
            </a:endParaRPr>
          </a:p>
        </p:txBody>
      </p:sp>
      <p:sp>
        <p:nvSpPr>
          <p:cNvPr id="25" name="Freeform 5"/>
          <p:cNvSpPr>
            <a:spLocks noEditPoints="1"/>
          </p:cNvSpPr>
          <p:nvPr/>
        </p:nvSpPr>
        <p:spPr bwMode="auto">
          <a:xfrm>
            <a:off x="703570" y="1176488"/>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0070C0"/>
          </a:solidFill>
          <a:ln>
            <a:noFill/>
          </a:ln>
          <a:extLst/>
        </p:spPr>
        <p:txBody>
          <a:bodyPr lIns="91428" tIns="45714" rIns="91428" bIns="45714"/>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50000"/>
                  <a:lumOff val="50000"/>
                </a:prstClr>
              </a:solidFill>
              <a:effectLst/>
              <a:uLnTx/>
              <a:uFillTx/>
            </a:endParaRPr>
          </a:p>
        </p:txBody>
      </p:sp>
      <p:sp>
        <p:nvSpPr>
          <p:cNvPr id="26" name="Freeform 5"/>
          <p:cNvSpPr>
            <a:spLocks noEditPoints="1"/>
          </p:cNvSpPr>
          <p:nvPr/>
        </p:nvSpPr>
        <p:spPr bwMode="auto">
          <a:xfrm rot="10800000">
            <a:off x="8100392" y="2009106"/>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0070C0"/>
          </a:solidFill>
          <a:ln>
            <a:noFill/>
          </a:ln>
          <a:extLst/>
        </p:spPr>
        <p:txBody>
          <a:bodyPr lIns="91428" tIns="45714" rIns="91428" bIns="45714"/>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1000"/>
                                        <p:tgtEl>
                                          <p:spTgt spid="3"/>
                                        </p:tgtEl>
                                      </p:cBhvr>
                                    </p:animEffect>
                                  </p:childTnLst>
                                </p:cTn>
                              </p:par>
                              <p:par>
                                <p:cTn id="16" presetID="22" presetClass="entr" presetSubtype="4" fill="hold"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1000"/>
                                        <p:tgtEl>
                                          <p:spTgt spid="9"/>
                                        </p:tgtEl>
                                      </p:cBhvr>
                                    </p:animEffect>
                                  </p:childTnLst>
                                </p:cTn>
                              </p:par>
                              <p:par>
                                <p:cTn id="19" presetID="22" presetClass="entr" presetSubtype="4" fill="hold" nodeType="withEffect">
                                  <p:stCondLst>
                                    <p:cond delay="100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000"/>
                                        <p:tgtEl>
                                          <p:spTgt spid="14"/>
                                        </p:tgtEl>
                                      </p:cBhvr>
                                    </p:animEffect>
                                  </p:childTnLst>
                                </p:cTn>
                              </p:par>
                              <p:par>
                                <p:cTn id="22" presetID="22" presetClass="entr" presetSubtype="4" fill="hold" nodeType="withEffect">
                                  <p:stCondLst>
                                    <p:cond delay="150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1000"/>
                                        <p:tgtEl>
                                          <p:spTgt spid="19"/>
                                        </p:tgtEl>
                                      </p:cBhvr>
                                    </p:animEffect>
                                  </p:childTnLst>
                                </p:cTn>
                              </p:par>
                              <p:par>
                                <p:cTn id="25" presetID="53" presetClass="entr" presetSubtype="16" fill="hold" grpId="0" nodeType="withEffect">
                                  <p:stCondLst>
                                    <p:cond delay="225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4110"/>
                            </p:stCondLst>
                            <p:childTnLst>
                              <p:par>
                                <p:cTn id="36" presetID="22" presetClass="entr" presetSubtype="8" fill="hold" nodeType="afterEffect">
                                  <p:stCondLst>
                                    <p:cond delay="0"/>
                                  </p:stCondLst>
                                  <p:childTnLst>
                                    <p:set>
                                      <p:cBhvr>
                                        <p:cTn id="37" dur="1" fill="hold">
                                          <p:stCondLst>
                                            <p:cond delay="0"/>
                                          </p:stCondLst>
                                        </p:cTn>
                                        <p:tgtEl>
                                          <p:spTgt spid="24">
                                            <p:txEl>
                                              <p:pRg st="0" end="0"/>
                                            </p:txEl>
                                          </p:spTgt>
                                        </p:tgtEl>
                                        <p:attrNameLst>
                                          <p:attrName>style.visibility</p:attrName>
                                        </p:attrNameLst>
                                      </p:cBhvr>
                                      <p:to>
                                        <p:strVal val="visible"/>
                                      </p:to>
                                    </p:set>
                                    <p:animEffect transition="in" filter="wipe(left)">
                                      <p:cBhvr>
                                        <p:cTn id="38" dur="500"/>
                                        <p:tgtEl>
                                          <p:spTgt spid="24">
                                            <p:txEl>
                                              <p:pRg st="0" end="0"/>
                                            </p:txEl>
                                          </p:spTgt>
                                        </p:tgtEl>
                                      </p:cBhvr>
                                    </p:animEffect>
                                  </p:childTnLst>
                                </p:cTn>
                              </p:par>
                            </p:childTnLst>
                          </p:cTn>
                        </p:par>
                        <p:par>
                          <p:cTn id="39" fill="hold">
                            <p:stCondLst>
                              <p:cond delay="4610"/>
                            </p:stCondLst>
                            <p:childTnLst>
                              <p:par>
                                <p:cTn id="40" presetID="22" presetClass="entr" presetSubtype="8" fill="hold" nodeType="afterEffect">
                                  <p:stCondLst>
                                    <p:cond delay="0"/>
                                  </p:stCondLst>
                                  <p:childTnLst>
                                    <p:set>
                                      <p:cBhvr>
                                        <p:cTn id="41" dur="1" fill="hold">
                                          <p:stCondLst>
                                            <p:cond delay="0"/>
                                          </p:stCondLst>
                                        </p:cTn>
                                        <p:tgtEl>
                                          <p:spTgt spid="24">
                                            <p:txEl>
                                              <p:pRg st="1" end="1"/>
                                            </p:txEl>
                                          </p:spTgt>
                                        </p:tgtEl>
                                        <p:attrNameLst>
                                          <p:attrName>style.visibility</p:attrName>
                                        </p:attrNameLst>
                                      </p:cBhvr>
                                      <p:to>
                                        <p:strVal val="visible"/>
                                      </p:to>
                                    </p:set>
                                    <p:animEffect transition="in" filter="wipe(left)">
                                      <p:cBhvr>
                                        <p:cTn id="42" dur="500"/>
                                        <p:tgtEl>
                                          <p:spTgt spid="24">
                                            <p:txEl>
                                              <p:pRg st="1" end="1"/>
                                            </p:txEl>
                                          </p:spTgt>
                                        </p:tgtEl>
                                      </p:cBhvr>
                                    </p:animEffect>
                                  </p:childTnLst>
                                </p:cTn>
                              </p:par>
                            </p:childTnLst>
                          </p:cTn>
                        </p:par>
                        <p:par>
                          <p:cTn id="43" fill="hold">
                            <p:stCondLst>
                              <p:cond delay="5110"/>
                            </p:stCondLst>
                            <p:childTnLst>
                              <p:par>
                                <p:cTn id="44" presetID="22" presetClass="entr" presetSubtype="8" fill="hold" nodeType="afterEffect">
                                  <p:stCondLst>
                                    <p:cond delay="0"/>
                                  </p:stCondLst>
                                  <p:childTnLst>
                                    <p:set>
                                      <p:cBhvr>
                                        <p:cTn id="45" dur="1" fill="hold">
                                          <p:stCondLst>
                                            <p:cond delay="0"/>
                                          </p:stCondLst>
                                        </p:cTn>
                                        <p:tgtEl>
                                          <p:spTgt spid="24">
                                            <p:txEl>
                                              <p:pRg st="2" end="2"/>
                                            </p:txEl>
                                          </p:spTgt>
                                        </p:tgtEl>
                                        <p:attrNameLst>
                                          <p:attrName>style.visibility</p:attrName>
                                        </p:attrNameLst>
                                      </p:cBhvr>
                                      <p:to>
                                        <p:strVal val="visible"/>
                                      </p:to>
                                    </p:set>
                                    <p:animEffect transition="in" filter="wipe(left)">
                                      <p:cBhvr>
                                        <p:cTn id="46"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2843809" y="1767755"/>
            <a:ext cx="2628619" cy="2628031"/>
            <a:chOff x="3868719" y="1776670"/>
            <a:chExt cx="2628619" cy="2628031"/>
          </a:xfrm>
        </p:grpSpPr>
        <p:sp>
          <p:nvSpPr>
            <p:cNvPr id="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70C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5"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a:defRPr/>
              </a:pPr>
              <a:r>
                <a:rPr lang="zh-CN" altLang="en-US" kern="0" dirty="0">
                  <a:solidFill>
                    <a:srgbClr val="5A5959"/>
                  </a:solidFill>
                  <a:ea typeface="微软雅黑"/>
                </a:rPr>
                <a:t>单击此处添加文本</a:t>
              </a:r>
              <a:endParaRPr lang="en-US" kern="0" dirty="0">
                <a:solidFill>
                  <a:srgbClr val="5A5959"/>
                </a:solidFill>
                <a:ea typeface="微软雅黑"/>
              </a:endParaRPr>
            </a:p>
          </p:txBody>
        </p:sp>
      </p:grpSp>
      <p:grpSp>
        <p:nvGrpSpPr>
          <p:cNvPr id="7" name="组合 6"/>
          <p:cNvGrpSpPr/>
          <p:nvPr/>
        </p:nvGrpSpPr>
        <p:grpSpPr>
          <a:xfrm>
            <a:off x="5157880" y="1285823"/>
            <a:ext cx="1790385" cy="1789984"/>
            <a:chOff x="6012485" y="1170407"/>
            <a:chExt cx="1487948" cy="1487615"/>
          </a:xfrm>
        </p:grpSpPr>
        <p:sp>
          <p:nvSpPr>
            <p:cNvPr id="8"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070C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9"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rgbClr val="5A5959"/>
                  </a:solidFill>
                  <a:ea typeface="微软雅黑"/>
                </a:rPr>
                <a:t>单击此处添加文本</a:t>
              </a:r>
              <a:endParaRPr lang="en-US" altLang="zh-CN" sz="1200" kern="0" dirty="0">
                <a:solidFill>
                  <a:srgbClr val="5A5959"/>
                </a:solidFill>
                <a:ea typeface="微软雅黑"/>
              </a:endParaRPr>
            </a:p>
          </p:txBody>
        </p:sp>
      </p:grpSp>
      <p:grpSp>
        <p:nvGrpSpPr>
          <p:cNvPr id="10" name="组合 9"/>
          <p:cNvGrpSpPr/>
          <p:nvPr/>
        </p:nvGrpSpPr>
        <p:grpSpPr>
          <a:xfrm>
            <a:off x="912178" y="1553754"/>
            <a:ext cx="2075647" cy="2080525"/>
            <a:chOff x="2057536" y="1194444"/>
            <a:chExt cx="2075647" cy="2080525"/>
          </a:xfrm>
        </p:grpSpPr>
        <p:sp>
          <p:nvSpPr>
            <p:cNvPr id="11"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12"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
        <p:nvSpPr>
          <p:cNvPr id="13" name="Freeform 10"/>
          <p:cNvSpPr>
            <a:spLocks/>
          </p:cNvSpPr>
          <p:nvPr/>
        </p:nvSpPr>
        <p:spPr bwMode="auto">
          <a:xfrm>
            <a:off x="1516297" y="4392803"/>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0070C0"/>
          </a:solidFill>
          <a:ln w="9525" cap="rnd">
            <a:solidFill>
              <a:srgbClr val="E6E6E6"/>
            </a:solidFill>
            <a:prstDash val="solid"/>
            <a:round/>
            <a:headEnd/>
            <a:tailEnd/>
          </a:ln>
          <a:extLst/>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fontAlgn="base">
              <a:spcBef>
                <a:spcPct val="0"/>
              </a:spcBef>
              <a:spcAft>
                <a:spcPct val="0"/>
              </a:spcAft>
              <a:defRPr/>
            </a:pPr>
            <a:endParaRPr lang="en-US" sz="1400" kern="0" dirty="0">
              <a:solidFill>
                <a:sysClr val="window" lastClr="FFFFFF"/>
              </a:solidFill>
              <a:latin typeface="微软雅黑" pitchFamily="34" charset="-122"/>
              <a:ea typeface="微软雅黑" pitchFamily="34" charset="-122"/>
            </a:endParaRPr>
          </a:p>
        </p:txBody>
      </p:sp>
      <p:sp>
        <p:nvSpPr>
          <p:cNvPr id="14" name="TextBox 53"/>
          <p:cNvSpPr txBox="1">
            <a:spLocks noChangeArrowheads="1"/>
          </p:cNvSpPr>
          <p:nvPr/>
        </p:nvSpPr>
        <p:spPr bwMode="auto">
          <a:xfrm>
            <a:off x="971600" y="1183854"/>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srgbClr val="5A5959"/>
                </a:solidFill>
                <a:latin typeface="微软雅黑" pitchFamily="34" charset="-122"/>
                <a:ea typeface="微软雅黑" pitchFamily="34" charset="-122"/>
                <a:cs typeface="宋体" pitchFamily="2" charset="-122"/>
              </a:rPr>
              <a:t>单击添加标题</a:t>
            </a:r>
            <a:endParaRPr lang="zh-CN" altLang="en-US" sz="2000" kern="0" dirty="0">
              <a:solidFill>
                <a:srgbClr val="5A5959"/>
              </a:solidFill>
              <a:latin typeface="Arial" pitchFamily="34" charset="0"/>
              <a:cs typeface="宋体" pitchFamily="2" charset="-122"/>
            </a:endParaRPr>
          </a:p>
        </p:txBody>
      </p:sp>
      <p:sp>
        <p:nvSpPr>
          <p:cNvPr id="15" name="TextBox 53"/>
          <p:cNvSpPr txBox="1">
            <a:spLocks noChangeArrowheads="1"/>
          </p:cNvSpPr>
          <p:nvPr/>
        </p:nvSpPr>
        <p:spPr bwMode="auto">
          <a:xfrm>
            <a:off x="3203849" y="1419623"/>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srgbClr val="5A5959"/>
                </a:solidFill>
                <a:latin typeface="微软雅黑" pitchFamily="34" charset="-122"/>
                <a:ea typeface="微软雅黑" pitchFamily="34" charset="-122"/>
                <a:cs typeface="宋体" pitchFamily="2" charset="-122"/>
              </a:rPr>
              <a:t>单击添加标题</a:t>
            </a:r>
            <a:endParaRPr lang="zh-CN" altLang="en-US" sz="2000" kern="0" dirty="0">
              <a:solidFill>
                <a:srgbClr val="5A5959"/>
              </a:solidFill>
              <a:latin typeface="Arial" pitchFamily="34" charset="0"/>
              <a:cs typeface="宋体" pitchFamily="2" charset="-122"/>
            </a:endParaRPr>
          </a:p>
        </p:txBody>
      </p:sp>
      <p:sp>
        <p:nvSpPr>
          <p:cNvPr id="16" name="TextBox 53"/>
          <p:cNvSpPr txBox="1">
            <a:spLocks noChangeArrowheads="1"/>
          </p:cNvSpPr>
          <p:nvPr/>
        </p:nvSpPr>
        <p:spPr bwMode="auto">
          <a:xfrm>
            <a:off x="6732240" y="1759918"/>
            <a:ext cx="151216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srgbClr val="5A5959"/>
                </a:solidFill>
                <a:latin typeface="微软雅黑" pitchFamily="34" charset="-122"/>
                <a:ea typeface="微软雅黑" pitchFamily="34" charset="-122"/>
                <a:cs typeface="宋体" pitchFamily="2" charset="-122"/>
              </a:rPr>
              <a:t>单击添加标题</a:t>
            </a:r>
            <a:endParaRPr lang="zh-CN" altLang="en-US" sz="2000" kern="0" dirty="0">
              <a:solidFill>
                <a:srgbClr val="5A5959"/>
              </a:solidFill>
              <a:latin typeface="Arial" pitchFamily="34" charset="0"/>
              <a:cs typeface="宋体" pitchFamily="2" charset="-122"/>
            </a:endParaRPr>
          </a:p>
        </p:txBody>
      </p:sp>
      <p:grpSp>
        <p:nvGrpSpPr>
          <p:cNvPr id="17" name="组合 16"/>
          <p:cNvGrpSpPr/>
          <p:nvPr/>
        </p:nvGrpSpPr>
        <p:grpSpPr>
          <a:xfrm>
            <a:off x="6660232" y="2207818"/>
            <a:ext cx="1656184" cy="1660076"/>
            <a:chOff x="2057536" y="1194444"/>
            <a:chExt cx="2075647" cy="2080525"/>
          </a:xfrm>
        </p:grpSpPr>
        <p:sp>
          <p:nvSpPr>
            <p:cNvPr id="18"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19"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
        <p:nvSpPr>
          <p:cNvPr id="20" name="TextBox 53"/>
          <p:cNvSpPr txBox="1">
            <a:spLocks noChangeArrowheads="1"/>
          </p:cNvSpPr>
          <p:nvPr/>
        </p:nvSpPr>
        <p:spPr bwMode="auto">
          <a:xfrm>
            <a:off x="5157880" y="915566"/>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srgbClr val="5A5959"/>
                </a:solidFill>
                <a:latin typeface="微软雅黑" pitchFamily="34" charset="-122"/>
                <a:ea typeface="微软雅黑" pitchFamily="34" charset="-122"/>
                <a:cs typeface="宋体" pitchFamily="2" charset="-122"/>
              </a:rPr>
              <a:t>单击添加标题</a:t>
            </a:r>
            <a:endParaRPr lang="zh-CN" altLang="en-US" sz="2000" kern="0" dirty="0">
              <a:solidFill>
                <a:srgbClr val="5A5959"/>
              </a:solidFill>
              <a:latin typeface="Arial" pitchFamily="34" charset="0"/>
              <a:cs typeface="宋体" pitchFamily="2" charset="-122"/>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4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6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10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860"/>
                            </p:stCondLst>
                            <p:childTnLst>
                              <p:par>
                                <p:cTn id="26" presetID="1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right)">
                                      <p:cBhvr>
                                        <p:cTn id="29" dur="500"/>
                                        <p:tgtEl>
                                          <p:spTgt spid="13"/>
                                        </p:tgtEl>
                                      </p:cBhvr>
                                    </p:animEffect>
                                  </p:childTnLst>
                                </p:cTn>
                              </p:par>
                            </p:childTnLst>
                          </p:cTn>
                        </p:par>
                        <p:par>
                          <p:cTn id="30" fill="hold">
                            <p:stCondLst>
                              <p:cond delay="3360"/>
                            </p:stCondLst>
                            <p:childTnLst>
                              <p:par>
                                <p:cTn id="31" presetID="8" presetClass="emph" presetSubtype="0" fill="hold" nodeType="afterEffect">
                                  <p:stCondLst>
                                    <p:cond delay="0"/>
                                  </p:stCondLst>
                                  <p:childTnLst>
                                    <p:animRot by="21600000">
                                      <p:cBhvr>
                                        <p:cTn id="32" dur="2000" fill="hold"/>
                                        <p:tgtEl>
                                          <p:spTgt spid="3"/>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10"/>
                                        </p:tgtEl>
                                        <p:attrNameLst>
                                          <p:attrName>r</p:attrName>
                                        </p:attrNameLst>
                                      </p:cBhvr>
                                    </p:animRot>
                                  </p:childTnLst>
                                </p:cTn>
                              </p:par>
                              <p:par>
                                <p:cTn id="35" presetID="8" presetClass="emph" presetSubtype="0" fill="hold" nodeType="withEffect">
                                  <p:stCondLst>
                                    <p:cond delay="0"/>
                                  </p:stCondLst>
                                  <p:childTnLst>
                                    <p:animRot by="21600000">
                                      <p:cBhvr>
                                        <p:cTn id="36" dur="1000" fill="hold"/>
                                        <p:tgtEl>
                                          <p:spTgt spid="7"/>
                                        </p:tgtEl>
                                        <p:attrNameLst>
                                          <p:attrName>r</p:attrName>
                                        </p:attrNameLst>
                                      </p:cBhvr>
                                    </p:animRot>
                                  </p:childTnLst>
                                </p:cTn>
                              </p:par>
                              <p:par>
                                <p:cTn id="37" presetID="8" presetClass="emph" presetSubtype="0" fill="hold" nodeType="withEffect">
                                  <p:stCondLst>
                                    <p:cond delay="0"/>
                                  </p:stCondLst>
                                  <p:childTnLst>
                                    <p:animRot by="21600000">
                                      <p:cBhvr>
                                        <p:cTn id="38" dur="1500" fill="hold"/>
                                        <p:tgtEl>
                                          <p:spTgt spid="17"/>
                                        </p:tgtEl>
                                        <p:attrNameLst>
                                          <p:attrName>r</p:attrName>
                                        </p:attrNameLst>
                                      </p:cBhvr>
                                    </p:animRot>
                                  </p:childTnLst>
                                </p:cTn>
                              </p:par>
                              <p:par>
                                <p:cTn id="39" presetID="42" presetClass="entr" presetSubtype="0" fill="hold" grpId="0" nodeType="withEffect">
                                  <p:stCondLst>
                                    <p:cond delay="6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1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anim calcmode="lin" valueType="num">
                                      <p:cBhvr>
                                        <p:cTn id="47" dur="500" fill="hold"/>
                                        <p:tgtEl>
                                          <p:spTgt spid="15"/>
                                        </p:tgtEl>
                                        <p:attrNameLst>
                                          <p:attrName>ppt_x</p:attrName>
                                        </p:attrNameLst>
                                      </p:cBhvr>
                                      <p:tavLst>
                                        <p:tav tm="0">
                                          <p:val>
                                            <p:strVal val="#ppt_x"/>
                                          </p:val>
                                        </p:tav>
                                        <p:tav tm="100000">
                                          <p:val>
                                            <p:strVal val="#ppt_x"/>
                                          </p:val>
                                        </p:tav>
                                      </p:tavLst>
                                    </p:anim>
                                    <p:anim calcmode="lin" valueType="num">
                                      <p:cBhvr>
                                        <p:cTn id="48" dur="5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3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anim calcmode="lin" valueType="num">
                                      <p:cBhvr>
                                        <p:cTn id="52" dur="500" fill="hold"/>
                                        <p:tgtEl>
                                          <p:spTgt spid="16"/>
                                        </p:tgtEl>
                                        <p:attrNameLst>
                                          <p:attrName>ppt_x</p:attrName>
                                        </p:attrNameLst>
                                      </p:cBhvr>
                                      <p:tavLst>
                                        <p:tav tm="0">
                                          <p:val>
                                            <p:strVal val="#ppt_x"/>
                                          </p:val>
                                        </p:tav>
                                        <p:tav tm="100000">
                                          <p:val>
                                            <p:strVal val="#ppt_x"/>
                                          </p:val>
                                        </p:tav>
                                      </p:tavLst>
                                    </p:anim>
                                    <p:anim calcmode="lin" valueType="num">
                                      <p:cBhvr>
                                        <p:cTn id="53" dur="5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6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anim calcmode="lin" valueType="num">
                                      <p:cBhvr>
                                        <p:cTn id="57" dur="500" fill="hold"/>
                                        <p:tgtEl>
                                          <p:spTgt spid="20"/>
                                        </p:tgtEl>
                                        <p:attrNameLst>
                                          <p:attrName>ppt_x</p:attrName>
                                        </p:attrNameLst>
                                      </p:cBhvr>
                                      <p:tavLst>
                                        <p:tav tm="0">
                                          <p:val>
                                            <p:strVal val="#ppt_x"/>
                                          </p:val>
                                        </p:tav>
                                        <p:tav tm="100000">
                                          <p:val>
                                            <p:strVal val="#ppt_x"/>
                                          </p:val>
                                        </p:tav>
                                      </p:tavLst>
                                    </p:anim>
                                    <p:anim calcmode="lin" valueType="num">
                                      <p:cBhvr>
                                        <p:cTn id="5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P spid="14" grpId="0"/>
      <p:bldP spid="15" grpId="0"/>
      <p:bldP spid="16"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圆角矩形 2"/>
          <p:cNvSpPr/>
          <p:nvPr/>
        </p:nvSpPr>
        <p:spPr>
          <a:xfrm>
            <a:off x="3005187" y="1180058"/>
            <a:ext cx="3024188" cy="1476375"/>
          </a:xfrm>
          <a:prstGeom prst="roundRect">
            <a:avLst/>
          </a:prstGeom>
          <a:solidFill>
            <a:srgbClr val="0070C0"/>
          </a:solidFill>
          <a:ln w="25400" cap="flat" cmpd="sng" algn="ctr">
            <a:solidFill>
              <a:sysClr val="window" lastClr="FFFFFF"/>
            </a:solidFill>
            <a:prstDash val="solid"/>
          </a:ln>
          <a:effectLst/>
        </p:spPr>
        <p:txBody>
          <a:bodyPr lIns="91428" tIns="45714" rIns="91428" bIns="45714" anchor="ctr"/>
          <a:lstStyle/>
          <a:p>
            <a:pPr algn="ctr">
              <a:defRPr/>
            </a:pPr>
            <a:r>
              <a:rPr lang="zh-CN" altLang="en-US" sz="2800" kern="0" dirty="0">
                <a:solidFill>
                  <a:sysClr val="window" lastClr="FFFFFF"/>
                </a:solidFill>
                <a:latin typeface="微软雅黑" pitchFamily="34" charset="-122"/>
                <a:ea typeface="微软雅黑" pitchFamily="34" charset="-122"/>
              </a:rPr>
              <a:t>标题</a:t>
            </a:r>
            <a:endParaRPr lang="en-US" sz="2800" kern="0" dirty="0">
              <a:solidFill>
                <a:sysClr val="window" lastClr="FFFFFF"/>
              </a:solidFill>
              <a:latin typeface="微软雅黑" pitchFamily="34" charset="-122"/>
              <a:ea typeface="微软雅黑" pitchFamily="34" charset="-122"/>
            </a:endParaRPr>
          </a:p>
        </p:txBody>
      </p:sp>
      <p:grpSp>
        <p:nvGrpSpPr>
          <p:cNvPr id="4" name="组合 3"/>
          <p:cNvGrpSpPr/>
          <p:nvPr/>
        </p:nvGrpSpPr>
        <p:grpSpPr>
          <a:xfrm>
            <a:off x="971600" y="1305469"/>
            <a:ext cx="2789237" cy="1225550"/>
            <a:chOff x="1167333" y="1305470"/>
            <a:chExt cx="2789237" cy="1225550"/>
          </a:xfrm>
        </p:grpSpPr>
        <p:sp>
          <p:nvSpPr>
            <p:cNvPr id="5" name="圆角矩形 4"/>
            <p:cNvSpPr/>
            <p:nvPr/>
          </p:nvSpPr>
          <p:spPr>
            <a:xfrm>
              <a:off x="1167333" y="1305470"/>
              <a:ext cx="2789237" cy="1225550"/>
            </a:xfrm>
            <a:prstGeom prst="roundRect">
              <a:avLst>
                <a:gd name="adj" fmla="val 50000"/>
              </a:avLst>
            </a:prstGeom>
            <a:solidFill>
              <a:srgbClr val="0070C0"/>
            </a:solidFill>
            <a:ln w="25400" cap="flat" cmpd="sng" algn="ctr">
              <a:noFill/>
              <a:prstDash val="solid"/>
            </a:ln>
            <a:effectLst/>
          </p:spPr>
          <p:txBody>
            <a:bodyPr anchor="ctr"/>
            <a:lstStyle/>
            <a:p>
              <a:pPr algn="ctr">
                <a:defRPr/>
              </a:pPr>
              <a:endParaRPr lang="en-US" kern="0">
                <a:solidFill>
                  <a:prstClr val="black"/>
                </a:solidFill>
                <a:latin typeface="微软雅黑" pitchFamily="34" charset="-122"/>
                <a:ea typeface="微软雅黑" pitchFamily="34" charset="-122"/>
              </a:endParaRPr>
            </a:p>
          </p:txBody>
        </p:sp>
        <p:sp>
          <p:nvSpPr>
            <p:cNvPr id="7" name="圆角矩形 6"/>
            <p:cNvSpPr/>
            <p:nvPr/>
          </p:nvSpPr>
          <p:spPr>
            <a:xfrm>
              <a:off x="1176858" y="1381670"/>
              <a:ext cx="2439987" cy="1071563"/>
            </a:xfrm>
            <a:prstGeom prst="roundRect">
              <a:avLst>
                <a:gd name="adj" fmla="val 50000"/>
              </a:avLst>
            </a:prstGeom>
            <a:solidFill>
              <a:sysClr val="window" lastClr="FFFFFF"/>
            </a:solidFill>
            <a:ln w="25400" cap="flat" cmpd="sng" algn="ctr">
              <a:noFill/>
              <a:prstDash val="solid"/>
            </a:ln>
            <a:effectLst/>
          </p:spPr>
          <p:txBody>
            <a:bodyPr lIns="72000" tIns="0" rIns="72000" bIns="0" anchor="ctr"/>
            <a:lstStyle/>
            <a:p>
              <a:pPr algn="ctr">
                <a:lnSpc>
                  <a:spcPct val="130000"/>
                </a:lnSpc>
                <a:defRPr/>
              </a:pPr>
              <a:r>
                <a:rPr lang="zh-CN" altLang="en-US" sz="1400" kern="0" dirty="0">
                  <a:solidFill>
                    <a:prstClr val="black"/>
                  </a:solidFill>
                  <a:latin typeface="微软雅黑" pitchFamily="34" charset="-122"/>
                  <a:ea typeface="微软雅黑" pitchFamily="34" charset="-122"/>
                </a:rPr>
                <a:t>请在此处输入您的文本，或者将您文本粘贴到此处。</a:t>
              </a:r>
            </a:p>
          </p:txBody>
        </p:sp>
      </p:grpSp>
      <p:grpSp>
        <p:nvGrpSpPr>
          <p:cNvPr id="8" name="组合 7"/>
          <p:cNvGrpSpPr/>
          <p:nvPr/>
        </p:nvGrpSpPr>
        <p:grpSpPr>
          <a:xfrm>
            <a:off x="5259437" y="1305469"/>
            <a:ext cx="2789238" cy="1225550"/>
            <a:chOff x="5455170" y="1305470"/>
            <a:chExt cx="2789238" cy="1225550"/>
          </a:xfrm>
          <a:solidFill>
            <a:srgbClr val="FF0000"/>
          </a:solidFill>
        </p:grpSpPr>
        <p:sp>
          <p:nvSpPr>
            <p:cNvPr id="9" name="圆角矩形 8"/>
            <p:cNvSpPr/>
            <p:nvPr/>
          </p:nvSpPr>
          <p:spPr>
            <a:xfrm>
              <a:off x="5455170" y="1305470"/>
              <a:ext cx="2789238" cy="1225550"/>
            </a:xfrm>
            <a:prstGeom prst="roundRect">
              <a:avLst>
                <a:gd name="adj" fmla="val 50000"/>
              </a:avLst>
            </a:pr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0" name="圆角矩形 9"/>
            <p:cNvSpPr/>
            <p:nvPr/>
          </p:nvSpPr>
          <p:spPr>
            <a:xfrm>
              <a:off x="5791720" y="1381670"/>
              <a:ext cx="2441575" cy="1071563"/>
            </a:xfrm>
            <a:prstGeom prst="roundRect">
              <a:avLst>
                <a:gd name="adj" fmla="val 50000"/>
              </a:avLst>
            </a:prstGeom>
            <a:solidFill>
              <a:sysClr val="window" lastClr="FFFFFF">
                <a:lumMod val="95000"/>
              </a:sysClr>
            </a:solidFill>
            <a:ln w="25400" cap="flat" cmpd="sng" algn="ctr">
              <a:noFill/>
              <a:prstDash val="solid"/>
            </a:ln>
            <a:effectLst/>
          </p:spPr>
          <p:txBody>
            <a:bodyPr lIns="72000" tIns="0" rIns="72000" bIns="0" anchor="ct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请在此处输入您的文本，或者将您文本粘贴到此处。</a:t>
              </a:r>
            </a:p>
          </p:txBody>
        </p:sp>
      </p:grpSp>
      <p:sp>
        <p:nvSpPr>
          <p:cNvPr id="11" name="圆角矩形 10"/>
          <p:cNvSpPr/>
          <p:nvPr/>
        </p:nvSpPr>
        <p:spPr>
          <a:xfrm>
            <a:off x="3005187" y="2967583"/>
            <a:ext cx="3024188" cy="1476375"/>
          </a:xfrm>
          <a:prstGeom prst="roundRect">
            <a:avLst/>
          </a:prstGeom>
          <a:solidFill>
            <a:srgbClr val="0070C0"/>
          </a:solidFill>
          <a:ln w="25400" cap="flat" cmpd="sng" algn="ctr">
            <a:solidFill>
              <a:sysClr val="window" lastClr="FFFFFF"/>
            </a:solidFill>
            <a:prstDash val="solid"/>
          </a:ln>
          <a:effectLst/>
        </p:spPr>
        <p:txBody>
          <a:bodyPr lIns="91428" tIns="45714" rIns="91428" bIns="45714" anchor="ctr"/>
          <a:lstStyle/>
          <a:p>
            <a:pPr algn="ctr">
              <a:defRPr/>
            </a:pPr>
            <a:r>
              <a:rPr lang="zh-CN" altLang="en-US" sz="2800" kern="0" dirty="0">
                <a:solidFill>
                  <a:sysClr val="window" lastClr="FFFFFF"/>
                </a:solidFill>
                <a:latin typeface="微软雅黑" pitchFamily="34" charset="-122"/>
                <a:ea typeface="微软雅黑" pitchFamily="34" charset="-122"/>
              </a:rPr>
              <a:t>标题</a:t>
            </a:r>
            <a:endParaRPr lang="en-US" sz="2800" kern="0" dirty="0">
              <a:solidFill>
                <a:sysClr val="window" lastClr="FFFFFF"/>
              </a:solidFill>
              <a:latin typeface="微软雅黑" pitchFamily="34" charset="-122"/>
              <a:ea typeface="微软雅黑" pitchFamily="34" charset="-122"/>
            </a:endParaRPr>
          </a:p>
        </p:txBody>
      </p:sp>
      <p:grpSp>
        <p:nvGrpSpPr>
          <p:cNvPr id="12" name="组合 11"/>
          <p:cNvGrpSpPr/>
          <p:nvPr/>
        </p:nvGrpSpPr>
        <p:grpSpPr>
          <a:xfrm>
            <a:off x="971600" y="3092994"/>
            <a:ext cx="2789237" cy="1225550"/>
            <a:chOff x="1167333" y="3092995"/>
            <a:chExt cx="2789237" cy="1225550"/>
          </a:xfrm>
          <a:solidFill>
            <a:srgbClr val="FF0000"/>
          </a:solidFill>
        </p:grpSpPr>
        <p:sp>
          <p:nvSpPr>
            <p:cNvPr id="13" name="圆角矩形 12"/>
            <p:cNvSpPr/>
            <p:nvPr/>
          </p:nvSpPr>
          <p:spPr>
            <a:xfrm>
              <a:off x="1167333" y="3092995"/>
              <a:ext cx="2789237" cy="1225550"/>
            </a:xfrm>
            <a:prstGeom prst="roundRect">
              <a:avLst>
                <a:gd name="adj" fmla="val 50000"/>
              </a:avLst>
            </a:prstGeom>
            <a:solidFill>
              <a:srgbClr val="0070C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4" name="圆角矩形 13"/>
            <p:cNvSpPr/>
            <p:nvPr/>
          </p:nvSpPr>
          <p:spPr>
            <a:xfrm>
              <a:off x="1176858" y="3169195"/>
              <a:ext cx="2439987" cy="1073150"/>
            </a:xfrm>
            <a:prstGeom prst="roundRect">
              <a:avLst>
                <a:gd name="adj" fmla="val 50000"/>
              </a:avLst>
            </a:prstGeom>
            <a:solidFill>
              <a:sysClr val="window" lastClr="FFFFFF">
                <a:lumMod val="95000"/>
              </a:sysClr>
            </a:solidFill>
            <a:ln w="25400" cap="flat" cmpd="sng" algn="ctr">
              <a:noFill/>
              <a:prstDash val="solid"/>
            </a:ln>
            <a:effectLst/>
          </p:spPr>
          <p:txBody>
            <a:bodyPr lIns="72000" tIns="0" rIns="72000" bIns="0" anchor="ct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请在此处输入您的文本，或者将您文本粘贴到此处。</a:t>
              </a:r>
            </a:p>
          </p:txBody>
        </p:sp>
      </p:grpSp>
      <p:grpSp>
        <p:nvGrpSpPr>
          <p:cNvPr id="15" name="组合 14"/>
          <p:cNvGrpSpPr/>
          <p:nvPr/>
        </p:nvGrpSpPr>
        <p:grpSpPr>
          <a:xfrm>
            <a:off x="5259437" y="3092994"/>
            <a:ext cx="2789238" cy="1225550"/>
            <a:chOff x="5455170" y="3092995"/>
            <a:chExt cx="2789238" cy="1225550"/>
          </a:xfrm>
        </p:grpSpPr>
        <p:sp>
          <p:nvSpPr>
            <p:cNvPr id="16" name="圆角矩形 15"/>
            <p:cNvSpPr/>
            <p:nvPr/>
          </p:nvSpPr>
          <p:spPr>
            <a:xfrm>
              <a:off x="5455170" y="3092995"/>
              <a:ext cx="2789238" cy="1225550"/>
            </a:xfrm>
            <a:prstGeom prst="roundRect">
              <a:avLst>
                <a:gd name="adj" fmla="val 50000"/>
              </a:avLst>
            </a:prstGeom>
            <a:solidFill>
              <a:srgbClr val="0070C0"/>
            </a:solidFill>
            <a:ln w="25400" cap="flat" cmpd="sng" algn="ctr">
              <a:noFill/>
              <a:prstDash val="solid"/>
            </a:ln>
            <a:effectLst/>
          </p:spPr>
          <p:txBody>
            <a:bodyPr anchor="ctr"/>
            <a:lstStyle/>
            <a:p>
              <a:pPr algn="ctr">
                <a:defRPr/>
              </a:pPr>
              <a:endParaRPr lang="en-US" kern="0">
                <a:solidFill>
                  <a:prstClr val="black"/>
                </a:solidFill>
                <a:latin typeface="微软雅黑" pitchFamily="34" charset="-122"/>
                <a:ea typeface="微软雅黑" pitchFamily="34" charset="-122"/>
              </a:endParaRPr>
            </a:p>
          </p:txBody>
        </p:sp>
        <p:sp>
          <p:nvSpPr>
            <p:cNvPr id="17" name="圆角矩形 16"/>
            <p:cNvSpPr/>
            <p:nvPr/>
          </p:nvSpPr>
          <p:spPr>
            <a:xfrm>
              <a:off x="5791720" y="3169195"/>
              <a:ext cx="2441575" cy="1073150"/>
            </a:xfrm>
            <a:prstGeom prst="roundRect">
              <a:avLst>
                <a:gd name="adj" fmla="val 50000"/>
              </a:avLst>
            </a:prstGeom>
            <a:solidFill>
              <a:sysClr val="window" lastClr="FFFFFF"/>
            </a:solidFill>
            <a:ln w="25400" cap="flat" cmpd="sng" algn="ctr">
              <a:noFill/>
              <a:prstDash val="solid"/>
            </a:ln>
            <a:effectLst/>
          </p:spPr>
          <p:txBody>
            <a:bodyPr lIns="72000" tIns="0" rIns="72000" bIns="0" anchor="ctr"/>
            <a:lstStyle/>
            <a:p>
              <a:pPr algn="ctr">
                <a:lnSpc>
                  <a:spcPct val="130000"/>
                </a:lnSpc>
                <a:defRPr/>
              </a:pPr>
              <a:r>
                <a:rPr lang="zh-CN" altLang="en-US" sz="1400" kern="0" dirty="0">
                  <a:solidFill>
                    <a:prstClr val="black"/>
                  </a:solidFill>
                  <a:latin typeface="微软雅黑" pitchFamily="34" charset="-122"/>
                  <a:ea typeface="微软雅黑" pitchFamily="34" charset="-122"/>
                </a:rPr>
                <a:t>请在此处输入您的文本，或者将您文本粘贴到此处。</a:t>
              </a: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45"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ppt_w</p:attrName>
                                        </p:attrNameLst>
                                      </p:cBhvr>
                                      <p:tavLst>
                                        <p:tav tm="0" fmla="#ppt_w*sin(2.5*pi*$)">
                                          <p:val>
                                            <p:fltVal val="0"/>
                                          </p:val>
                                        </p:tav>
                                        <p:tav tm="100000">
                                          <p:val>
                                            <p:fltVal val="1"/>
                                          </p:val>
                                        </p:tav>
                                      </p:tavLst>
                                    </p:anim>
                                    <p:anim calcmode="lin" valueType="num">
                                      <p:cBhvr>
                                        <p:cTn id="17" dur="2000" fill="hold"/>
                                        <p:tgtEl>
                                          <p:spTgt spid="3"/>
                                        </p:tgtEl>
                                        <p:attrNameLst>
                                          <p:attrName>ppt_h</p:attrName>
                                        </p:attrNameLst>
                                      </p:cBhvr>
                                      <p:tavLst>
                                        <p:tav tm="0">
                                          <p:val>
                                            <p:strVal val="#ppt_h"/>
                                          </p:val>
                                        </p:tav>
                                        <p:tav tm="100000">
                                          <p:val>
                                            <p:strVal val="#ppt_h"/>
                                          </p:val>
                                        </p:tav>
                                      </p:tavLst>
                                    </p:anim>
                                  </p:childTnLst>
                                </p:cTn>
                              </p:par>
                              <p:par>
                                <p:cTn id="18" presetID="2" presetClass="entr" presetSubtype="2" fill="hold" nodeType="withEffect">
                                  <p:stCondLst>
                                    <p:cond delay="175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1+#ppt_w/2"/>
                                          </p:val>
                                        </p:tav>
                                        <p:tav tm="100000">
                                          <p:val>
                                            <p:strVal val="#ppt_x"/>
                                          </p:val>
                                        </p:tav>
                                      </p:tavLst>
                                    </p:anim>
                                    <p:anim calcmode="lin" valueType="num">
                                      <p:cBhvr additive="base">
                                        <p:cTn id="21" dur="1000" fill="hold"/>
                                        <p:tgtEl>
                                          <p:spTgt spid="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17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0-#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anim calcmode="lin" valueType="num">
                                      <p:cBhvr>
                                        <p:cTn id="29" dur="2000" fill="hold"/>
                                        <p:tgtEl>
                                          <p:spTgt spid="11"/>
                                        </p:tgtEl>
                                        <p:attrNameLst>
                                          <p:attrName>ppt_w</p:attrName>
                                        </p:attrNameLst>
                                      </p:cBhvr>
                                      <p:tavLst>
                                        <p:tav tm="0" fmla="#ppt_w*sin(2.5*pi*$)">
                                          <p:val>
                                            <p:fltVal val="0"/>
                                          </p:val>
                                        </p:tav>
                                        <p:tav tm="100000">
                                          <p:val>
                                            <p:fltVal val="1"/>
                                          </p:val>
                                        </p:tav>
                                      </p:tavLst>
                                    </p:anim>
                                    <p:anim calcmode="lin" valueType="num">
                                      <p:cBhvr>
                                        <p:cTn id="30" dur="2000" fill="hold"/>
                                        <p:tgtEl>
                                          <p:spTgt spid="11"/>
                                        </p:tgtEl>
                                        <p:attrNameLst>
                                          <p:attrName>ppt_h</p:attrName>
                                        </p:attrNameLst>
                                      </p:cBhvr>
                                      <p:tavLst>
                                        <p:tav tm="0">
                                          <p:val>
                                            <p:strVal val="#ppt_h"/>
                                          </p:val>
                                        </p:tav>
                                        <p:tav tm="100000">
                                          <p:val>
                                            <p:strVal val="#ppt_h"/>
                                          </p:val>
                                        </p:tav>
                                      </p:tavLst>
                                    </p:anim>
                                  </p:childTnLst>
                                </p:cTn>
                              </p:par>
                              <p:par>
                                <p:cTn id="31" presetID="2" presetClass="entr" presetSubtype="2" fill="hold" nodeType="withEffect">
                                  <p:stCondLst>
                                    <p:cond delay="175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1+#ppt_w/2"/>
                                          </p:val>
                                        </p:tav>
                                        <p:tav tm="100000">
                                          <p:val>
                                            <p:strVal val="#ppt_x"/>
                                          </p:val>
                                        </p:tav>
                                      </p:tavLst>
                                    </p:anim>
                                    <p:anim calcmode="lin" valueType="num">
                                      <p:cBhvr additive="base">
                                        <p:cTn id="34" dur="10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17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1000" fill="hold"/>
                                        <p:tgtEl>
                                          <p:spTgt spid="15"/>
                                        </p:tgtEl>
                                        <p:attrNameLst>
                                          <p:attrName>ppt_x</p:attrName>
                                        </p:attrNameLst>
                                      </p:cBhvr>
                                      <p:tavLst>
                                        <p:tav tm="0">
                                          <p:val>
                                            <p:strVal val="0-#ppt_w/2"/>
                                          </p:val>
                                        </p:tav>
                                        <p:tav tm="100000">
                                          <p:val>
                                            <p:strVal val="#ppt_x"/>
                                          </p:val>
                                        </p:tav>
                                      </p:tavLst>
                                    </p:anim>
                                    <p:anim calcmode="lin" valueType="num">
                                      <p:cBhvr additive="base">
                                        <p:cTn id="3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箭头3"/>
          <p:cNvSpPr>
            <a:spLocks/>
          </p:cNvSpPr>
          <p:nvPr/>
        </p:nvSpPr>
        <p:spPr bwMode="gray">
          <a:xfrm flipV="1">
            <a:off x="1043913" y="2838375"/>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4" name="箭头2"/>
          <p:cNvSpPr>
            <a:spLocks/>
          </p:cNvSpPr>
          <p:nvPr/>
        </p:nvSpPr>
        <p:spPr bwMode="gray">
          <a:xfrm rot="16200000">
            <a:off x="1527956" y="1900359"/>
            <a:ext cx="358379"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5" name="箭头1"/>
          <p:cNvSpPr>
            <a:spLocks/>
          </p:cNvSpPr>
          <p:nvPr/>
        </p:nvSpPr>
        <p:spPr bwMode="gray">
          <a:xfrm>
            <a:off x="1033563" y="1541784"/>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7" name="文本1"/>
          <p:cNvSpPr>
            <a:spLocks noChangeArrowheads="1"/>
          </p:cNvSpPr>
          <p:nvPr/>
        </p:nvSpPr>
        <p:spPr bwMode="gray">
          <a:xfrm>
            <a:off x="3109081" y="1273895"/>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8" name="文本2"/>
          <p:cNvSpPr>
            <a:spLocks noChangeArrowheads="1"/>
          </p:cNvSpPr>
          <p:nvPr/>
        </p:nvSpPr>
        <p:spPr bwMode="gray">
          <a:xfrm>
            <a:off x="3181089" y="2394937"/>
            <a:ext cx="5423359" cy="96719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9" name="标题2"/>
          <p:cNvSpPr>
            <a:spLocks noChangeArrowheads="1"/>
          </p:cNvSpPr>
          <p:nvPr/>
        </p:nvSpPr>
        <p:spPr bwMode="gray">
          <a:xfrm>
            <a:off x="2766801" y="2400226"/>
            <a:ext cx="1628775" cy="973931"/>
          </a:xfrm>
          <a:prstGeom prst="roundRect">
            <a:avLst>
              <a:gd name="adj" fmla="val 11921"/>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a:lnSpc>
                <a:spcPct val="120000"/>
              </a:lnSpc>
              <a:defRPr/>
            </a:pPr>
            <a:r>
              <a:rPr lang="zh-CN" altLang="en-US" kern="0" dirty="0">
                <a:solidFill>
                  <a:srgbClr val="F9F9F9"/>
                </a:solidFill>
                <a:latin typeface="微软雅黑" pitchFamily="34" charset="-122"/>
                <a:ea typeface="微软雅黑" pitchFamily="34" charset="-122"/>
              </a:rPr>
              <a:t>此处添加标题</a:t>
            </a:r>
            <a:endParaRPr lang="zh-CN" altLang="zh-CN" kern="0" dirty="0">
              <a:solidFill>
                <a:srgbClr val="F9F9F9"/>
              </a:solidFill>
              <a:latin typeface="微软雅黑" pitchFamily="34" charset="-122"/>
              <a:ea typeface="微软雅黑" pitchFamily="34" charset="-122"/>
            </a:endParaRPr>
          </a:p>
        </p:txBody>
      </p:sp>
      <p:sp>
        <p:nvSpPr>
          <p:cNvPr id="10" name="文本3"/>
          <p:cNvSpPr>
            <a:spLocks noChangeArrowheads="1"/>
          </p:cNvSpPr>
          <p:nvPr/>
        </p:nvSpPr>
        <p:spPr bwMode="ltGray">
          <a:xfrm>
            <a:off x="3397572" y="3549562"/>
            <a:ext cx="5206876" cy="964693"/>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11" name="标题3"/>
          <p:cNvSpPr>
            <a:spLocks noChangeArrowheads="1"/>
          </p:cNvSpPr>
          <p:nvPr/>
        </p:nvSpPr>
        <p:spPr bwMode="gray">
          <a:xfrm>
            <a:off x="2747751" y="3542035"/>
            <a:ext cx="1628775" cy="973931"/>
          </a:xfrm>
          <a:prstGeom prst="roundRect">
            <a:avLst>
              <a:gd name="adj" fmla="val 11921"/>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a:lnSpc>
                <a:spcPct val="120000"/>
              </a:lnSpc>
              <a:defRPr/>
            </a:pPr>
            <a:r>
              <a:rPr lang="zh-CN" altLang="en-US" kern="0" dirty="0">
                <a:solidFill>
                  <a:srgbClr val="F9F9F9"/>
                </a:solidFill>
                <a:latin typeface="微软雅黑" pitchFamily="34" charset="-122"/>
                <a:ea typeface="微软雅黑" pitchFamily="34" charset="-122"/>
              </a:rPr>
              <a:t>此处添加标题</a:t>
            </a:r>
            <a:endParaRPr lang="zh-CN" altLang="zh-CN" kern="0" dirty="0">
              <a:solidFill>
                <a:srgbClr val="F9F9F9"/>
              </a:solidFill>
              <a:latin typeface="微软雅黑" pitchFamily="34" charset="-122"/>
              <a:ea typeface="微软雅黑" pitchFamily="34" charset="-122"/>
            </a:endParaRPr>
          </a:p>
        </p:txBody>
      </p:sp>
      <p:grpSp>
        <p:nvGrpSpPr>
          <p:cNvPr id="12" name="圆形"/>
          <p:cNvGrpSpPr/>
          <p:nvPr/>
        </p:nvGrpSpPr>
        <p:grpSpPr>
          <a:xfrm>
            <a:off x="355659" y="2112366"/>
            <a:ext cx="1480686" cy="1450790"/>
            <a:chOff x="4828393" y="2858615"/>
            <a:chExt cx="1931237" cy="1931674"/>
          </a:xfrm>
          <a:effectLst>
            <a:outerShdw blurRad="50800" dist="38100" dir="2700000" algn="tl" rotWithShape="0">
              <a:prstClr val="black">
                <a:alpha val="40000"/>
              </a:prstClr>
            </a:outerShdw>
          </a:effectLst>
        </p:grpSpPr>
        <p:sp>
          <p:nvSpPr>
            <p:cNvPr id="13" name="Oval 19"/>
            <p:cNvSpPr>
              <a:spLocks noChangeArrowheads="1"/>
            </p:cNvSpPr>
            <p:nvPr/>
          </p:nvSpPr>
          <p:spPr bwMode="auto">
            <a:xfrm>
              <a:off x="4828393" y="2858615"/>
              <a:ext cx="1931237" cy="1931674"/>
            </a:xfrm>
            <a:prstGeom prst="ellipse">
              <a:avLst/>
            </a:prstGeom>
            <a:solidFill>
              <a:srgbClr val="0070C0"/>
            </a:solidFill>
            <a:ln w="9525">
              <a:solidFill>
                <a:srgbClr val="F9F9F9"/>
              </a:solidFill>
              <a:round/>
              <a:headEnd/>
              <a:tailEnd/>
            </a:ln>
            <a:effectLst/>
          </p:spPr>
          <p:txBody>
            <a:bodyPr anchor="ctr"/>
            <a:lstStyle/>
            <a:p>
              <a:pPr algn="ctr">
                <a:lnSpc>
                  <a:spcPct val="120000"/>
                </a:lnSpc>
                <a:defRPr/>
              </a:pPr>
              <a:r>
                <a:rPr lang="zh-CN" altLang="en-US" sz="2400" b="1" kern="0" dirty="0">
                  <a:solidFill>
                    <a:sysClr val="window" lastClr="FFFFFF"/>
                  </a:solidFill>
                  <a:latin typeface="Arial" pitchFamily="34" charset="0"/>
                  <a:ea typeface="微软雅黑" pitchFamily="34" charset="-122"/>
                </a:rPr>
                <a:t>添加</a:t>
              </a:r>
              <a:endParaRPr lang="en-US" altLang="zh-CN" sz="2400" b="1" kern="0" dirty="0">
                <a:solidFill>
                  <a:sysClr val="window" lastClr="FFFFFF"/>
                </a:solidFill>
                <a:latin typeface="Arial" pitchFamily="34" charset="0"/>
                <a:ea typeface="微软雅黑" pitchFamily="34" charset="-122"/>
              </a:endParaRPr>
            </a:p>
            <a:p>
              <a:pPr algn="ctr">
                <a:lnSpc>
                  <a:spcPct val="120000"/>
                </a:lnSpc>
                <a:defRPr/>
              </a:pPr>
              <a:r>
                <a:rPr lang="zh-CN" altLang="en-US" sz="2400" b="1" kern="0" dirty="0">
                  <a:solidFill>
                    <a:sysClr val="window" lastClr="FFFFFF"/>
                  </a:solidFill>
                  <a:latin typeface="Arial" pitchFamily="34" charset="0"/>
                  <a:ea typeface="微软雅黑" pitchFamily="34" charset="-122"/>
                </a:rPr>
                <a:t>文本</a:t>
              </a:r>
            </a:p>
          </p:txBody>
        </p:sp>
        <p:sp>
          <p:nvSpPr>
            <p:cNvPr id="14" name="未知"/>
            <p:cNvSpPr>
              <a:spLocks/>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400" b="1" kern="0" dirty="0">
                <a:solidFill>
                  <a:sysClr val="window" lastClr="FFFFFF"/>
                </a:solidFill>
                <a:ea typeface="微软雅黑" pitchFamily="34" charset="-122"/>
              </a:endParaRPr>
            </a:p>
          </p:txBody>
        </p:sp>
      </p:grpSp>
      <p:sp>
        <p:nvSpPr>
          <p:cNvPr id="15" name="标题1"/>
          <p:cNvSpPr>
            <a:spLocks noChangeArrowheads="1"/>
          </p:cNvSpPr>
          <p:nvPr/>
        </p:nvSpPr>
        <p:spPr bwMode="gray">
          <a:xfrm>
            <a:off x="2754101" y="1273895"/>
            <a:ext cx="1628775" cy="973931"/>
          </a:xfrm>
          <a:prstGeom prst="roundRect">
            <a:avLst>
              <a:gd name="adj" fmla="val 11921"/>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a:lnSpc>
                <a:spcPct val="120000"/>
              </a:lnSpc>
              <a:defRPr/>
            </a:pPr>
            <a:r>
              <a:rPr lang="zh-CN" altLang="en-US" kern="0" dirty="0">
                <a:solidFill>
                  <a:srgbClr val="F9F9F9"/>
                </a:solidFill>
                <a:latin typeface="微软雅黑" pitchFamily="34" charset="-122"/>
                <a:ea typeface="微软雅黑" pitchFamily="34" charset="-122"/>
              </a:rPr>
              <a:t>此处添加标题</a:t>
            </a:r>
            <a:endParaRPr lang="zh-CN" altLang="zh-CN" kern="0" dirty="0">
              <a:solidFill>
                <a:srgbClr val="F9F9F9"/>
              </a:solidFill>
              <a:latin typeface="微软雅黑" pitchFamily="34" charset="-122"/>
              <a:ea typeface="微软雅黑" pitchFamily="34" charset="-122"/>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par>
                                <p:cTn id="17" presetID="8" presetClass="emph" presetSubtype="0" fill="hold" nodeType="withEffect">
                                  <p:stCondLst>
                                    <p:cond delay="0"/>
                                  </p:stCondLst>
                                  <p:childTnLst>
                                    <p:animRot by="21600000">
                                      <p:cBhvr>
                                        <p:cTn id="18" dur="500" fill="hold"/>
                                        <p:tgtEl>
                                          <p:spTgt spid="12"/>
                                        </p:tgtEl>
                                        <p:attrNameLst>
                                          <p:attrName>r</p:attrName>
                                        </p:attrNameLst>
                                      </p:cBhvr>
                                    </p:animRot>
                                  </p:childTnLst>
                                </p:cTn>
                              </p:par>
                            </p:childTnLst>
                          </p:cTn>
                        </p:par>
                        <p:par>
                          <p:cTn id="19" fill="hold">
                            <p:stCondLst>
                              <p:cond delay="186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2360"/>
                            </p:stCondLst>
                            <p:childTnLst>
                              <p:par>
                                <p:cTn id="30" presetID="1" presetClass="entr" presetSubtype="0" fill="hold" grpId="1" nodeType="afterEffect">
                                  <p:stCondLst>
                                    <p:cond delay="500"/>
                                  </p:stCondLst>
                                  <p:childTnLst>
                                    <p:set>
                                      <p:cBhvr>
                                        <p:cTn id="31" dur="1" fill="hold">
                                          <p:stCondLst>
                                            <p:cond delay="0"/>
                                          </p:stCondLst>
                                        </p:cTn>
                                        <p:tgtEl>
                                          <p:spTgt spid="15"/>
                                        </p:tgtEl>
                                        <p:attrNameLst>
                                          <p:attrName>style.visibility</p:attrName>
                                        </p:attrNameLst>
                                      </p:cBhvr>
                                      <p:to>
                                        <p:strVal val="visible"/>
                                      </p:to>
                                    </p:set>
                                  </p:childTnLst>
                                </p:cTn>
                              </p:par>
                              <p:par>
                                <p:cTn id="32"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33" dur="2000" fill="hold"/>
                                        <p:tgtEl>
                                          <p:spTgt spid="15"/>
                                        </p:tgtEl>
                                        <p:attrNameLst>
                                          <p:attrName>ppt_x</p:attrName>
                                          <p:attrName>ppt_y</p:attrName>
                                        </p:attrNameLst>
                                      </p:cBhvr>
                                      <p:rCtr x="451" y="29599"/>
                                    </p:animMotion>
                                  </p:childTnLst>
                                </p:cTn>
                              </p:par>
                              <p:par>
                                <p:cTn id="34" presetID="32" presetClass="emph" presetSubtype="0" fill="hold" grpId="2" nodeType="withEffect">
                                  <p:stCondLst>
                                    <p:cond delay="500"/>
                                  </p:stCondLst>
                                  <p:childTnLst>
                                    <p:animRot by="120000">
                                      <p:cBhvr>
                                        <p:cTn id="35" dur="200" fill="hold">
                                          <p:stCondLst>
                                            <p:cond delay="0"/>
                                          </p:stCondLst>
                                        </p:cTn>
                                        <p:tgtEl>
                                          <p:spTgt spid="15"/>
                                        </p:tgtEl>
                                        <p:attrNameLst>
                                          <p:attrName>r</p:attrName>
                                        </p:attrNameLst>
                                      </p:cBhvr>
                                    </p:animRot>
                                    <p:animRot by="-240000">
                                      <p:cBhvr>
                                        <p:cTn id="36" dur="400" fill="hold">
                                          <p:stCondLst>
                                            <p:cond delay="400"/>
                                          </p:stCondLst>
                                        </p:cTn>
                                        <p:tgtEl>
                                          <p:spTgt spid="15"/>
                                        </p:tgtEl>
                                        <p:attrNameLst>
                                          <p:attrName>r</p:attrName>
                                        </p:attrNameLst>
                                      </p:cBhvr>
                                    </p:animRot>
                                    <p:animRot by="240000">
                                      <p:cBhvr>
                                        <p:cTn id="37" dur="400" fill="hold">
                                          <p:stCondLst>
                                            <p:cond delay="800"/>
                                          </p:stCondLst>
                                        </p:cTn>
                                        <p:tgtEl>
                                          <p:spTgt spid="15"/>
                                        </p:tgtEl>
                                        <p:attrNameLst>
                                          <p:attrName>r</p:attrName>
                                        </p:attrNameLst>
                                      </p:cBhvr>
                                    </p:animRot>
                                    <p:animRot by="-240000">
                                      <p:cBhvr>
                                        <p:cTn id="38" dur="400" fill="hold">
                                          <p:stCondLst>
                                            <p:cond delay="1200"/>
                                          </p:stCondLst>
                                        </p:cTn>
                                        <p:tgtEl>
                                          <p:spTgt spid="15"/>
                                        </p:tgtEl>
                                        <p:attrNameLst>
                                          <p:attrName>r</p:attrName>
                                        </p:attrNameLst>
                                      </p:cBhvr>
                                    </p:animRot>
                                    <p:animRot by="120000">
                                      <p:cBhvr>
                                        <p:cTn id="39" dur="400" fill="hold">
                                          <p:stCondLst>
                                            <p:cond delay="1600"/>
                                          </p:stCondLst>
                                        </p:cTn>
                                        <p:tgtEl>
                                          <p:spTgt spid="15"/>
                                        </p:tgtEl>
                                        <p:attrNameLst>
                                          <p:attrName>r</p:attrName>
                                        </p:attrNameLst>
                                      </p:cBhvr>
                                    </p:animRot>
                                  </p:childTnLst>
                                </p:cTn>
                              </p:par>
                              <p:par>
                                <p:cTn id="40" presetID="10" presetClass="entr" presetSubtype="0" fill="hold" grpId="0" nodeType="withEffect">
                                  <p:stCondLst>
                                    <p:cond delay="10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childTnLst>
                                </p:cTn>
                              </p:par>
                            </p:childTnLst>
                          </p:cTn>
                        </p:par>
                        <p:par>
                          <p:cTn id="46" fill="hold">
                            <p:stCondLst>
                              <p:cond delay="4860"/>
                            </p:stCondLst>
                            <p:childTnLst>
                              <p:par>
                                <p:cTn id="47" presetID="10"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P spid="9" grpId="0" animBg="1"/>
      <p:bldP spid="10" grpId="0" animBg="1"/>
      <p:bldP spid="11" grpId="0" animBg="1"/>
      <p:bldP spid="15" grpId="0" animBg="1"/>
      <p:bldP spid="15" grpId="1" animBg="1"/>
      <p:bldP spid="15"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pic>
        <p:nvPicPr>
          <p:cNvPr id="3" name="_effect"/>
          <p:cNvPicPr>
            <a:picLocks noChangeAspect="1" noChangeArrowheads="1"/>
          </p:cNvPicPr>
          <p:nvPr/>
        </p:nvPicPr>
        <p:blipFill>
          <a:blip r:embed="rId3" cstate="print">
            <a:lum bright="20000"/>
          </a:blip>
          <a:srcRect/>
          <a:stretch>
            <a:fillRect/>
          </a:stretch>
        </p:blipFill>
        <p:spPr bwMode="gray">
          <a:xfrm>
            <a:off x="1979712" y="3905504"/>
            <a:ext cx="2677443" cy="403407"/>
          </a:xfrm>
          <a:prstGeom prst="rect">
            <a:avLst/>
          </a:prstGeom>
          <a:noFill/>
          <a:ln w="9525">
            <a:miter lim="800000"/>
            <a:headEnd/>
            <a:tailEnd/>
          </a:ln>
          <a:effectLst/>
        </p:spPr>
      </p:pic>
      <p:pic>
        <p:nvPicPr>
          <p:cNvPr id="4" name="_effect"/>
          <p:cNvPicPr>
            <a:picLocks noChangeAspect="1" noChangeArrowheads="1"/>
          </p:cNvPicPr>
          <p:nvPr/>
        </p:nvPicPr>
        <p:blipFill>
          <a:blip r:embed="rId3" cstate="print">
            <a:lum bright="20000"/>
          </a:blip>
          <a:srcRect/>
          <a:stretch>
            <a:fillRect/>
          </a:stretch>
        </p:blipFill>
        <p:spPr bwMode="gray">
          <a:xfrm>
            <a:off x="4306333" y="3905504"/>
            <a:ext cx="2677443" cy="403407"/>
          </a:xfrm>
          <a:prstGeom prst="rect">
            <a:avLst/>
          </a:prstGeom>
          <a:noFill/>
          <a:ln w="9525">
            <a:miter lim="800000"/>
            <a:headEnd/>
            <a:tailEnd/>
          </a:ln>
          <a:effectLst/>
        </p:spPr>
      </p:pic>
      <p:sp>
        <p:nvSpPr>
          <p:cNvPr id="5" name="_color1"/>
          <p:cNvSpPr>
            <a:spLocks/>
          </p:cNvSpPr>
          <p:nvPr/>
        </p:nvSpPr>
        <p:spPr bwMode="gray">
          <a:xfrm>
            <a:off x="2197519" y="3319364"/>
            <a:ext cx="1098572" cy="71829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_color1"/>
          <p:cNvSpPr>
            <a:spLocks/>
          </p:cNvSpPr>
          <p:nvPr/>
        </p:nvSpPr>
        <p:spPr bwMode="gray">
          <a:xfrm>
            <a:off x="2199933" y="1491630"/>
            <a:ext cx="1050283" cy="70984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 name="_color1"/>
          <p:cNvSpPr>
            <a:spLocks/>
          </p:cNvSpPr>
          <p:nvPr/>
        </p:nvSpPr>
        <p:spPr bwMode="gray">
          <a:xfrm>
            <a:off x="3273153" y="1491630"/>
            <a:ext cx="1097365" cy="720712"/>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_color1"/>
          <p:cNvSpPr>
            <a:spLocks/>
          </p:cNvSpPr>
          <p:nvPr/>
        </p:nvSpPr>
        <p:spPr bwMode="gray">
          <a:xfrm>
            <a:off x="2009192" y="2155602"/>
            <a:ext cx="347680" cy="1212051"/>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_color1"/>
          <p:cNvSpPr>
            <a:spLocks/>
          </p:cNvSpPr>
          <p:nvPr/>
        </p:nvSpPr>
        <p:spPr bwMode="gray">
          <a:xfrm>
            <a:off x="3319027" y="3327814"/>
            <a:ext cx="1046662" cy="70984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_color1"/>
          <p:cNvSpPr>
            <a:spLocks/>
          </p:cNvSpPr>
          <p:nvPr/>
        </p:nvSpPr>
        <p:spPr bwMode="gray">
          <a:xfrm>
            <a:off x="4525042" y="1491630"/>
            <a:ext cx="1097364" cy="71829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_color1"/>
          <p:cNvSpPr>
            <a:spLocks/>
          </p:cNvSpPr>
          <p:nvPr/>
        </p:nvSpPr>
        <p:spPr bwMode="gray">
          <a:xfrm>
            <a:off x="5645344" y="1491630"/>
            <a:ext cx="1050284" cy="709847"/>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_color1"/>
          <p:cNvSpPr>
            <a:spLocks/>
          </p:cNvSpPr>
          <p:nvPr/>
        </p:nvSpPr>
        <p:spPr bwMode="gray">
          <a:xfrm>
            <a:off x="4527457" y="3327814"/>
            <a:ext cx="1052697" cy="70984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4" name="_color1"/>
          <p:cNvSpPr>
            <a:spLocks/>
          </p:cNvSpPr>
          <p:nvPr/>
        </p:nvSpPr>
        <p:spPr bwMode="gray">
          <a:xfrm>
            <a:off x="5603091" y="3319364"/>
            <a:ext cx="1094951" cy="71829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_color1"/>
          <p:cNvSpPr>
            <a:spLocks/>
          </p:cNvSpPr>
          <p:nvPr/>
        </p:nvSpPr>
        <p:spPr bwMode="gray">
          <a:xfrm>
            <a:off x="6538688" y="2159223"/>
            <a:ext cx="347680" cy="120842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_color1"/>
          <p:cNvSpPr>
            <a:spLocks/>
          </p:cNvSpPr>
          <p:nvPr/>
        </p:nvSpPr>
        <p:spPr bwMode="gray">
          <a:xfrm>
            <a:off x="4217202" y="2164052"/>
            <a:ext cx="467195" cy="1209636"/>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rgbClr val="0070C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TextBox 16"/>
          <p:cNvSpPr txBox="1"/>
          <p:nvPr/>
        </p:nvSpPr>
        <p:spPr>
          <a:xfrm>
            <a:off x="2183032" y="2204137"/>
            <a:ext cx="2180082" cy="1169551"/>
          </a:xfrm>
          <a:prstGeom prst="rect">
            <a:avLst/>
          </a:prstGeom>
          <a:noFill/>
        </p:spPr>
        <p:txBody>
          <a:bodyPr wrap="square" rtlCol="0">
            <a:spAutoFit/>
          </a:bodyPr>
          <a:lstStyle/>
          <a:p>
            <a:pPr algn="ctr"/>
            <a:r>
              <a:rPr lang="zh-CN" altLang="en-US" sz="3500" b="1" dirty="0">
                <a:solidFill>
                  <a:prstClr val="black"/>
                </a:solidFill>
                <a:latin typeface="微软雅黑" pitchFamily="34" charset="-122"/>
                <a:ea typeface="微软雅黑" pitchFamily="34" charset="-122"/>
              </a:rPr>
              <a:t>单击</a:t>
            </a:r>
            <a:endParaRPr lang="en-US" altLang="zh-CN" sz="3500" b="1" dirty="0">
              <a:solidFill>
                <a:prstClr val="black"/>
              </a:solidFill>
              <a:latin typeface="微软雅黑" pitchFamily="34" charset="-122"/>
              <a:ea typeface="微软雅黑" pitchFamily="34" charset="-122"/>
            </a:endParaRPr>
          </a:p>
          <a:p>
            <a:pPr algn="ctr"/>
            <a:r>
              <a:rPr lang="zh-CN" altLang="en-US" sz="3500" b="1" dirty="0">
                <a:solidFill>
                  <a:prstClr val="black"/>
                </a:solidFill>
                <a:latin typeface="微软雅黑" pitchFamily="34" charset="-122"/>
                <a:ea typeface="微软雅黑" pitchFamily="34" charset="-122"/>
              </a:rPr>
              <a:t>添加</a:t>
            </a:r>
          </a:p>
        </p:txBody>
      </p:sp>
      <p:sp>
        <p:nvSpPr>
          <p:cNvPr id="18" name="TextBox 17"/>
          <p:cNvSpPr txBox="1"/>
          <p:nvPr/>
        </p:nvSpPr>
        <p:spPr>
          <a:xfrm>
            <a:off x="4499992" y="2159839"/>
            <a:ext cx="2181350" cy="1169551"/>
          </a:xfrm>
          <a:prstGeom prst="rect">
            <a:avLst/>
          </a:prstGeom>
          <a:noFill/>
        </p:spPr>
        <p:txBody>
          <a:bodyPr wrap="square" rtlCol="0">
            <a:spAutoFit/>
          </a:bodyPr>
          <a:lstStyle/>
          <a:p>
            <a:pPr algn="ctr"/>
            <a:r>
              <a:rPr lang="zh-CN" altLang="en-US" sz="3500" b="1" dirty="0">
                <a:solidFill>
                  <a:prstClr val="black"/>
                </a:solidFill>
                <a:latin typeface="微软雅黑" pitchFamily="34" charset="-122"/>
                <a:ea typeface="微软雅黑" pitchFamily="34" charset="-122"/>
              </a:rPr>
              <a:t>单击</a:t>
            </a:r>
            <a:endParaRPr lang="en-US" altLang="zh-CN" sz="3500" b="1" dirty="0">
              <a:solidFill>
                <a:prstClr val="black"/>
              </a:solidFill>
              <a:latin typeface="微软雅黑" pitchFamily="34" charset="-122"/>
              <a:ea typeface="微软雅黑" pitchFamily="34" charset="-122"/>
            </a:endParaRPr>
          </a:p>
          <a:p>
            <a:pPr algn="ctr"/>
            <a:r>
              <a:rPr lang="zh-CN" altLang="en-US" sz="3500" b="1" dirty="0">
                <a:solidFill>
                  <a:prstClr val="black"/>
                </a:solidFill>
                <a:latin typeface="微软雅黑" pitchFamily="34" charset="-122"/>
                <a:ea typeface="微软雅黑" pitchFamily="34" charset="-122"/>
              </a:rPr>
              <a:t>添加</a:t>
            </a:r>
          </a:p>
        </p:txBody>
      </p:sp>
      <p:sp>
        <p:nvSpPr>
          <p:cNvPr id="19" name="Text Box 40"/>
          <p:cNvSpPr txBox="1">
            <a:spLocks noChangeArrowheads="1"/>
          </p:cNvSpPr>
          <p:nvPr/>
        </p:nvSpPr>
        <p:spPr bwMode="gray">
          <a:xfrm>
            <a:off x="290126" y="4161384"/>
            <a:ext cx="3255336" cy="498598"/>
          </a:xfrm>
          <a:prstGeom prst="rect">
            <a:avLst/>
          </a:prstGeom>
          <a:noFill/>
          <a:ln w="9525">
            <a:noFill/>
            <a:miter lim="800000"/>
            <a:headEnd/>
            <a:tailEnd/>
          </a:ln>
        </p:spPr>
        <p:txBody>
          <a:bodyPr wrap="square">
            <a:spAutoFit/>
          </a:bodyPr>
          <a:lstStyle/>
          <a:p>
            <a:pPr>
              <a:lnSpc>
                <a:spcPct val="120000"/>
              </a:lnSpc>
              <a:defRPr/>
            </a:pPr>
            <a:r>
              <a:rPr lang="zh-CN" altLang="en-US" sz="1100" kern="0" dirty="0">
                <a:solidFill>
                  <a:srgbClr val="000000"/>
                </a:solidFill>
                <a:latin typeface="微软雅黑" pitchFamily="34" charset="-122"/>
                <a:ea typeface="微软雅黑" pitchFamily="34" charset="-122"/>
              </a:rPr>
              <a:t>单击此处输入文字单击此处输入文字</a:t>
            </a:r>
          </a:p>
          <a:p>
            <a:pPr>
              <a:lnSpc>
                <a:spcPct val="120000"/>
              </a:lnSpc>
              <a:defRPr/>
            </a:pPr>
            <a:r>
              <a:rPr lang="zh-CN" altLang="en-US" sz="1100" kern="0" dirty="0">
                <a:solidFill>
                  <a:srgbClr val="000000"/>
                </a:solidFill>
                <a:latin typeface="微软雅黑" pitchFamily="34" charset="-122"/>
                <a:ea typeface="微软雅黑" pitchFamily="34" charset="-122"/>
              </a:rPr>
              <a:t>单击此处输入文字单击此处输入文字</a:t>
            </a:r>
          </a:p>
        </p:txBody>
      </p:sp>
      <p:sp>
        <p:nvSpPr>
          <p:cNvPr id="20" name="Rectangle 11"/>
          <p:cNvSpPr>
            <a:spLocks noChangeArrowheads="1"/>
          </p:cNvSpPr>
          <p:nvPr/>
        </p:nvSpPr>
        <p:spPr bwMode="gray">
          <a:xfrm>
            <a:off x="487494" y="3795886"/>
            <a:ext cx="2500330" cy="358775"/>
          </a:xfrm>
          <a:prstGeom prst="rect">
            <a:avLst/>
          </a:prstGeom>
          <a:noFill/>
          <a:ln>
            <a:noFill/>
          </a:ln>
          <a:extLst/>
        </p:spPr>
        <p:txBody>
          <a:bodyPr lIns="0" tIns="0" rIns="0" bIns="0" anchor="ctr"/>
          <a:lstStyle/>
          <a:p>
            <a:pPr>
              <a:lnSpc>
                <a:spcPct val="120000"/>
              </a:lnSpc>
              <a:defRPr/>
            </a:pPr>
            <a:r>
              <a:rPr lang="zh-CN" altLang="en-US" sz="1600" b="1" kern="0" dirty="0">
                <a:solidFill>
                  <a:srgbClr val="000000"/>
                </a:solidFill>
                <a:latin typeface="微软雅黑" pitchFamily="34" charset="-122"/>
                <a:ea typeface="微软雅黑" pitchFamily="34" charset="-122"/>
              </a:rPr>
              <a:t>单击此处输入小标题</a:t>
            </a:r>
          </a:p>
        </p:txBody>
      </p:sp>
      <p:sp>
        <p:nvSpPr>
          <p:cNvPr id="21" name="Text Box 40"/>
          <p:cNvSpPr txBox="1">
            <a:spLocks noChangeArrowheads="1"/>
          </p:cNvSpPr>
          <p:nvPr/>
        </p:nvSpPr>
        <p:spPr bwMode="gray">
          <a:xfrm>
            <a:off x="5220072" y="1076412"/>
            <a:ext cx="3255336" cy="498598"/>
          </a:xfrm>
          <a:prstGeom prst="rect">
            <a:avLst/>
          </a:prstGeom>
          <a:noFill/>
          <a:ln w="9525">
            <a:noFill/>
            <a:miter lim="800000"/>
            <a:headEnd/>
            <a:tailEnd/>
          </a:ln>
        </p:spPr>
        <p:txBody>
          <a:bodyPr wrap="square">
            <a:spAutoFit/>
          </a:bodyPr>
          <a:lstStyle/>
          <a:p>
            <a:pPr algn="r">
              <a:lnSpc>
                <a:spcPct val="120000"/>
              </a:lnSpc>
              <a:defRPr/>
            </a:pPr>
            <a:r>
              <a:rPr lang="zh-CN" altLang="en-US" sz="1100" kern="0" dirty="0">
                <a:solidFill>
                  <a:srgbClr val="000000"/>
                </a:solidFill>
                <a:latin typeface="微软雅黑" pitchFamily="34" charset="-122"/>
                <a:ea typeface="微软雅黑" pitchFamily="34" charset="-122"/>
              </a:rPr>
              <a:t>单击此处输入文字单击此处输入文字</a:t>
            </a:r>
          </a:p>
          <a:p>
            <a:pPr algn="r">
              <a:lnSpc>
                <a:spcPct val="120000"/>
              </a:lnSpc>
              <a:defRPr/>
            </a:pPr>
            <a:r>
              <a:rPr lang="zh-CN" altLang="en-US" sz="1100" kern="0" dirty="0">
                <a:solidFill>
                  <a:srgbClr val="000000"/>
                </a:solidFill>
                <a:latin typeface="微软雅黑" pitchFamily="34" charset="-122"/>
                <a:ea typeface="微软雅黑" pitchFamily="34" charset="-122"/>
              </a:rPr>
              <a:t>单击此处输入文字单击此处输入文字</a:t>
            </a:r>
          </a:p>
        </p:txBody>
      </p:sp>
      <p:sp>
        <p:nvSpPr>
          <p:cNvPr id="22" name="Rectangle 11"/>
          <p:cNvSpPr>
            <a:spLocks noChangeArrowheads="1"/>
          </p:cNvSpPr>
          <p:nvPr/>
        </p:nvSpPr>
        <p:spPr bwMode="gray">
          <a:xfrm>
            <a:off x="5580112" y="700807"/>
            <a:ext cx="2500330" cy="358775"/>
          </a:xfrm>
          <a:prstGeom prst="rect">
            <a:avLst/>
          </a:prstGeom>
          <a:noFill/>
          <a:ln>
            <a:noFill/>
          </a:ln>
          <a:extLst/>
        </p:spPr>
        <p:txBody>
          <a:bodyPr lIns="0" tIns="0" rIns="0" bIns="0" anchor="ctr"/>
          <a:lstStyle/>
          <a:p>
            <a:pPr algn="r">
              <a:lnSpc>
                <a:spcPct val="120000"/>
              </a:lnSpc>
              <a:defRPr/>
            </a:pPr>
            <a:r>
              <a:rPr lang="zh-CN" altLang="en-US" sz="1600"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
                                        <p:tgtEl>
                                          <p:spTgt spid="11"/>
                                        </p:tgtEl>
                                      </p:cBhvr>
                                    </p:animEffect>
                                  </p:childTnLst>
                                </p:cTn>
                              </p:par>
                            </p:childTnLst>
                          </p:cTn>
                        </p:par>
                        <p:par>
                          <p:cTn id="16" fill="hold">
                            <p:stCondLst>
                              <p:cond delay="146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
                                        <p:tgtEl>
                                          <p:spTgt spid="12"/>
                                        </p:tgtEl>
                                      </p:cBhvr>
                                    </p:animEffect>
                                  </p:childTnLst>
                                </p:cTn>
                              </p:par>
                            </p:childTnLst>
                          </p:cTn>
                        </p:par>
                        <p:par>
                          <p:cTn id="20" fill="hold">
                            <p:stCondLst>
                              <p:cond delay="156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100"/>
                                        <p:tgtEl>
                                          <p:spTgt spid="15"/>
                                        </p:tgtEl>
                                      </p:cBhvr>
                                    </p:animEffect>
                                  </p:childTnLst>
                                </p:cTn>
                              </p:par>
                            </p:childTnLst>
                          </p:cTn>
                        </p:par>
                        <p:par>
                          <p:cTn id="24" fill="hold">
                            <p:stCondLst>
                              <p:cond delay="166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100"/>
                                        <p:tgtEl>
                                          <p:spTgt spid="14"/>
                                        </p:tgtEl>
                                      </p:cBhvr>
                                    </p:animEffect>
                                  </p:childTnLst>
                                </p:cTn>
                              </p:par>
                            </p:childTnLst>
                          </p:cTn>
                        </p:par>
                        <p:par>
                          <p:cTn id="28" fill="hold">
                            <p:stCondLst>
                              <p:cond delay="176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100"/>
                                        <p:tgtEl>
                                          <p:spTgt spid="13"/>
                                        </p:tgtEl>
                                      </p:cBhvr>
                                    </p:animEffect>
                                  </p:childTnLst>
                                </p:cTn>
                              </p:par>
                            </p:childTnLst>
                          </p:cTn>
                        </p:par>
                        <p:par>
                          <p:cTn id="32" fill="hold">
                            <p:stCondLst>
                              <p:cond delay="1860"/>
                            </p:stCondLst>
                            <p:childTnLst>
                              <p:par>
                                <p:cTn id="33" presetID="22" presetClass="entr" presetSubtype="4"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100"/>
                                        <p:tgtEl>
                                          <p:spTgt spid="16"/>
                                        </p:tgtEl>
                                      </p:cBhvr>
                                    </p:animEffect>
                                  </p:childTnLst>
                                </p:cTn>
                              </p:par>
                            </p:childTnLst>
                          </p:cTn>
                        </p:par>
                        <p:par>
                          <p:cTn id="36" fill="hold">
                            <p:stCondLst>
                              <p:cond delay="1960"/>
                            </p:stCondLst>
                            <p:childTnLst>
                              <p:par>
                                <p:cTn id="37" presetID="22" presetClass="entr" presetSubtype="2"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100"/>
                                        <p:tgtEl>
                                          <p:spTgt spid="8"/>
                                        </p:tgtEl>
                                      </p:cBhvr>
                                    </p:animEffect>
                                  </p:childTnLst>
                                </p:cTn>
                              </p:par>
                            </p:childTnLst>
                          </p:cTn>
                        </p:par>
                        <p:par>
                          <p:cTn id="40" fill="hold">
                            <p:stCondLst>
                              <p:cond delay="206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100"/>
                                        <p:tgtEl>
                                          <p:spTgt spid="7"/>
                                        </p:tgtEl>
                                      </p:cBhvr>
                                    </p:animEffect>
                                  </p:childTnLst>
                                </p:cTn>
                              </p:par>
                            </p:childTnLst>
                          </p:cTn>
                        </p:par>
                        <p:par>
                          <p:cTn id="44" fill="hold">
                            <p:stCondLst>
                              <p:cond delay="2160"/>
                            </p:stCondLst>
                            <p:childTnLst>
                              <p:par>
                                <p:cTn id="45" presetID="22" presetClass="entr" presetSubtype="1"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100"/>
                                        <p:tgtEl>
                                          <p:spTgt spid="9"/>
                                        </p:tgtEl>
                                      </p:cBhvr>
                                    </p:animEffect>
                                  </p:childTnLst>
                                </p:cTn>
                              </p:par>
                            </p:childTnLst>
                          </p:cTn>
                        </p:par>
                        <p:par>
                          <p:cTn id="48" fill="hold">
                            <p:stCondLst>
                              <p:cond delay="2260"/>
                            </p:stCondLst>
                            <p:childTnLst>
                              <p:par>
                                <p:cTn id="49" presetID="22" presetClass="entr" presetSubtype="8"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100"/>
                                        <p:tgtEl>
                                          <p:spTgt spid="5"/>
                                        </p:tgtEl>
                                      </p:cBhvr>
                                    </p:animEffect>
                                  </p:childTnLst>
                                </p:cTn>
                              </p:par>
                            </p:childTnLst>
                          </p:cTn>
                        </p:par>
                        <p:par>
                          <p:cTn id="52" fill="hold">
                            <p:stCondLst>
                              <p:cond delay="236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100"/>
                                        <p:tgtEl>
                                          <p:spTgt spid="10"/>
                                        </p:tgtEl>
                                      </p:cBhvr>
                                    </p:animEffect>
                                  </p:childTnLst>
                                </p:cTn>
                              </p:par>
                            </p:childTnLst>
                          </p:cTn>
                        </p:par>
                        <p:par>
                          <p:cTn id="56" fill="hold">
                            <p:stCondLst>
                              <p:cond delay="2460"/>
                            </p:stCondLst>
                            <p:childTnLst>
                              <p:par>
                                <p:cTn id="57" presetID="10" presetClass="entr" presetSubtype="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300"/>
                                        <p:tgtEl>
                                          <p:spTgt spid="3"/>
                                        </p:tgtEl>
                                      </p:cBhvr>
                                    </p:animEffect>
                                  </p:childTnLst>
                                </p:cTn>
                              </p:par>
                              <p:par>
                                <p:cTn id="60" presetID="10" presetClass="entr" presetSubtype="0"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300"/>
                                        <p:tgtEl>
                                          <p:spTgt spid="4"/>
                                        </p:tgtEl>
                                      </p:cBhvr>
                                    </p:animEffect>
                                  </p:childTnLst>
                                </p:cTn>
                              </p:par>
                            </p:childTnLst>
                          </p:cTn>
                        </p:par>
                        <p:par>
                          <p:cTn id="63" fill="hold">
                            <p:stCondLst>
                              <p:cond delay="2760"/>
                            </p:stCondLst>
                            <p:childTnLst>
                              <p:par>
                                <p:cTn id="64" presetID="10"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par>
                          <p:cTn id="70" fill="hold">
                            <p:stCondLst>
                              <p:cond delay="326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0"/>
                                        </p:tgtEl>
                                        <p:attrNameLst>
                                          <p:attrName>ppt_y</p:attrName>
                                        </p:attrNameLst>
                                      </p:cBhvr>
                                      <p:tavLst>
                                        <p:tav tm="0">
                                          <p:val>
                                            <p:strVal val="#ppt_y"/>
                                          </p:val>
                                        </p:tav>
                                        <p:tav tm="100000">
                                          <p:val>
                                            <p:strVal val="#ppt_y"/>
                                          </p:val>
                                        </p:tav>
                                      </p:tavLst>
                                    </p:anim>
                                    <p:anim calcmode="lin" valueType="num">
                                      <p:cBhvr>
                                        <p:cTn id="7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0"/>
                                        </p:tgtEl>
                                      </p:cBhvr>
                                    </p:animEffect>
                                  </p:childTnLst>
                                </p:cTn>
                              </p:par>
                            </p:childTnLst>
                          </p:cTn>
                        </p:par>
                        <p:par>
                          <p:cTn id="78" fill="hold">
                            <p:stCondLst>
                              <p:cond delay="4160"/>
                            </p:stCondLst>
                            <p:childTnLst>
                              <p:par>
                                <p:cTn id="79" presetID="42" presetClass="entr" presetSubtype="0"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750"/>
                                        <p:tgtEl>
                                          <p:spTgt spid="19"/>
                                        </p:tgtEl>
                                      </p:cBhvr>
                                    </p:animEffect>
                                    <p:anim calcmode="lin" valueType="num">
                                      <p:cBhvr>
                                        <p:cTn id="82" dur="750" fill="hold"/>
                                        <p:tgtEl>
                                          <p:spTgt spid="19"/>
                                        </p:tgtEl>
                                        <p:attrNameLst>
                                          <p:attrName>ppt_x</p:attrName>
                                        </p:attrNameLst>
                                      </p:cBhvr>
                                      <p:tavLst>
                                        <p:tav tm="0">
                                          <p:val>
                                            <p:strVal val="#ppt_x"/>
                                          </p:val>
                                        </p:tav>
                                        <p:tav tm="100000">
                                          <p:val>
                                            <p:strVal val="#ppt_x"/>
                                          </p:val>
                                        </p:tav>
                                      </p:tavLst>
                                    </p:anim>
                                    <p:anim calcmode="lin" valueType="num">
                                      <p:cBhvr>
                                        <p:cTn id="83" dur="75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91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2"/>
                                        </p:tgtEl>
                                        <p:attrNameLst>
                                          <p:attrName>ppt_y</p:attrName>
                                        </p:attrNameLst>
                                      </p:cBhvr>
                                      <p:tavLst>
                                        <p:tav tm="0">
                                          <p:val>
                                            <p:strVal val="#ppt_y"/>
                                          </p:val>
                                        </p:tav>
                                        <p:tav tm="100000">
                                          <p:val>
                                            <p:strVal val="#ppt_y"/>
                                          </p:val>
                                        </p:tav>
                                      </p:tavLst>
                                    </p:anim>
                                    <p:anim calcmode="lin" valueType="num">
                                      <p:cBhvr>
                                        <p:cTn id="8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2"/>
                                        </p:tgtEl>
                                      </p:cBhvr>
                                    </p:animEffect>
                                  </p:childTnLst>
                                </p:cTn>
                              </p:par>
                            </p:childTnLst>
                          </p:cTn>
                        </p:par>
                        <p:par>
                          <p:cTn id="92" fill="hold">
                            <p:stCondLst>
                              <p:cond delay="5810"/>
                            </p:stCondLst>
                            <p:childTnLst>
                              <p:par>
                                <p:cTn id="93" presetID="42"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750"/>
                                        <p:tgtEl>
                                          <p:spTgt spid="21"/>
                                        </p:tgtEl>
                                      </p:cBhvr>
                                    </p:animEffect>
                                    <p:anim calcmode="lin" valueType="num">
                                      <p:cBhvr>
                                        <p:cTn id="96" dur="750" fill="hold"/>
                                        <p:tgtEl>
                                          <p:spTgt spid="21"/>
                                        </p:tgtEl>
                                        <p:attrNameLst>
                                          <p:attrName>ppt_x</p:attrName>
                                        </p:attrNameLst>
                                      </p:cBhvr>
                                      <p:tavLst>
                                        <p:tav tm="0">
                                          <p:val>
                                            <p:strVal val="#ppt_x"/>
                                          </p:val>
                                        </p:tav>
                                        <p:tav tm="100000">
                                          <p:val>
                                            <p:strVal val="#ppt_x"/>
                                          </p:val>
                                        </p:tav>
                                      </p:tavLst>
                                    </p:anim>
                                    <p:anim calcmode="lin" valueType="num">
                                      <p:cBhvr>
                                        <p:cTn id="97" dur="7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任意多边形 2"/>
          <p:cNvSpPr/>
          <p:nvPr/>
        </p:nvSpPr>
        <p:spPr>
          <a:xfrm rot="1723431">
            <a:off x="2752912" y="2522631"/>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marL="0" marR="0" lvl="0" indent="0" algn="ctr" defTabSz="1689100" eaLnBrk="1" fontAlgn="auto" latinLnBrk="0" hangingPunct="1">
              <a:lnSpc>
                <a:spcPct val="90000"/>
              </a:lnSpc>
              <a:spcBef>
                <a:spcPct val="0"/>
              </a:spcBef>
              <a:spcAft>
                <a:spcPct val="35000"/>
              </a:spcAft>
              <a:buClrTx/>
              <a:buSzTx/>
              <a:buFontTx/>
              <a:buNone/>
              <a:tabLst/>
              <a:defRPr/>
            </a:pPr>
            <a:endParaRPr kumimoji="0" lang="zh-CN" altLang="en-US" sz="3800" b="0" i="0" u="none" strike="noStrike" kern="0" cap="none" spc="0" normalizeH="0" baseline="0" noProof="0">
              <a:ln>
                <a:noFill/>
              </a:ln>
              <a:solidFill>
                <a:sysClr val="window" lastClr="FFFFFF"/>
              </a:solidFill>
              <a:effectLst/>
              <a:uLnTx/>
              <a:uFillTx/>
            </a:endParaRPr>
          </a:p>
        </p:txBody>
      </p:sp>
      <p:sp>
        <p:nvSpPr>
          <p:cNvPr id="4" name="任意多边形 3"/>
          <p:cNvSpPr/>
          <p:nvPr/>
        </p:nvSpPr>
        <p:spPr>
          <a:xfrm rot="1723431">
            <a:off x="901394" y="1166895"/>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3900" b="0" i="0" u="none" strike="noStrike" kern="0" cap="none" spc="0" normalizeH="0" baseline="0" noProof="0">
              <a:ln>
                <a:noFill/>
              </a:ln>
              <a:solidFill>
                <a:sysClr val="window" lastClr="FFFFFF"/>
              </a:solidFill>
              <a:effectLst/>
              <a:uLnTx/>
              <a:uFillTx/>
            </a:endParaRPr>
          </a:p>
        </p:txBody>
      </p:sp>
      <p:sp>
        <p:nvSpPr>
          <p:cNvPr id="5" name="任意多边形 4"/>
          <p:cNvSpPr/>
          <p:nvPr/>
        </p:nvSpPr>
        <p:spPr>
          <a:xfrm rot="1723431">
            <a:off x="901394" y="1166895"/>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3900" b="0" i="0" u="none" strike="noStrike" kern="0" cap="none" spc="0" normalizeH="0" baseline="0" noProof="0">
              <a:ln>
                <a:noFill/>
              </a:ln>
              <a:solidFill>
                <a:sysClr val="window" lastClr="FFFFFF"/>
              </a:solidFill>
              <a:effectLst/>
              <a:uLnTx/>
              <a:uFillTx/>
            </a:endParaRPr>
          </a:p>
        </p:txBody>
      </p:sp>
      <p:sp>
        <p:nvSpPr>
          <p:cNvPr id="7" name="任意多边形 6"/>
          <p:cNvSpPr/>
          <p:nvPr/>
        </p:nvSpPr>
        <p:spPr>
          <a:xfrm rot="1723431">
            <a:off x="901394" y="1166895"/>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3900" b="0" i="0" u="none" strike="noStrike" kern="0" cap="none" spc="0" normalizeH="0" baseline="0" noProof="0">
              <a:ln>
                <a:noFill/>
              </a:ln>
              <a:solidFill>
                <a:sysClr val="window" lastClr="FFFFFF"/>
              </a:solidFill>
              <a:effectLst/>
              <a:uLnTx/>
              <a:uFillTx/>
            </a:endParaRPr>
          </a:p>
        </p:txBody>
      </p:sp>
      <p:sp>
        <p:nvSpPr>
          <p:cNvPr id="8" name="任意多边形 7"/>
          <p:cNvSpPr/>
          <p:nvPr/>
        </p:nvSpPr>
        <p:spPr>
          <a:xfrm rot="1723431">
            <a:off x="901394" y="1166895"/>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endParaRPr kumimoji="0" lang="zh-CN" altLang="en-US" sz="3100" b="0" i="0" u="none" strike="noStrike" kern="0" cap="none" spc="0" normalizeH="0" baseline="0" noProof="0">
              <a:ln>
                <a:noFill/>
              </a:ln>
              <a:solidFill>
                <a:sysClr val="window" lastClr="FFFFFF"/>
              </a:solidFill>
              <a:effectLst/>
              <a:uLnTx/>
              <a:uFillTx/>
            </a:endParaRPr>
          </a:p>
        </p:txBody>
      </p:sp>
      <p:sp>
        <p:nvSpPr>
          <p:cNvPr id="9" name="任意多边形 8"/>
          <p:cNvSpPr/>
          <p:nvPr/>
        </p:nvSpPr>
        <p:spPr>
          <a:xfrm rot="1723431">
            <a:off x="901394" y="1166895"/>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marL="0" marR="0" lvl="0" indent="0" algn="ctr" defTabSz="1289050" eaLnBrk="1" fontAlgn="auto" latinLnBrk="0" hangingPunct="1">
              <a:lnSpc>
                <a:spcPct val="90000"/>
              </a:lnSpc>
              <a:spcBef>
                <a:spcPct val="0"/>
              </a:spcBef>
              <a:spcAft>
                <a:spcPct val="35000"/>
              </a:spcAft>
              <a:buClrTx/>
              <a:buSzTx/>
              <a:buFontTx/>
              <a:buNone/>
              <a:tabLst/>
              <a:defRPr/>
            </a:pPr>
            <a:endParaRPr kumimoji="0" lang="zh-CN" altLang="en-US" sz="2900" b="0" i="0" u="none" strike="noStrike" kern="0" cap="none" spc="0" normalizeH="0" baseline="0" noProof="0">
              <a:ln>
                <a:noFill/>
              </a:ln>
              <a:solidFill>
                <a:sysClr val="window" lastClr="FFFFFF"/>
              </a:solidFill>
              <a:effectLst/>
              <a:uLnTx/>
              <a:uFillTx/>
            </a:endParaRPr>
          </a:p>
        </p:txBody>
      </p:sp>
      <p:sp>
        <p:nvSpPr>
          <p:cNvPr id="10" name="椭圆 9"/>
          <p:cNvSpPr/>
          <p:nvPr/>
        </p:nvSpPr>
        <p:spPr>
          <a:xfrm>
            <a:off x="2479255" y="2753316"/>
            <a:ext cx="507037" cy="507037"/>
          </a:xfrm>
          <a:prstGeom prst="ellipse">
            <a:avLst/>
          </a:prstGeom>
          <a:solidFill>
            <a:srgbClr val="0070C0"/>
          </a:soli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 name="TextBox 10"/>
          <p:cNvSpPr txBox="1"/>
          <p:nvPr/>
        </p:nvSpPr>
        <p:spPr>
          <a:xfrm>
            <a:off x="2542904" y="2385936"/>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06</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2" name="TextBox 11"/>
          <p:cNvSpPr txBox="1"/>
          <p:nvPr/>
        </p:nvSpPr>
        <p:spPr>
          <a:xfrm>
            <a:off x="2169028" y="2527600"/>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05</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3" name="TextBox 12"/>
          <p:cNvSpPr txBox="1"/>
          <p:nvPr/>
        </p:nvSpPr>
        <p:spPr>
          <a:xfrm>
            <a:off x="2092603" y="2897208"/>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04</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4" name="TextBox 13"/>
          <p:cNvSpPr txBox="1"/>
          <p:nvPr/>
        </p:nvSpPr>
        <p:spPr>
          <a:xfrm>
            <a:off x="2309916" y="3201350"/>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03</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5" name="TextBox 14"/>
          <p:cNvSpPr txBox="1"/>
          <p:nvPr/>
        </p:nvSpPr>
        <p:spPr>
          <a:xfrm>
            <a:off x="2690456" y="3234888"/>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02</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6" name="TextBox 15"/>
          <p:cNvSpPr txBox="1"/>
          <p:nvPr/>
        </p:nvSpPr>
        <p:spPr>
          <a:xfrm>
            <a:off x="2975502" y="2931742"/>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itchFamily="34" charset="0"/>
                <a:ea typeface="微软雅黑" pitchFamily="34" charset="-122"/>
                <a:cs typeface="Arial" pitchFamily="34" charset="0"/>
              </a:rPr>
              <a:t>01</a:t>
            </a:r>
            <a:endParaRPr lang="zh-CN" altLang="en-US" sz="1400" kern="0" dirty="0">
              <a:solidFill>
                <a:sysClr val="window" lastClr="FFFFFF"/>
              </a:solidFill>
              <a:latin typeface="Arial" pitchFamily="34" charset="0"/>
              <a:ea typeface="微软雅黑" pitchFamily="34" charset="-122"/>
              <a:cs typeface="Arial" pitchFamily="34" charset="0"/>
            </a:endParaRPr>
          </a:p>
        </p:txBody>
      </p:sp>
      <p:sp>
        <p:nvSpPr>
          <p:cNvPr id="17" name="TextBox 16"/>
          <p:cNvSpPr txBox="1"/>
          <p:nvPr/>
        </p:nvSpPr>
        <p:spPr>
          <a:xfrm>
            <a:off x="2328053" y="1270730"/>
            <a:ext cx="867981"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18" name="TextBox 17"/>
          <p:cNvSpPr txBox="1"/>
          <p:nvPr/>
        </p:nvSpPr>
        <p:spPr>
          <a:xfrm>
            <a:off x="997501" y="2761297"/>
            <a:ext cx="820620"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19" name="TextBox 18"/>
          <p:cNvSpPr txBox="1"/>
          <p:nvPr/>
        </p:nvSpPr>
        <p:spPr>
          <a:xfrm>
            <a:off x="1695837" y="3695815"/>
            <a:ext cx="865035"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20" name="TextBox 19"/>
          <p:cNvSpPr txBox="1"/>
          <p:nvPr/>
        </p:nvSpPr>
        <p:spPr>
          <a:xfrm>
            <a:off x="1353483" y="1772399"/>
            <a:ext cx="839756"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21" name="TextBox 20"/>
          <p:cNvSpPr txBox="1"/>
          <p:nvPr/>
        </p:nvSpPr>
        <p:spPr>
          <a:xfrm>
            <a:off x="2767062" y="3758918"/>
            <a:ext cx="825688"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22" name="TextBox 21"/>
          <p:cNvSpPr txBox="1"/>
          <p:nvPr/>
        </p:nvSpPr>
        <p:spPr>
          <a:xfrm>
            <a:off x="3440639" y="2860681"/>
            <a:ext cx="811259"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您的内容打在这里或者复制</a:t>
            </a:r>
          </a:p>
        </p:txBody>
      </p:sp>
      <p:sp>
        <p:nvSpPr>
          <p:cNvPr id="23" name="TextBox 22"/>
          <p:cNvSpPr txBox="1"/>
          <p:nvPr/>
        </p:nvSpPr>
        <p:spPr>
          <a:xfrm>
            <a:off x="4313368" y="1093085"/>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a:solidFill>
                  <a:srgbClr val="0070C0"/>
                </a:solidFill>
                <a:latin typeface="微软雅黑" pitchFamily="34" charset="-122"/>
                <a:ea typeface="微软雅黑" pitchFamily="34" charset="-122"/>
              </a:rPr>
              <a:t>您的标题打在这里</a:t>
            </a:r>
          </a:p>
        </p:txBody>
      </p:sp>
      <p:sp>
        <p:nvSpPr>
          <p:cNvPr id="24" name="TextBox 23"/>
          <p:cNvSpPr txBox="1"/>
          <p:nvPr/>
        </p:nvSpPr>
        <p:spPr>
          <a:xfrm>
            <a:off x="4790131" y="1661854"/>
            <a:ext cx="3271011" cy="412421"/>
          </a:xfrm>
          <a:prstGeom prst="rect">
            <a:avLst/>
          </a:prstGeom>
          <a:noFill/>
        </p:spPr>
        <p:txBody>
          <a:bodyPr wrap="square" rtlCol="0">
            <a:spAutoFit/>
          </a:bodyPr>
          <a:lstStyle/>
          <a:p>
            <a:pPr>
              <a:lnSpc>
                <a:spcPct val="130000"/>
              </a:lnSpc>
              <a:defRPr/>
            </a:pPr>
            <a:r>
              <a:rPr lang="zh-CN" altLang="en-US" sz="1600" kern="0" dirty="0">
                <a:solidFill>
                  <a:sysClr val="windowText" lastClr="000000">
                    <a:lumMod val="65000"/>
                    <a:lumOff val="35000"/>
                  </a:sysClr>
                </a:solidFill>
                <a:latin typeface="微软雅黑" pitchFamily="34" charset="-122"/>
                <a:ea typeface="微软雅黑" pitchFamily="34" charset="-122"/>
              </a:rPr>
              <a:t>您的副标题打在这里或通过复制</a:t>
            </a:r>
          </a:p>
        </p:txBody>
      </p:sp>
      <p:cxnSp>
        <p:nvCxnSpPr>
          <p:cNvPr id="25" name="直接连接符 24"/>
          <p:cNvCxnSpPr/>
          <p:nvPr/>
        </p:nvCxnSpPr>
        <p:spPr>
          <a:xfrm>
            <a:off x="4004444" y="1682071"/>
            <a:ext cx="3730566" cy="0"/>
          </a:xfrm>
          <a:prstGeom prst="line">
            <a:avLst/>
          </a:prstGeom>
          <a:noFill/>
          <a:ln w="19050" cap="flat" cmpd="sng" algn="ctr">
            <a:solidFill>
              <a:srgbClr val="0070C0"/>
            </a:solidFill>
            <a:prstDash val="solid"/>
          </a:ln>
          <a:effectLst/>
        </p:spPr>
      </p:cxnSp>
      <p:sp>
        <p:nvSpPr>
          <p:cNvPr id="26" name="六边形 25"/>
          <p:cNvSpPr/>
          <p:nvPr/>
        </p:nvSpPr>
        <p:spPr>
          <a:xfrm>
            <a:off x="5541417" y="2401821"/>
            <a:ext cx="1497221" cy="1290708"/>
          </a:xfrm>
          <a:prstGeom prst="hexagon">
            <a:avLst/>
          </a:prstGeom>
          <a:blipFill>
            <a:blip r:embed="rId3" cstate="print"/>
            <a:stretch>
              <a:fillRect l="-9000" t="-6000" r="-42000" b="-22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7" name="六边形 26"/>
          <p:cNvSpPr/>
          <p:nvPr/>
        </p:nvSpPr>
        <p:spPr>
          <a:xfrm>
            <a:off x="6766223" y="3235867"/>
            <a:ext cx="1106131" cy="953562"/>
          </a:xfrm>
          <a:prstGeom prst="hexagon">
            <a:avLst/>
          </a:prstGeom>
          <a:blipFill dpi="0" rotWithShape="1">
            <a:blip r:embed="rId4" cstate="print"/>
            <a:srcRect/>
            <a:stretch>
              <a:fillRect l="-9000" t="-6000" r="-42000" b="-22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8" name="六边形 27"/>
          <p:cNvSpPr/>
          <p:nvPr/>
        </p:nvSpPr>
        <p:spPr>
          <a:xfrm>
            <a:off x="5004048" y="3354549"/>
            <a:ext cx="808660" cy="697121"/>
          </a:xfrm>
          <a:prstGeom prst="hexagon">
            <a:avLst/>
          </a:prstGeom>
          <a:blipFill dpi="0" rotWithShape="1">
            <a:blip r:embed="rId5" cstate="print"/>
            <a:srcRect/>
            <a:stretch>
              <a:fillRect l="-9000" t="-6000" r="-28000" b="-700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9" name="六边形 28"/>
          <p:cNvSpPr/>
          <p:nvPr/>
        </p:nvSpPr>
        <p:spPr>
          <a:xfrm>
            <a:off x="6950653" y="2520586"/>
            <a:ext cx="615484" cy="530590"/>
          </a:xfrm>
          <a:prstGeom prst="hexagon">
            <a:avLst/>
          </a:prstGeom>
          <a:solidFill>
            <a:srgbClr val="0070C0">
              <a:alpha val="64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par>
                          <p:cTn id="31" fill="hold">
                            <p:stCondLst>
                              <p:cond delay="311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4860"/>
                            </p:stCondLst>
                            <p:childTnLst>
                              <p:par>
                                <p:cTn id="51" presetID="31"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1000" fill="hold"/>
                                        <p:tgtEl>
                                          <p:spTgt spid="17"/>
                                        </p:tgtEl>
                                        <p:attrNameLst>
                                          <p:attrName>ppt_w</p:attrName>
                                        </p:attrNameLst>
                                      </p:cBhvr>
                                      <p:tavLst>
                                        <p:tav tm="0">
                                          <p:val>
                                            <p:fltVal val="0"/>
                                          </p:val>
                                        </p:tav>
                                        <p:tav tm="100000">
                                          <p:val>
                                            <p:strVal val="#ppt_w"/>
                                          </p:val>
                                        </p:tav>
                                      </p:tavLst>
                                    </p:anim>
                                    <p:anim calcmode="lin" valueType="num">
                                      <p:cBhvr>
                                        <p:cTn id="54" dur="1000" fill="hold"/>
                                        <p:tgtEl>
                                          <p:spTgt spid="17"/>
                                        </p:tgtEl>
                                        <p:attrNameLst>
                                          <p:attrName>ppt_h</p:attrName>
                                        </p:attrNameLst>
                                      </p:cBhvr>
                                      <p:tavLst>
                                        <p:tav tm="0">
                                          <p:val>
                                            <p:fltVal val="0"/>
                                          </p:val>
                                        </p:tav>
                                        <p:tav tm="100000">
                                          <p:val>
                                            <p:strVal val="#ppt_h"/>
                                          </p:val>
                                        </p:tav>
                                      </p:tavLst>
                                    </p:anim>
                                    <p:anim calcmode="lin" valueType="num">
                                      <p:cBhvr>
                                        <p:cTn id="55" dur="1000" fill="hold"/>
                                        <p:tgtEl>
                                          <p:spTgt spid="17"/>
                                        </p:tgtEl>
                                        <p:attrNameLst>
                                          <p:attrName>style.rotation</p:attrName>
                                        </p:attrNameLst>
                                      </p:cBhvr>
                                      <p:tavLst>
                                        <p:tav tm="0">
                                          <p:val>
                                            <p:fltVal val="90"/>
                                          </p:val>
                                        </p:tav>
                                        <p:tav tm="100000">
                                          <p:val>
                                            <p:fltVal val="0"/>
                                          </p:val>
                                        </p:tav>
                                      </p:tavLst>
                                    </p:anim>
                                    <p:animEffect transition="in" filter="fade">
                                      <p:cBhvr>
                                        <p:cTn id="56" dur="1000"/>
                                        <p:tgtEl>
                                          <p:spTgt spid="17"/>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style.rotation</p:attrName>
                                        </p:attrNameLst>
                                      </p:cBhvr>
                                      <p:tavLst>
                                        <p:tav tm="0">
                                          <p:val>
                                            <p:fltVal val="90"/>
                                          </p:val>
                                        </p:tav>
                                        <p:tav tm="100000">
                                          <p:val>
                                            <p:fltVal val="0"/>
                                          </p:val>
                                        </p:tav>
                                      </p:tavLst>
                                    </p:anim>
                                    <p:animEffect transition="in" filter="fade">
                                      <p:cBhvr>
                                        <p:cTn id="62" dur="500"/>
                                        <p:tgtEl>
                                          <p:spTgt spid="20"/>
                                        </p:tgtEl>
                                      </p:cBhvr>
                                    </p:animEffect>
                                  </p:childTnLst>
                                </p:cTn>
                              </p:par>
                              <p:par>
                                <p:cTn id="63" presetID="31" presetClass="entr" presetSubtype="0" fill="hold" grpId="0" nodeType="withEffect">
                                  <p:stCondLst>
                                    <p:cond delay="25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 calcmode="lin" valueType="num">
                                      <p:cBhvr>
                                        <p:cTn id="67" dur="500" fill="hold"/>
                                        <p:tgtEl>
                                          <p:spTgt spid="18"/>
                                        </p:tgtEl>
                                        <p:attrNameLst>
                                          <p:attrName>style.rotation</p:attrName>
                                        </p:attrNameLst>
                                      </p:cBhvr>
                                      <p:tavLst>
                                        <p:tav tm="0">
                                          <p:val>
                                            <p:fltVal val="90"/>
                                          </p:val>
                                        </p:tav>
                                        <p:tav tm="100000">
                                          <p:val>
                                            <p:fltVal val="0"/>
                                          </p:val>
                                        </p:tav>
                                      </p:tavLst>
                                    </p:anim>
                                    <p:animEffect transition="in" filter="fade">
                                      <p:cBhvr>
                                        <p:cTn id="68" dur="500"/>
                                        <p:tgtEl>
                                          <p:spTgt spid="18"/>
                                        </p:tgtEl>
                                      </p:cBhvr>
                                    </p:animEffect>
                                  </p:childTnLst>
                                </p:cTn>
                              </p:par>
                              <p:par>
                                <p:cTn id="69" presetID="31" presetClass="entr" presetSubtype="0" fill="hold" grpId="0" nodeType="withEffect">
                                  <p:stCondLst>
                                    <p:cond delay="5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 calcmode="lin" valueType="num">
                                      <p:cBhvr>
                                        <p:cTn id="73" dur="500" fill="hold"/>
                                        <p:tgtEl>
                                          <p:spTgt spid="19"/>
                                        </p:tgtEl>
                                        <p:attrNameLst>
                                          <p:attrName>style.rotation</p:attrName>
                                        </p:attrNameLst>
                                      </p:cBhvr>
                                      <p:tavLst>
                                        <p:tav tm="0">
                                          <p:val>
                                            <p:fltVal val="90"/>
                                          </p:val>
                                        </p:tav>
                                        <p:tav tm="100000">
                                          <p:val>
                                            <p:fltVal val="0"/>
                                          </p:val>
                                        </p:tav>
                                      </p:tavLst>
                                    </p:anim>
                                    <p:animEffect transition="in" filter="fade">
                                      <p:cBhvr>
                                        <p:cTn id="74" dur="500"/>
                                        <p:tgtEl>
                                          <p:spTgt spid="19"/>
                                        </p:tgtEl>
                                      </p:cBhvr>
                                    </p:animEffect>
                                  </p:childTnLst>
                                </p:cTn>
                              </p:par>
                              <p:par>
                                <p:cTn id="75" presetID="31" presetClass="entr" presetSubtype="0" fill="hold" grpId="0" nodeType="withEffect">
                                  <p:stCondLst>
                                    <p:cond delay="75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 calcmode="lin" valueType="num">
                                      <p:cBhvr>
                                        <p:cTn id="79" dur="500" fill="hold"/>
                                        <p:tgtEl>
                                          <p:spTgt spid="21"/>
                                        </p:tgtEl>
                                        <p:attrNameLst>
                                          <p:attrName>style.rotation</p:attrName>
                                        </p:attrNameLst>
                                      </p:cBhvr>
                                      <p:tavLst>
                                        <p:tav tm="0">
                                          <p:val>
                                            <p:fltVal val="90"/>
                                          </p:val>
                                        </p:tav>
                                        <p:tav tm="100000">
                                          <p:val>
                                            <p:fltVal val="0"/>
                                          </p:val>
                                        </p:tav>
                                      </p:tavLst>
                                    </p:anim>
                                    <p:animEffect transition="in" filter="fade">
                                      <p:cBhvr>
                                        <p:cTn id="80" dur="500"/>
                                        <p:tgtEl>
                                          <p:spTgt spid="21"/>
                                        </p:tgtEl>
                                      </p:cBhvr>
                                    </p:animEffect>
                                  </p:childTnLst>
                                </p:cTn>
                              </p:par>
                              <p:par>
                                <p:cTn id="81" presetID="31" presetClass="entr" presetSubtype="0" fill="hold" grpId="0" nodeType="withEffect">
                                  <p:stCondLst>
                                    <p:cond delay="100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 calcmode="lin" valueType="num">
                                      <p:cBhvr>
                                        <p:cTn id="85" dur="500" fill="hold"/>
                                        <p:tgtEl>
                                          <p:spTgt spid="22"/>
                                        </p:tgtEl>
                                        <p:attrNameLst>
                                          <p:attrName>style.rotation</p:attrName>
                                        </p:attrNameLst>
                                      </p:cBhvr>
                                      <p:tavLst>
                                        <p:tav tm="0">
                                          <p:val>
                                            <p:fltVal val="90"/>
                                          </p:val>
                                        </p:tav>
                                        <p:tav tm="100000">
                                          <p:val>
                                            <p:fltVal val="0"/>
                                          </p:val>
                                        </p:tav>
                                      </p:tavLst>
                                    </p:anim>
                                    <p:animEffect transition="in" filter="fade">
                                      <p:cBhvr>
                                        <p:cTn id="86" dur="500"/>
                                        <p:tgtEl>
                                          <p:spTgt spid="22"/>
                                        </p:tgtEl>
                                      </p:cBhvr>
                                    </p:animEffect>
                                  </p:childTnLst>
                                </p:cTn>
                              </p:par>
                            </p:childTnLst>
                          </p:cTn>
                        </p:par>
                        <p:par>
                          <p:cTn id="87" fill="hold">
                            <p:stCondLst>
                              <p:cond delay="6360"/>
                            </p:stCondLst>
                            <p:childTnLst>
                              <p:par>
                                <p:cTn id="88" presetID="22" presetClass="entr" presetSubtype="2" fill="hold"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right)">
                                      <p:cBhvr>
                                        <p:cTn id="90" dur="500"/>
                                        <p:tgtEl>
                                          <p:spTgt spid="25"/>
                                        </p:tgtEl>
                                      </p:cBhvr>
                                    </p:animEffect>
                                  </p:childTnLst>
                                </p:cTn>
                              </p:par>
                            </p:childTnLst>
                          </p:cTn>
                        </p:par>
                        <p:par>
                          <p:cTn id="91" fill="hold">
                            <p:stCondLst>
                              <p:cond delay="6860"/>
                            </p:stCondLst>
                            <p:childTnLst>
                              <p:par>
                                <p:cTn id="92" presetID="42" presetClass="entr" presetSubtype="0"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1000"/>
                                        <p:tgtEl>
                                          <p:spTgt spid="23"/>
                                        </p:tgtEl>
                                      </p:cBhvr>
                                    </p:animEffect>
                                    <p:anim calcmode="lin" valueType="num">
                                      <p:cBhvr>
                                        <p:cTn id="95" dur="1000" fill="hold"/>
                                        <p:tgtEl>
                                          <p:spTgt spid="23"/>
                                        </p:tgtEl>
                                        <p:attrNameLst>
                                          <p:attrName>ppt_x</p:attrName>
                                        </p:attrNameLst>
                                      </p:cBhvr>
                                      <p:tavLst>
                                        <p:tav tm="0">
                                          <p:val>
                                            <p:strVal val="#ppt_x"/>
                                          </p:val>
                                        </p:tav>
                                        <p:tav tm="100000">
                                          <p:val>
                                            <p:strVal val="#ppt_x"/>
                                          </p:val>
                                        </p:tav>
                                      </p:tavLst>
                                    </p:anim>
                                    <p:anim calcmode="lin" valueType="num">
                                      <p:cBhvr>
                                        <p:cTn id="96" dur="1000" fill="hold"/>
                                        <p:tgtEl>
                                          <p:spTgt spid="23"/>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1000"/>
                                        <p:tgtEl>
                                          <p:spTgt spid="24"/>
                                        </p:tgtEl>
                                      </p:cBhvr>
                                    </p:animEffect>
                                    <p:anim calcmode="lin" valueType="num">
                                      <p:cBhvr>
                                        <p:cTn id="100" dur="1000" fill="hold"/>
                                        <p:tgtEl>
                                          <p:spTgt spid="24"/>
                                        </p:tgtEl>
                                        <p:attrNameLst>
                                          <p:attrName>ppt_x</p:attrName>
                                        </p:attrNameLst>
                                      </p:cBhvr>
                                      <p:tavLst>
                                        <p:tav tm="0">
                                          <p:val>
                                            <p:strVal val="#ppt_x"/>
                                          </p:val>
                                        </p:tav>
                                        <p:tav tm="100000">
                                          <p:val>
                                            <p:strVal val="#ppt_x"/>
                                          </p:val>
                                        </p:tav>
                                      </p:tavLst>
                                    </p:anim>
                                    <p:anim calcmode="lin" valueType="num">
                                      <p:cBhvr>
                                        <p:cTn id="101" dur="1000" fill="hold"/>
                                        <p:tgtEl>
                                          <p:spTgt spid="24"/>
                                        </p:tgtEl>
                                        <p:attrNameLst>
                                          <p:attrName>ppt_y</p:attrName>
                                        </p:attrNameLst>
                                      </p:cBhvr>
                                      <p:tavLst>
                                        <p:tav tm="0">
                                          <p:val>
                                            <p:strVal val="#ppt_y-.1"/>
                                          </p:val>
                                        </p:tav>
                                        <p:tav tm="100000">
                                          <p:val>
                                            <p:strVal val="#ppt_y"/>
                                          </p:val>
                                        </p:tav>
                                      </p:tavLst>
                                    </p:anim>
                                  </p:childTnLst>
                                </p:cTn>
                              </p:par>
                            </p:childTnLst>
                          </p:cTn>
                        </p:par>
                        <p:par>
                          <p:cTn id="102" fill="hold">
                            <p:stCondLst>
                              <p:cond delay="7860"/>
                            </p:stCondLst>
                            <p:childTnLst>
                              <p:par>
                                <p:cTn id="103" presetID="23" presetClass="entr" presetSubtype="16"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p:cTn id="105" dur="500" fill="hold"/>
                                        <p:tgtEl>
                                          <p:spTgt spid="26"/>
                                        </p:tgtEl>
                                        <p:attrNameLst>
                                          <p:attrName>ppt_w</p:attrName>
                                        </p:attrNameLst>
                                      </p:cBhvr>
                                      <p:tavLst>
                                        <p:tav tm="0">
                                          <p:val>
                                            <p:fltVal val="0"/>
                                          </p:val>
                                        </p:tav>
                                        <p:tav tm="100000">
                                          <p:val>
                                            <p:strVal val="#ppt_w"/>
                                          </p:val>
                                        </p:tav>
                                      </p:tavLst>
                                    </p:anim>
                                    <p:anim calcmode="lin" valueType="num">
                                      <p:cBhvr>
                                        <p:cTn id="106" dur="500" fill="hold"/>
                                        <p:tgtEl>
                                          <p:spTgt spid="26"/>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200"/>
                                  </p:stCondLst>
                                  <p:childTnLst>
                                    <p:set>
                                      <p:cBhvr>
                                        <p:cTn id="108" dur="1" fill="hold">
                                          <p:stCondLst>
                                            <p:cond delay="0"/>
                                          </p:stCondLst>
                                        </p:cTn>
                                        <p:tgtEl>
                                          <p:spTgt spid="28"/>
                                        </p:tgtEl>
                                        <p:attrNameLst>
                                          <p:attrName>style.visibility</p:attrName>
                                        </p:attrNameLst>
                                      </p:cBhvr>
                                      <p:to>
                                        <p:strVal val="visible"/>
                                      </p:to>
                                    </p:set>
                                    <p:anim calcmode="lin" valueType="num">
                                      <p:cBhvr>
                                        <p:cTn id="109" dur="500" fill="hold"/>
                                        <p:tgtEl>
                                          <p:spTgt spid="28"/>
                                        </p:tgtEl>
                                        <p:attrNameLst>
                                          <p:attrName>ppt_w</p:attrName>
                                        </p:attrNameLst>
                                      </p:cBhvr>
                                      <p:tavLst>
                                        <p:tav tm="0">
                                          <p:val>
                                            <p:fltVal val="0"/>
                                          </p:val>
                                        </p:tav>
                                        <p:tav tm="100000">
                                          <p:val>
                                            <p:strVal val="#ppt_w"/>
                                          </p:val>
                                        </p:tav>
                                      </p:tavLst>
                                    </p:anim>
                                    <p:anim calcmode="lin" valueType="num">
                                      <p:cBhvr>
                                        <p:cTn id="110" dur="500" fill="hold"/>
                                        <p:tgtEl>
                                          <p:spTgt spid="28"/>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300"/>
                                  </p:stCondLst>
                                  <p:childTnLst>
                                    <p:set>
                                      <p:cBhvr>
                                        <p:cTn id="112" dur="1" fill="hold">
                                          <p:stCondLst>
                                            <p:cond delay="0"/>
                                          </p:stCondLst>
                                        </p:cTn>
                                        <p:tgtEl>
                                          <p:spTgt spid="27"/>
                                        </p:tgtEl>
                                        <p:attrNameLst>
                                          <p:attrName>style.visibility</p:attrName>
                                        </p:attrNameLst>
                                      </p:cBhvr>
                                      <p:to>
                                        <p:strVal val="visible"/>
                                      </p:to>
                                    </p:set>
                                    <p:anim calcmode="lin" valueType="num">
                                      <p:cBhvr>
                                        <p:cTn id="113" dur="500" fill="hold"/>
                                        <p:tgtEl>
                                          <p:spTgt spid="27"/>
                                        </p:tgtEl>
                                        <p:attrNameLst>
                                          <p:attrName>ppt_w</p:attrName>
                                        </p:attrNameLst>
                                      </p:cBhvr>
                                      <p:tavLst>
                                        <p:tav tm="0">
                                          <p:val>
                                            <p:fltVal val="0"/>
                                          </p:val>
                                        </p:tav>
                                        <p:tav tm="100000">
                                          <p:val>
                                            <p:strVal val="#ppt_w"/>
                                          </p:val>
                                        </p:tav>
                                      </p:tavLst>
                                    </p:anim>
                                    <p:anim calcmode="lin" valueType="num">
                                      <p:cBhvr>
                                        <p:cTn id="114" dur="500" fill="hold"/>
                                        <p:tgtEl>
                                          <p:spTgt spid="27"/>
                                        </p:tgtEl>
                                        <p:attrNameLst>
                                          <p:attrName>ppt_h</p:attrName>
                                        </p:attrNameLst>
                                      </p:cBhvr>
                                      <p:tavLst>
                                        <p:tav tm="0">
                                          <p:val>
                                            <p:fltVal val="0"/>
                                          </p:val>
                                        </p:tav>
                                        <p:tav tm="100000">
                                          <p:val>
                                            <p:strVal val="#ppt_h"/>
                                          </p:val>
                                        </p:tav>
                                      </p:tavLst>
                                    </p:anim>
                                  </p:childTnLst>
                                </p:cTn>
                              </p:par>
                              <p:par>
                                <p:cTn id="115" presetID="23" presetClass="entr" presetSubtype="16" fill="hold" grpId="0" nodeType="withEffect">
                                  <p:stCondLst>
                                    <p:cond delay="50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animBg="1"/>
      <p:bldP spid="9"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6" grpId="0" animBg="1"/>
      <p:bldP spid="27" grpId="0" animBg="1"/>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3048185" y="1443250"/>
            <a:ext cx="3039879" cy="2640668"/>
            <a:chOff x="3048185" y="1336041"/>
            <a:chExt cx="3039879" cy="2640668"/>
          </a:xfrm>
        </p:grpSpPr>
        <p:sp>
          <p:nvSpPr>
            <p:cNvPr id="4" name="任意多边形 3"/>
            <p:cNvSpPr/>
            <p:nvPr/>
          </p:nvSpPr>
          <p:spPr>
            <a:xfrm rot="18937616">
              <a:off x="4872230" y="2573060"/>
              <a:ext cx="673100" cy="1403649"/>
            </a:xfrm>
            <a:custGeom>
              <a:avLst/>
              <a:gdLst>
                <a:gd name="connsiteX0" fmla="*/ 657299 w 673339"/>
                <a:gd name="connsiteY0" fmla="*/ 0 h 1796353"/>
                <a:gd name="connsiteX1" fmla="*/ 659221 w 673339"/>
                <a:gd name="connsiteY1" fmla="*/ 175718 h 1796353"/>
                <a:gd name="connsiteX2" fmla="*/ 673319 w 673339"/>
                <a:gd name="connsiteY2" fmla="*/ 1464088 h 1796353"/>
                <a:gd name="connsiteX3" fmla="*/ 579603 w 673339"/>
                <a:gd name="connsiteY3" fmla="*/ 1697531 h 1796353"/>
                <a:gd name="connsiteX4" fmla="*/ 348266 w 673339"/>
                <a:gd name="connsiteY4" fmla="*/ 1796333 h 1796353"/>
                <a:gd name="connsiteX5" fmla="*/ 114823 w 673339"/>
                <a:gd name="connsiteY5" fmla="*/ 1702617 h 1796353"/>
                <a:gd name="connsiteX6" fmla="*/ 16021 w 673339"/>
                <a:gd name="connsiteY6" fmla="*/ 1471280 h 1796353"/>
                <a:gd name="connsiteX7" fmla="*/ 1954 w 673339"/>
                <a:gd name="connsiteY7" fmla="*/ 185707 h 1796353"/>
                <a:gd name="connsiteX8" fmla="*/ 1953 w 673339"/>
                <a:gd name="connsiteY8" fmla="*/ 185699 h 1796353"/>
                <a:gd name="connsiteX9" fmla="*/ 0 w 673339"/>
                <a:gd name="connsiteY9" fmla="*/ 7194 h 179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3339" h="1796353">
                  <a:moveTo>
                    <a:pt x="657299" y="0"/>
                  </a:moveTo>
                  <a:lnTo>
                    <a:pt x="659221" y="175718"/>
                  </a:lnTo>
                  <a:lnTo>
                    <a:pt x="673319" y="1464088"/>
                  </a:lnTo>
                  <a:cubicBezTo>
                    <a:pt x="674312" y="1554842"/>
                    <a:pt x="638426" y="1637407"/>
                    <a:pt x="579603" y="1697531"/>
                  </a:cubicBezTo>
                  <a:cubicBezTo>
                    <a:pt x="520780" y="1757657"/>
                    <a:pt x="439020" y="1795341"/>
                    <a:pt x="348266" y="1796333"/>
                  </a:cubicBezTo>
                  <a:cubicBezTo>
                    <a:pt x="257513" y="1797327"/>
                    <a:pt x="174947" y="1761440"/>
                    <a:pt x="114823" y="1702617"/>
                  </a:cubicBezTo>
                  <a:cubicBezTo>
                    <a:pt x="54699" y="1643795"/>
                    <a:pt x="17013" y="1562034"/>
                    <a:pt x="16021" y="1471280"/>
                  </a:cubicBezTo>
                  <a:lnTo>
                    <a:pt x="1954" y="185707"/>
                  </a:lnTo>
                  <a:lnTo>
                    <a:pt x="1953" y="185699"/>
                  </a:lnTo>
                  <a:lnTo>
                    <a:pt x="0" y="7194"/>
                  </a:lnTo>
                  <a:close/>
                </a:path>
              </a:pathLst>
            </a:custGeom>
            <a:solidFill>
              <a:srgbClr val="0070C0"/>
            </a:solidFill>
            <a:ln>
              <a:noFill/>
            </a:ln>
            <a:effectLst/>
          </p:spPr>
          <p:txBody>
            <a:bodyPr vert="eaVert" lIns="0" tIns="288000" rIns="0" bIns="0" anchor="ctr"/>
            <a:lstStyle/>
            <a:p>
              <a:pPr>
                <a:defRPr/>
              </a:pPr>
              <a:r>
                <a:rPr lang="zh-CN" altLang="en-US" sz="1600" kern="0" dirty="0">
                  <a:solidFill>
                    <a:prstClr val="white"/>
                  </a:solidFill>
                  <a:latin typeface="微软雅黑" pitchFamily="34" charset="-122"/>
                  <a:ea typeface="微软雅黑" pitchFamily="34" charset="-122"/>
                </a:rPr>
                <a:t>添加内容</a:t>
              </a:r>
            </a:p>
          </p:txBody>
        </p:sp>
        <p:sp>
          <p:nvSpPr>
            <p:cNvPr id="5" name="任意多边形 4"/>
            <p:cNvSpPr>
              <a:spLocks noChangeArrowheads="1"/>
            </p:cNvSpPr>
            <p:nvPr/>
          </p:nvSpPr>
          <p:spPr bwMode="auto">
            <a:xfrm rot="8100000">
              <a:off x="4961612" y="2655485"/>
              <a:ext cx="539750" cy="1278731"/>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a:defRPr/>
              </a:pPr>
              <a:endParaRPr lang="zh-CN" altLang="en-US" sz="2000" kern="0" dirty="0">
                <a:solidFill>
                  <a:prstClr val="white"/>
                </a:solidFill>
                <a:latin typeface="微软雅黑" pitchFamily="34" charset="-122"/>
                <a:ea typeface="微软雅黑" pitchFamily="34" charset="-122"/>
              </a:endParaRPr>
            </a:p>
          </p:txBody>
        </p:sp>
        <p:sp>
          <p:nvSpPr>
            <p:cNvPr id="7" name="任意多边形 6"/>
            <p:cNvSpPr>
              <a:spLocks noChangeArrowheads="1"/>
            </p:cNvSpPr>
            <p:nvPr/>
          </p:nvSpPr>
          <p:spPr bwMode="auto">
            <a:xfrm rot="18900000">
              <a:off x="3582852" y="1336041"/>
              <a:ext cx="657225" cy="1344216"/>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0070C0"/>
            </a:solidFill>
            <a:ln w="3175" cmpd="sng">
              <a:noFill/>
              <a:round/>
              <a:headEnd/>
              <a:tailEnd/>
            </a:ln>
            <a:extLst/>
          </p:spPr>
          <p:txBody>
            <a:bodyPr vert="eaVert" lIns="0" tIns="288000" rIns="0" bIns="0" anchor="ctr"/>
            <a:lstStyle/>
            <a:p>
              <a:pPr>
                <a:defRPr/>
              </a:pPr>
              <a:r>
                <a:rPr lang="zh-CN" altLang="en-US" sz="1600" kern="0" dirty="0">
                  <a:solidFill>
                    <a:prstClr val="white"/>
                  </a:solidFill>
                  <a:latin typeface="微软雅黑" pitchFamily="34" charset="-122"/>
                  <a:ea typeface="微软雅黑" pitchFamily="34" charset="-122"/>
                </a:rPr>
                <a:t>添加内容</a:t>
              </a:r>
            </a:p>
          </p:txBody>
        </p:sp>
        <p:sp>
          <p:nvSpPr>
            <p:cNvPr id="8" name="任意多边形 7"/>
            <p:cNvSpPr>
              <a:spLocks noChangeArrowheads="1"/>
            </p:cNvSpPr>
            <p:nvPr/>
          </p:nvSpPr>
          <p:spPr bwMode="auto">
            <a:xfrm rot="18900000">
              <a:off x="3641589" y="1369378"/>
              <a:ext cx="538163" cy="1277541"/>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a:defRPr/>
              </a:pPr>
              <a:endParaRPr lang="zh-CN" altLang="en-US" sz="2000" kern="0" dirty="0">
                <a:solidFill>
                  <a:prstClr val="white"/>
                </a:solidFill>
                <a:latin typeface="微软雅黑" pitchFamily="34" charset="-122"/>
                <a:ea typeface="微软雅黑" pitchFamily="34" charset="-122"/>
              </a:endParaRPr>
            </a:p>
          </p:txBody>
        </p:sp>
        <p:sp>
          <p:nvSpPr>
            <p:cNvPr id="9" name="任意多边形 8"/>
            <p:cNvSpPr/>
            <p:nvPr/>
          </p:nvSpPr>
          <p:spPr>
            <a:xfrm rot="2768180">
              <a:off x="3588044" y="2549163"/>
              <a:ext cx="514350" cy="1594068"/>
            </a:xfrm>
            <a:custGeom>
              <a:avLst/>
              <a:gdLst>
                <a:gd name="connsiteX0" fmla="*/ 0 w 686310"/>
                <a:gd name="connsiteY0" fmla="*/ 13037 h 1799075"/>
                <a:gd name="connsiteX1" fmla="*/ 657209 w 686310"/>
                <a:gd name="connsiteY1" fmla="*/ 0 h 1799075"/>
                <a:gd name="connsiteX2" fmla="*/ 660693 w 686310"/>
                <a:gd name="connsiteY2" fmla="*/ 175694 h 1799075"/>
                <a:gd name="connsiteX3" fmla="*/ 686245 w 686310"/>
                <a:gd name="connsiteY3" fmla="*/ 1463887 h 1799075"/>
                <a:gd name="connsiteX4" fmla="*/ 594608 w 686310"/>
                <a:gd name="connsiteY4" fmla="*/ 1698155 h 1799075"/>
                <a:gd name="connsiteX5" fmla="*/ 364159 w 686310"/>
                <a:gd name="connsiteY5" fmla="*/ 1799009 h 1799075"/>
                <a:gd name="connsiteX6" fmla="*/ 129892 w 686310"/>
                <a:gd name="connsiteY6" fmla="*/ 1707372 h 1799075"/>
                <a:gd name="connsiteX7" fmla="*/ 29037 w 686310"/>
                <a:gd name="connsiteY7" fmla="*/ 1476923 h 1799075"/>
                <a:gd name="connsiteX8" fmla="*/ 3541 w 686310"/>
                <a:gd name="connsiteY8" fmla="*/ 191526 h 1799075"/>
                <a:gd name="connsiteX9" fmla="*/ 3540 w 686310"/>
                <a:gd name="connsiteY9" fmla="*/ 191518 h 17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310" h="1799075">
                  <a:moveTo>
                    <a:pt x="0" y="13037"/>
                  </a:moveTo>
                  <a:lnTo>
                    <a:pt x="657209" y="0"/>
                  </a:lnTo>
                  <a:lnTo>
                    <a:pt x="660693" y="175694"/>
                  </a:lnTo>
                  <a:lnTo>
                    <a:pt x="686245" y="1463887"/>
                  </a:lnTo>
                  <a:cubicBezTo>
                    <a:pt x="688045" y="1554629"/>
                    <a:pt x="652894" y="1637510"/>
                    <a:pt x="594608" y="1698155"/>
                  </a:cubicBezTo>
                  <a:cubicBezTo>
                    <a:pt x="536322" y="1758800"/>
                    <a:pt x="454900" y="1797210"/>
                    <a:pt x="364159" y="1799009"/>
                  </a:cubicBezTo>
                  <a:cubicBezTo>
                    <a:pt x="273418" y="1800810"/>
                    <a:pt x="190536" y="1765658"/>
                    <a:pt x="129892" y="1707372"/>
                  </a:cubicBezTo>
                  <a:cubicBezTo>
                    <a:pt x="69247" y="1649087"/>
                    <a:pt x="30836" y="1567664"/>
                    <a:pt x="29037" y="1476923"/>
                  </a:cubicBezTo>
                  <a:lnTo>
                    <a:pt x="3541" y="191526"/>
                  </a:lnTo>
                  <a:lnTo>
                    <a:pt x="3540" y="191518"/>
                  </a:lnTo>
                  <a:close/>
                </a:path>
              </a:pathLst>
            </a:custGeom>
            <a:solidFill>
              <a:srgbClr val="0070C0"/>
            </a:solidFill>
            <a:ln>
              <a:noFill/>
            </a:ln>
            <a:effectLst/>
          </p:spPr>
          <p:txBody>
            <a:bodyPr vert="eaVert" lIns="0" tIns="288000" rIns="0" bIns="0" anchor="ctr"/>
            <a:lstStyle/>
            <a:p>
              <a:pPr>
                <a:defRPr/>
              </a:pPr>
              <a:r>
                <a:rPr lang="zh-CN" altLang="en-US" sz="1600" kern="0" dirty="0">
                  <a:solidFill>
                    <a:prstClr val="white"/>
                  </a:solidFill>
                  <a:latin typeface="微软雅黑" pitchFamily="34" charset="-122"/>
                  <a:ea typeface="微软雅黑" pitchFamily="34" charset="-122"/>
                </a:rPr>
                <a:t>添加内容</a:t>
              </a:r>
            </a:p>
          </p:txBody>
        </p:sp>
        <p:sp>
          <p:nvSpPr>
            <p:cNvPr id="10" name="任意多边形 9"/>
            <p:cNvSpPr>
              <a:spLocks noChangeArrowheads="1"/>
            </p:cNvSpPr>
            <p:nvPr/>
          </p:nvSpPr>
          <p:spPr bwMode="auto">
            <a:xfrm rot="2700000">
              <a:off x="4945460" y="1115397"/>
              <a:ext cx="492919" cy="1792288"/>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0070C0"/>
            </a:solidFill>
            <a:ln w="3175" cmpd="sng">
              <a:noFill/>
              <a:round/>
              <a:headEnd/>
              <a:tailEnd/>
            </a:ln>
            <a:extLst/>
          </p:spPr>
          <p:txBody>
            <a:bodyPr vert="eaVert" lIns="0" tIns="288000" rIns="0" bIns="0" anchor="ctr"/>
            <a:lstStyle/>
            <a:p>
              <a:pPr>
                <a:defRPr/>
              </a:pPr>
              <a:r>
                <a:rPr lang="zh-CN" altLang="en-US" sz="1600" kern="0" dirty="0">
                  <a:solidFill>
                    <a:prstClr val="white"/>
                  </a:solidFill>
                  <a:latin typeface="微软雅黑" pitchFamily="34" charset="-122"/>
                  <a:ea typeface="微软雅黑" pitchFamily="34" charset="-122"/>
                </a:rPr>
                <a:t>添加内容</a:t>
              </a:r>
            </a:p>
          </p:txBody>
        </p:sp>
        <p:sp>
          <p:nvSpPr>
            <p:cNvPr id="11" name="任意多边形 10"/>
            <p:cNvSpPr>
              <a:spLocks noChangeArrowheads="1"/>
            </p:cNvSpPr>
            <p:nvPr/>
          </p:nvSpPr>
          <p:spPr bwMode="auto">
            <a:xfrm rot="2700000">
              <a:off x="4990108" y="1159251"/>
              <a:ext cx="403622"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a:defRPr/>
              </a:pPr>
              <a:endParaRPr lang="zh-CN" altLang="en-US" sz="2000" kern="0" dirty="0">
                <a:solidFill>
                  <a:prstClr val="white"/>
                </a:solidFill>
                <a:latin typeface="微软雅黑" pitchFamily="34" charset="-122"/>
                <a:ea typeface="微软雅黑" pitchFamily="34" charset="-122"/>
              </a:endParaRPr>
            </a:p>
          </p:txBody>
        </p:sp>
        <p:sp>
          <p:nvSpPr>
            <p:cNvPr id="12" name="任意多边形 11"/>
            <p:cNvSpPr>
              <a:spLocks noChangeArrowheads="1"/>
            </p:cNvSpPr>
            <p:nvPr/>
          </p:nvSpPr>
          <p:spPr bwMode="auto">
            <a:xfrm rot="13500000">
              <a:off x="3716933" y="2426051"/>
              <a:ext cx="403622"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a:defRPr/>
              </a:pPr>
              <a:endParaRPr lang="zh-CN" altLang="en-US" sz="2000" kern="0" dirty="0">
                <a:solidFill>
                  <a:prstClr val="white"/>
                </a:solidFill>
                <a:latin typeface="微软雅黑" pitchFamily="34" charset="-122"/>
                <a:ea typeface="微软雅黑" pitchFamily="34" charset="-122"/>
              </a:endParaRPr>
            </a:p>
          </p:txBody>
        </p:sp>
        <p:sp>
          <p:nvSpPr>
            <p:cNvPr id="13" name="椭圆 12"/>
            <p:cNvSpPr/>
            <p:nvPr/>
          </p:nvSpPr>
          <p:spPr>
            <a:xfrm>
              <a:off x="4208463" y="2312598"/>
              <a:ext cx="690562" cy="691200"/>
            </a:xfrm>
            <a:prstGeom prst="ellipse">
              <a:avLst/>
            </a:prstGeom>
            <a:solidFill>
              <a:srgbClr val="FFFFFF"/>
            </a:solidFill>
            <a:ln>
              <a:noFill/>
            </a:ln>
            <a:effectLst/>
          </p:spPr>
          <p:txBody>
            <a:bodyPr anchor="ctr"/>
            <a:lstStyle/>
            <a:p>
              <a:pPr algn="ctr">
                <a:defRPr/>
              </a:pPr>
              <a:r>
                <a:rPr lang="zh-CN" altLang="en-US" sz="1200" kern="0" dirty="0">
                  <a:solidFill>
                    <a:prstClr val="white"/>
                  </a:solidFill>
                  <a:latin typeface="微软雅黑" pitchFamily="34" charset="-122"/>
                  <a:ea typeface="微软雅黑" pitchFamily="34" charset="-122"/>
                </a:rPr>
                <a:t>文本</a:t>
              </a:r>
              <a:endParaRPr lang="zh-CN" altLang="en-US" sz="4400" kern="0" dirty="0">
                <a:solidFill>
                  <a:prstClr val="white"/>
                </a:solidFill>
                <a:latin typeface="微软雅黑" panose="020B0503020204020204" pitchFamily="34" charset="-122"/>
                <a:ea typeface="微软雅黑" pitchFamily="34" charset="-122"/>
              </a:endParaRPr>
            </a:p>
          </p:txBody>
        </p:sp>
      </p:grpSp>
      <p:sp>
        <p:nvSpPr>
          <p:cNvPr id="14" name="矩形 13"/>
          <p:cNvSpPr/>
          <p:nvPr/>
        </p:nvSpPr>
        <p:spPr>
          <a:xfrm>
            <a:off x="703263" y="1734202"/>
            <a:ext cx="2476500" cy="932563"/>
          </a:xfrm>
          <a:prstGeom prst="rect">
            <a:avLst/>
          </a:prstGeom>
        </p:spPr>
        <p:txBody>
          <a:bodyPr>
            <a:spAutoFit/>
          </a:bodyPr>
          <a:lstStyle/>
          <a:p>
            <a:pPr algn="just">
              <a:lnSpc>
                <a:spcPct val="130000"/>
              </a:lnSpc>
              <a:defRPr/>
            </a:pPr>
            <a:r>
              <a:rPr lang="zh-CN" altLang="en-US" sz="1400" dirty="0">
                <a:solidFill>
                  <a:prstClr val="black"/>
                </a:solidFill>
                <a:latin typeface="微软雅黑" pitchFamily="34" charset="-122"/>
                <a:ea typeface="微软雅黑" pitchFamily="34" charset="-122"/>
              </a:rPr>
              <a:t>此处输入文本此处入文本此处输入文本此处输入文本此处输入文本此处输入</a:t>
            </a:r>
          </a:p>
        </p:txBody>
      </p:sp>
      <p:sp>
        <p:nvSpPr>
          <p:cNvPr id="15" name="矩形 14"/>
          <p:cNvSpPr/>
          <p:nvPr/>
        </p:nvSpPr>
        <p:spPr>
          <a:xfrm>
            <a:off x="5973763" y="1734202"/>
            <a:ext cx="2476500" cy="932563"/>
          </a:xfrm>
          <a:prstGeom prst="rect">
            <a:avLst/>
          </a:prstGeom>
        </p:spPr>
        <p:txBody>
          <a:bodyPr>
            <a:spAutoFit/>
          </a:bodyPr>
          <a:lstStyle/>
          <a:p>
            <a:pPr algn="just">
              <a:lnSpc>
                <a:spcPct val="130000"/>
              </a:lnSpc>
              <a:defRPr/>
            </a:pPr>
            <a:r>
              <a:rPr lang="zh-CN" altLang="en-US" sz="1400" dirty="0">
                <a:solidFill>
                  <a:prstClr val="black"/>
                </a:solidFill>
                <a:latin typeface="微软雅黑" pitchFamily="34" charset="-122"/>
                <a:ea typeface="微软雅黑" pitchFamily="34" charset="-122"/>
              </a:rPr>
              <a:t>此处输入文本此处入文本此处输入文本此处输入文本此处输入文本此处输入</a:t>
            </a:r>
          </a:p>
        </p:txBody>
      </p:sp>
      <p:sp>
        <p:nvSpPr>
          <p:cNvPr id="16" name="矩形 15"/>
          <p:cNvSpPr/>
          <p:nvPr/>
        </p:nvSpPr>
        <p:spPr>
          <a:xfrm>
            <a:off x="703263" y="3049843"/>
            <a:ext cx="2476500" cy="932563"/>
          </a:xfrm>
          <a:prstGeom prst="rect">
            <a:avLst/>
          </a:prstGeom>
        </p:spPr>
        <p:txBody>
          <a:bodyPr>
            <a:spAutoFit/>
          </a:bodyPr>
          <a:lstStyle/>
          <a:p>
            <a:pPr algn="just">
              <a:lnSpc>
                <a:spcPct val="130000"/>
              </a:lnSpc>
              <a:defRPr/>
            </a:pPr>
            <a:r>
              <a:rPr lang="zh-CN" altLang="en-US" sz="1400" dirty="0">
                <a:solidFill>
                  <a:prstClr val="black"/>
                </a:solidFill>
                <a:latin typeface="微软雅黑" pitchFamily="34" charset="-122"/>
                <a:ea typeface="微软雅黑" pitchFamily="34" charset="-122"/>
              </a:rPr>
              <a:t>此处输入文本此处入文本此处输入文本此处输入文本此处输入文本此处输入</a:t>
            </a:r>
          </a:p>
        </p:txBody>
      </p:sp>
      <p:sp>
        <p:nvSpPr>
          <p:cNvPr id="17" name="矩形 16"/>
          <p:cNvSpPr/>
          <p:nvPr/>
        </p:nvSpPr>
        <p:spPr>
          <a:xfrm>
            <a:off x="5973763" y="3049843"/>
            <a:ext cx="2476500" cy="932563"/>
          </a:xfrm>
          <a:prstGeom prst="rect">
            <a:avLst/>
          </a:prstGeom>
        </p:spPr>
        <p:txBody>
          <a:bodyPr>
            <a:spAutoFit/>
          </a:bodyPr>
          <a:lstStyle/>
          <a:p>
            <a:pPr algn="just">
              <a:lnSpc>
                <a:spcPct val="130000"/>
              </a:lnSpc>
              <a:defRPr/>
            </a:pPr>
            <a:r>
              <a:rPr lang="zh-CN" altLang="en-US" sz="1400" dirty="0">
                <a:solidFill>
                  <a:prstClr val="black"/>
                </a:solidFill>
                <a:latin typeface="微软雅黑" pitchFamily="34" charset="-122"/>
                <a:ea typeface="微软雅黑" pitchFamily="34" charset="-122"/>
              </a:rPr>
              <a:t>此处输入文本此处入文本此处输入文本此处输入文本此处输入文本此处输入</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6" presetClass="entr" presetSubtype="3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2000"/>
                                        <p:tgtEl>
                                          <p:spTgt spid="3"/>
                                        </p:tgtEl>
                                      </p:cBhvr>
                                    </p:animEffect>
                                  </p:childTnLst>
                                </p:cTn>
                              </p:par>
                            </p:childTnLst>
                          </p:cTn>
                        </p:par>
                        <p:par>
                          <p:cTn id="16" fill="hold">
                            <p:stCondLst>
                              <p:cond delay="3360"/>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pattFill prst="trellis">
          <a:fgClr>
            <a:srgbClr val="BFE4FF"/>
          </a:fgClr>
          <a:bgClr>
            <a:schemeClr val="bg1"/>
          </a:bgClr>
        </a:pattFill>
        <a:effectLst/>
      </p:bgPr>
    </p:bg>
    <p:spTree>
      <p:nvGrpSpPr>
        <p:cNvPr id="1" name=""/>
        <p:cNvGrpSpPr/>
        <p:nvPr/>
      </p:nvGrpSpPr>
      <p:grpSpPr>
        <a:xfrm>
          <a:off x="0" y="0"/>
          <a:ext cx="0" cy="0"/>
          <a:chOff x="0" y="0"/>
          <a:chExt cx="0" cy="0"/>
        </a:xfrm>
      </p:grpSpPr>
      <p:grpSp>
        <p:nvGrpSpPr>
          <p:cNvPr id="13" name="组合 12"/>
          <p:cNvGrpSpPr/>
          <p:nvPr/>
        </p:nvGrpSpPr>
        <p:grpSpPr>
          <a:xfrm>
            <a:off x="1838475" y="1147119"/>
            <a:ext cx="6655526" cy="3277716"/>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rgbClr val="FFFFFF">
                    <a:lumMod val="65000"/>
                    <a:lumOff val="35000"/>
                  </a:srgb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740051" y="831837"/>
            <a:ext cx="1993749" cy="15939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740050" y="831837"/>
            <a:ext cx="2106463" cy="146257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8632975" y="4182529"/>
            <a:ext cx="186743" cy="18674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349927" y="983537"/>
            <a:ext cx="657612"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4</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862140" y="1340116"/>
            <a:ext cx="4002861"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第四部分</a:t>
            </a:r>
            <a:r>
              <a:rPr lang="zh-CN" altLang="en-US" sz="3200" b="1" dirty="0">
                <a:solidFill>
                  <a:srgbClr val="2B2A30"/>
                </a:solidFill>
                <a:latin typeface="微软雅黑" panose="020B0503020204020204" pitchFamily="34" charset="-122"/>
                <a:ea typeface="微软雅黑" panose="020B0503020204020204" pitchFamily="34" charset="-122"/>
              </a:rPr>
              <a:t>标题</a:t>
            </a:r>
          </a:p>
        </p:txBody>
      </p:sp>
      <p:sp>
        <p:nvSpPr>
          <p:cNvPr id="21" name="Rectangle 13"/>
          <p:cNvSpPr>
            <a:spLocks noChangeArrowheads="1"/>
          </p:cNvSpPr>
          <p:nvPr/>
        </p:nvSpPr>
        <p:spPr bwMode="auto">
          <a:xfrm>
            <a:off x="1830592" y="1641770"/>
            <a:ext cx="5331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699322" y="2616202"/>
            <a:ext cx="5004553" cy="1477328"/>
          </a:xfrm>
          <a:prstGeom prst="rect">
            <a:avLst/>
          </a:prstGeom>
          <a:noFill/>
        </p:spPr>
        <p:txBody>
          <a:bodyPr wrap="square" rtlCol="0">
            <a:spAutoFit/>
          </a:bodyPr>
          <a:lstStyle/>
          <a:p>
            <a:pPr>
              <a:lnSpc>
                <a:spcPct val="150000"/>
              </a:lnSpc>
            </a:pPr>
            <a:r>
              <a:rPr lang="zh-CN" altLang="en-US" sz="2000"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3840808" y="1920749"/>
            <a:ext cx="4024193" cy="369332"/>
          </a:xfrm>
          <a:prstGeom prst="rect">
            <a:avLst/>
          </a:prstGeom>
          <a:noFill/>
        </p:spPr>
        <p:txBody>
          <a:bodyPr wrap="square" rtlCol="0">
            <a:spAutoFit/>
          </a:bodyPr>
          <a:lstStyle/>
          <a:p>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节标题一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节标题二  </a:t>
            </a:r>
            <a:r>
              <a:rPr lang="en-US" altLang="zh-CN" dirty="0">
                <a:solidFill>
                  <a:srgbClr val="2B2A30"/>
                </a:solidFill>
                <a:latin typeface="微软雅黑" panose="020B0503020204020204" pitchFamily="34" charset="-122"/>
                <a:ea typeface="微软雅黑" panose="020B0503020204020204" pitchFamily="34" charset="-122"/>
              </a:rPr>
              <a:t>◎</a:t>
            </a:r>
            <a:r>
              <a:rPr lang="zh-CN" altLang="en-US" dirty="0">
                <a:solidFill>
                  <a:srgbClr val="2B2A30"/>
                </a:solidFill>
                <a:latin typeface="微软雅黑" panose="020B0503020204020204" pitchFamily="34" charset="-122"/>
                <a:ea typeface="微软雅黑" panose="020B0503020204020204" pitchFamily="34" charset="-122"/>
              </a:rPr>
              <a:t>节标题三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84" y="1387195"/>
            <a:ext cx="1812524" cy="3737645"/>
          </a:xfrm>
          <a:prstGeom prst="rect">
            <a:avLst/>
          </a:prstGeom>
        </p:spPr>
      </p:pic>
    </p:spTree>
    <p:extLst>
      <p:ext uri="{BB962C8B-B14F-4D97-AF65-F5344CB8AC3E}">
        <p14:creationId xmlns:p14="http://schemas.microsoft.com/office/powerpoint/2010/main" val="268333415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 calcmode="lin" valueType="num">
                                      <p:cBhvr>
                                        <p:cTn id="25" dur="500" fill="hold"/>
                                        <p:tgtEl>
                                          <p:spTgt spid="19"/>
                                        </p:tgtEl>
                                        <p:attrNameLst>
                                          <p:attrName>style.rotation</p:attrName>
                                        </p:attrNameLst>
                                      </p:cBhvr>
                                      <p:tavLst>
                                        <p:tav tm="0">
                                          <p:val>
                                            <p:fltVal val="90"/>
                                          </p:val>
                                        </p:tav>
                                        <p:tav tm="100000">
                                          <p:val>
                                            <p:fltVal val="0"/>
                                          </p:val>
                                        </p:tav>
                                      </p:tavLst>
                                    </p:anim>
                                    <p:animEffect transition="in" filter="fade">
                                      <p:cBhvr>
                                        <p:cTn id="26" dur="500"/>
                                        <p:tgtEl>
                                          <p:spTgt spid="19"/>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 calcmode="lin" valueType="num">
                                      <p:cBhvr>
                                        <p:cTn id="31" dur="500" fill="hold"/>
                                        <p:tgtEl>
                                          <p:spTgt spid="21"/>
                                        </p:tgtEl>
                                        <p:attrNameLst>
                                          <p:attrName>style.rotation</p:attrName>
                                        </p:attrNameLst>
                                      </p:cBhvr>
                                      <p:tavLst>
                                        <p:tav tm="0">
                                          <p:val>
                                            <p:fltVal val="90"/>
                                          </p:val>
                                        </p:tav>
                                        <p:tav tm="100000">
                                          <p:val>
                                            <p:fltVal val="0"/>
                                          </p:val>
                                        </p:tav>
                                      </p:tavLst>
                                    </p:anim>
                                    <p:animEffect transition="in" filter="fade">
                                      <p:cBhvr>
                                        <p:cTn id="32" dur="500"/>
                                        <p:tgtEl>
                                          <p:spTgt spid="2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30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1"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2835363" y="2431813"/>
            <a:ext cx="1396490" cy="807995"/>
            <a:chOff x="2835362" y="2781789"/>
            <a:chExt cx="1712377" cy="990764"/>
          </a:xfrm>
        </p:grpSpPr>
        <p:sp>
          <p:nvSpPr>
            <p:cNvPr id="4" name="Freeform 7"/>
            <p:cNvSpPr>
              <a:spLocks/>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prstClr val="white"/>
                </a:solidFill>
                <a:ea typeface="微软雅黑"/>
              </a:endParaRPr>
            </a:p>
          </p:txBody>
        </p:sp>
        <p:sp>
          <p:nvSpPr>
            <p:cNvPr id="5" name="Freeform 12"/>
            <p:cNvSpPr>
              <a:spLocks/>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white"/>
                </a:solidFill>
                <a:ea typeface="微软雅黑"/>
              </a:endParaRPr>
            </a:p>
          </p:txBody>
        </p:sp>
        <p:sp>
          <p:nvSpPr>
            <p:cNvPr id="7" name="Freeform 13"/>
            <p:cNvSpPr>
              <a:spLocks/>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a typeface="微软雅黑"/>
              </a:endParaRPr>
            </a:p>
          </p:txBody>
        </p:sp>
      </p:grpSp>
      <p:grpSp>
        <p:nvGrpSpPr>
          <p:cNvPr id="8" name="组合 7"/>
          <p:cNvGrpSpPr/>
          <p:nvPr/>
        </p:nvGrpSpPr>
        <p:grpSpPr>
          <a:xfrm>
            <a:off x="1648191" y="2382348"/>
            <a:ext cx="1446323" cy="899353"/>
            <a:chOff x="1648191" y="2732324"/>
            <a:chExt cx="1773483" cy="1102788"/>
          </a:xfrm>
        </p:grpSpPr>
        <p:sp>
          <p:nvSpPr>
            <p:cNvPr id="9" name="Freeform 6"/>
            <p:cNvSpPr>
              <a:spLocks/>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prstClr val="white"/>
                </a:solidFill>
                <a:ea typeface="微软雅黑"/>
              </a:endParaRPr>
            </a:p>
          </p:txBody>
        </p:sp>
        <p:sp>
          <p:nvSpPr>
            <p:cNvPr id="10" name="Freeform 10"/>
            <p:cNvSpPr>
              <a:spLocks/>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a typeface="微软雅黑"/>
              </a:endParaRPr>
            </a:p>
          </p:txBody>
        </p:sp>
        <p:sp>
          <p:nvSpPr>
            <p:cNvPr id="11" name="Freeform 11"/>
            <p:cNvSpPr>
              <a:spLocks/>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a typeface="微软雅黑"/>
              </a:endParaRPr>
            </a:p>
          </p:txBody>
        </p:sp>
      </p:grpSp>
      <p:grpSp>
        <p:nvGrpSpPr>
          <p:cNvPr id="12" name="组合 11"/>
          <p:cNvGrpSpPr/>
          <p:nvPr/>
        </p:nvGrpSpPr>
        <p:grpSpPr>
          <a:xfrm>
            <a:off x="4662675" y="2431813"/>
            <a:ext cx="1402422" cy="807995"/>
            <a:chOff x="4662674" y="2781789"/>
            <a:chExt cx="1719651" cy="990764"/>
          </a:xfrm>
        </p:grpSpPr>
        <p:sp>
          <p:nvSpPr>
            <p:cNvPr id="13" name="Freeform 2"/>
            <p:cNvSpPr>
              <a:spLocks/>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prstClr val="white"/>
                </a:solidFill>
                <a:ea typeface="微软雅黑"/>
              </a:endParaRPr>
            </a:p>
          </p:txBody>
        </p:sp>
        <p:sp>
          <p:nvSpPr>
            <p:cNvPr id="14" name="Freeform 18"/>
            <p:cNvSpPr>
              <a:spLocks/>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white"/>
                </a:solidFill>
                <a:ea typeface="微软雅黑"/>
              </a:endParaRPr>
            </a:p>
          </p:txBody>
        </p:sp>
        <p:sp>
          <p:nvSpPr>
            <p:cNvPr id="15" name="Freeform 19"/>
            <p:cNvSpPr>
              <a:spLocks/>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a typeface="微软雅黑"/>
              </a:endParaRPr>
            </a:p>
          </p:txBody>
        </p:sp>
      </p:grpSp>
      <p:grpSp>
        <p:nvGrpSpPr>
          <p:cNvPr id="16" name="组合 15"/>
          <p:cNvGrpSpPr/>
          <p:nvPr/>
        </p:nvGrpSpPr>
        <p:grpSpPr>
          <a:xfrm>
            <a:off x="5780011" y="2382349"/>
            <a:ext cx="1445135" cy="893422"/>
            <a:chOff x="5780011" y="2732324"/>
            <a:chExt cx="1772026" cy="1095515"/>
          </a:xfrm>
        </p:grpSpPr>
        <p:sp>
          <p:nvSpPr>
            <p:cNvPr id="17" name="Freeform 4"/>
            <p:cNvSpPr>
              <a:spLocks/>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prstClr val="white"/>
                </a:solidFill>
                <a:ea typeface="微软雅黑"/>
              </a:endParaRPr>
            </a:p>
          </p:txBody>
        </p:sp>
        <p:sp>
          <p:nvSpPr>
            <p:cNvPr id="18" name="Freeform 16"/>
            <p:cNvSpPr>
              <a:spLocks/>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white"/>
                </a:solidFill>
                <a:ea typeface="微软雅黑"/>
              </a:endParaRPr>
            </a:p>
          </p:txBody>
        </p:sp>
        <p:sp>
          <p:nvSpPr>
            <p:cNvPr id="19" name="Freeform 17"/>
            <p:cNvSpPr>
              <a:spLocks/>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white"/>
                </a:solidFill>
                <a:ea typeface="微软雅黑"/>
              </a:endParaRPr>
            </a:p>
          </p:txBody>
        </p:sp>
      </p:grpSp>
      <p:sp>
        <p:nvSpPr>
          <p:cNvPr id="20" name="Rectangle 20"/>
          <p:cNvSpPr>
            <a:spLocks noChangeArrowheads="1"/>
          </p:cNvSpPr>
          <p:nvPr/>
        </p:nvSpPr>
        <p:spPr bwMode="auto">
          <a:xfrm>
            <a:off x="816008" y="1465224"/>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21" name="Line 21"/>
          <p:cNvSpPr>
            <a:spLocks noChangeShapeType="1"/>
          </p:cNvSpPr>
          <p:nvPr/>
        </p:nvSpPr>
        <p:spPr bwMode="auto">
          <a:xfrm flipV="1">
            <a:off x="832011" y="1552516"/>
            <a:ext cx="1" cy="868252"/>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22" name="Rectangle 22"/>
          <p:cNvSpPr>
            <a:spLocks noChangeArrowheads="1"/>
          </p:cNvSpPr>
          <p:nvPr/>
        </p:nvSpPr>
        <p:spPr bwMode="auto">
          <a:xfrm>
            <a:off x="3497908" y="1465224"/>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23" name="Line 23"/>
          <p:cNvSpPr>
            <a:spLocks noChangeShapeType="1"/>
          </p:cNvSpPr>
          <p:nvPr/>
        </p:nvSpPr>
        <p:spPr bwMode="auto">
          <a:xfrm flipV="1">
            <a:off x="3511000" y="1562700"/>
            <a:ext cx="1" cy="868252"/>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24" name="Rectangle 24"/>
          <p:cNvSpPr>
            <a:spLocks noChangeArrowheads="1"/>
          </p:cNvSpPr>
          <p:nvPr/>
        </p:nvSpPr>
        <p:spPr bwMode="auto">
          <a:xfrm>
            <a:off x="5794559" y="1465224"/>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25" name="Line 25"/>
          <p:cNvSpPr>
            <a:spLocks noChangeShapeType="1"/>
          </p:cNvSpPr>
          <p:nvPr/>
        </p:nvSpPr>
        <p:spPr bwMode="auto">
          <a:xfrm flipV="1">
            <a:off x="5794558" y="1561245"/>
            <a:ext cx="1" cy="868252"/>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26" name="Rectangle 26"/>
          <p:cNvSpPr>
            <a:spLocks noChangeArrowheads="1"/>
          </p:cNvSpPr>
          <p:nvPr/>
        </p:nvSpPr>
        <p:spPr bwMode="auto">
          <a:xfrm>
            <a:off x="2293453" y="3677693"/>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27" name="Line 27"/>
          <p:cNvSpPr>
            <a:spLocks noChangeShapeType="1"/>
          </p:cNvSpPr>
          <p:nvPr/>
        </p:nvSpPr>
        <p:spPr bwMode="auto">
          <a:xfrm flipV="1">
            <a:off x="2312365" y="3215046"/>
            <a:ext cx="1" cy="900581"/>
          </a:xfrm>
          <a:prstGeom prst="line">
            <a:avLst/>
          </a:prstGeom>
          <a:noFill/>
          <a:ln w="12700">
            <a:solidFill>
              <a:srgbClr val="0070C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28" name="Rectangle 28"/>
          <p:cNvSpPr>
            <a:spLocks noChangeArrowheads="1"/>
          </p:cNvSpPr>
          <p:nvPr/>
        </p:nvSpPr>
        <p:spPr bwMode="auto">
          <a:xfrm>
            <a:off x="4672858" y="36849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29" name="Line 29"/>
          <p:cNvSpPr>
            <a:spLocks noChangeShapeType="1"/>
          </p:cNvSpPr>
          <p:nvPr/>
        </p:nvSpPr>
        <p:spPr bwMode="auto">
          <a:xfrm flipV="1">
            <a:off x="4681586" y="3151032"/>
            <a:ext cx="1" cy="973320"/>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30" name="Rectangle 30"/>
          <p:cNvSpPr>
            <a:spLocks noChangeArrowheads="1"/>
          </p:cNvSpPr>
          <p:nvPr/>
        </p:nvSpPr>
        <p:spPr bwMode="auto">
          <a:xfrm>
            <a:off x="7019556" y="36849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prstClr val="black">
                    <a:lumMod val="50000"/>
                    <a:lumOff val="50000"/>
                  </a:prstClr>
                </a:solidFill>
                <a:latin typeface="微软雅黑" pitchFamily="34" charset="-122"/>
                <a:ea typeface="微软雅黑" pitchFamily="34" charset="-122"/>
              </a:rPr>
              <a:t>单击添加文字</a:t>
            </a:r>
            <a:endParaRPr lang="zh-CN" altLang="en-US" sz="1200" b="1" dirty="0">
              <a:solidFill>
                <a:prstClr val="black">
                  <a:lumMod val="50000"/>
                  <a:lumOff val="50000"/>
                </a:prstClr>
              </a:solidFill>
              <a:latin typeface="微软雅黑" pitchFamily="34" charset="-122"/>
              <a:ea typeface="微软雅黑" pitchFamily="34" charset="-122"/>
            </a:endParaRP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50000"/>
                    <a:lumOff val="50000"/>
                  </a:prstClr>
                </a:solidFill>
                <a:latin typeface="微软雅黑" pitchFamily="34" charset="-122"/>
                <a:ea typeface="微软雅黑" pitchFamily="34" charset="-122"/>
              </a:rPr>
              <a:t>单击此处添加文字</a:t>
            </a:r>
          </a:p>
        </p:txBody>
      </p:sp>
      <p:sp>
        <p:nvSpPr>
          <p:cNvPr id="31" name="Line 31"/>
          <p:cNvSpPr>
            <a:spLocks noChangeShapeType="1"/>
          </p:cNvSpPr>
          <p:nvPr/>
        </p:nvSpPr>
        <p:spPr bwMode="auto">
          <a:xfrm flipV="1">
            <a:off x="7028285" y="3252872"/>
            <a:ext cx="1" cy="892499"/>
          </a:xfrm>
          <a:prstGeom prst="line">
            <a:avLst/>
          </a:prstGeom>
          <a:noFill/>
          <a:ln w="12700">
            <a:solidFill>
              <a:srgbClr val="0070C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lumMod val="50000"/>
                  <a:lumOff val="50000"/>
                </a:prstClr>
              </a:solidFill>
              <a:ea typeface="微软雅黑"/>
            </a:endParaRPr>
          </a:p>
        </p:txBody>
      </p:sp>
      <p:sp>
        <p:nvSpPr>
          <p:cNvPr id="32" name="WordArt 34"/>
          <p:cNvSpPr>
            <a:spLocks noChangeArrowheads="1" noChangeShapeType="1" noTextEdit="1"/>
          </p:cNvSpPr>
          <p:nvPr/>
        </p:nvSpPr>
        <p:spPr bwMode="auto">
          <a:xfrm>
            <a:off x="2513837" y="2940827"/>
            <a:ext cx="130513" cy="210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prstClr val="white"/>
                </a:solidFill>
                <a:latin typeface="微软雅黑"/>
                <a:ea typeface="微软雅黑"/>
              </a:rPr>
              <a:t>2</a:t>
            </a:r>
            <a:endParaRPr lang="zh-CN" altLang="en-US" sz="3600" kern="10">
              <a:solidFill>
                <a:prstClr val="white"/>
              </a:solidFill>
              <a:latin typeface="微软雅黑"/>
              <a:ea typeface="微软雅黑"/>
            </a:endParaRPr>
          </a:p>
        </p:txBody>
      </p:sp>
      <p:sp>
        <p:nvSpPr>
          <p:cNvPr id="33" name="WordArt 35"/>
          <p:cNvSpPr>
            <a:spLocks noChangeArrowheads="1" noChangeShapeType="1" noTextEdit="1"/>
          </p:cNvSpPr>
          <p:nvPr/>
        </p:nvSpPr>
        <p:spPr bwMode="auto">
          <a:xfrm>
            <a:off x="3693733" y="2935008"/>
            <a:ext cx="130513" cy="210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prstClr val="white"/>
                </a:solidFill>
                <a:latin typeface="微软雅黑"/>
                <a:ea typeface="微软雅黑"/>
              </a:rPr>
              <a:t>3</a:t>
            </a:r>
            <a:endParaRPr lang="zh-CN" altLang="en-US" sz="3600" kern="10">
              <a:solidFill>
                <a:prstClr val="white"/>
              </a:solidFill>
              <a:latin typeface="微软雅黑"/>
              <a:ea typeface="微软雅黑"/>
            </a:endParaRPr>
          </a:p>
        </p:txBody>
      </p:sp>
      <p:sp>
        <p:nvSpPr>
          <p:cNvPr id="34" name="WordArt 36"/>
          <p:cNvSpPr>
            <a:spLocks noChangeArrowheads="1" noChangeShapeType="1" noTextEdit="1"/>
          </p:cNvSpPr>
          <p:nvPr/>
        </p:nvSpPr>
        <p:spPr bwMode="auto">
          <a:xfrm>
            <a:off x="4735417" y="2935008"/>
            <a:ext cx="130513" cy="210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prstClr val="white"/>
                </a:solidFill>
                <a:latin typeface="微软雅黑"/>
                <a:ea typeface="微软雅黑"/>
              </a:rPr>
              <a:t>4</a:t>
            </a:r>
            <a:endParaRPr lang="zh-CN" altLang="en-US" sz="3600" kern="10">
              <a:solidFill>
                <a:prstClr val="white"/>
              </a:solidFill>
              <a:latin typeface="微软雅黑"/>
              <a:ea typeface="微软雅黑"/>
            </a:endParaRPr>
          </a:p>
        </p:txBody>
      </p:sp>
      <p:sp>
        <p:nvSpPr>
          <p:cNvPr id="35" name="WordArt 37"/>
          <p:cNvSpPr>
            <a:spLocks noChangeArrowheads="1" noChangeShapeType="1" noTextEdit="1"/>
          </p:cNvSpPr>
          <p:nvPr/>
        </p:nvSpPr>
        <p:spPr bwMode="auto">
          <a:xfrm>
            <a:off x="5861483" y="2940827"/>
            <a:ext cx="130513" cy="210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prstClr val="white"/>
                </a:solidFill>
                <a:latin typeface="微软雅黑"/>
                <a:ea typeface="微软雅黑"/>
              </a:rPr>
              <a:t>5</a:t>
            </a:r>
            <a:endParaRPr lang="zh-CN" altLang="en-US" sz="3600" kern="10">
              <a:solidFill>
                <a:prstClr val="white"/>
              </a:solidFill>
              <a:latin typeface="微软雅黑"/>
              <a:ea typeface="微软雅黑"/>
            </a:endParaRPr>
          </a:p>
        </p:txBody>
      </p:sp>
      <p:sp>
        <p:nvSpPr>
          <p:cNvPr id="36" name="Freeform 39"/>
          <p:cNvSpPr>
            <a:spLocks/>
          </p:cNvSpPr>
          <p:nvPr/>
        </p:nvSpPr>
        <p:spPr bwMode="auto">
          <a:xfrm>
            <a:off x="1913732" y="3712610"/>
            <a:ext cx="685722" cy="45719"/>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lumMod val="50000"/>
                  <a:lumOff val="50000"/>
                </a:prstClr>
              </a:solidFill>
              <a:ea typeface="微软雅黑"/>
            </a:endParaRPr>
          </a:p>
        </p:txBody>
      </p:sp>
      <p:grpSp>
        <p:nvGrpSpPr>
          <p:cNvPr id="37" name="组合 36"/>
          <p:cNvGrpSpPr/>
          <p:nvPr/>
        </p:nvGrpSpPr>
        <p:grpSpPr>
          <a:xfrm>
            <a:off x="7028286" y="2306695"/>
            <a:ext cx="1466492" cy="1040546"/>
            <a:chOff x="7028286" y="2656671"/>
            <a:chExt cx="1798214" cy="1275918"/>
          </a:xfrm>
        </p:grpSpPr>
        <p:sp>
          <p:nvSpPr>
            <p:cNvPr id="38" name="Freeform 5"/>
            <p:cNvSpPr>
              <a:spLocks/>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a typeface="微软雅黑"/>
              </a:endParaRPr>
            </a:p>
          </p:txBody>
        </p:sp>
        <p:sp>
          <p:nvSpPr>
            <p:cNvPr id="39" name="Freeform 14"/>
            <p:cNvSpPr>
              <a:spLocks/>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a typeface="微软雅黑"/>
              </a:endParaRPr>
            </a:p>
          </p:txBody>
        </p:sp>
        <p:sp>
          <p:nvSpPr>
            <p:cNvPr id="40" name="Freeform 15"/>
            <p:cNvSpPr>
              <a:spLocks/>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ysClr val="window" lastClr="FFFFFF">
                <a:lumMod val="50000"/>
              </a:sys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a typeface="微软雅黑"/>
              </a:endParaRPr>
            </a:p>
          </p:txBody>
        </p:sp>
      </p:grpSp>
      <p:sp>
        <p:nvSpPr>
          <p:cNvPr id="41" name="WordArt 38"/>
          <p:cNvSpPr>
            <a:spLocks noChangeArrowheads="1" noChangeShapeType="1" noTextEdit="1"/>
          </p:cNvSpPr>
          <p:nvPr/>
        </p:nvSpPr>
        <p:spPr bwMode="auto">
          <a:xfrm>
            <a:off x="7115578" y="3000477"/>
            <a:ext cx="136446" cy="210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prstClr val="white"/>
                </a:solidFill>
                <a:latin typeface="微软雅黑"/>
                <a:ea typeface="微软雅黑"/>
              </a:rPr>
              <a:t>6</a:t>
            </a:r>
            <a:endParaRPr lang="zh-CN" altLang="en-US" sz="3600" kern="10" dirty="0">
              <a:solidFill>
                <a:prstClr val="white"/>
              </a:solidFill>
              <a:latin typeface="微软雅黑"/>
              <a:ea typeface="微软雅黑"/>
            </a:endParaRPr>
          </a:p>
        </p:txBody>
      </p:sp>
      <p:grpSp>
        <p:nvGrpSpPr>
          <p:cNvPr id="42" name="组合 41"/>
          <p:cNvGrpSpPr/>
          <p:nvPr/>
        </p:nvGrpSpPr>
        <p:grpSpPr>
          <a:xfrm>
            <a:off x="251520" y="2306695"/>
            <a:ext cx="1574463" cy="1044105"/>
            <a:chOff x="251520" y="2656671"/>
            <a:chExt cx="1930608" cy="1280282"/>
          </a:xfrm>
        </p:grpSpPr>
        <p:sp>
          <p:nvSpPr>
            <p:cNvPr id="43" name="Freeform 3"/>
            <p:cNvSpPr>
              <a:spLocks/>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itchFamily="34" charset="-122"/>
                <a:ea typeface="微软雅黑" pitchFamily="34" charset="-122"/>
              </a:endParaRPr>
            </a:p>
          </p:txBody>
        </p:sp>
        <p:sp>
          <p:nvSpPr>
            <p:cNvPr id="44" name="Freeform 8"/>
            <p:cNvSpPr>
              <a:spLocks/>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a typeface="微软雅黑"/>
              </a:endParaRPr>
            </a:p>
          </p:txBody>
        </p:sp>
        <p:sp>
          <p:nvSpPr>
            <p:cNvPr id="45" name="Freeform 9"/>
            <p:cNvSpPr>
              <a:spLocks/>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1F497D">
                <a:lumMod val="60000"/>
                <a:lumOff val="40000"/>
              </a:srgbClr>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a typeface="微软雅黑"/>
              </a:endParaRPr>
            </a:p>
          </p:txBody>
        </p:sp>
      </p:grpSp>
      <p:sp>
        <p:nvSpPr>
          <p:cNvPr id="46" name="WordArt 33"/>
          <p:cNvSpPr>
            <a:spLocks noChangeArrowheads="1" noChangeShapeType="1" noTextEdit="1"/>
          </p:cNvSpPr>
          <p:nvPr/>
        </p:nvSpPr>
        <p:spPr bwMode="auto">
          <a:xfrm>
            <a:off x="1278655" y="3016480"/>
            <a:ext cx="103225" cy="21000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prstClr val="white"/>
                </a:solidFill>
                <a:latin typeface="微软雅黑"/>
                <a:ea typeface="微软雅黑"/>
              </a:rPr>
              <a:t>1</a:t>
            </a:r>
            <a:endParaRPr lang="zh-CN" altLang="en-US" sz="3600" kern="10" dirty="0">
              <a:solidFill>
                <a:prstClr val="white"/>
              </a:solidFill>
              <a:latin typeface="微软雅黑"/>
              <a:ea typeface="微软雅黑"/>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par>
                                <p:cTn id="12" presetID="37" presetClass="entr" presetSubtype="0" fill="hold"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900" decel="100000" fill="hold"/>
                                        <p:tgtEl>
                                          <p:spTgt spid="4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900" decel="100000" fill="hold"/>
                                        <p:tgtEl>
                                          <p:spTgt spid="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900" decel="100000" fill="hold"/>
                                        <p:tgtEl>
                                          <p:spTgt spid="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75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900" decel="100000" fill="hold"/>
                                        <p:tgtEl>
                                          <p:spTgt spid="1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10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900" decel="100000" fill="hold"/>
                                        <p:tgtEl>
                                          <p:spTgt spid="1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125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900" decel="100000" fill="hold"/>
                                        <p:tgtEl>
                                          <p:spTgt spid="37"/>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48" fill="hold">
                            <p:stCondLst>
                              <p:cond delay="2250"/>
                            </p:stCondLst>
                            <p:childTnLst>
                              <p:par>
                                <p:cTn id="49" presetID="10"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par>
                                <p:cTn id="64" presetID="10" presetClass="entr" presetSubtype="0" fill="hold" grpId="0" nodeType="withEffect">
                                  <p:stCondLst>
                                    <p:cond delay="125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childTnLst>
                                </p:cTn>
                              </p:par>
                            </p:childTnLst>
                          </p:cTn>
                        </p:par>
                        <p:par>
                          <p:cTn id="67" fill="hold">
                            <p:stCondLst>
                              <p:cond delay="4000"/>
                            </p:stCondLst>
                            <p:childTnLst>
                              <p:par>
                                <p:cTn id="68" presetID="22" presetClass="entr" presetSubtype="4"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down)">
                                      <p:cBhvr>
                                        <p:cTn id="70" dur="500"/>
                                        <p:tgtEl>
                                          <p:spTgt spid="2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down)">
                                      <p:cBhvr>
                                        <p:cTn id="73" dur="500"/>
                                        <p:tgtEl>
                                          <p:spTgt spid="23"/>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childTnLst>
                          </p:cTn>
                        </p:par>
                        <p:par>
                          <p:cTn id="77" fill="hold">
                            <p:stCondLst>
                              <p:cond delay="4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up)">
                                      <p:cBhvr>
                                        <p:cTn id="83" dur="500"/>
                                        <p:tgtEl>
                                          <p:spTgt spid="29"/>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up)">
                                      <p:cBhvr>
                                        <p:cTn id="86" dur="500"/>
                                        <p:tgtEl>
                                          <p:spTgt spid="31"/>
                                        </p:tgtEl>
                                      </p:cBhvr>
                                    </p:animEffect>
                                  </p:childTnLst>
                                </p:cTn>
                              </p:par>
                            </p:childTnLst>
                          </p:cTn>
                        </p:par>
                        <p:par>
                          <p:cTn id="87" fill="hold">
                            <p:stCondLst>
                              <p:cond delay="5000"/>
                            </p:stCondLst>
                            <p:childTnLst>
                              <p:par>
                                <p:cTn id="88" presetID="18" presetClass="entr" presetSubtype="3" fill="hold" grpId="0"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strips(upRight)">
                                      <p:cBhvr>
                                        <p:cTn id="90" dur="500"/>
                                        <p:tgtEl>
                                          <p:spTgt spid="20"/>
                                        </p:tgtEl>
                                      </p:cBhvr>
                                    </p:animEffect>
                                  </p:childTnLst>
                                </p:cTn>
                              </p:par>
                              <p:par>
                                <p:cTn id="91" presetID="18" presetClass="entr" presetSubtype="3"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strips(upRight)">
                                      <p:cBhvr>
                                        <p:cTn id="93" dur="500"/>
                                        <p:tgtEl>
                                          <p:spTgt spid="22"/>
                                        </p:tgtEl>
                                      </p:cBhvr>
                                    </p:animEffect>
                                  </p:childTnLst>
                                </p:cTn>
                              </p:par>
                              <p:par>
                                <p:cTn id="94" presetID="18" presetClass="entr" presetSubtype="3"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strips(upRight)">
                                      <p:cBhvr>
                                        <p:cTn id="96" dur="500"/>
                                        <p:tgtEl>
                                          <p:spTgt spid="24"/>
                                        </p:tgtEl>
                                      </p:cBhvr>
                                    </p:animEffect>
                                  </p:childTnLst>
                                </p:cTn>
                              </p:par>
                            </p:childTnLst>
                          </p:cTn>
                        </p:par>
                        <p:par>
                          <p:cTn id="97" fill="hold">
                            <p:stCondLst>
                              <p:cond delay="5500"/>
                            </p:stCondLst>
                            <p:childTnLst>
                              <p:par>
                                <p:cTn id="98" presetID="18" presetClass="entr" presetSubtype="9"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strips(upLeft)">
                                      <p:cBhvr>
                                        <p:cTn id="100" dur="500"/>
                                        <p:tgtEl>
                                          <p:spTgt spid="26"/>
                                        </p:tgtEl>
                                      </p:cBhvr>
                                    </p:animEffect>
                                  </p:childTnLst>
                                </p:cTn>
                              </p:par>
                              <p:par>
                                <p:cTn id="101" presetID="18" presetClass="entr" presetSubtype="9" fill="hold" grpId="0" nodeType="with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strips(upLeft)">
                                      <p:cBhvr>
                                        <p:cTn id="103" dur="500"/>
                                        <p:tgtEl>
                                          <p:spTgt spid="28"/>
                                        </p:tgtEl>
                                      </p:cBhvr>
                                    </p:animEffect>
                                  </p:childTnLst>
                                </p:cTn>
                              </p:par>
                              <p:par>
                                <p:cTn id="104" presetID="18" presetClass="entr" presetSubtype="9"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strips(upLeft)">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21" grpId="0" animBg="1"/>
      <p:bldP spid="22" grpId="0"/>
      <p:bldP spid="23" grpId="0" animBg="1"/>
      <p:bldP spid="24" grpId="0"/>
      <p:bldP spid="25" grpId="0" animBg="1"/>
      <p:bldP spid="26" grpId="0"/>
      <p:bldP spid="27" grpId="0" animBg="1"/>
      <p:bldP spid="28" grpId="0"/>
      <p:bldP spid="29" grpId="0" animBg="1"/>
      <p:bldP spid="30" grpId="0"/>
      <p:bldP spid="31" grpId="0" animBg="1"/>
      <p:bldP spid="32" grpId="0"/>
      <p:bldP spid="33" grpId="0"/>
      <p:bldP spid="34" grpId="0"/>
      <p:bldP spid="35" grpId="0"/>
      <p:bldP spid="41"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Group 49"/>
          <p:cNvGrpSpPr/>
          <p:nvPr/>
        </p:nvGrpSpPr>
        <p:grpSpPr>
          <a:xfrm>
            <a:off x="3138123" y="921990"/>
            <a:ext cx="2824736" cy="3810000"/>
            <a:chOff x="3118864" y="361950"/>
            <a:chExt cx="2824736" cy="3810000"/>
          </a:xfrm>
          <a:solidFill>
            <a:srgbClr val="0070C0"/>
          </a:solidFill>
        </p:grpSpPr>
        <p:grpSp>
          <p:nvGrpSpPr>
            <p:cNvPr id="4" name="Group 5"/>
            <p:cNvGrpSpPr/>
            <p:nvPr/>
          </p:nvGrpSpPr>
          <p:grpSpPr>
            <a:xfrm>
              <a:off x="3118864" y="1503616"/>
              <a:ext cx="2824736" cy="2668334"/>
              <a:chOff x="2890264" y="1351216"/>
              <a:chExt cx="3220410" cy="2926918"/>
            </a:xfrm>
            <a:grpFill/>
          </p:grpSpPr>
          <p:sp>
            <p:nvSpPr>
              <p:cNvPr id="12" name="Freeform 5"/>
              <p:cNvSpPr>
                <a:spLocks/>
              </p:cNvSpPr>
              <p:nvPr/>
            </p:nvSpPr>
            <p:spPr bwMode="auto">
              <a:xfrm>
                <a:off x="5582388" y="2345087"/>
                <a:ext cx="528286" cy="1933047"/>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3" name="Freeform 6"/>
              <p:cNvSpPr>
                <a:spLocks/>
              </p:cNvSpPr>
              <p:nvPr/>
            </p:nvSpPr>
            <p:spPr bwMode="auto">
              <a:xfrm>
                <a:off x="5240870" y="2210348"/>
                <a:ext cx="657690" cy="549631"/>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4" name="Freeform 7"/>
              <p:cNvSpPr>
                <a:spLocks/>
              </p:cNvSpPr>
              <p:nvPr/>
            </p:nvSpPr>
            <p:spPr bwMode="auto">
              <a:xfrm>
                <a:off x="5171499" y="2318406"/>
                <a:ext cx="370868" cy="526952"/>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5" name="Freeform 8"/>
              <p:cNvSpPr>
                <a:spLocks/>
              </p:cNvSpPr>
              <p:nvPr/>
            </p:nvSpPr>
            <p:spPr bwMode="auto">
              <a:xfrm>
                <a:off x="5462323" y="3463026"/>
                <a:ext cx="230792" cy="808438"/>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6" name="Freeform 9"/>
              <p:cNvSpPr>
                <a:spLocks/>
              </p:cNvSpPr>
              <p:nvPr/>
            </p:nvSpPr>
            <p:spPr bwMode="auto">
              <a:xfrm>
                <a:off x="5208853" y="2035587"/>
                <a:ext cx="445575" cy="44424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7" name="Freeform 10"/>
              <p:cNvSpPr>
                <a:spLocks/>
              </p:cNvSpPr>
              <p:nvPr/>
            </p:nvSpPr>
            <p:spPr bwMode="auto">
              <a:xfrm>
                <a:off x="2890264" y="2443808"/>
                <a:ext cx="533622" cy="852462"/>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8" name="Freeform 11"/>
              <p:cNvSpPr>
                <a:spLocks/>
              </p:cNvSpPr>
              <p:nvPr/>
            </p:nvSpPr>
            <p:spPr bwMode="auto">
              <a:xfrm>
                <a:off x="3081034" y="2333081"/>
                <a:ext cx="525618" cy="1941051"/>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19" name="Freeform 12"/>
              <p:cNvSpPr>
                <a:spLocks/>
              </p:cNvSpPr>
              <p:nvPr/>
            </p:nvSpPr>
            <p:spPr bwMode="auto">
              <a:xfrm>
                <a:off x="3418550" y="1923526"/>
                <a:ext cx="436236" cy="445575"/>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0" name="Freeform 13"/>
              <p:cNvSpPr>
                <a:spLocks/>
              </p:cNvSpPr>
              <p:nvPr/>
            </p:nvSpPr>
            <p:spPr bwMode="auto">
              <a:xfrm>
                <a:off x="3638669" y="2295727"/>
                <a:ext cx="302831" cy="556301"/>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1" name="Freeform 14"/>
              <p:cNvSpPr>
                <a:spLocks/>
              </p:cNvSpPr>
              <p:nvPr/>
            </p:nvSpPr>
            <p:spPr bwMode="auto">
              <a:xfrm>
                <a:off x="3491923" y="3449686"/>
                <a:ext cx="234794" cy="80176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2" name="Freeform 15"/>
              <p:cNvSpPr>
                <a:spLocks/>
              </p:cNvSpPr>
              <p:nvPr/>
            </p:nvSpPr>
            <p:spPr bwMode="auto">
              <a:xfrm>
                <a:off x="4105589" y="1663385"/>
                <a:ext cx="645683" cy="655021"/>
              </a:xfrm>
              <a:custGeom>
                <a:avLst/>
                <a:gdLst/>
                <a:ahLst/>
                <a:cxnLst>
                  <a:cxn ang="0">
                    <a:pos x="308" y="259"/>
                  </a:cxn>
                  <a:cxn ang="0">
                    <a:pos x="107" y="259"/>
                  </a:cxn>
                  <a:cxn ang="0">
                    <a:pos x="107" y="52"/>
                  </a:cxn>
                  <a:cxn ang="0">
                    <a:pos x="50" y="0"/>
                  </a:cxn>
                  <a:cxn ang="0">
                    <a:pos x="0" y="52"/>
                  </a:cxn>
                  <a:cxn ang="0">
                    <a:pos x="0" y="307"/>
                  </a:cxn>
                  <a:cxn ang="0">
                    <a:pos x="0" y="311"/>
                  </a:cxn>
                  <a:cxn ang="0">
                    <a:pos x="0" y="311"/>
                  </a:cxn>
                  <a:cxn ang="0">
                    <a:pos x="50" y="365"/>
                  </a:cxn>
                  <a:cxn ang="0">
                    <a:pos x="308" y="365"/>
                  </a:cxn>
                  <a:cxn ang="0">
                    <a:pos x="359" y="311"/>
                  </a:cxn>
                  <a:cxn ang="0">
                    <a:pos x="308" y="259"/>
                  </a:cxn>
                </a:cxnLst>
                <a:rect l="0" t="0" r="r" b="b"/>
                <a:pathLst>
                  <a:path w="359" h="365">
                    <a:moveTo>
                      <a:pt x="308" y="259"/>
                    </a:moveTo>
                    <a:cubicBezTo>
                      <a:pt x="107" y="259"/>
                      <a:pt x="107" y="259"/>
                      <a:pt x="107" y="259"/>
                    </a:cubicBezTo>
                    <a:cubicBezTo>
                      <a:pt x="107" y="52"/>
                      <a:pt x="107" y="52"/>
                      <a:pt x="107" y="52"/>
                    </a:cubicBezTo>
                    <a:cubicBezTo>
                      <a:pt x="107" y="22"/>
                      <a:pt x="81" y="0"/>
                      <a:pt x="50" y="0"/>
                    </a:cubicBezTo>
                    <a:cubicBezTo>
                      <a:pt x="24" y="0"/>
                      <a:pt x="0" y="22"/>
                      <a:pt x="0" y="52"/>
                    </a:cubicBezTo>
                    <a:cubicBezTo>
                      <a:pt x="0" y="307"/>
                      <a:pt x="0" y="307"/>
                      <a:pt x="0" y="307"/>
                    </a:cubicBezTo>
                    <a:cubicBezTo>
                      <a:pt x="0" y="311"/>
                      <a:pt x="0" y="311"/>
                      <a:pt x="0" y="311"/>
                    </a:cubicBezTo>
                    <a:cubicBezTo>
                      <a:pt x="0" y="311"/>
                      <a:pt x="0" y="311"/>
                      <a:pt x="0" y="311"/>
                    </a:cubicBezTo>
                    <a:cubicBezTo>
                      <a:pt x="0" y="342"/>
                      <a:pt x="24" y="365"/>
                      <a:pt x="50" y="365"/>
                    </a:cubicBezTo>
                    <a:cubicBezTo>
                      <a:pt x="308" y="365"/>
                      <a:pt x="308" y="365"/>
                      <a:pt x="308" y="365"/>
                    </a:cubicBezTo>
                    <a:cubicBezTo>
                      <a:pt x="338" y="365"/>
                      <a:pt x="359" y="342"/>
                      <a:pt x="359" y="311"/>
                    </a:cubicBezTo>
                    <a:cubicBezTo>
                      <a:pt x="359" y="281"/>
                      <a:pt x="338" y="259"/>
                      <a:pt x="308" y="2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3" name="Freeform 16"/>
              <p:cNvSpPr>
                <a:spLocks/>
              </p:cNvSpPr>
              <p:nvPr/>
            </p:nvSpPr>
            <p:spPr bwMode="auto">
              <a:xfrm>
                <a:off x="4644547" y="1756769"/>
                <a:ext cx="14675" cy="41356"/>
              </a:xfrm>
              <a:custGeom>
                <a:avLst/>
                <a:gdLst/>
                <a:ahLst/>
                <a:cxnLst>
                  <a:cxn ang="0">
                    <a:pos x="8" y="23"/>
                  </a:cxn>
                  <a:cxn ang="0">
                    <a:pos x="8" y="0"/>
                  </a:cxn>
                  <a:cxn ang="0">
                    <a:pos x="0" y="10"/>
                  </a:cxn>
                  <a:cxn ang="0">
                    <a:pos x="8" y="23"/>
                  </a:cxn>
                </a:cxnLst>
                <a:rect l="0" t="0" r="r" b="b"/>
                <a:pathLst>
                  <a:path w="8" h="23">
                    <a:moveTo>
                      <a:pt x="8" y="23"/>
                    </a:moveTo>
                    <a:cubicBezTo>
                      <a:pt x="8" y="0"/>
                      <a:pt x="8" y="0"/>
                      <a:pt x="8" y="0"/>
                    </a:cubicBezTo>
                    <a:cubicBezTo>
                      <a:pt x="5" y="4"/>
                      <a:pt x="4" y="6"/>
                      <a:pt x="0" y="10"/>
                    </a:cubicBezTo>
                    <a:lnTo>
                      <a:pt x="8"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4" name="Freeform 17"/>
              <p:cNvSpPr>
                <a:spLocks/>
              </p:cNvSpPr>
              <p:nvPr/>
            </p:nvSpPr>
            <p:spPr bwMode="auto">
              <a:xfrm>
                <a:off x="4327042" y="1756769"/>
                <a:ext cx="229458" cy="338850"/>
              </a:xfrm>
              <a:custGeom>
                <a:avLst/>
                <a:gdLst/>
                <a:ahLst/>
                <a:cxnLst>
                  <a:cxn ang="0">
                    <a:pos x="0" y="189"/>
                  </a:cxn>
                  <a:cxn ang="0">
                    <a:pos x="128" y="189"/>
                  </a:cxn>
                  <a:cxn ang="0">
                    <a:pos x="55" y="82"/>
                  </a:cxn>
                  <a:cxn ang="0">
                    <a:pos x="46" y="28"/>
                  </a:cxn>
                  <a:cxn ang="0">
                    <a:pos x="46" y="28"/>
                  </a:cxn>
                  <a:cxn ang="0">
                    <a:pos x="0" y="0"/>
                  </a:cxn>
                  <a:cxn ang="0">
                    <a:pos x="0" y="189"/>
                  </a:cxn>
                </a:cxnLst>
                <a:rect l="0" t="0" r="r" b="b"/>
                <a:pathLst>
                  <a:path w="128" h="189">
                    <a:moveTo>
                      <a:pt x="0" y="189"/>
                    </a:moveTo>
                    <a:cubicBezTo>
                      <a:pt x="128" y="189"/>
                      <a:pt x="128" y="189"/>
                      <a:pt x="128" y="189"/>
                    </a:cubicBezTo>
                    <a:cubicBezTo>
                      <a:pt x="55" y="82"/>
                      <a:pt x="55" y="82"/>
                      <a:pt x="55" y="82"/>
                    </a:cubicBezTo>
                    <a:cubicBezTo>
                      <a:pt x="46" y="64"/>
                      <a:pt x="39" y="46"/>
                      <a:pt x="46" y="28"/>
                    </a:cubicBezTo>
                    <a:cubicBezTo>
                      <a:pt x="46" y="28"/>
                      <a:pt x="46" y="28"/>
                      <a:pt x="46" y="28"/>
                    </a:cubicBezTo>
                    <a:cubicBezTo>
                      <a:pt x="28" y="23"/>
                      <a:pt x="13" y="12"/>
                      <a:pt x="0" y="0"/>
                    </a:cubicBezTo>
                    <a:lnTo>
                      <a:pt x="0" y="1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5" name="Freeform 18"/>
              <p:cNvSpPr>
                <a:spLocks/>
              </p:cNvSpPr>
              <p:nvPr/>
            </p:nvSpPr>
            <p:spPr bwMode="auto">
              <a:xfrm>
                <a:off x="4269678" y="1351216"/>
                <a:ext cx="450911" cy="426898"/>
              </a:xfrm>
              <a:custGeom>
                <a:avLst/>
                <a:gdLst/>
                <a:ahLst/>
                <a:cxnLst>
                  <a:cxn ang="0">
                    <a:pos x="107" y="208"/>
                  </a:cxn>
                  <a:cxn ang="0">
                    <a:pos x="147" y="196"/>
                  </a:cxn>
                  <a:cxn ang="0">
                    <a:pos x="199" y="222"/>
                  </a:cxn>
                  <a:cxn ang="0">
                    <a:pos x="223" y="199"/>
                  </a:cxn>
                  <a:cxn ang="0">
                    <a:pos x="235" y="177"/>
                  </a:cxn>
                  <a:cxn ang="0">
                    <a:pos x="251" y="124"/>
                  </a:cxn>
                  <a:cxn ang="0">
                    <a:pos x="123" y="0"/>
                  </a:cxn>
                  <a:cxn ang="0">
                    <a:pos x="0" y="124"/>
                  </a:cxn>
                  <a:cxn ang="0">
                    <a:pos x="80" y="238"/>
                  </a:cxn>
                  <a:cxn ang="0">
                    <a:pos x="107" y="208"/>
                  </a:cxn>
                </a:cxnLst>
                <a:rect l="0" t="0" r="r" b="b"/>
                <a:pathLst>
                  <a:path w="251" h="238">
                    <a:moveTo>
                      <a:pt x="107" y="208"/>
                    </a:moveTo>
                    <a:cubicBezTo>
                      <a:pt x="120" y="202"/>
                      <a:pt x="133" y="196"/>
                      <a:pt x="147" y="196"/>
                    </a:cubicBezTo>
                    <a:cubicBezTo>
                      <a:pt x="167" y="196"/>
                      <a:pt x="187" y="205"/>
                      <a:pt x="199" y="222"/>
                    </a:cubicBezTo>
                    <a:cubicBezTo>
                      <a:pt x="209" y="215"/>
                      <a:pt x="217" y="208"/>
                      <a:pt x="223" y="199"/>
                    </a:cubicBezTo>
                    <a:cubicBezTo>
                      <a:pt x="226" y="191"/>
                      <a:pt x="229" y="183"/>
                      <a:pt x="235" y="177"/>
                    </a:cubicBezTo>
                    <a:cubicBezTo>
                      <a:pt x="245" y="160"/>
                      <a:pt x="251" y="141"/>
                      <a:pt x="251" y="124"/>
                    </a:cubicBezTo>
                    <a:cubicBezTo>
                      <a:pt x="251" y="54"/>
                      <a:pt x="191" y="0"/>
                      <a:pt x="123" y="0"/>
                    </a:cubicBezTo>
                    <a:cubicBezTo>
                      <a:pt x="58" y="0"/>
                      <a:pt x="0" y="54"/>
                      <a:pt x="0" y="124"/>
                    </a:cubicBezTo>
                    <a:cubicBezTo>
                      <a:pt x="0" y="177"/>
                      <a:pt x="36" y="222"/>
                      <a:pt x="80" y="238"/>
                    </a:cubicBezTo>
                    <a:cubicBezTo>
                      <a:pt x="87" y="226"/>
                      <a:pt x="97" y="216"/>
                      <a:pt x="107" y="20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6" name="Freeform 19"/>
              <p:cNvSpPr>
                <a:spLocks/>
              </p:cNvSpPr>
              <p:nvPr/>
            </p:nvSpPr>
            <p:spPr bwMode="auto">
              <a:xfrm>
                <a:off x="4784623" y="2210348"/>
                <a:ext cx="4002" cy="25347"/>
              </a:xfrm>
              <a:custGeom>
                <a:avLst/>
                <a:gdLst/>
                <a:ahLst/>
                <a:cxnLst>
                  <a:cxn ang="0">
                    <a:pos x="2" y="6"/>
                  </a:cxn>
                  <a:cxn ang="0">
                    <a:pos x="0" y="0"/>
                  </a:cxn>
                  <a:cxn ang="0">
                    <a:pos x="0" y="14"/>
                  </a:cxn>
                  <a:cxn ang="0">
                    <a:pos x="2" y="6"/>
                  </a:cxn>
                </a:cxnLst>
                <a:rect l="0" t="0" r="r" b="b"/>
                <a:pathLst>
                  <a:path w="2" h="14">
                    <a:moveTo>
                      <a:pt x="2" y="6"/>
                    </a:moveTo>
                    <a:cubicBezTo>
                      <a:pt x="2" y="6"/>
                      <a:pt x="0" y="2"/>
                      <a:pt x="0" y="0"/>
                    </a:cubicBezTo>
                    <a:cubicBezTo>
                      <a:pt x="0" y="14"/>
                      <a:pt x="0" y="14"/>
                      <a:pt x="0" y="14"/>
                    </a:cubicBezTo>
                    <a:cubicBezTo>
                      <a:pt x="0" y="12"/>
                      <a:pt x="2" y="7"/>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7" name="Freeform 20"/>
              <p:cNvSpPr>
                <a:spLocks/>
              </p:cNvSpPr>
              <p:nvPr/>
            </p:nvSpPr>
            <p:spPr bwMode="auto">
              <a:xfrm>
                <a:off x="4425762" y="1663385"/>
                <a:ext cx="454913" cy="655021"/>
              </a:xfrm>
              <a:custGeom>
                <a:avLst/>
                <a:gdLst/>
                <a:ahLst/>
                <a:cxnLst>
                  <a:cxn ang="0">
                    <a:pos x="200" y="0"/>
                  </a:cxn>
                  <a:cxn ang="0">
                    <a:pos x="148" y="52"/>
                  </a:cxn>
                  <a:cxn ang="0">
                    <a:pos x="148" y="137"/>
                  </a:cxn>
                  <a:cxn ang="0">
                    <a:pos x="104" y="68"/>
                  </a:cxn>
                  <a:cxn ang="0">
                    <a:pos x="31" y="52"/>
                  </a:cxn>
                  <a:cxn ang="0">
                    <a:pos x="14" y="125"/>
                  </a:cxn>
                  <a:cxn ang="0">
                    <a:pos x="91" y="241"/>
                  </a:cxn>
                  <a:cxn ang="0">
                    <a:pos x="130" y="241"/>
                  </a:cxn>
                  <a:cxn ang="0">
                    <a:pos x="200" y="305"/>
                  </a:cxn>
                  <a:cxn ang="0">
                    <a:pos x="200" y="319"/>
                  </a:cxn>
                  <a:cxn ang="0">
                    <a:pos x="181" y="358"/>
                  </a:cxn>
                  <a:cxn ang="0">
                    <a:pos x="228" y="355"/>
                  </a:cxn>
                  <a:cxn ang="0">
                    <a:pos x="253" y="311"/>
                  </a:cxn>
                  <a:cxn ang="0">
                    <a:pos x="253" y="307"/>
                  </a:cxn>
                  <a:cxn ang="0">
                    <a:pos x="253" y="52"/>
                  </a:cxn>
                  <a:cxn ang="0">
                    <a:pos x="200" y="0"/>
                  </a:cxn>
                </a:cxnLst>
                <a:rect l="0" t="0" r="r" b="b"/>
                <a:pathLst>
                  <a:path w="253" h="365">
                    <a:moveTo>
                      <a:pt x="200" y="0"/>
                    </a:moveTo>
                    <a:cubicBezTo>
                      <a:pt x="172" y="0"/>
                      <a:pt x="148" y="22"/>
                      <a:pt x="148" y="52"/>
                    </a:cubicBezTo>
                    <a:cubicBezTo>
                      <a:pt x="148" y="137"/>
                      <a:pt x="148" y="137"/>
                      <a:pt x="148" y="137"/>
                    </a:cubicBezTo>
                    <a:cubicBezTo>
                      <a:pt x="104" y="68"/>
                      <a:pt x="104" y="68"/>
                      <a:pt x="104" y="68"/>
                    </a:cubicBezTo>
                    <a:cubicBezTo>
                      <a:pt x="88" y="42"/>
                      <a:pt x="54" y="37"/>
                      <a:pt x="31" y="52"/>
                    </a:cubicBezTo>
                    <a:cubicBezTo>
                      <a:pt x="6" y="70"/>
                      <a:pt x="0" y="102"/>
                      <a:pt x="14" y="125"/>
                    </a:cubicBezTo>
                    <a:cubicBezTo>
                      <a:pt x="91" y="241"/>
                      <a:pt x="91" y="241"/>
                      <a:pt x="91" y="241"/>
                    </a:cubicBezTo>
                    <a:cubicBezTo>
                      <a:pt x="130" y="241"/>
                      <a:pt x="130" y="241"/>
                      <a:pt x="130" y="241"/>
                    </a:cubicBezTo>
                    <a:cubicBezTo>
                      <a:pt x="167" y="241"/>
                      <a:pt x="198" y="268"/>
                      <a:pt x="200" y="305"/>
                    </a:cubicBezTo>
                    <a:cubicBezTo>
                      <a:pt x="200" y="319"/>
                      <a:pt x="200" y="319"/>
                      <a:pt x="200" y="319"/>
                    </a:cubicBezTo>
                    <a:cubicBezTo>
                      <a:pt x="200" y="334"/>
                      <a:pt x="192" y="351"/>
                      <a:pt x="181" y="358"/>
                    </a:cubicBezTo>
                    <a:cubicBezTo>
                      <a:pt x="198" y="365"/>
                      <a:pt x="215" y="365"/>
                      <a:pt x="228" y="355"/>
                    </a:cubicBezTo>
                    <a:cubicBezTo>
                      <a:pt x="245" y="343"/>
                      <a:pt x="253" y="328"/>
                      <a:pt x="253" y="311"/>
                    </a:cubicBezTo>
                    <a:cubicBezTo>
                      <a:pt x="253" y="311"/>
                      <a:pt x="253" y="311"/>
                      <a:pt x="253" y="307"/>
                    </a:cubicBezTo>
                    <a:cubicBezTo>
                      <a:pt x="253" y="52"/>
                      <a:pt x="253" y="52"/>
                      <a:pt x="253" y="52"/>
                    </a:cubicBezTo>
                    <a:cubicBezTo>
                      <a:pt x="253" y="22"/>
                      <a:pt x="228" y="0"/>
                      <a:pt x="20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28" name="Freeform 21"/>
              <p:cNvSpPr>
                <a:spLocks/>
              </p:cNvSpPr>
              <p:nvPr/>
            </p:nvSpPr>
            <p:spPr bwMode="auto">
              <a:xfrm>
                <a:off x="4196304" y="2235695"/>
                <a:ext cx="588319" cy="1460791"/>
              </a:xfrm>
              <a:custGeom>
                <a:avLst/>
                <a:gdLst/>
                <a:ahLst/>
                <a:cxnLst>
                  <a:cxn ang="0">
                    <a:pos x="328" y="526"/>
                  </a:cxn>
                  <a:cxn ang="0">
                    <a:pos x="328" y="519"/>
                  </a:cxn>
                  <a:cxn ang="0">
                    <a:pos x="328" y="296"/>
                  </a:cxn>
                  <a:cxn ang="0">
                    <a:pos x="328" y="292"/>
                  </a:cxn>
                  <a:cxn ang="0">
                    <a:pos x="328" y="0"/>
                  </a:cxn>
                  <a:cxn ang="0">
                    <a:pos x="258" y="63"/>
                  </a:cxn>
                  <a:cxn ang="0">
                    <a:pos x="0" y="63"/>
                  </a:cxn>
                  <a:cxn ang="0">
                    <a:pos x="0" y="303"/>
                  </a:cxn>
                  <a:cxn ang="0">
                    <a:pos x="0" y="303"/>
                  </a:cxn>
                  <a:cxn ang="0">
                    <a:pos x="0" y="303"/>
                  </a:cxn>
                  <a:cxn ang="0">
                    <a:pos x="0" y="532"/>
                  </a:cxn>
                  <a:cxn ang="0">
                    <a:pos x="0" y="532"/>
                  </a:cxn>
                  <a:cxn ang="0">
                    <a:pos x="0" y="756"/>
                  </a:cxn>
                  <a:cxn ang="0">
                    <a:pos x="59" y="810"/>
                  </a:cxn>
                  <a:cxn ang="0">
                    <a:pos x="77" y="810"/>
                  </a:cxn>
                  <a:cxn ang="0">
                    <a:pos x="134" y="756"/>
                  </a:cxn>
                  <a:cxn ang="0">
                    <a:pos x="134" y="532"/>
                  </a:cxn>
                  <a:cxn ang="0">
                    <a:pos x="134" y="532"/>
                  </a:cxn>
                  <a:cxn ang="0">
                    <a:pos x="134" y="303"/>
                  </a:cxn>
                  <a:cxn ang="0">
                    <a:pos x="134" y="299"/>
                  </a:cxn>
                  <a:cxn ang="0">
                    <a:pos x="164" y="270"/>
                  </a:cxn>
                  <a:cxn ang="0">
                    <a:pos x="197" y="299"/>
                  </a:cxn>
                  <a:cxn ang="0">
                    <a:pos x="197" y="519"/>
                  </a:cxn>
                  <a:cxn ang="0">
                    <a:pos x="197" y="526"/>
                  </a:cxn>
                  <a:cxn ang="0">
                    <a:pos x="197" y="532"/>
                  </a:cxn>
                  <a:cxn ang="0">
                    <a:pos x="197" y="756"/>
                  </a:cxn>
                  <a:cxn ang="0">
                    <a:pos x="255" y="813"/>
                  </a:cxn>
                  <a:cxn ang="0">
                    <a:pos x="273" y="813"/>
                  </a:cxn>
                  <a:cxn ang="0">
                    <a:pos x="328" y="756"/>
                  </a:cxn>
                  <a:cxn ang="0">
                    <a:pos x="328" y="532"/>
                  </a:cxn>
                  <a:cxn ang="0">
                    <a:pos x="328" y="526"/>
                  </a:cxn>
                </a:cxnLst>
                <a:rect l="0" t="0" r="r" b="b"/>
                <a:pathLst>
                  <a:path w="328" h="813">
                    <a:moveTo>
                      <a:pt x="328" y="526"/>
                    </a:moveTo>
                    <a:cubicBezTo>
                      <a:pt x="328" y="526"/>
                      <a:pt x="328" y="522"/>
                      <a:pt x="328" y="519"/>
                    </a:cubicBezTo>
                    <a:cubicBezTo>
                      <a:pt x="328" y="296"/>
                      <a:pt x="328" y="296"/>
                      <a:pt x="328" y="296"/>
                    </a:cubicBezTo>
                    <a:cubicBezTo>
                      <a:pt x="328" y="296"/>
                      <a:pt x="328" y="296"/>
                      <a:pt x="328" y="292"/>
                    </a:cubicBezTo>
                    <a:cubicBezTo>
                      <a:pt x="328" y="0"/>
                      <a:pt x="328" y="0"/>
                      <a:pt x="328" y="0"/>
                    </a:cubicBezTo>
                    <a:cubicBezTo>
                      <a:pt x="326" y="36"/>
                      <a:pt x="295" y="63"/>
                      <a:pt x="258" y="63"/>
                    </a:cubicBezTo>
                    <a:cubicBezTo>
                      <a:pt x="0" y="63"/>
                      <a:pt x="0" y="63"/>
                      <a:pt x="0" y="63"/>
                    </a:cubicBezTo>
                    <a:cubicBezTo>
                      <a:pt x="0" y="303"/>
                      <a:pt x="0" y="303"/>
                      <a:pt x="0" y="303"/>
                    </a:cubicBezTo>
                    <a:cubicBezTo>
                      <a:pt x="0" y="303"/>
                      <a:pt x="0" y="303"/>
                      <a:pt x="0" y="303"/>
                    </a:cubicBezTo>
                    <a:cubicBezTo>
                      <a:pt x="0" y="303"/>
                      <a:pt x="0" y="303"/>
                      <a:pt x="0" y="303"/>
                    </a:cubicBezTo>
                    <a:cubicBezTo>
                      <a:pt x="0" y="532"/>
                      <a:pt x="0" y="532"/>
                      <a:pt x="0" y="532"/>
                    </a:cubicBezTo>
                    <a:cubicBezTo>
                      <a:pt x="0" y="532"/>
                      <a:pt x="0" y="532"/>
                      <a:pt x="0" y="532"/>
                    </a:cubicBezTo>
                    <a:cubicBezTo>
                      <a:pt x="0" y="756"/>
                      <a:pt x="0" y="756"/>
                      <a:pt x="0" y="756"/>
                    </a:cubicBezTo>
                    <a:cubicBezTo>
                      <a:pt x="0" y="786"/>
                      <a:pt x="27" y="810"/>
                      <a:pt x="59" y="810"/>
                    </a:cubicBezTo>
                    <a:cubicBezTo>
                      <a:pt x="77" y="810"/>
                      <a:pt x="77" y="810"/>
                      <a:pt x="77" y="810"/>
                    </a:cubicBezTo>
                    <a:cubicBezTo>
                      <a:pt x="107" y="810"/>
                      <a:pt x="134" y="786"/>
                      <a:pt x="134" y="756"/>
                    </a:cubicBezTo>
                    <a:cubicBezTo>
                      <a:pt x="134" y="532"/>
                      <a:pt x="134" y="532"/>
                      <a:pt x="134" y="532"/>
                    </a:cubicBezTo>
                    <a:cubicBezTo>
                      <a:pt x="134" y="532"/>
                      <a:pt x="134" y="532"/>
                      <a:pt x="134" y="532"/>
                    </a:cubicBezTo>
                    <a:cubicBezTo>
                      <a:pt x="134" y="303"/>
                      <a:pt x="134" y="303"/>
                      <a:pt x="134" y="303"/>
                    </a:cubicBezTo>
                    <a:cubicBezTo>
                      <a:pt x="134" y="303"/>
                      <a:pt x="134" y="300"/>
                      <a:pt x="134" y="299"/>
                    </a:cubicBezTo>
                    <a:cubicBezTo>
                      <a:pt x="138" y="283"/>
                      <a:pt x="148" y="270"/>
                      <a:pt x="164" y="270"/>
                    </a:cubicBezTo>
                    <a:cubicBezTo>
                      <a:pt x="182" y="270"/>
                      <a:pt x="193" y="283"/>
                      <a:pt x="197" y="299"/>
                    </a:cubicBezTo>
                    <a:cubicBezTo>
                      <a:pt x="197" y="519"/>
                      <a:pt x="197" y="519"/>
                      <a:pt x="197" y="519"/>
                    </a:cubicBezTo>
                    <a:cubicBezTo>
                      <a:pt x="197" y="522"/>
                      <a:pt x="197" y="526"/>
                      <a:pt x="197" y="526"/>
                    </a:cubicBezTo>
                    <a:cubicBezTo>
                      <a:pt x="197" y="528"/>
                      <a:pt x="197" y="528"/>
                      <a:pt x="197" y="532"/>
                    </a:cubicBezTo>
                    <a:cubicBezTo>
                      <a:pt x="197" y="756"/>
                      <a:pt x="197" y="756"/>
                      <a:pt x="197" y="756"/>
                    </a:cubicBezTo>
                    <a:cubicBezTo>
                      <a:pt x="197" y="786"/>
                      <a:pt x="225" y="813"/>
                      <a:pt x="255" y="813"/>
                    </a:cubicBezTo>
                    <a:cubicBezTo>
                      <a:pt x="273" y="813"/>
                      <a:pt x="273" y="813"/>
                      <a:pt x="273" y="813"/>
                    </a:cubicBezTo>
                    <a:cubicBezTo>
                      <a:pt x="302" y="813"/>
                      <a:pt x="328" y="786"/>
                      <a:pt x="328" y="756"/>
                    </a:cubicBezTo>
                    <a:cubicBezTo>
                      <a:pt x="328" y="532"/>
                      <a:pt x="328" y="532"/>
                      <a:pt x="328" y="532"/>
                    </a:cubicBezTo>
                    <a:cubicBezTo>
                      <a:pt x="328" y="528"/>
                      <a:pt x="328" y="528"/>
                      <a:pt x="328" y="5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grpSp>
        <p:sp>
          <p:nvSpPr>
            <p:cNvPr id="5" name="Freeform 1303"/>
            <p:cNvSpPr>
              <a:spLocks/>
            </p:cNvSpPr>
            <p:nvPr/>
          </p:nvSpPr>
          <p:spPr bwMode="auto">
            <a:xfrm rot="20668593">
              <a:off x="5043106" y="948174"/>
              <a:ext cx="846768" cy="840254"/>
            </a:xfrm>
            <a:custGeom>
              <a:avLst/>
              <a:gdLst/>
              <a:ahLst/>
              <a:cxnLst>
                <a:cxn ang="0">
                  <a:pos x="36" y="97"/>
                </a:cxn>
                <a:cxn ang="0">
                  <a:pos x="247" y="41"/>
                </a:cxn>
                <a:cxn ang="0">
                  <a:pos x="299" y="242"/>
                </a:cxn>
                <a:cxn ang="0">
                  <a:pos x="116" y="309"/>
                </a:cxn>
                <a:cxn ang="0">
                  <a:pos x="69" y="340"/>
                </a:cxn>
                <a:cxn ang="0">
                  <a:pos x="70" y="284"/>
                </a:cxn>
                <a:cxn ang="0">
                  <a:pos x="36" y="97"/>
                </a:cxn>
              </a:cxnLst>
              <a:rect l="0" t="0" r="r" b="b"/>
              <a:pathLst>
                <a:path w="342" h="340">
                  <a:moveTo>
                    <a:pt x="36" y="97"/>
                  </a:moveTo>
                  <a:cubicBezTo>
                    <a:pt x="78" y="26"/>
                    <a:pt x="173" y="0"/>
                    <a:pt x="247" y="41"/>
                  </a:cubicBezTo>
                  <a:cubicBezTo>
                    <a:pt x="317" y="84"/>
                    <a:pt x="342" y="174"/>
                    <a:pt x="299" y="242"/>
                  </a:cubicBezTo>
                  <a:cubicBezTo>
                    <a:pt x="264" y="309"/>
                    <a:pt x="185" y="334"/>
                    <a:pt x="116" y="309"/>
                  </a:cubicBezTo>
                  <a:cubicBezTo>
                    <a:pt x="69" y="340"/>
                    <a:pt x="69" y="340"/>
                    <a:pt x="69" y="340"/>
                  </a:cubicBezTo>
                  <a:cubicBezTo>
                    <a:pt x="70" y="284"/>
                    <a:pt x="70" y="284"/>
                    <a:pt x="70" y="284"/>
                  </a:cubicBezTo>
                  <a:cubicBezTo>
                    <a:pt x="14" y="238"/>
                    <a:pt x="0" y="160"/>
                    <a:pt x="36"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7" name="Freeform 1304"/>
            <p:cNvSpPr>
              <a:spLocks/>
            </p:cNvSpPr>
            <p:nvPr/>
          </p:nvSpPr>
          <p:spPr bwMode="auto">
            <a:xfrm>
              <a:off x="4142926" y="3619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8" name="Freeform 1308"/>
            <p:cNvSpPr>
              <a:spLocks/>
            </p:cNvSpPr>
            <p:nvPr/>
          </p:nvSpPr>
          <p:spPr bwMode="auto">
            <a:xfrm rot="1340475">
              <a:off x="3124200" y="940358"/>
              <a:ext cx="861098" cy="840254"/>
            </a:xfrm>
            <a:custGeom>
              <a:avLst/>
              <a:gdLst/>
              <a:ahLst/>
              <a:cxnLst>
                <a:cxn ang="0">
                  <a:pos x="308" y="97"/>
                </a:cxn>
                <a:cxn ang="0">
                  <a:pos x="101" y="43"/>
                </a:cxn>
                <a:cxn ang="0">
                  <a:pos x="44" y="244"/>
                </a:cxn>
                <a:cxn ang="0">
                  <a:pos x="232" y="310"/>
                </a:cxn>
                <a:cxn ang="0">
                  <a:pos x="279" y="340"/>
                </a:cxn>
                <a:cxn ang="0">
                  <a:pos x="277" y="284"/>
                </a:cxn>
                <a:cxn ang="0">
                  <a:pos x="308" y="97"/>
                </a:cxn>
              </a:cxnLst>
              <a:rect l="0" t="0" r="r" b="b"/>
              <a:pathLst>
                <a:path w="348" h="340">
                  <a:moveTo>
                    <a:pt x="308" y="97"/>
                  </a:moveTo>
                  <a:cubicBezTo>
                    <a:pt x="269" y="26"/>
                    <a:pt x="175" y="0"/>
                    <a:pt x="101" y="43"/>
                  </a:cubicBezTo>
                  <a:cubicBezTo>
                    <a:pt x="27" y="83"/>
                    <a:pt x="0" y="175"/>
                    <a:pt x="44" y="244"/>
                  </a:cubicBezTo>
                  <a:cubicBezTo>
                    <a:pt x="81" y="310"/>
                    <a:pt x="163" y="333"/>
                    <a:pt x="232" y="310"/>
                  </a:cubicBezTo>
                  <a:cubicBezTo>
                    <a:pt x="279" y="340"/>
                    <a:pt x="279" y="340"/>
                    <a:pt x="279" y="340"/>
                  </a:cubicBezTo>
                  <a:cubicBezTo>
                    <a:pt x="277" y="284"/>
                    <a:pt x="277" y="284"/>
                    <a:pt x="277" y="284"/>
                  </a:cubicBezTo>
                  <a:cubicBezTo>
                    <a:pt x="331" y="238"/>
                    <a:pt x="348" y="161"/>
                    <a:pt x="308"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latin typeface="微软雅黑"/>
                <a:ea typeface="微软雅黑"/>
              </a:endParaRPr>
            </a:p>
          </p:txBody>
        </p:sp>
        <p:sp>
          <p:nvSpPr>
            <p:cNvPr id="9" name="Rectangle 45"/>
            <p:cNvSpPr/>
            <p:nvPr/>
          </p:nvSpPr>
          <p:spPr>
            <a:xfrm>
              <a:off x="4330206" y="525367"/>
              <a:ext cx="492443" cy="461665"/>
            </a:xfrm>
            <a:prstGeom prst="rect">
              <a:avLst/>
            </a:prstGeom>
            <a:grpFill/>
          </p:spPr>
          <p:txBody>
            <a:bodyPr wrap="none">
              <a:spAutoFit/>
            </a:bodyPr>
            <a:lstStyle/>
            <a:p>
              <a:pPr>
                <a:defRPr/>
              </a:pPr>
              <a:r>
                <a:rPr lang="zh-CN" altLang="en-US" sz="2400" kern="0" dirty="0">
                  <a:solidFill>
                    <a:sysClr val="window" lastClr="FFFFFF"/>
                  </a:solidFill>
                  <a:latin typeface="微软雅黑"/>
                  <a:ea typeface="微软雅黑"/>
                </a:rPr>
                <a:t>疑</a:t>
              </a:r>
              <a:endParaRPr lang="en-US" sz="2400" kern="0" dirty="0">
                <a:solidFill>
                  <a:sysClr val="window" lastClr="FFFFFF"/>
                </a:solidFill>
                <a:latin typeface="微软雅黑"/>
                <a:ea typeface="微软雅黑"/>
              </a:endParaRPr>
            </a:p>
          </p:txBody>
        </p:sp>
        <p:sp>
          <p:nvSpPr>
            <p:cNvPr id="10" name="Rectangle 46"/>
            <p:cNvSpPr/>
            <p:nvPr/>
          </p:nvSpPr>
          <p:spPr>
            <a:xfrm>
              <a:off x="5227010" y="1090899"/>
              <a:ext cx="492443" cy="461665"/>
            </a:xfrm>
            <a:prstGeom prst="rect">
              <a:avLst/>
            </a:prstGeom>
            <a:grpFill/>
          </p:spPr>
          <p:txBody>
            <a:bodyPr wrap="none">
              <a:spAutoFit/>
            </a:bodyPr>
            <a:lstStyle/>
            <a:p>
              <a:pPr>
                <a:defRPr/>
              </a:pPr>
              <a:r>
                <a:rPr lang="zh-CN" altLang="en-US" sz="2400" kern="0" dirty="0">
                  <a:solidFill>
                    <a:sysClr val="window" lastClr="FFFFFF">
                      <a:lumMod val="95000"/>
                    </a:sysClr>
                  </a:solidFill>
                  <a:latin typeface="微软雅黑"/>
                  <a:ea typeface="微软雅黑"/>
                </a:rPr>
                <a:t>困</a:t>
              </a:r>
              <a:endParaRPr lang="en-US" sz="2400" kern="0" dirty="0">
                <a:solidFill>
                  <a:sysClr val="window" lastClr="FFFFFF">
                    <a:lumMod val="95000"/>
                  </a:sysClr>
                </a:solidFill>
                <a:latin typeface="微软雅黑"/>
                <a:ea typeface="微软雅黑"/>
              </a:endParaRPr>
            </a:p>
          </p:txBody>
        </p:sp>
        <p:sp>
          <p:nvSpPr>
            <p:cNvPr id="11" name="Rectangle 47"/>
            <p:cNvSpPr/>
            <p:nvPr/>
          </p:nvSpPr>
          <p:spPr>
            <a:xfrm>
              <a:off x="3299976" y="1123950"/>
              <a:ext cx="492443" cy="461665"/>
            </a:xfrm>
            <a:prstGeom prst="rect">
              <a:avLst/>
            </a:prstGeom>
            <a:grpFill/>
          </p:spPr>
          <p:txBody>
            <a:bodyPr wrap="none">
              <a:spAutoFit/>
            </a:bodyPr>
            <a:lstStyle/>
            <a:p>
              <a:pPr>
                <a:defRPr/>
              </a:pPr>
              <a:r>
                <a:rPr lang="zh-CN" altLang="en-US" sz="2400" kern="0" dirty="0">
                  <a:solidFill>
                    <a:sysClr val="window" lastClr="FFFFFF">
                      <a:lumMod val="95000"/>
                    </a:sysClr>
                  </a:solidFill>
                  <a:latin typeface="微软雅黑"/>
                  <a:ea typeface="微软雅黑"/>
                </a:rPr>
                <a:t>难</a:t>
              </a:r>
              <a:endParaRPr lang="en-US" sz="2400" kern="0" dirty="0">
                <a:solidFill>
                  <a:sysClr val="window" lastClr="FFFFFF">
                    <a:lumMod val="95000"/>
                  </a:sysClr>
                </a:solidFill>
                <a:latin typeface="微软雅黑"/>
                <a:ea typeface="微软雅黑"/>
              </a:endParaRPr>
            </a:p>
          </p:txBody>
        </p:sp>
      </p:grpSp>
      <p:grpSp>
        <p:nvGrpSpPr>
          <p:cNvPr id="29" name="Group 72"/>
          <p:cNvGrpSpPr/>
          <p:nvPr/>
        </p:nvGrpSpPr>
        <p:grpSpPr>
          <a:xfrm>
            <a:off x="523056" y="1484857"/>
            <a:ext cx="2362200" cy="1015663"/>
            <a:chOff x="141514" y="1180883"/>
            <a:chExt cx="4049486" cy="1128141"/>
          </a:xfrm>
        </p:grpSpPr>
        <p:sp>
          <p:nvSpPr>
            <p:cNvPr id="30" name="TextBox 29"/>
            <p:cNvSpPr txBox="1"/>
            <p:nvPr/>
          </p:nvSpPr>
          <p:spPr>
            <a:xfrm>
              <a:off x="141514" y="1180883"/>
              <a:ext cx="2090057" cy="1128141"/>
            </a:xfrm>
            <a:prstGeom prst="rect">
              <a:avLst/>
            </a:prstGeom>
            <a:noFill/>
          </p:spPr>
          <p:txBody>
            <a:bodyPr wrap="square" rtlCol="0">
              <a:spAutoFit/>
            </a:bodyPr>
            <a:lstStyle/>
            <a:p>
              <a:pPr>
                <a:defRPr/>
              </a:pPr>
              <a:r>
                <a:rPr lang="id-ID" sz="6000" kern="0" spc="-300" dirty="0">
                  <a:solidFill>
                    <a:prstClr val="black"/>
                  </a:solidFill>
                  <a:latin typeface="Agency FB" panose="020B0503020202020204" pitchFamily="34" charset="0"/>
                </a:rPr>
                <a:t>0</a:t>
              </a:r>
              <a:r>
                <a:rPr lang="en-US" sz="6000" kern="0" spc="-300" dirty="0">
                  <a:solidFill>
                    <a:prstClr val="black"/>
                  </a:solidFill>
                  <a:latin typeface="Agency FB" panose="020B0503020202020204" pitchFamily="34" charset="0"/>
                </a:rPr>
                <a:t> </a:t>
              </a:r>
              <a:r>
                <a:rPr lang="id-ID" sz="6000" kern="0" spc="-300" dirty="0">
                  <a:solidFill>
                    <a:prstClr val="black"/>
                  </a:solidFill>
                  <a:latin typeface="Agency FB" panose="020B0503020202020204" pitchFamily="34" charset="0"/>
                </a:rPr>
                <a:t>1</a:t>
              </a:r>
              <a:endParaRPr lang="en-US" sz="6000" kern="0" spc="-300" dirty="0">
                <a:solidFill>
                  <a:prstClr val="black"/>
                </a:solidFill>
                <a:latin typeface="Agency FB" panose="020B0503020202020204" pitchFamily="34" charset="0"/>
              </a:endParaRPr>
            </a:p>
          </p:txBody>
        </p:sp>
        <p:sp>
          <p:nvSpPr>
            <p:cNvPr id="31" name="Content Placeholder 2"/>
            <p:cNvSpPr txBox="1">
              <a:spLocks/>
            </p:cNvSpPr>
            <p:nvPr/>
          </p:nvSpPr>
          <p:spPr>
            <a:xfrm>
              <a:off x="1238672" y="1373079"/>
              <a:ext cx="2952328" cy="8342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zh-CN" altLang="en-US" sz="1200" b="1" dirty="0" smtClean="0">
                  <a:solidFill>
                    <a:prstClr val="black"/>
                  </a:solidFill>
                  <a:latin typeface="微软雅黑"/>
                  <a:ea typeface="微软雅黑"/>
                </a:rPr>
                <a:t>添加标题</a:t>
              </a:r>
              <a:r>
                <a:rPr lang="en-US" sz="1200" b="1" dirty="0" smtClean="0">
                  <a:solidFill>
                    <a:prstClr val="black"/>
                  </a:solidFill>
                  <a:latin typeface="微软雅黑"/>
                  <a:ea typeface="微软雅黑"/>
                </a:rPr>
                <a:t/>
              </a:r>
              <a:br>
                <a:rPr lang="en-US" sz="1200" b="1" dirty="0" smtClean="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grpSp>
        <p:nvGrpSpPr>
          <p:cNvPr id="32" name="Group 72"/>
          <p:cNvGrpSpPr/>
          <p:nvPr/>
        </p:nvGrpSpPr>
        <p:grpSpPr>
          <a:xfrm>
            <a:off x="523056" y="2495429"/>
            <a:ext cx="2362200" cy="1015663"/>
            <a:chOff x="141514" y="1203067"/>
            <a:chExt cx="4049486" cy="1128141"/>
          </a:xfrm>
        </p:grpSpPr>
        <p:sp>
          <p:nvSpPr>
            <p:cNvPr id="33" name="TextBox 32"/>
            <p:cNvSpPr txBox="1"/>
            <p:nvPr/>
          </p:nvSpPr>
          <p:spPr>
            <a:xfrm>
              <a:off x="141514" y="1203067"/>
              <a:ext cx="2090057" cy="1128141"/>
            </a:xfrm>
            <a:prstGeom prst="rect">
              <a:avLst/>
            </a:prstGeom>
            <a:noFill/>
          </p:spPr>
          <p:txBody>
            <a:bodyPr wrap="square" rtlCol="0">
              <a:spAutoFit/>
            </a:bodyPr>
            <a:lstStyle/>
            <a:p>
              <a:pPr>
                <a:defRPr/>
              </a:pPr>
              <a:r>
                <a:rPr lang="id-ID" sz="6000" kern="0" spc="-300" dirty="0">
                  <a:solidFill>
                    <a:prstClr val="black"/>
                  </a:solidFill>
                  <a:latin typeface="Agency FB" panose="020B0503020202020204" pitchFamily="34" charset="0"/>
                </a:rPr>
                <a:t>02</a:t>
              </a:r>
              <a:endParaRPr lang="en-US" sz="6000" kern="0" spc="-300" dirty="0">
                <a:solidFill>
                  <a:prstClr val="black"/>
                </a:solidFill>
                <a:latin typeface="Agency FB" panose="020B0503020202020204" pitchFamily="34" charset="0"/>
              </a:endParaRPr>
            </a:p>
          </p:txBody>
        </p:sp>
        <p:sp>
          <p:nvSpPr>
            <p:cNvPr id="34" name="Content Placeholder 2"/>
            <p:cNvSpPr txBox="1">
              <a:spLocks/>
            </p:cNvSpPr>
            <p:nvPr/>
          </p:nvSpPr>
          <p:spPr>
            <a:xfrm>
              <a:off x="1238672" y="1373079"/>
              <a:ext cx="295232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zh-CN" altLang="en-US" sz="1200" b="1" dirty="0">
                  <a:solidFill>
                    <a:prstClr val="black"/>
                  </a:solidFill>
                  <a:latin typeface="微软雅黑"/>
                  <a:ea typeface="微软雅黑"/>
                </a:rPr>
                <a:t>添加标题</a:t>
              </a:r>
              <a:r>
                <a:rPr lang="en-US" altLang="zh-CN" sz="1200" b="1" dirty="0">
                  <a:solidFill>
                    <a:prstClr val="black"/>
                  </a:solidFill>
                  <a:latin typeface="微软雅黑"/>
                  <a:ea typeface="微软雅黑"/>
                </a:rPr>
                <a:t/>
              </a:r>
              <a:br>
                <a:rPr lang="en-US" altLang="zh-CN" sz="1200" b="1" dirty="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grpSp>
        <p:nvGrpSpPr>
          <p:cNvPr id="35" name="Group 72"/>
          <p:cNvGrpSpPr/>
          <p:nvPr/>
        </p:nvGrpSpPr>
        <p:grpSpPr>
          <a:xfrm>
            <a:off x="523056" y="3541230"/>
            <a:ext cx="2362200" cy="1015663"/>
            <a:chOff x="141514" y="1179743"/>
            <a:chExt cx="4049486" cy="1128141"/>
          </a:xfrm>
        </p:grpSpPr>
        <p:sp>
          <p:nvSpPr>
            <p:cNvPr id="36" name="TextBox 35"/>
            <p:cNvSpPr txBox="1"/>
            <p:nvPr/>
          </p:nvSpPr>
          <p:spPr>
            <a:xfrm>
              <a:off x="141514" y="1179743"/>
              <a:ext cx="2090057" cy="1128141"/>
            </a:xfrm>
            <a:prstGeom prst="rect">
              <a:avLst/>
            </a:prstGeom>
            <a:noFill/>
          </p:spPr>
          <p:txBody>
            <a:bodyPr wrap="square" rtlCol="0">
              <a:spAutoFit/>
            </a:bodyPr>
            <a:lstStyle/>
            <a:p>
              <a:pPr>
                <a:defRPr/>
              </a:pPr>
              <a:r>
                <a:rPr lang="id-ID" sz="6000" kern="0" spc="-300" dirty="0">
                  <a:solidFill>
                    <a:prstClr val="black"/>
                  </a:solidFill>
                  <a:latin typeface="Agency FB" panose="020B0503020202020204" pitchFamily="34" charset="0"/>
                </a:rPr>
                <a:t>03</a:t>
              </a:r>
              <a:endParaRPr lang="en-US" sz="6000" kern="0" spc="-300" dirty="0">
                <a:solidFill>
                  <a:prstClr val="black"/>
                </a:solidFill>
                <a:latin typeface="Agency FB" panose="020B0503020202020204" pitchFamily="34" charset="0"/>
              </a:endParaRPr>
            </a:p>
          </p:txBody>
        </p:sp>
        <p:sp>
          <p:nvSpPr>
            <p:cNvPr id="37" name="Content Placeholder 2"/>
            <p:cNvSpPr txBox="1">
              <a:spLocks/>
            </p:cNvSpPr>
            <p:nvPr/>
          </p:nvSpPr>
          <p:spPr>
            <a:xfrm>
              <a:off x="1238673" y="1373079"/>
              <a:ext cx="2952327" cy="7414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zh-CN" altLang="en-US" sz="1200" b="1" dirty="0">
                  <a:solidFill>
                    <a:prstClr val="black"/>
                  </a:solidFill>
                  <a:latin typeface="微软雅黑"/>
                  <a:ea typeface="微软雅黑"/>
                </a:rPr>
                <a:t>添加标题</a:t>
              </a:r>
              <a:r>
                <a:rPr lang="en-US" altLang="zh-CN" sz="1200" b="1" dirty="0">
                  <a:solidFill>
                    <a:prstClr val="black"/>
                  </a:solidFill>
                  <a:latin typeface="微软雅黑"/>
                  <a:ea typeface="微软雅黑"/>
                </a:rPr>
                <a:t/>
              </a:r>
              <a:br>
                <a:rPr lang="en-US" altLang="zh-CN" sz="1200" b="1" dirty="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grpSp>
        <p:nvGrpSpPr>
          <p:cNvPr id="38" name="Group 72"/>
          <p:cNvGrpSpPr/>
          <p:nvPr/>
        </p:nvGrpSpPr>
        <p:grpSpPr>
          <a:xfrm>
            <a:off x="6238056" y="1479766"/>
            <a:ext cx="2438400" cy="1015663"/>
            <a:chOff x="1057381" y="1154657"/>
            <a:chExt cx="4535545" cy="1253075"/>
          </a:xfrm>
        </p:grpSpPr>
        <p:sp>
          <p:nvSpPr>
            <p:cNvPr id="39" name="TextBox 38"/>
            <p:cNvSpPr txBox="1"/>
            <p:nvPr/>
          </p:nvSpPr>
          <p:spPr>
            <a:xfrm>
              <a:off x="4072034" y="1154657"/>
              <a:ext cx="1520892" cy="1253075"/>
            </a:xfrm>
            <a:prstGeom prst="rect">
              <a:avLst/>
            </a:prstGeom>
            <a:noFill/>
          </p:spPr>
          <p:txBody>
            <a:bodyPr wrap="square" rtlCol="0">
              <a:spAutoFit/>
            </a:bodyPr>
            <a:lstStyle/>
            <a:p>
              <a:pPr>
                <a:defRPr/>
              </a:pPr>
              <a:r>
                <a:rPr lang="id-ID" sz="6000" kern="0" spc="-150" dirty="0">
                  <a:solidFill>
                    <a:prstClr val="black"/>
                  </a:solidFill>
                  <a:latin typeface="Agency FB" panose="020B0503020202020204" pitchFamily="34" charset="0"/>
                </a:rPr>
                <a:t>04</a:t>
              </a:r>
              <a:endParaRPr lang="en-US" sz="6000" kern="0" spc="-150" dirty="0">
                <a:solidFill>
                  <a:prstClr val="black"/>
                </a:solidFill>
                <a:latin typeface="Agency FB" panose="020B0503020202020204" pitchFamily="34" charset="0"/>
              </a:endParaRPr>
            </a:p>
          </p:txBody>
        </p:sp>
        <p:sp>
          <p:nvSpPr>
            <p:cNvPr id="40"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zh-CN" altLang="en-US" sz="1200" b="1" dirty="0">
                  <a:solidFill>
                    <a:prstClr val="black"/>
                  </a:solidFill>
                  <a:latin typeface="微软雅黑"/>
                  <a:ea typeface="微软雅黑"/>
                </a:rPr>
                <a:t>添加</a:t>
              </a:r>
              <a:r>
                <a:rPr lang="zh-CN" altLang="en-US" sz="1200" b="1" dirty="0" smtClean="0">
                  <a:solidFill>
                    <a:prstClr val="black"/>
                  </a:solidFill>
                  <a:latin typeface="微软雅黑"/>
                  <a:ea typeface="微软雅黑"/>
                </a:rPr>
                <a:t>标题</a:t>
              </a:r>
              <a:r>
                <a:rPr lang="en-US" sz="1200" b="1" dirty="0" smtClean="0">
                  <a:solidFill>
                    <a:prstClr val="black"/>
                  </a:solidFill>
                  <a:latin typeface="微软雅黑"/>
                  <a:ea typeface="微软雅黑"/>
                </a:rPr>
                <a:t/>
              </a:r>
              <a:br>
                <a:rPr lang="en-US" sz="1200" b="1" dirty="0" smtClean="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grpSp>
        <p:nvGrpSpPr>
          <p:cNvPr id="41" name="Group 72"/>
          <p:cNvGrpSpPr/>
          <p:nvPr/>
        </p:nvGrpSpPr>
        <p:grpSpPr>
          <a:xfrm>
            <a:off x="6238056" y="2495428"/>
            <a:ext cx="2438400" cy="1015663"/>
            <a:chOff x="1057381" y="1174642"/>
            <a:chExt cx="4535545" cy="1253075"/>
          </a:xfrm>
        </p:grpSpPr>
        <p:sp>
          <p:nvSpPr>
            <p:cNvPr id="42" name="TextBox 41"/>
            <p:cNvSpPr txBox="1"/>
            <p:nvPr/>
          </p:nvSpPr>
          <p:spPr>
            <a:xfrm>
              <a:off x="4072034" y="1174642"/>
              <a:ext cx="1520892" cy="1253075"/>
            </a:xfrm>
            <a:prstGeom prst="rect">
              <a:avLst/>
            </a:prstGeom>
            <a:noFill/>
          </p:spPr>
          <p:txBody>
            <a:bodyPr wrap="square" rtlCol="0">
              <a:spAutoFit/>
            </a:bodyPr>
            <a:lstStyle/>
            <a:p>
              <a:pPr>
                <a:defRPr/>
              </a:pPr>
              <a:r>
                <a:rPr lang="id-ID" sz="6000" kern="0" spc="-150" dirty="0">
                  <a:solidFill>
                    <a:prstClr val="black"/>
                  </a:solidFill>
                  <a:latin typeface="Agency FB" panose="020B0503020202020204" pitchFamily="34" charset="0"/>
                </a:rPr>
                <a:t>05</a:t>
              </a:r>
              <a:endParaRPr lang="en-US" sz="6000" kern="0" spc="-150" dirty="0">
                <a:solidFill>
                  <a:prstClr val="black"/>
                </a:solidFill>
                <a:latin typeface="Agency FB" panose="020B0503020202020204" pitchFamily="34" charset="0"/>
              </a:endParaRPr>
            </a:p>
          </p:txBody>
        </p:sp>
        <p:sp>
          <p:nvSpPr>
            <p:cNvPr id="43"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zh-CN" altLang="en-US" sz="1200" b="1" dirty="0">
                  <a:solidFill>
                    <a:prstClr val="black"/>
                  </a:solidFill>
                  <a:latin typeface="微软雅黑"/>
                  <a:ea typeface="微软雅黑"/>
                </a:rPr>
                <a:t>添加</a:t>
              </a:r>
              <a:r>
                <a:rPr lang="zh-CN" altLang="en-US" sz="1200" b="1" dirty="0" smtClean="0">
                  <a:solidFill>
                    <a:prstClr val="black"/>
                  </a:solidFill>
                  <a:latin typeface="微软雅黑"/>
                  <a:ea typeface="微软雅黑"/>
                </a:rPr>
                <a:t>标题</a:t>
              </a:r>
              <a:r>
                <a:rPr lang="en-US" sz="1200" b="1" dirty="0" smtClean="0">
                  <a:solidFill>
                    <a:prstClr val="black"/>
                  </a:solidFill>
                  <a:latin typeface="微软雅黑"/>
                  <a:ea typeface="微软雅黑"/>
                </a:rPr>
                <a:t/>
              </a:r>
              <a:br>
                <a:rPr lang="en-US" sz="1200" b="1" dirty="0" smtClean="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grpSp>
        <p:nvGrpSpPr>
          <p:cNvPr id="44" name="Group 72"/>
          <p:cNvGrpSpPr/>
          <p:nvPr/>
        </p:nvGrpSpPr>
        <p:grpSpPr>
          <a:xfrm>
            <a:off x="6238056" y="3571287"/>
            <a:ext cx="2436515" cy="1015663"/>
            <a:chOff x="1057381" y="1170517"/>
            <a:chExt cx="4532039" cy="1253075"/>
          </a:xfrm>
        </p:grpSpPr>
        <p:sp>
          <p:nvSpPr>
            <p:cNvPr id="45" name="TextBox 44"/>
            <p:cNvSpPr txBox="1"/>
            <p:nvPr/>
          </p:nvSpPr>
          <p:spPr>
            <a:xfrm>
              <a:off x="4068528" y="1170517"/>
              <a:ext cx="1520892" cy="1253075"/>
            </a:xfrm>
            <a:prstGeom prst="rect">
              <a:avLst/>
            </a:prstGeom>
            <a:noFill/>
          </p:spPr>
          <p:txBody>
            <a:bodyPr wrap="square" rtlCol="0">
              <a:spAutoFit/>
            </a:bodyPr>
            <a:lstStyle/>
            <a:p>
              <a:pPr>
                <a:defRPr/>
              </a:pPr>
              <a:r>
                <a:rPr lang="id-ID" sz="6000" kern="0" spc="-150" dirty="0">
                  <a:solidFill>
                    <a:prstClr val="black"/>
                  </a:solidFill>
                  <a:latin typeface="Agency FB" panose="020B0503020202020204" pitchFamily="34" charset="0"/>
                </a:rPr>
                <a:t>06</a:t>
              </a:r>
              <a:endParaRPr lang="en-US" sz="6000" kern="0" spc="-150" dirty="0">
                <a:solidFill>
                  <a:prstClr val="black"/>
                </a:solidFill>
                <a:latin typeface="Agency FB" panose="020B0503020202020204" pitchFamily="34" charset="0"/>
              </a:endParaRPr>
            </a:p>
          </p:txBody>
        </p:sp>
        <p:sp>
          <p:nvSpPr>
            <p:cNvPr id="46"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zh-CN" altLang="en-US" sz="1200" b="1" dirty="0">
                  <a:solidFill>
                    <a:prstClr val="black"/>
                  </a:solidFill>
                  <a:latin typeface="微软雅黑"/>
                  <a:ea typeface="微软雅黑"/>
                </a:rPr>
                <a:t>添加</a:t>
              </a:r>
              <a:r>
                <a:rPr lang="zh-CN" altLang="en-US" sz="1200" b="1" dirty="0" smtClean="0">
                  <a:solidFill>
                    <a:prstClr val="black"/>
                  </a:solidFill>
                  <a:latin typeface="微软雅黑"/>
                  <a:ea typeface="微软雅黑"/>
                </a:rPr>
                <a:t>标题</a:t>
              </a:r>
              <a:r>
                <a:rPr lang="en-US" sz="1200" b="1" dirty="0" smtClean="0">
                  <a:solidFill>
                    <a:prstClr val="black"/>
                  </a:solidFill>
                  <a:latin typeface="微软雅黑"/>
                  <a:ea typeface="微软雅黑"/>
                </a:rPr>
                <a:t/>
              </a:r>
              <a:br>
                <a:rPr lang="en-US" sz="1200" b="1" dirty="0" smtClean="0">
                  <a:solidFill>
                    <a:prstClr val="black"/>
                  </a:solidFill>
                  <a:latin typeface="微软雅黑"/>
                  <a:ea typeface="微软雅黑"/>
                </a:rPr>
              </a:br>
              <a:r>
                <a:rPr lang="zh-CN" altLang="en-US" sz="900" dirty="0" smtClean="0">
                  <a:solidFill>
                    <a:prstClr val="black"/>
                  </a:solidFill>
                  <a:latin typeface="微软雅黑"/>
                  <a:ea typeface="微软雅黑"/>
                </a:rPr>
                <a:t>此处添加详细文本描述，建议与标题相关并符合整体语言风格，语言描述尽量简洁生动。</a:t>
              </a:r>
              <a:endParaRPr lang="en-US" sz="900" dirty="0">
                <a:solidFill>
                  <a:prstClr val="black"/>
                </a:solidFill>
                <a:latin typeface="微软雅黑"/>
                <a:ea typeface="微软雅黑"/>
              </a:endParaRP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12" presetClass="entr" presetSubtype="8" fill="hold" nodeType="withEffect">
                                  <p:stCondLst>
                                    <p:cond delay="1500"/>
                                  </p:stCondLst>
                                  <p:childTnLst>
                                    <p:set>
                                      <p:cBhvr>
                                        <p:cTn id="20" dur="1" fill="hold">
                                          <p:stCondLst>
                                            <p:cond delay="0"/>
                                          </p:stCondLst>
                                        </p:cTn>
                                        <p:tgtEl>
                                          <p:spTgt spid="29"/>
                                        </p:tgtEl>
                                        <p:attrNameLst>
                                          <p:attrName>style.visibility</p:attrName>
                                        </p:attrNameLst>
                                      </p:cBhvr>
                                      <p:to>
                                        <p:strVal val="visible"/>
                                      </p:to>
                                    </p:set>
                                    <p:animEffect transition="in" filter="slide(fromLeft)">
                                      <p:cBhvr>
                                        <p:cTn id="21" dur="500"/>
                                        <p:tgtEl>
                                          <p:spTgt spid="29"/>
                                        </p:tgtEl>
                                      </p:cBhvr>
                                    </p:animEffect>
                                  </p:childTnLst>
                                </p:cTn>
                              </p:par>
                              <p:par>
                                <p:cTn id="22" presetID="12" presetClass="entr" presetSubtype="8" fill="hold" nodeType="withEffect">
                                  <p:stCondLst>
                                    <p:cond delay="2000"/>
                                  </p:stCondLst>
                                  <p:childTnLst>
                                    <p:set>
                                      <p:cBhvr>
                                        <p:cTn id="23" dur="1" fill="hold">
                                          <p:stCondLst>
                                            <p:cond delay="0"/>
                                          </p:stCondLst>
                                        </p:cTn>
                                        <p:tgtEl>
                                          <p:spTgt spid="32"/>
                                        </p:tgtEl>
                                        <p:attrNameLst>
                                          <p:attrName>style.visibility</p:attrName>
                                        </p:attrNameLst>
                                      </p:cBhvr>
                                      <p:to>
                                        <p:strVal val="visible"/>
                                      </p:to>
                                    </p:set>
                                    <p:animEffect transition="in" filter="slide(fromLeft)">
                                      <p:cBhvr>
                                        <p:cTn id="24" dur="500"/>
                                        <p:tgtEl>
                                          <p:spTgt spid="32"/>
                                        </p:tgtEl>
                                      </p:cBhvr>
                                    </p:animEffect>
                                  </p:childTnLst>
                                </p:cTn>
                              </p:par>
                              <p:par>
                                <p:cTn id="25" presetID="12" presetClass="entr" presetSubtype="8" fill="hold" nodeType="withEffect">
                                  <p:stCondLst>
                                    <p:cond delay="2500"/>
                                  </p:stCondLst>
                                  <p:childTnLst>
                                    <p:set>
                                      <p:cBhvr>
                                        <p:cTn id="26" dur="1" fill="hold">
                                          <p:stCondLst>
                                            <p:cond delay="0"/>
                                          </p:stCondLst>
                                        </p:cTn>
                                        <p:tgtEl>
                                          <p:spTgt spid="35"/>
                                        </p:tgtEl>
                                        <p:attrNameLst>
                                          <p:attrName>style.visibility</p:attrName>
                                        </p:attrNameLst>
                                      </p:cBhvr>
                                      <p:to>
                                        <p:strVal val="visible"/>
                                      </p:to>
                                    </p:set>
                                    <p:animEffect transition="in" filter="slide(fromLeft)">
                                      <p:cBhvr>
                                        <p:cTn id="27" dur="500"/>
                                        <p:tgtEl>
                                          <p:spTgt spid="35"/>
                                        </p:tgtEl>
                                      </p:cBhvr>
                                    </p:animEffect>
                                  </p:childTnLst>
                                </p:cTn>
                              </p:par>
                              <p:par>
                                <p:cTn id="28" presetID="12" presetClass="entr" presetSubtype="2" fill="hold" nodeType="withEffect">
                                  <p:stCondLst>
                                    <p:cond delay="3000"/>
                                  </p:stCondLst>
                                  <p:childTnLst>
                                    <p:set>
                                      <p:cBhvr>
                                        <p:cTn id="29" dur="1" fill="hold">
                                          <p:stCondLst>
                                            <p:cond delay="0"/>
                                          </p:stCondLst>
                                        </p:cTn>
                                        <p:tgtEl>
                                          <p:spTgt spid="38"/>
                                        </p:tgtEl>
                                        <p:attrNameLst>
                                          <p:attrName>style.visibility</p:attrName>
                                        </p:attrNameLst>
                                      </p:cBhvr>
                                      <p:to>
                                        <p:strVal val="visible"/>
                                      </p:to>
                                    </p:set>
                                    <p:animEffect transition="in" filter="slide(fromRight)">
                                      <p:cBhvr>
                                        <p:cTn id="30" dur="500"/>
                                        <p:tgtEl>
                                          <p:spTgt spid="38"/>
                                        </p:tgtEl>
                                      </p:cBhvr>
                                    </p:animEffect>
                                  </p:childTnLst>
                                </p:cTn>
                              </p:par>
                              <p:par>
                                <p:cTn id="31" presetID="12" presetClass="entr" presetSubtype="2" fill="hold" nodeType="withEffect">
                                  <p:stCondLst>
                                    <p:cond delay="3500"/>
                                  </p:stCondLst>
                                  <p:childTnLst>
                                    <p:set>
                                      <p:cBhvr>
                                        <p:cTn id="32" dur="1" fill="hold">
                                          <p:stCondLst>
                                            <p:cond delay="0"/>
                                          </p:stCondLst>
                                        </p:cTn>
                                        <p:tgtEl>
                                          <p:spTgt spid="41"/>
                                        </p:tgtEl>
                                        <p:attrNameLst>
                                          <p:attrName>style.visibility</p:attrName>
                                        </p:attrNameLst>
                                      </p:cBhvr>
                                      <p:to>
                                        <p:strVal val="visible"/>
                                      </p:to>
                                    </p:set>
                                    <p:animEffect transition="in" filter="slide(fromRight)">
                                      <p:cBhvr>
                                        <p:cTn id="33" dur="500"/>
                                        <p:tgtEl>
                                          <p:spTgt spid="41"/>
                                        </p:tgtEl>
                                      </p:cBhvr>
                                    </p:animEffect>
                                  </p:childTnLst>
                                </p:cTn>
                              </p:par>
                              <p:par>
                                <p:cTn id="34" presetID="12" presetClass="entr" presetSubtype="2" fill="hold" nodeType="withEffect">
                                  <p:stCondLst>
                                    <p:cond delay="3900"/>
                                  </p:stCondLst>
                                  <p:childTnLst>
                                    <p:set>
                                      <p:cBhvr>
                                        <p:cTn id="35" dur="1" fill="hold">
                                          <p:stCondLst>
                                            <p:cond delay="0"/>
                                          </p:stCondLst>
                                        </p:cTn>
                                        <p:tgtEl>
                                          <p:spTgt spid="44"/>
                                        </p:tgtEl>
                                        <p:attrNameLst>
                                          <p:attrName>style.visibility</p:attrName>
                                        </p:attrNameLst>
                                      </p:cBhvr>
                                      <p:to>
                                        <p:strVal val="visible"/>
                                      </p:to>
                                    </p:set>
                                    <p:animEffect transition="in" filter="slide(fromRight)">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3" name="齿轮1"/>
          <p:cNvSpPr/>
          <p:nvPr/>
        </p:nvSpPr>
        <p:spPr>
          <a:xfrm>
            <a:off x="4164617" y="2499742"/>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anchor="ctr"/>
          <a:lstStyle/>
          <a:p>
            <a:pPr algn="ctr">
              <a:lnSpc>
                <a:spcPct val="120000"/>
              </a:lnSpc>
              <a:defRPr/>
            </a:pPr>
            <a:r>
              <a:rPr lang="zh-CN" altLang="en-US" sz="2800" b="1" kern="0" dirty="0">
                <a:solidFill>
                  <a:prstClr val="white"/>
                </a:solidFill>
                <a:ea typeface="微软雅黑" pitchFamily="34" charset="-122"/>
              </a:rPr>
              <a:t>文本</a:t>
            </a:r>
            <a:r>
              <a:rPr lang="en-US" altLang="zh-CN" sz="2800" b="1" kern="0" dirty="0">
                <a:solidFill>
                  <a:prstClr val="white"/>
                </a:solidFill>
                <a:ea typeface="微软雅黑" pitchFamily="34" charset="-122"/>
              </a:rPr>
              <a:t>1</a:t>
            </a:r>
            <a:endParaRPr lang="zh-CN" altLang="en-US" sz="2800" b="1" kern="0" dirty="0">
              <a:solidFill>
                <a:prstClr val="white"/>
              </a:solidFill>
              <a:ea typeface="微软雅黑" pitchFamily="34" charset="-122"/>
            </a:endParaRPr>
          </a:p>
        </p:txBody>
      </p:sp>
      <p:sp>
        <p:nvSpPr>
          <p:cNvPr id="4" name="齿轮2"/>
          <p:cNvSpPr/>
          <p:nvPr/>
        </p:nvSpPr>
        <p:spPr>
          <a:xfrm>
            <a:off x="2925024" y="1984253"/>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rgbClr val="0070C0"/>
          </a:soli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algn="ctr">
              <a:lnSpc>
                <a:spcPct val="120000"/>
              </a:lnSpc>
              <a:defRPr/>
            </a:pPr>
            <a:r>
              <a:rPr lang="zh-CN" altLang="en-US" b="1" kern="0" dirty="0">
                <a:solidFill>
                  <a:prstClr val="white"/>
                </a:solidFill>
                <a:latin typeface="微软雅黑" pitchFamily="34" charset="-122"/>
                <a:ea typeface="微软雅黑" pitchFamily="34" charset="-122"/>
              </a:rPr>
              <a:t>文本</a:t>
            </a:r>
            <a:r>
              <a:rPr lang="en-US" altLang="zh-CN" b="1" kern="0" dirty="0">
                <a:solidFill>
                  <a:prstClr val="white"/>
                </a:solidFill>
                <a:latin typeface="微软雅黑" pitchFamily="34" charset="-122"/>
                <a:ea typeface="微软雅黑" pitchFamily="34" charset="-122"/>
              </a:rPr>
              <a:t>2</a:t>
            </a:r>
            <a:endParaRPr lang="zh-CN" altLang="en-US" b="1" kern="0" dirty="0">
              <a:solidFill>
                <a:prstClr val="white"/>
              </a:solidFill>
              <a:latin typeface="微软雅黑" pitchFamily="34" charset="-122"/>
              <a:ea typeface="微软雅黑" pitchFamily="34" charset="-122"/>
            </a:endParaRPr>
          </a:p>
        </p:txBody>
      </p:sp>
      <p:sp>
        <p:nvSpPr>
          <p:cNvPr id="5" name="箭头1"/>
          <p:cNvSpPr/>
          <p:nvPr/>
        </p:nvSpPr>
        <p:spPr>
          <a:xfrm>
            <a:off x="4052209" y="2176093"/>
            <a:ext cx="2861056" cy="2861056"/>
          </a:xfrm>
          <a:prstGeom prst="circularArrow">
            <a:avLst>
              <a:gd name="adj1" fmla="val 4687"/>
              <a:gd name="adj2" fmla="val 299029"/>
              <a:gd name="adj3" fmla="val 2513083"/>
              <a:gd name="adj4" fmla="val 15867933"/>
              <a:gd name="adj5" fmla="val 5469"/>
            </a:avLst>
          </a:prstGeom>
          <a:solidFill>
            <a:srgbClr val="0070C0"/>
          </a:solidFill>
          <a:ln w="3175" cap="flat" cmpd="sng" algn="ctr">
            <a:solidFill>
              <a:srgbClr val="0070C0"/>
            </a:solidFill>
            <a:prstDash val="solid"/>
          </a:ln>
          <a:effectLst>
            <a:outerShdw blurRad="50800" dist="38100" algn="l" rotWithShape="0">
              <a:prstClr val="black">
                <a:alpha val="40000"/>
              </a:prstClr>
            </a:outerShdw>
          </a:effectLst>
        </p:spPr>
      </p:sp>
      <p:sp>
        <p:nvSpPr>
          <p:cNvPr id="7" name="箭头2"/>
          <p:cNvSpPr/>
          <p:nvPr/>
        </p:nvSpPr>
        <p:spPr>
          <a:xfrm>
            <a:off x="2637133" y="1625128"/>
            <a:ext cx="2078736" cy="2078736"/>
          </a:xfrm>
          <a:prstGeom prst="leftCircularArrow">
            <a:avLst>
              <a:gd name="adj1" fmla="val 6452"/>
              <a:gd name="adj2" fmla="val 429999"/>
              <a:gd name="adj3" fmla="val 10489124"/>
              <a:gd name="adj4" fmla="val 14837806"/>
              <a:gd name="adj5" fmla="val 7527"/>
            </a:avLst>
          </a:prstGeom>
          <a:solidFill>
            <a:srgbClr val="0070C0"/>
          </a:solidFill>
          <a:ln w="25400" cap="flat" cmpd="sng" algn="ctr">
            <a:solidFill>
              <a:srgbClr val="0070C0"/>
            </a:solidFill>
            <a:prstDash val="solid"/>
          </a:ln>
          <a:effectLst>
            <a:outerShdw blurRad="50800" dist="38100" algn="l" rotWithShape="0">
              <a:prstClr val="black">
                <a:alpha val="40000"/>
              </a:prstClr>
            </a:outerShdw>
          </a:effectLst>
        </p:spPr>
      </p:sp>
      <p:sp>
        <p:nvSpPr>
          <p:cNvPr id="8" name="Text Box 40"/>
          <p:cNvSpPr txBox="1">
            <a:spLocks noChangeArrowheads="1"/>
          </p:cNvSpPr>
          <p:nvPr/>
        </p:nvSpPr>
        <p:spPr bwMode="gray">
          <a:xfrm>
            <a:off x="812608" y="4028740"/>
            <a:ext cx="3255336" cy="609398"/>
          </a:xfrm>
          <a:prstGeom prst="rect">
            <a:avLst/>
          </a:prstGeom>
          <a:noFill/>
          <a:ln w="9525">
            <a:noFill/>
            <a:miter lim="800000"/>
            <a:headEnd/>
            <a:tailEnd/>
          </a:ln>
        </p:spPr>
        <p:txBody>
          <a:bodyPr wrap="square">
            <a:spAutoFit/>
          </a:bodyPr>
          <a:lstStyle/>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p:txBody>
      </p:sp>
      <p:sp>
        <p:nvSpPr>
          <p:cNvPr id="9" name="Rectangle 11"/>
          <p:cNvSpPr>
            <a:spLocks noChangeArrowheads="1"/>
          </p:cNvSpPr>
          <p:nvPr/>
        </p:nvSpPr>
        <p:spPr bwMode="gray">
          <a:xfrm>
            <a:off x="886628" y="3651870"/>
            <a:ext cx="2500330" cy="358775"/>
          </a:xfrm>
          <a:prstGeom prst="rect">
            <a:avLst/>
          </a:prstGeom>
          <a:noFill/>
          <a:ln>
            <a:noFill/>
          </a:ln>
          <a:extLst/>
        </p:spPr>
        <p:txBody>
          <a:bodyPr lIns="0" tIns="0" rIns="0" bIns="0" anchor="ctr"/>
          <a:lstStyle/>
          <a:p>
            <a:pPr>
              <a:lnSpc>
                <a:spcPct val="120000"/>
              </a:lnSpc>
              <a:defRPr/>
            </a:pPr>
            <a:r>
              <a:rPr lang="zh-CN" altLang="en-US" sz="2000" b="1" kern="0" dirty="0">
                <a:solidFill>
                  <a:srgbClr val="0070C0"/>
                </a:solidFill>
                <a:latin typeface="微软雅黑" pitchFamily="34" charset="-122"/>
                <a:ea typeface="微软雅黑" pitchFamily="34" charset="-122"/>
              </a:rPr>
              <a:t>单击此处输入小标题</a:t>
            </a:r>
          </a:p>
        </p:txBody>
      </p:sp>
      <p:sp>
        <p:nvSpPr>
          <p:cNvPr id="10" name="Text Box 40"/>
          <p:cNvSpPr txBox="1">
            <a:spLocks noChangeArrowheads="1"/>
          </p:cNvSpPr>
          <p:nvPr/>
        </p:nvSpPr>
        <p:spPr bwMode="gray">
          <a:xfrm>
            <a:off x="5652120" y="1386288"/>
            <a:ext cx="3255336" cy="609398"/>
          </a:xfrm>
          <a:prstGeom prst="rect">
            <a:avLst/>
          </a:prstGeom>
          <a:noFill/>
          <a:ln w="9525">
            <a:noFill/>
            <a:miter lim="800000"/>
            <a:headEnd/>
            <a:tailEnd/>
          </a:ln>
        </p:spPr>
        <p:txBody>
          <a:bodyPr wrap="square">
            <a:spAutoFit/>
          </a:bodyPr>
          <a:lstStyle/>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p:txBody>
      </p:sp>
      <p:sp>
        <p:nvSpPr>
          <p:cNvPr id="11" name="Rectangle 11"/>
          <p:cNvSpPr>
            <a:spLocks noChangeArrowheads="1"/>
          </p:cNvSpPr>
          <p:nvPr/>
        </p:nvSpPr>
        <p:spPr bwMode="gray">
          <a:xfrm>
            <a:off x="5726140" y="1009418"/>
            <a:ext cx="2500330" cy="358775"/>
          </a:xfrm>
          <a:prstGeom prst="rect">
            <a:avLst/>
          </a:prstGeom>
          <a:noFill/>
          <a:ln>
            <a:noFill/>
          </a:ln>
          <a:extLst/>
        </p:spPr>
        <p:txBody>
          <a:bodyPr lIns="0" tIns="0" rIns="0" bIns="0" anchor="ctr"/>
          <a:lstStyle/>
          <a:p>
            <a:pPr>
              <a:lnSpc>
                <a:spcPct val="120000"/>
              </a:lnSpc>
              <a:defRPr/>
            </a:pPr>
            <a:r>
              <a:rPr lang="zh-CN" altLang="en-US" sz="2000" b="1" kern="0" dirty="0">
                <a:solidFill>
                  <a:srgbClr val="0070C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86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236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860"/>
                            </p:stCondLst>
                            <p:childTnLst>
                              <p:par>
                                <p:cTn id="25" presetID="2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3360"/>
                            </p:stCondLst>
                            <p:childTnLst>
                              <p:par>
                                <p:cTn id="29" presetID="8" presetClass="emph" presetSubtype="0" repeatCount="indefinite" fill="hold" grpId="1" nodeType="afterEffect">
                                  <p:stCondLst>
                                    <p:cond delay="0"/>
                                  </p:stCondLst>
                                  <p:childTnLst>
                                    <p:animRot by="21600000">
                                      <p:cBhvr>
                                        <p:cTn id="30" dur="3000" fill="hold"/>
                                        <p:tgtEl>
                                          <p:spTgt spid="3"/>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4"/>
                                        </p:tgtEl>
                                        <p:attrNameLst>
                                          <p:attrName>r</p:attrName>
                                        </p:attrNameLst>
                                      </p:cBhvr>
                                    </p:animRot>
                                  </p:childTnLst>
                                </p:cTn>
                              </p:par>
                            </p:childTnLst>
                          </p:cTn>
                        </p:par>
                        <p:par>
                          <p:cTn id="33" fill="hold">
                            <p:stCondLst>
                              <p:cond delay="636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par>
                          <p:cTn id="41" fill="hold">
                            <p:stCondLst>
                              <p:cond delay="726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750"/>
                                        <p:tgtEl>
                                          <p:spTgt spid="8"/>
                                        </p:tgtEl>
                                      </p:cBhvr>
                                    </p:animEffect>
                                    <p:anim calcmode="lin" valueType="num">
                                      <p:cBhvr>
                                        <p:cTn id="45" dur="750" fill="hold"/>
                                        <p:tgtEl>
                                          <p:spTgt spid="8"/>
                                        </p:tgtEl>
                                        <p:attrNameLst>
                                          <p:attrName>ppt_x</p:attrName>
                                        </p:attrNameLst>
                                      </p:cBhvr>
                                      <p:tavLst>
                                        <p:tav tm="0">
                                          <p:val>
                                            <p:strVal val="#ppt_x"/>
                                          </p:val>
                                        </p:tav>
                                        <p:tav tm="100000">
                                          <p:val>
                                            <p:strVal val="#ppt_x"/>
                                          </p:val>
                                        </p:tav>
                                      </p:tavLst>
                                    </p:anim>
                                    <p:anim calcmode="lin" valueType="num">
                                      <p:cBhvr>
                                        <p:cTn id="46" dur="75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801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1"/>
                                        </p:tgtEl>
                                      </p:cBhvr>
                                    </p:animEffect>
                                  </p:childTnLst>
                                </p:cTn>
                              </p:par>
                            </p:childTnLst>
                          </p:cTn>
                        </p:par>
                        <p:par>
                          <p:cTn id="55" fill="hold">
                            <p:stCondLst>
                              <p:cond delay="8910"/>
                            </p:stCondLst>
                            <p:childTnLst>
                              <p:par>
                                <p:cTn id="56" presetID="42"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750"/>
                                        <p:tgtEl>
                                          <p:spTgt spid="10"/>
                                        </p:tgtEl>
                                      </p:cBhvr>
                                    </p:animEffect>
                                    <p:anim calcmode="lin" valueType="num">
                                      <p:cBhvr>
                                        <p:cTn id="59" dur="750" fill="hold"/>
                                        <p:tgtEl>
                                          <p:spTgt spid="10"/>
                                        </p:tgtEl>
                                        <p:attrNameLst>
                                          <p:attrName>ppt_x</p:attrName>
                                        </p:attrNameLst>
                                      </p:cBhvr>
                                      <p:tavLst>
                                        <p:tav tm="0">
                                          <p:val>
                                            <p:strVal val="#ppt_x"/>
                                          </p:val>
                                        </p:tav>
                                        <p:tav tm="100000">
                                          <p:val>
                                            <p:strVal val="#ppt_x"/>
                                          </p:val>
                                        </p:tav>
                                      </p:tavLst>
                                    </p:anim>
                                    <p:anim calcmode="lin" valueType="num">
                                      <p:cBhvr>
                                        <p:cTn id="60"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4" grpId="0" animBg="1"/>
      <p:bldP spid="4" grpId="1" animBg="1"/>
      <p:bldP spid="8" grpId="0"/>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组合 2"/>
          <p:cNvGrpSpPr/>
          <p:nvPr/>
        </p:nvGrpSpPr>
        <p:grpSpPr>
          <a:xfrm>
            <a:off x="3830245" y="654624"/>
            <a:ext cx="1514074" cy="2449508"/>
            <a:chOff x="3719964" y="785576"/>
            <a:chExt cx="1632799" cy="2709834"/>
          </a:xfrm>
          <a:solidFill>
            <a:srgbClr val="0070C0"/>
          </a:solidFill>
        </p:grpSpPr>
        <p:sp>
          <p:nvSpPr>
            <p:cNvPr id="4" name="Freeform 5"/>
            <p:cNvSpPr>
              <a:spLocks/>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000000"/>
                </a:solidFill>
                <a:latin typeface="微软雅黑" pitchFamily="34" charset="-122"/>
                <a:ea typeface="微软雅黑" pitchFamily="34" charset="-122"/>
              </a:endParaRPr>
            </a:p>
          </p:txBody>
        </p:sp>
        <p:sp>
          <p:nvSpPr>
            <p:cNvPr id="5" name="TextBox 20"/>
            <p:cNvSpPr txBox="1"/>
            <p:nvPr/>
          </p:nvSpPr>
          <p:spPr bwMode="auto">
            <a:xfrm>
              <a:off x="3975549" y="1507134"/>
              <a:ext cx="1235113" cy="908617"/>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7" name="组合 6"/>
          <p:cNvGrpSpPr/>
          <p:nvPr/>
        </p:nvGrpSpPr>
        <p:grpSpPr>
          <a:xfrm>
            <a:off x="3827418" y="2651044"/>
            <a:ext cx="1441976" cy="2368978"/>
            <a:chOff x="3719964" y="3451677"/>
            <a:chExt cx="1555047" cy="2620747"/>
          </a:xfrm>
          <a:solidFill>
            <a:srgbClr val="0070C0"/>
          </a:solidFill>
        </p:grpSpPr>
        <p:sp>
          <p:nvSpPr>
            <p:cNvPr id="8" name="Freeform 8"/>
            <p:cNvSpPr>
              <a:spLocks/>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000000"/>
                </a:solidFill>
                <a:latin typeface="微软雅黑" pitchFamily="34" charset="-122"/>
                <a:ea typeface="微软雅黑" pitchFamily="34" charset="-122"/>
              </a:endParaRPr>
            </a:p>
          </p:txBody>
        </p:sp>
        <p:sp>
          <p:nvSpPr>
            <p:cNvPr id="9" name="TextBox 20"/>
            <p:cNvSpPr txBox="1"/>
            <p:nvPr/>
          </p:nvSpPr>
          <p:spPr bwMode="auto">
            <a:xfrm>
              <a:off x="3975549" y="4762051"/>
              <a:ext cx="1235113" cy="908618"/>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10" name="组合 9"/>
          <p:cNvGrpSpPr/>
          <p:nvPr/>
        </p:nvGrpSpPr>
        <p:grpSpPr>
          <a:xfrm>
            <a:off x="4494666" y="1602225"/>
            <a:ext cx="2595552" cy="1335294"/>
            <a:chOff x="4341983" y="2107288"/>
            <a:chExt cx="2799084" cy="1477207"/>
          </a:xfrm>
          <a:solidFill>
            <a:srgbClr val="0070C0"/>
          </a:solidFill>
        </p:grpSpPr>
        <p:sp>
          <p:nvSpPr>
            <p:cNvPr id="11" name="Freeform 10"/>
            <p:cNvSpPr>
              <a:spLocks/>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000000"/>
                </a:solidFill>
                <a:latin typeface="微软雅黑" pitchFamily="34" charset="-122"/>
                <a:ea typeface="微软雅黑" pitchFamily="34" charset="-122"/>
              </a:endParaRPr>
            </a:p>
          </p:txBody>
        </p:sp>
        <p:sp>
          <p:nvSpPr>
            <p:cNvPr id="12" name="TextBox 20"/>
            <p:cNvSpPr txBox="1"/>
            <p:nvPr/>
          </p:nvSpPr>
          <p:spPr bwMode="auto">
            <a:xfrm>
              <a:off x="5275011" y="2418491"/>
              <a:ext cx="1235113" cy="908619"/>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13" name="组合 12"/>
          <p:cNvGrpSpPr/>
          <p:nvPr/>
        </p:nvGrpSpPr>
        <p:grpSpPr>
          <a:xfrm>
            <a:off x="4407607" y="2704281"/>
            <a:ext cx="2523454" cy="1265017"/>
            <a:chOff x="4257751" y="3573158"/>
            <a:chExt cx="2721332" cy="1399460"/>
          </a:xfrm>
          <a:solidFill>
            <a:srgbClr val="0070C0"/>
          </a:solidFill>
        </p:grpSpPr>
        <p:sp>
          <p:nvSpPr>
            <p:cNvPr id="14" name="Freeform 9"/>
            <p:cNvSpPr>
              <a:spLocks/>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000000"/>
                </a:solidFill>
                <a:latin typeface="微软雅黑" pitchFamily="34" charset="-122"/>
                <a:ea typeface="微软雅黑" pitchFamily="34" charset="-122"/>
              </a:endParaRPr>
            </a:p>
          </p:txBody>
        </p:sp>
        <p:sp>
          <p:nvSpPr>
            <p:cNvPr id="15" name="TextBox 20"/>
            <p:cNvSpPr txBox="1"/>
            <p:nvPr/>
          </p:nvSpPr>
          <p:spPr bwMode="auto">
            <a:xfrm>
              <a:off x="5275011" y="3983954"/>
              <a:ext cx="1235113" cy="908618"/>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16" name="组合 15"/>
          <p:cNvGrpSpPr/>
          <p:nvPr/>
        </p:nvGrpSpPr>
        <p:grpSpPr>
          <a:xfrm>
            <a:off x="2163332" y="1546934"/>
            <a:ext cx="2627096" cy="1352864"/>
            <a:chOff x="2009412" y="2029541"/>
            <a:chExt cx="2833102" cy="1496644"/>
          </a:xfrm>
          <a:solidFill>
            <a:srgbClr val="0070C0"/>
          </a:solidFill>
        </p:grpSpPr>
        <p:sp>
          <p:nvSpPr>
            <p:cNvPr id="17" name="Freeform 6"/>
            <p:cNvSpPr>
              <a:spLocks/>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000000"/>
                </a:solidFill>
                <a:latin typeface="微软雅黑" pitchFamily="34" charset="-122"/>
                <a:ea typeface="微软雅黑" pitchFamily="34" charset="-122"/>
              </a:endParaRPr>
            </a:p>
          </p:txBody>
        </p:sp>
        <p:sp>
          <p:nvSpPr>
            <p:cNvPr id="18" name="TextBox 20"/>
            <p:cNvSpPr txBox="1"/>
            <p:nvPr/>
          </p:nvSpPr>
          <p:spPr bwMode="auto">
            <a:xfrm>
              <a:off x="2932458" y="2450664"/>
              <a:ext cx="1235113" cy="908618"/>
            </a:xfrm>
            <a:prstGeom prst="rect">
              <a:avLst/>
            </a:prstGeom>
            <a:grp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19" name="组合 18"/>
          <p:cNvGrpSpPr/>
          <p:nvPr/>
        </p:nvGrpSpPr>
        <p:grpSpPr>
          <a:xfrm>
            <a:off x="2157500" y="2636854"/>
            <a:ext cx="2643620" cy="1355793"/>
            <a:chOff x="2002933" y="3484072"/>
            <a:chExt cx="2850919" cy="1499884"/>
          </a:xfrm>
          <a:solidFill>
            <a:srgbClr val="0070C0"/>
          </a:solidFill>
        </p:grpSpPr>
        <p:sp>
          <p:nvSpPr>
            <p:cNvPr id="20" name="Freeform 7"/>
            <p:cNvSpPr>
              <a:spLocks/>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p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nSpc>
                  <a:spcPct val="120000"/>
                </a:lnSpc>
                <a:defRPr/>
              </a:pPr>
              <a:endParaRPr lang="zh-CN" altLang="en-US" sz="1100" kern="0">
                <a:solidFill>
                  <a:srgbClr val="C00000"/>
                </a:solidFill>
                <a:latin typeface="微软雅黑" pitchFamily="34" charset="-122"/>
                <a:ea typeface="微软雅黑" pitchFamily="34" charset="-122"/>
              </a:endParaRPr>
            </a:p>
          </p:txBody>
        </p:sp>
        <p:sp>
          <p:nvSpPr>
            <p:cNvPr id="21" name="TextBox 20"/>
            <p:cNvSpPr txBox="1"/>
            <p:nvPr/>
          </p:nvSpPr>
          <p:spPr bwMode="auto">
            <a:xfrm>
              <a:off x="2932458" y="3877659"/>
              <a:ext cx="1235113" cy="877053"/>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50" dirty="0">
                  <a:solidFill>
                    <a:srgbClr val="000000"/>
                  </a:solidFill>
                  <a:latin typeface="微软雅黑" pitchFamily="34" charset="-122"/>
                  <a:ea typeface="微软雅黑" pitchFamily="34" charset="-122"/>
                </a:rPr>
                <a:t>单击此处添加段落文本单击此处添加段落文本</a:t>
              </a:r>
            </a:p>
          </p:txBody>
        </p:sp>
      </p:grpSp>
      <p:grpSp>
        <p:nvGrpSpPr>
          <p:cNvPr id="22" name="组合 21"/>
          <p:cNvGrpSpPr/>
          <p:nvPr/>
        </p:nvGrpSpPr>
        <p:grpSpPr>
          <a:xfrm>
            <a:off x="3903877" y="2177066"/>
            <a:ext cx="1161092" cy="1124460"/>
            <a:chOff x="3819526" y="3200400"/>
            <a:chExt cx="1227138" cy="1219200"/>
          </a:xfrm>
        </p:grpSpPr>
        <p:sp>
          <p:nvSpPr>
            <p:cNvPr id="23" name="Oval 12"/>
            <p:cNvSpPr>
              <a:spLocks noChangeArrowheads="1"/>
            </p:cNvSpPr>
            <p:nvPr/>
          </p:nvSpPr>
          <p:spPr bwMode="gray">
            <a:xfrm>
              <a:off x="3819526" y="3200400"/>
              <a:ext cx="1227138" cy="1219200"/>
            </a:xfrm>
            <a:prstGeom prst="ellipse">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单击此处添加文本</a:t>
              </a:r>
            </a:p>
          </p:txBody>
        </p:sp>
        <p:sp>
          <p:nvSpPr>
            <p:cNvPr id="24" name="Freeform 13"/>
            <p:cNvSpPr>
              <a:spLocks/>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endParaRP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53" presetClass="entr" presetSubtype="16"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1860"/>
                            </p:stCondLst>
                            <p:childTnLst>
                              <p:par>
                                <p:cTn id="19"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20" dur="2000" fill="hold"/>
                                        <p:tgtEl>
                                          <p:spTgt spid="22"/>
                                        </p:tgtEl>
                                        <p:attrNameLst>
                                          <p:attrName>ppt_x</p:attrName>
                                          <p:attrName>ppt_y</p:attrName>
                                        </p:attrNameLst>
                                      </p:cBhvr>
                                      <p:rCtr x="-417" y="29907"/>
                                    </p:animMotion>
                                  </p:childTnLst>
                                </p:cTn>
                              </p:par>
                              <p:par>
                                <p:cTn id="21" presetID="10" presetClass="entr" presetSubtype="0"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par>
                                <p:cTn id="24" presetID="10" presetClass="entr" presetSubtype="0" fill="hold" nodeType="withEffect">
                                  <p:stCondLst>
                                    <p:cond delay="75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childTnLst>
                                </p:cTn>
                              </p:par>
                              <p:par>
                                <p:cTn id="27" presetID="10" presetClass="entr" presetSubtype="0" fill="hold" nodeType="withEffect">
                                  <p:stCondLst>
                                    <p:cond delay="10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750"/>
                                        <p:tgtEl>
                                          <p:spTgt spid="13"/>
                                        </p:tgtEl>
                                      </p:cBhvr>
                                    </p:animEffect>
                                  </p:childTnLst>
                                </p:cTn>
                              </p:par>
                              <p:par>
                                <p:cTn id="30" presetID="10" presetClass="entr" presetSubtype="0" fill="hold" nodeType="withEffect">
                                  <p:stCondLst>
                                    <p:cond delay="12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750"/>
                                        <p:tgtEl>
                                          <p:spTgt spid="7"/>
                                        </p:tgtEl>
                                      </p:cBhvr>
                                    </p:animEffect>
                                  </p:childTnLst>
                                </p:cTn>
                              </p:par>
                              <p:par>
                                <p:cTn id="33" presetID="10" presetClass="entr" presetSubtype="0" fill="hold" nodeType="withEffect">
                                  <p:stCondLst>
                                    <p:cond delay="15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750"/>
                                        <p:tgtEl>
                                          <p:spTgt spid="19"/>
                                        </p:tgtEl>
                                      </p:cBhvr>
                                    </p:animEffect>
                                  </p:childTnLst>
                                </p:cTn>
                              </p:par>
                              <p:par>
                                <p:cTn id="36" presetID="10" presetClass="entr" presetSubtype="0" fill="hold" nodeType="withEffect">
                                  <p:stCondLst>
                                    <p:cond delay="175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grpSp>
        <p:nvGrpSpPr>
          <p:cNvPr id="3" name="Group 42"/>
          <p:cNvGrpSpPr/>
          <p:nvPr/>
        </p:nvGrpSpPr>
        <p:grpSpPr>
          <a:xfrm>
            <a:off x="3371273" y="1542030"/>
            <a:ext cx="2423940" cy="2526437"/>
            <a:chOff x="0" y="0"/>
            <a:chExt cx="5874978" cy="5874978"/>
          </a:xfrm>
          <a:solidFill>
            <a:srgbClr val="C00000"/>
          </a:solidFill>
        </p:grpSpPr>
        <p:sp>
          <p:nvSpPr>
            <p:cNvPr id="4"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0070C0"/>
              </a:solidFill>
              <a:prstDash val="solid"/>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5"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solidFill>
                <a:srgbClr val="0070C0"/>
              </a:solid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grpSp>
      <p:sp>
        <p:nvSpPr>
          <p:cNvPr id="7" name="Shape 44"/>
          <p:cNvSpPr/>
          <p:nvPr/>
        </p:nvSpPr>
        <p:spPr>
          <a:xfrm>
            <a:off x="647564" y="1537798"/>
            <a:ext cx="2534227" cy="1086491"/>
          </a:xfrm>
          <a:prstGeom prst="rect">
            <a:avLst/>
          </a:prstGeom>
          <a:ln w="3175">
            <a:solidFill>
              <a:srgbClr val="000099"/>
            </a:solidFill>
            <a:miter lim="400000"/>
          </a:ln>
        </p:spPr>
        <p:txBody>
          <a:bodyPr lIns="44154" tIns="44154" rIns="44154" bIns="44154" anchor="ct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8" name="Shape 46"/>
          <p:cNvSpPr/>
          <p:nvPr/>
        </p:nvSpPr>
        <p:spPr>
          <a:xfrm>
            <a:off x="647564" y="2986217"/>
            <a:ext cx="2534227" cy="1086491"/>
          </a:xfrm>
          <a:prstGeom prst="rect">
            <a:avLst/>
          </a:prstGeom>
          <a:ln w="3175">
            <a:solidFill>
              <a:srgbClr val="000099"/>
            </a:solidFill>
            <a:miter lim="400000"/>
          </a:ln>
        </p:spPr>
        <p:txBody>
          <a:bodyPr lIns="44154" tIns="44154" rIns="44154" bIns="44154" anchor="ct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9" name="Shape 47"/>
          <p:cNvSpPr/>
          <p:nvPr/>
        </p:nvSpPr>
        <p:spPr>
          <a:xfrm>
            <a:off x="5984706" y="1537798"/>
            <a:ext cx="2534227" cy="1086491"/>
          </a:xfrm>
          <a:prstGeom prst="rect">
            <a:avLst/>
          </a:prstGeom>
          <a:ln w="3175">
            <a:solidFill>
              <a:srgbClr val="000099"/>
            </a:solidFill>
            <a:miter lim="400000"/>
          </a:ln>
        </p:spPr>
        <p:txBody>
          <a:bodyPr lIns="44154" tIns="44154" rIns="44154" bIns="44154" anchor="ct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10" name="Shape 48"/>
          <p:cNvSpPr/>
          <p:nvPr/>
        </p:nvSpPr>
        <p:spPr>
          <a:xfrm>
            <a:off x="5984706" y="2986217"/>
            <a:ext cx="2534227" cy="1086491"/>
          </a:xfrm>
          <a:prstGeom prst="rect">
            <a:avLst/>
          </a:prstGeom>
          <a:ln w="3175">
            <a:solidFill>
              <a:srgbClr val="000099"/>
            </a:solidFill>
            <a:miter lim="400000"/>
          </a:ln>
        </p:spPr>
        <p:txBody>
          <a:bodyPr lIns="44154" tIns="44154" rIns="44154" bIns="44154" anchor="ct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grpSp>
        <p:nvGrpSpPr>
          <p:cNvPr id="11" name="Group 51"/>
          <p:cNvGrpSpPr/>
          <p:nvPr/>
        </p:nvGrpSpPr>
        <p:grpSpPr>
          <a:xfrm>
            <a:off x="3003898" y="2159722"/>
            <a:ext cx="523986" cy="546143"/>
            <a:chOff x="0" y="0"/>
            <a:chExt cx="1270000" cy="1270000"/>
          </a:xfrm>
        </p:grpSpPr>
        <p:sp>
          <p:nvSpPr>
            <p:cNvPr id="12"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13"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870"/>
                </a:spcBef>
                <a:defRPr sz="2000">
                  <a:solidFill>
                    <a:srgbClr val="53585F"/>
                  </a:solidFill>
                  <a:latin typeface="Aller Light"/>
                  <a:ea typeface="Aller Light"/>
                  <a:cs typeface="Aller Light"/>
                  <a:sym typeface="Aller Light"/>
                </a:defRPr>
              </a:pPr>
              <a:endParaRPr sz="2000" kern="0">
                <a:solidFill>
                  <a:srgbClr val="53585F"/>
                </a:solidFill>
                <a:latin typeface="微软雅黑"/>
                <a:ea typeface="微软雅黑"/>
                <a:cs typeface="Aller Light"/>
                <a:sym typeface="Aller Light"/>
              </a:endParaRPr>
            </a:p>
          </p:txBody>
        </p:sp>
      </p:grpSp>
      <p:grpSp>
        <p:nvGrpSpPr>
          <p:cNvPr id="14" name="Group 54"/>
          <p:cNvGrpSpPr/>
          <p:nvPr/>
        </p:nvGrpSpPr>
        <p:grpSpPr>
          <a:xfrm>
            <a:off x="3003898" y="2921889"/>
            <a:ext cx="523986" cy="546143"/>
            <a:chOff x="0" y="0"/>
            <a:chExt cx="1270000" cy="1270000"/>
          </a:xfrm>
        </p:grpSpPr>
        <p:sp>
          <p:nvSpPr>
            <p:cNvPr id="15"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16"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870"/>
                </a:spcBef>
                <a:defRPr sz="2000">
                  <a:solidFill>
                    <a:srgbClr val="53585F"/>
                  </a:solidFill>
                  <a:latin typeface="Aller Light"/>
                  <a:ea typeface="Aller Light"/>
                  <a:cs typeface="Aller Light"/>
                  <a:sym typeface="Aller Light"/>
                </a:defRPr>
              </a:pPr>
              <a:endParaRPr sz="2000" kern="0">
                <a:solidFill>
                  <a:srgbClr val="53585F"/>
                </a:solidFill>
                <a:latin typeface="微软雅黑"/>
                <a:ea typeface="微软雅黑"/>
                <a:cs typeface="Aller Light"/>
                <a:sym typeface="Aller Light"/>
              </a:endParaRPr>
            </a:p>
          </p:txBody>
        </p:sp>
      </p:grpSp>
      <p:grpSp>
        <p:nvGrpSpPr>
          <p:cNvPr id="17" name="Group 60"/>
          <p:cNvGrpSpPr/>
          <p:nvPr/>
        </p:nvGrpSpPr>
        <p:grpSpPr>
          <a:xfrm>
            <a:off x="5652120" y="2921889"/>
            <a:ext cx="523986" cy="546143"/>
            <a:chOff x="0" y="0"/>
            <a:chExt cx="1270000" cy="1270000"/>
          </a:xfrm>
        </p:grpSpPr>
        <p:sp>
          <p:nvSpPr>
            <p:cNvPr id="18"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19"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397396">
                <a:defRPr sz="1200">
                  <a:solidFill>
                    <a:srgbClr val="000000"/>
                  </a:solidFill>
                  <a:latin typeface="Helvetica"/>
                  <a:ea typeface="Helvetica"/>
                  <a:cs typeface="Helvetica"/>
                  <a:sym typeface="Helvetica"/>
                </a:defRPr>
              </a:pPr>
              <a:endParaRPr sz="1200" kern="0">
                <a:solidFill>
                  <a:srgbClr val="000000"/>
                </a:solidFill>
                <a:latin typeface="微软雅黑"/>
                <a:ea typeface="微软雅黑"/>
                <a:cs typeface="Helvetica"/>
                <a:sym typeface="Helvetica"/>
              </a:endParaRPr>
            </a:p>
          </p:txBody>
        </p:sp>
      </p:grpSp>
      <p:grpSp>
        <p:nvGrpSpPr>
          <p:cNvPr id="20" name="Group 63"/>
          <p:cNvGrpSpPr/>
          <p:nvPr/>
        </p:nvGrpSpPr>
        <p:grpSpPr>
          <a:xfrm>
            <a:off x="5652120" y="2165805"/>
            <a:ext cx="523986" cy="546143"/>
            <a:chOff x="0" y="0"/>
            <a:chExt cx="1270000" cy="1270000"/>
          </a:xfrm>
        </p:grpSpPr>
        <p:sp>
          <p:nvSpPr>
            <p:cNvPr id="21"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a:ea typeface="微软雅黑"/>
                <a:sym typeface="Helvetica Light"/>
              </a:endParaRPr>
            </a:p>
          </p:txBody>
        </p:sp>
        <p:sp>
          <p:nvSpPr>
            <p:cNvPr id="22"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397396">
                <a:defRPr sz="1200">
                  <a:solidFill>
                    <a:srgbClr val="000000"/>
                  </a:solidFill>
                  <a:latin typeface="Helvetica"/>
                  <a:ea typeface="Helvetica"/>
                  <a:cs typeface="Helvetica"/>
                  <a:sym typeface="Helvetica"/>
                </a:defRPr>
              </a:pPr>
              <a:endParaRPr sz="1200" kern="0">
                <a:solidFill>
                  <a:srgbClr val="000000"/>
                </a:solidFill>
                <a:latin typeface="微软雅黑"/>
                <a:ea typeface="微软雅黑"/>
                <a:cs typeface="Helvetica"/>
                <a:sym typeface="Helvetica"/>
              </a:endParaRPr>
            </a:p>
          </p:txBody>
        </p:sp>
      </p:grpSp>
      <p:sp>
        <p:nvSpPr>
          <p:cNvPr id="23" name="TextBox 22"/>
          <p:cNvSpPr txBox="1"/>
          <p:nvPr/>
        </p:nvSpPr>
        <p:spPr>
          <a:xfrm>
            <a:off x="6302270" y="1758335"/>
            <a:ext cx="2059617" cy="652680"/>
          </a:xfrm>
          <a:prstGeom prst="rect">
            <a:avLst/>
          </a:prstGeom>
          <a:noFill/>
        </p:spPr>
        <p:txBody>
          <a:bodyPr wrap="square" lIns="79480" tIns="39739" rIns="79480" bIns="39739" rtlCol="0">
            <a:spAutoFit/>
          </a:bodyPr>
          <a:lstStyle/>
          <a:p>
            <a:pPr algn="r">
              <a:defRPr/>
            </a:pPr>
            <a:r>
              <a:rPr lang="zh-CN" altLang="en-US" sz="900" kern="0" dirty="0">
                <a:solidFill>
                  <a:prstClr val="black"/>
                </a:solidFill>
                <a:latin typeface="微软雅黑"/>
                <a:ea typeface="微软雅黑"/>
              </a:rPr>
              <a:t>此处添加详细文本描述，建议与标题相关并符合整体语言风格，语言描述尽量简洁生动。尽量将每页幻灯片的字数控制在</a:t>
            </a:r>
            <a:r>
              <a:rPr lang="en-US" altLang="zh-CN" sz="900" kern="0" dirty="0">
                <a:solidFill>
                  <a:prstClr val="black"/>
                </a:solidFill>
                <a:latin typeface="微软雅黑"/>
                <a:ea typeface="微软雅黑"/>
              </a:rPr>
              <a:t>200</a:t>
            </a:r>
            <a:r>
              <a:rPr lang="zh-CN" altLang="en-US" sz="900" kern="0" dirty="0">
                <a:solidFill>
                  <a:prstClr val="black"/>
                </a:solidFill>
                <a:latin typeface="微软雅黑"/>
                <a:ea typeface="微软雅黑"/>
              </a:rPr>
              <a:t>字以内</a:t>
            </a:r>
          </a:p>
        </p:txBody>
      </p:sp>
      <p:sp>
        <p:nvSpPr>
          <p:cNvPr id="24" name="TextBox 23"/>
          <p:cNvSpPr txBox="1"/>
          <p:nvPr/>
        </p:nvSpPr>
        <p:spPr>
          <a:xfrm>
            <a:off x="6302270" y="3188883"/>
            <a:ext cx="2059617" cy="652680"/>
          </a:xfrm>
          <a:prstGeom prst="rect">
            <a:avLst/>
          </a:prstGeom>
          <a:noFill/>
        </p:spPr>
        <p:txBody>
          <a:bodyPr wrap="square" lIns="79480" tIns="39739" rIns="79480" bIns="39739" rtlCol="0">
            <a:spAutoFit/>
          </a:bodyPr>
          <a:lstStyle/>
          <a:p>
            <a:pPr algn="r">
              <a:defRPr/>
            </a:pPr>
            <a:r>
              <a:rPr lang="zh-CN" altLang="en-US" sz="900" kern="0" dirty="0">
                <a:solidFill>
                  <a:prstClr val="black"/>
                </a:solidFill>
                <a:latin typeface="微软雅黑"/>
                <a:ea typeface="微软雅黑"/>
              </a:rPr>
              <a:t>此处添加详细文本描述，建议与标题相关并符合整体语言风格，语言描述尽量简洁生动。尽量将每页幻灯片的字数控制在</a:t>
            </a:r>
            <a:r>
              <a:rPr lang="en-US" altLang="zh-CN" sz="900" kern="0" dirty="0">
                <a:solidFill>
                  <a:prstClr val="black"/>
                </a:solidFill>
                <a:latin typeface="微软雅黑"/>
                <a:ea typeface="微软雅黑"/>
              </a:rPr>
              <a:t>200</a:t>
            </a:r>
            <a:r>
              <a:rPr lang="zh-CN" altLang="en-US" sz="900" kern="0" dirty="0">
                <a:solidFill>
                  <a:prstClr val="black"/>
                </a:solidFill>
                <a:latin typeface="微软雅黑"/>
                <a:ea typeface="微软雅黑"/>
              </a:rPr>
              <a:t>字以内</a:t>
            </a:r>
          </a:p>
        </p:txBody>
      </p:sp>
      <p:sp>
        <p:nvSpPr>
          <p:cNvPr id="25" name="TextBox 24"/>
          <p:cNvSpPr txBox="1"/>
          <p:nvPr/>
        </p:nvSpPr>
        <p:spPr>
          <a:xfrm>
            <a:off x="784345" y="1743507"/>
            <a:ext cx="2059617" cy="652680"/>
          </a:xfrm>
          <a:prstGeom prst="rect">
            <a:avLst/>
          </a:prstGeom>
          <a:noFill/>
        </p:spPr>
        <p:txBody>
          <a:bodyPr wrap="square" lIns="79480" tIns="39739" rIns="79480" bIns="39739" rtlCol="0">
            <a:spAutoFit/>
          </a:bodyPr>
          <a:lstStyle/>
          <a:p>
            <a:pPr>
              <a:defRPr/>
            </a:pPr>
            <a:r>
              <a:rPr lang="zh-CN" altLang="en-US" sz="900" kern="0" dirty="0">
                <a:solidFill>
                  <a:prstClr val="black"/>
                </a:solidFill>
                <a:latin typeface="微软雅黑"/>
                <a:ea typeface="微软雅黑"/>
              </a:rPr>
              <a:t>此处添加详细文本描述，建议与标题相关并符合整体语言风格，语言描述尽量简洁生动。尽量将每页幻灯片的字数控制在</a:t>
            </a:r>
            <a:r>
              <a:rPr lang="en-US" altLang="zh-CN" sz="900" kern="0" dirty="0">
                <a:solidFill>
                  <a:prstClr val="black"/>
                </a:solidFill>
                <a:latin typeface="微软雅黑"/>
                <a:ea typeface="微软雅黑"/>
              </a:rPr>
              <a:t>200</a:t>
            </a:r>
            <a:r>
              <a:rPr lang="zh-CN" altLang="en-US" sz="900" kern="0" dirty="0">
                <a:solidFill>
                  <a:prstClr val="black"/>
                </a:solidFill>
                <a:latin typeface="微软雅黑"/>
                <a:ea typeface="微软雅黑"/>
              </a:rPr>
              <a:t>字以内</a:t>
            </a:r>
          </a:p>
        </p:txBody>
      </p:sp>
      <p:sp>
        <p:nvSpPr>
          <p:cNvPr id="26" name="TextBox 25"/>
          <p:cNvSpPr txBox="1"/>
          <p:nvPr/>
        </p:nvSpPr>
        <p:spPr>
          <a:xfrm>
            <a:off x="784345" y="3174058"/>
            <a:ext cx="2059617" cy="652680"/>
          </a:xfrm>
          <a:prstGeom prst="rect">
            <a:avLst/>
          </a:prstGeom>
          <a:noFill/>
        </p:spPr>
        <p:txBody>
          <a:bodyPr wrap="square" lIns="79480" tIns="39739" rIns="79480" bIns="39739" rtlCol="0">
            <a:spAutoFit/>
          </a:bodyPr>
          <a:lstStyle/>
          <a:p>
            <a:pPr>
              <a:defRPr/>
            </a:pPr>
            <a:r>
              <a:rPr lang="zh-CN" altLang="en-US" sz="900" kern="0" dirty="0">
                <a:solidFill>
                  <a:prstClr val="black"/>
                </a:solidFill>
                <a:latin typeface="微软雅黑"/>
                <a:ea typeface="微软雅黑"/>
              </a:rPr>
              <a:t>此处添加详细文本描述，建议与标题相关并符合整体语言风格，语言描述尽量简洁生动。尽量将每页幻灯片的字数控制在</a:t>
            </a:r>
            <a:r>
              <a:rPr lang="en-US" altLang="zh-CN" sz="900" kern="0" dirty="0">
                <a:solidFill>
                  <a:prstClr val="black"/>
                </a:solidFill>
                <a:latin typeface="微软雅黑"/>
                <a:ea typeface="微软雅黑"/>
              </a:rPr>
              <a:t>200</a:t>
            </a:r>
            <a:r>
              <a:rPr lang="zh-CN" altLang="en-US" sz="900" kern="0" dirty="0">
                <a:solidFill>
                  <a:prstClr val="black"/>
                </a:solidFill>
                <a:latin typeface="微软雅黑"/>
                <a:ea typeface="微软雅黑"/>
              </a:rPr>
              <a:t>字以内</a:t>
            </a:r>
          </a:p>
        </p:txBody>
      </p:sp>
      <p:sp>
        <p:nvSpPr>
          <p:cNvPr id="27" name="Text Placeholder 2"/>
          <p:cNvSpPr txBox="1">
            <a:spLocks/>
          </p:cNvSpPr>
          <p:nvPr/>
        </p:nvSpPr>
        <p:spPr bwMode="auto">
          <a:xfrm>
            <a:off x="978258" y="1419622"/>
            <a:ext cx="1149727" cy="263560"/>
          </a:xfrm>
          <a:prstGeom prst="rect">
            <a:avLst/>
          </a:prstGeom>
          <a:solidFill>
            <a:srgbClr val="0070C0"/>
          </a:solidFill>
          <a:ln>
            <a:no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r>
              <a:rPr lang="zh-CN" altLang="en-US" sz="1300" b="1" dirty="0" smtClean="0">
                <a:solidFill>
                  <a:sysClr val="window" lastClr="FFFFFF"/>
                </a:solidFill>
                <a:latin typeface="微软雅黑"/>
                <a:ea typeface="微软雅黑"/>
              </a:rPr>
              <a:t>添加副标题</a:t>
            </a:r>
            <a:endParaRPr lang="en-GB" sz="1300" b="1" dirty="0">
              <a:solidFill>
                <a:sysClr val="window" lastClr="FFFFFF"/>
              </a:solidFill>
              <a:latin typeface="微软雅黑"/>
              <a:ea typeface="微软雅黑"/>
            </a:endParaRPr>
          </a:p>
        </p:txBody>
      </p:sp>
      <p:sp>
        <p:nvSpPr>
          <p:cNvPr id="28" name="Text Placeholder 2"/>
          <p:cNvSpPr txBox="1">
            <a:spLocks/>
          </p:cNvSpPr>
          <p:nvPr/>
        </p:nvSpPr>
        <p:spPr bwMode="auto">
          <a:xfrm>
            <a:off x="7251818" y="1423858"/>
            <a:ext cx="861567" cy="263560"/>
          </a:xfrm>
          <a:prstGeom prst="rect">
            <a:avLst/>
          </a:prstGeom>
          <a:solidFill>
            <a:srgbClr val="0070C0"/>
          </a:solidFill>
          <a:ln>
            <a:noFill/>
          </a:ln>
          <a:extLst/>
        </p:spPr>
        <p:txBody>
          <a:bodyPr vert="horz" wrap="square" lIns="91440" tIns="45720" rIns="7948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defRPr/>
            </a:pPr>
            <a:r>
              <a:rPr lang="zh-CN" altLang="en-US" sz="1300" b="1" dirty="0" smtClean="0">
                <a:solidFill>
                  <a:sysClr val="window" lastClr="FFFFFF"/>
                </a:solidFill>
                <a:latin typeface="微软雅黑"/>
                <a:ea typeface="微软雅黑"/>
              </a:rPr>
              <a:t>添加标题</a:t>
            </a:r>
            <a:endParaRPr lang="en-GB" sz="1300" b="1" dirty="0">
              <a:solidFill>
                <a:sysClr val="window" lastClr="FFFFFF"/>
              </a:solidFill>
              <a:latin typeface="微软雅黑"/>
              <a:ea typeface="微软雅黑"/>
            </a:endParaRPr>
          </a:p>
        </p:txBody>
      </p:sp>
      <p:sp>
        <p:nvSpPr>
          <p:cNvPr id="29" name="Text Placeholder 2"/>
          <p:cNvSpPr txBox="1">
            <a:spLocks/>
          </p:cNvSpPr>
          <p:nvPr/>
        </p:nvSpPr>
        <p:spPr bwMode="auto">
          <a:xfrm>
            <a:off x="7373599" y="3954473"/>
            <a:ext cx="815918" cy="263560"/>
          </a:xfrm>
          <a:prstGeom prst="rect">
            <a:avLst/>
          </a:prstGeom>
          <a:solidFill>
            <a:srgbClr val="0070C0"/>
          </a:solidFill>
          <a:ln>
            <a:noFill/>
          </a:ln>
          <a:extLst/>
        </p:spPr>
        <p:txBody>
          <a:bodyPr vert="horz" wrap="square" lIns="91440" tIns="45720" rIns="7948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defRPr/>
            </a:pPr>
            <a:r>
              <a:rPr lang="zh-CN" altLang="en-US" sz="1300" b="1" dirty="0" smtClean="0">
                <a:solidFill>
                  <a:sysClr val="window" lastClr="FFFFFF"/>
                </a:solidFill>
                <a:latin typeface="微软雅黑"/>
                <a:ea typeface="微软雅黑"/>
              </a:rPr>
              <a:t>添加标题</a:t>
            </a:r>
            <a:endParaRPr lang="en-GB" sz="1300" b="1" dirty="0">
              <a:solidFill>
                <a:sysClr val="window" lastClr="FFFFFF"/>
              </a:solidFill>
              <a:latin typeface="微软雅黑"/>
              <a:ea typeface="微软雅黑"/>
            </a:endParaRPr>
          </a:p>
        </p:txBody>
      </p:sp>
      <p:sp>
        <p:nvSpPr>
          <p:cNvPr id="30" name="Text Placeholder 2"/>
          <p:cNvSpPr txBox="1">
            <a:spLocks/>
          </p:cNvSpPr>
          <p:nvPr/>
        </p:nvSpPr>
        <p:spPr bwMode="auto">
          <a:xfrm>
            <a:off x="3959932" y="2417833"/>
            <a:ext cx="1245236" cy="77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r>
              <a:rPr lang="zh-CN" altLang="en-US" sz="2400" b="1" dirty="0" smtClean="0">
                <a:solidFill>
                  <a:sysClr val="window" lastClr="FFFFFF"/>
                </a:solidFill>
                <a:latin typeface="微软雅黑"/>
                <a:ea typeface="微软雅黑"/>
              </a:rPr>
              <a:t>添加</a:t>
            </a:r>
            <a:endParaRPr lang="en-US" altLang="zh-CN" sz="2400" b="1" dirty="0" smtClean="0">
              <a:solidFill>
                <a:sysClr val="window" lastClr="FFFFFF"/>
              </a:solidFill>
              <a:latin typeface="微软雅黑"/>
              <a:ea typeface="微软雅黑"/>
            </a:endParaRPr>
          </a:p>
          <a:p>
            <a:pPr>
              <a:defRPr/>
            </a:pPr>
            <a:r>
              <a:rPr lang="zh-CN" altLang="en-US" sz="2400" b="1" dirty="0" smtClean="0">
                <a:solidFill>
                  <a:sysClr val="window" lastClr="FFFFFF"/>
                </a:solidFill>
                <a:latin typeface="微软雅黑"/>
                <a:ea typeface="微软雅黑"/>
              </a:rPr>
              <a:t>标题</a:t>
            </a:r>
            <a:endParaRPr lang="en-GB" sz="2400" b="1" dirty="0">
              <a:solidFill>
                <a:sysClr val="window" lastClr="FFFFFF"/>
              </a:solidFill>
              <a:latin typeface="微软雅黑"/>
              <a:ea typeface="微软雅黑"/>
            </a:endParaRPr>
          </a:p>
        </p:txBody>
      </p:sp>
      <p:sp>
        <p:nvSpPr>
          <p:cNvPr id="31" name="Text Placeholder 2"/>
          <p:cNvSpPr txBox="1">
            <a:spLocks/>
          </p:cNvSpPr>
          <p:nvPr/>
        </p:nvSpPr>
        <p:spPr bwMode="auto">
          <a:xfrm>
            <a:off x="978253" y="3941225"/>
            <a:ext cx="1255769" cy="263560"/>
          </a:xfrm>
          <a:prstGeom prst="rect">
            <a:avLst/>
          </a:prstGeom>
          <a:solidFill>
            <a:srgbClr val="0070C0"/>
          </a:solidFill>
          <a:ln>
            <a:no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defRPr/>
            </a:pPr>
            <a:r>
              <a:rPr lang="zh-CN" altLang="en-US" sz="1300" b="1" dirty="0" smtClean="0">
                <a:solidFill>
                  <a:sysClr val="window" lastClr="FFFFFF"/>
                </a:solidFill>
                <a:latin typeface="微软雅黑"/>
                <a:ea typeface="微软雅黑"/>
              </a:rPr>
              <a:t>添加副标题</a:t>
            </a:r>
            <a:endParaRPr lang="en-GB" sz="1300" b="1" dirty="0">
              <a:solidFill>
                <a:sysClr val="window" lastClr="FFFFFF"/>
              </a:solidFill>
              <a:latin typeface="微软雅黑"/>
              <a:ea typeface="微软雅黑"/>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860"/>
                            </p:stCondLst>
                            <p:childTnLst>
                              <p:par>
                                <p:cTn id="17" presetID="10" presetClass="entr" presetSubtype="0" fill="hold" grpId="0" nodeType="after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fade">
                                      <p:cBhvr>
                                        <p:cTn id="19" dur="500"/>
                                        <p:tgtEl>
                                          <p:spTgt spid="30">
                                            <p:txEl>
                                              <p:pRg st="0" end="0"/>
                                            </p:txEl>
                                          </p:spTgt>
                                        </p:tgtEl>
                                      </p:cBhvr>
                                    </p:animEffect>
                                  </p:childTnLst>
                                </p:cTn>
                              </p:par>
                            </p:childTnLst>
                          </p:cTn>
                        </p:par>
                        <p:par>
                          <p:cTn id="20" fill="hold">
                            <p:stCondLst>
                              <p:cond delay="2360"/>
                            </p:stCondLst>
                            <p:childTnLst>
                              <p:par>
                                <p:cTn id="21" presetID="10" presetClass="entr" presetSubtype="0" fill="hold" grpId="0" nodeType="afterEffect">
                                  <p:stCondLst>
                                    <p:cond delay="0"/>
                                  </p:stCondLst>
                                  <p:childTnLst>
                                    <p:set>
                                      <p:cBhvr>
                                        <p:cTn id="22" dur="1" fill="hold">
                                          <p:stCondLst>
                                            <p:cond delay="0"/>
                                          </p:stCondLst>
                                        </p:cTn>
                                        <p:tgtEl>
                                          <p:spTgt spid="30">
                                            <p:txEl>
                                              <p:pRg st="1" end="1"/>
                                            </p:txEl>
                                          </p:spTgt>
                                        </p:tgtEl>
                                        <p:attrNameLst>
                                          <p:attrName>style.visibility</p:attrName>
                                        </p:attrNameLst>
                                      </p:cBhvr>
                                      <p:to>
                                        <p:strVal val="visible"/>
                                      </p:to>
                                    </p:set>
                                    <p:animEffect transition="in" filter="fade">
                                      <p:cBhvr>
                                        <p:cTn id="23" dur="500"/>
                                        <p:tgtEl>
                                          <p:spTgt spid="30">
                                            <p:txEl>
                                              <p:pRg st="1" end="1"/>
                                            </p:txEl>
                                          </p:spTgt>
                                        </p:tgtEl>
                                      </p:cBhvr>
                                    </p:animEffect>
                                  </p:childTnLst>
                                </p:cTn>
                              </p:par>
                            </p:childTnLst>
                          </p:cTn>
                        </p:par>
                        <p:par>
                          <p:cTn id="24" fill="hold">
                            <p:stCondLst>
                              <p:cond delay="286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360"/>
                            </p:stCondLst>
                            <p:childTnLst>
                              <p:par>
                                <p:cTn id="29" presetID="18" presetClass="entr" presetSubtype="9"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trips(upLeft)">
                                      <p:cBhvr>
                                        <p:cTn id="31" dur="500"/>
                                        <p:tgtEl>
                                          <p:spTgt spid="7"/>
                                        </p:tgtEl>
                                      </p:cBhvr>
                                    </p:animEffect>
                                  </p:childTnLst>
                                </p:cTn>
                              </p:par>
                            </p:childTnLst>
                          </p:cTn>
                        </p:par>
                        <p:par>
                          <p:cTn id="32" fill="hold">
                            <p:stCondLst>
                              <p:cond delay="3860"/>
                            </p:stCondLst>
                            <p:childTnLst>
                              <p:par>
                                <p:cTn id="33" presetID="22" presetClass="entr" presetSubtype="8" fill="hold" grpId="0" nodeType="afterEffect">
                                  <p:stCondLst>
                                    <p:cond delay="0"/>
                                  </p:stCondLst>
                                  <p:childTnLst>
                                    <p:set>
                                      <p:cBhvr>
                                        <p:cTn id="34" dur="1" fill="hold">
                                          <p:stCondLst>
                                            <p:cond delay="0"/>
                                          </p:stCondLst>
                                        </p:cTn>
                                        <p:tgtEl>
                                          <p:spTgt spid="27">
                                            <p:bg/>
                                          </p:spTgt>
                                        </p:tgtEl>
                                        <p:attrNameLst>
                                          <p:attrName>style.visibility</p:attrName>
                                        </p:attrNameLst>
                                      </p:cBhvr>
                                      <p:to>
                                        <p:strVal val="visible"/>
                                      </p:to>
                                    </p:set>
                                    <p:animEffect transition="in" filter="wipe(left)">
                                      <p:cBhvr>
                                        <p:cTn id="35" dur="500"/>
                                        <p:tgtEl>
                                          <p:spTgt spid="27">
                                            <p:bg/>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Effect transition="in" filter="wipe(left)">
                                      <p:cBhvr>
                                        <p:cTn id="38" dur="500"/>
                                        <p:tgtEl>
                                          <p:spTgt spid="27">
                                            <p:txEl>
                                              <p:pRg st="0" end="0"/>
                                            </p:txEl>
                                          </p:spTgt>
                                        </p:tgtEl>
                                      </p:cBhvr>
                                    </p:animEffect>
                                  </p:childTnLst>
                                </p:cTn>
                              </p:par>
                            </p:childTnLst>
                          </p:cTn>
                        </p:par>
                        <p:par>
                          <p:cTn id="39" fill="hold">
                            <p:stCondLst>
                              <p:cond delay="4360"/>
                            </p:stCondLst>
                            <p:childTnLst>
                              <p:par>
                                <p:cTn id="40" presetID="18" presetClass="entr" presetSubtype="6"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strips(downRight)">
                                      <p:cBhvr>
                                        <p:cTn id="42" dur="500"/>
                                        <p:tgtEl>
                                          <p:spTgt spid="25"/>
                                        </p:tgtEl>
                                      </p:cBhvr>
                                    </p:animEffect>
                                  </p:childTnLst>
                                </p:cTn>
                              </p:par>
                            </p:childTnLst>
                          </p:cTn>
                        </p:par>
                        <p:par>
                          <p:cTn id="43" fill="hold">
                            <p:stCondLst>
                              <p:cond delay="486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5360"/>
                            </p:stCondLst>
                            <p:childTnLst>
                              <p:par>
                                <p:cTn id="48" presetID="18" presetClass="entr" presetSubtype="12"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strips(downLeft)">
                                      <p:cBhvr>
                                        <p:cTn id="50" dur="500"/>
                                        <p:tgtEl>
                                          <p:spTgt spid="8"/>
                                        </p:tgtEl>
                                      </p:cBhvr>
                                    </p:animEffect>
                                  </p:childTnLst>
                                </p:cTn>
                              </p:par>
                            </p:childTnLst>
                          </p:cTn>
                        </p:par>
                        <p:par>
                          <p:cTn id="51" fill="hold">
                            <p:stCondLst>
                              <p:cond delay="5860"/>
                            </p:stCondLst>
                            <p:childTnLst>
                              <p:par>
                                <p:cTn id="52" presetID="22" presetClass="entr" presetSubtype="8" fill="hold" grpId="0" nodeType="afterEffect">
                                  <p:stCondLst>
                                    <p:cond delay="0"/>
                                  </p:stCondLst>
                                  <p:childTnLst>
                                    <p:set>
                                      <p:cBhvr>
                                        <p:cTn id="53" dur="1" fill="hold">
                                          <p:stCondLst>
                                            <p:cond delay="0"/>
                                          </p:stCondLst>
                                        </p:cTn>
                                        <p:tgtEl>
                                          <p:spTgt spid="31">
                                            <p:bg/>
                                          </p:spTgt>
                                        </p:tgtEl>
                                        <p:attrNameLst>
                                          <p:attrName>style.visibility</p:attrName>
                                        </p:attrNameLst>
                                      </p:cBhvr>
                                      <p:to>
                                        <p:strVal val="visible"/>
                                      </p:to>
                                    </p:set>
                                    <p:animEffect transition="in" filter="wipe(left)">
                                      <p:cBhvr>
                                        <p:cTn id="54" dur="500"/>
                                        <p:tgtEl>
                                          <p:spTgt spid="31">
                                            <p:bg/>
                                          </p:spTgt>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xEl>
                                              <p:pRg st="0" end="0"/>
                                            </p:txEl>
                                          </p:spTgt>
                                        </p:tgtEl>
                                        <p:attrNameLst>
                                          <p:attrName>style.visibility</p:attrName>
                                        </p:attrNameLst>
                                      </p:cBhvr>
                                      <p:to>
                                        <p:strVal val="visible"/>
                                      </p:to>
                                    </p:set>
                                    <p:animEffect transition="in" filter="wipe(left)">
                                      <p:cBhvr>
                                        <p:cTn id="57" dur="500"/>
                                        <p:tgtEl>
                                          <p:spTgt spid="31">
                                            <p:txEl>
                                              <p:pRg st="0" end="0"/>
                                            </p:txEl>
                                          </p:spTgt>
                                        </p:tgtEl>
                                      </p:cBhvr>
                                    </p:animEffect>
                                  </p:childTnLst>
                                </p:cTn>
                              </p:par>
                            </p:childTnLst>
                          </p:cTn>
                        </p:par>
                        <p:par>
                          <p:cTn id="58" fill="hold">
                            <p:stCondLst>
                              <p:cond delay="6360"/>
                            </p:stCondLst>
                            <p:childTnLst>
                              <p:par>
                                <p:cTn id="59" presetID="18" presetClass="entr" presetSubtype="6"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downRight)">
                                      <p:cBhvr>
                                        <p:cTn id="61" dur="500"/>
                                        <p:tgtEl>
                                          <p:spTgt spid="26"/>
                                        </p:tgtEl>
                                      </p:cBhvr>
                                    </p:animEffect>
                                  </p:childTnLst>
                                </p:cTn>
                              </p:par>
                            </p:childTnLst>
                          </p:cTn>
                        </p:par>
                        <p:par>
                          <p:cTn id="62" fill="hold">
                            <p:stCondLst>
                              <p:cond delay="6860"/>
                            </p:stCondLst>
                            <p:childTnLst>
                              <p:par>
                                <p:cTn id="63" presetID="10" presetClass="entr" presetSubtype="0"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par>
                          <p:cTn id="66" fill="hold">
                            <p:stCondLst>
                              <p:cond delay="7360"/>
                            </p:stCondLst>
                            <p:childTnLst>
                              <p:par>
                                <p:cTn id="67" presetID="18" presetClass="entr" presetSubtype="3"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strips(upRight)">
                                      <p:cBhvr>
                                        <p:cTn id="69" dur="500"/>
                                        <p:tgtEl>
                                          <p:spTgt spid="9"/>
                                        </p:tgtEl>
                                      </p:cBhvr>
                                    </p:animEffect>
                                  </p:childTnLst>
                                </p:cTn>
                              </p:par>
                            </p:childTnLst>
                          </p:cTn>
                        </p:par>
                        <p:par>
                          <p:cTn id="70" fill="hold">
                            <p:stCondLst>
                              <p:cond delay="7860"/>
                            </p:stCondLst>
                            <p:childTnLst>
                              <p:par>
                                <p:cTn id="71" presetID="22" presetClass="entr" presetSubtype="2" fill="hold" grpId="0" nodeType="afterEffect">
                                  <p:stCondLst>
                                    <p:cond delay="0"/>
                                  </p:stCondLst>
                                  <p:childTnLst>
                                    <p:set>
                                      <p:cBhvr>
                                        <p:cTn id="72" dur="1" fill="hold">
                                          <p:stCondLst>
                                            <p:cond delay="0"/>
                                          </p:stCondLst>
                                        </p:cTn>
                                        <p:tgtEl>
                                          <p:spTgt spid="28">
                                            <p:bg/>
                                          </p:spTgt>
                                        </p:tgtEl>
                                        <p:attrNameLst>
                                          <p:attrName>style.visibility</p:attrName>
                                        </p:attrNameLst>
                                      </p:cBhvr>
                                      <p:to>
                                        <p:strVal val="visible"/>
                                      </p:to>
                                    </p:set>
                                    <p:animEffect transition="in" filter="wipe(right)">
                                      <p:cBhvr>
                                        <p:cTn id="73" dur="500"/>
                                        <p:tgtEl>
                                          <p:spTgt spid="28">
                                            <p:bg/>
                                          </p:spTgt>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8">
                                            <p:txEl>
                                              <p:pRg st="0" end="0"/>
                                            </p:txEl>
                                          </p:spTgt>
                                        </p:tgtEl>
                                        <p:attrNameLst>
                                          <p:attrName>style.visibility</p:attrName>
                                        </p:attrNameLst>
                                      </p:cBhvr>
                                      <p:to>
                                        <p:strVal val="visible"/>
                                      </p:to>
                                    </p:set>
                                    <p:animEffect transition="in" filter="wipe(right)">
                                      <p:cBhvr>
                                        <p:cTn id="76" dur="500"/>
                                        <p:tgtEl>
                                          <p:spTgt spid="28">
                                            <p:txEl>
                                              <p:pRg st="0" end="0"/>
                                            </p:txEl>
                                          </p:spTgt>
                                        </p:tgtEl>
                                      </p:cBhvr>
                                    </p:animEffect>
                                  </p:childTnLst>
                                </p:cTn>
                              </p:par>
                            </p:childTnLst>
                          </p:cTn>
                        </p:par>
                        <p:par>
                          <p:cTn id="77" fill="hold">
                            <p:stCondLst>
                              <p:cond delay="8360"/>
                            </p:stCondLst>
                            <p:childTnLst>
                              <p:par>
                                <p:cTn id="78" presetID="18" presetClass="entr" presetSubtype="12"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strips(downLeft)">
                                      <p:cBhvr>
                                        <p:cTn id="80" dur="500"/>
                                        <p:tgtEl>
                                          <p:spTgt spid="23"/>
                                        </p:tgtEl>
                                      </p:cBhvr>
                                    </p:animEffect>
                                  </p:childTnLst>
                                </p:cTn>
                              </p:par>
                            </p:childTnLst>
                          </p:cTn>
                        </p:par>
                        <p:par>
                          <p:cTn id="81" fill="hold">
                            <p:stCondLst>
                              <p:cond delay="8860"/>
                            </p:stCondLst>
                            <p:childTnLst>
                              <p:par>
                                <p:cTn id="82" presetID="10"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par>
                          <p:cTn id="85" fill="hold">
                            <p:stCondLst>
                              <p:cond delay="9360"/>
                            </p:stCondLst>
                            <p:childTnLst>
                              <p:par>
                                <p:cTn id="86" presetID="18" presetClass="entr" presetSubtype="6" fill="hold" grpId="0"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strips(downRight)">
                                      <p:cBhvr>
                                        <p:cTn id="88" dur="500"/>
                                        <p:tgtEl>
                                          <p:spTgt spid="10"/>
                                        </p:tgtEl>
                                      </p:cBhvr>
                                    </p:animEffect>
                                  </p:childTnLst>
                                </p:cTn>
                              </p:par>
                            </p:childTnLst>
                          </p:cTn>
                        </p:par>
                        <p:par>
                          <p:cTn id="89" fill="hold">
                            <p:stCondLst>
                              <p:cond delay="9860"/>
                            </p:stCondLst>
                            <p:childTnLst>
                              <p:par>
                                <p:cTn id="90" presetID="22" presetClass="entr" presetSubtype="2" fill="hold" grpId="0" nodeType="afterEffect">
                                  <p:stCondLst>
                                    <p:cond delay="0"/>
                                  </p:stCondLst>
                                  <p:childTnLst>
                                    <p:set>
                                      <p:cBhvr>
                                        <p:cTn id="91" dur="1" fill="hold">
                                          <p:stCondLst>
                                            <p:cond delay="0"/>
                                          </p:stCondLst>
                                        </p:cTn>
                                        <p:tgtEl>
                                          <p:spTgt spid="29">
                                            <p:bg/>
                                          </p:spTgt>
                                        </p:tgtEl>
                                        <p:attrNameLst>
                                          <p:attrName>style.visibility</p:attrName>
                                        </p:attrNameLst>
                                      </p:cBhvr>
                                      <p:to>
                                        <p:strVal val="visible"/>
                                      </p:to>
                                    </p:set>
                                    <p:animEffect transition="in" filter="wipe(right)">
                                      <p:cBhvr>
                                        <p:cTn id="92" dur="500"/>
                                        <p:tgtEl>
                                          <p:spTgt spid="29">
                                            <p:bg/>
                                          </p:spTgt>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9">
                                            <p:txEl>
                                              <p:pRg st="0" end="0"/>
                                            </p:txEl>
                                          </p:spTgt>
                                        </p:tgtEl>
                                        <p:attrNameLst>
                                          <p:attrName>style.visibility</p:attrName>
                                        </p:attrNameLst>
                                      </p:cBhvr>
                                      <p:to>
                                        <p:strVal val="visible"/>
                                      </p:to>
                                    </p:set>
                                    <p:animEffect transition="in" filter="wipe(right)">
                                      <p:cBhvr>
                                        <p:cTn id="95" dur="500"/>
                                        <p:tgtEl>
                                          <p:spTgt spid="29">
                                            <p:txEl>
                                              <p:pRg st="0" end="0"/>
                                            </p:txEl>
                                          </p:spTgt>
                                        </p:tgtEl>
                                      </p:cBhvr>
                                    </p:animEffect>
                                  </p:childTnLst>
                                </p:cTn>
                              </p:par>
                            </p:childTnLst>
                          </p:cTn>
                        </p:par>
                        <p:par>
                          <p:cTn id="96" fill="hold">
                            <p:stCondLst>
                              <p:cond delay="10360"/>
                            </p:stCondLst>
                            <p:childTnLst>
                              <p:par>
                                <p:cTn id="97" presetID="18" presetClass="entr" presetSubtype="12"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strips(downLeft)">
                                      <p:cBhvr>
                                        <p:cTn id="9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23" grpId="0"/>
      <p:bldP spid="24" grpId="0"/>
      <p:bldP spid="25" grpId="0"/>
      <p:bldP spid="26" grpId="0"/>
      <p:bldP spid="27" grpId="0" build="p" animBg="1"/>
      <p:bldP spid="28" grpId="0" build="p" animBg="1"/>
      <p:bldP spid="29" grpId="0" build="p" animBg="1"/>
      <p:bldP spid="30" grpId="0" build="p"/>
      <p:bldP spid="31"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sp>
        <p:nvSpPr>
          <p:cNvPr id="4" name="Rectangle 15"/>
          <p:cNvSpPr>
            <a:spLocks noChangeArrowheads="1"/>
          </p:cNvSpPr>
          <p:nvPr/>
        </p:nvSpPr>
        <p:spPr bwMode="auto">
          <a:xfrm rot="16200000">
            <a:off x="1591176" y="2637145"/>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5" name="Freeform 16"/>
          <p:cNvSpPr>
            <a:spLocks noEditPoints="1"/>
          </p:cNvSpPr>
          <p:nvPr/>
        </p:nvSpPr>
        <p:spPr bwMode="auto">
          <a:xfrm rot="16200000">
            <a:off x="683567" y="1747143"/>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7" name="Rectangle 15"/>
          <p:cNvSpPr>
            <a:spLocks noChangeArrowheads="1"/>
          </p:cNvSpPr>
          <p:nvPr/>
        </p:nvSpPr>
        <p:spPr bwMode="auto">
          <a:xfrm rot="16200000">
            <a:off x="1591176" y="2401021"/>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8" name="Rectangle 15"/>
          <p:cNvSpPr>
            <a:spLocks noChangeArrowheads="1"/>
          </p:cNvSpPr>
          <p:nvPr/>
        </p:nvSpPr>
        <p:spPr bwMode="auto">
          <a:xfrm rot="16200000">
            <a:off x="1591176" y="2164898"/>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9" name="Rectangle 15"/>
          <p:cNvSpPr>
            <a:spLocks noChangeArrowheads="1"/>
          </p:cNvSpPr>
          <p:nvPr/>
        </p:nvSpPr>
        <p:spPr bwMode="auto">
          <a:xfrm rot="16200000">
            <a:off x="3535393" y="2637145"/>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0" name="Freeform 16"/>
          <p:cNvSpPr>
            <a:spLocks noEditPoints="1"/>
          </p:cNvSpPr>
          <p:nvPr/>
        </p:nvSpPr>
        <p:spPr bwMode="auto">
          <a:xfrm rot="16200000">
            <a:off x="2627784" y="1747143"/>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1" name="Rectangle 15"/>
          <p:cNvSpPr>
            <a:spLocks noChangeArrowheads="1"/>
          </p:cNvSpPr>
          <p:nvPr/>
        </p:nvSpPr>
        <p:spPr bwMode="auto">
          <a:xfrm rot="16200000">
            <a:off x="3535393" y="2401021"/>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2" name="Rectangle 15"/>
          <p:cNvSpPr>
            <a:spLocks noChangeArrowheads="1"/>
          </p:cNvSpPr>
          <p:nvPr/>
        </p:nvSpPr>
        <p:spPr bwMode="auto">
          <a:xfrm rot="16200000">
            <a:off x="3535393" y="2164898"/>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3" name="Rectangle 15"/>
          <p:cNvSpPr>
            <a:spLocks noChangeArrowheads="1"/>
          </p:cNvSpPr>
          <p:nvPr/>
        </p:nvSpPr>
        <p:spPr bwMode="auto">
          <a:xfrm rot="16200000">
            <a:off x="3535393" y="1933365"/>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4" name="Rectangle 15"/>
          <p:cNvSpPr>
            <a:spLocks noChangeArrowheads="1"/>
          </p:cNvSpPr>
          <p:nvPr/>
        </p:nvSpPr>
        <p:spPr bwMode="auto">
          <a:xfrm rot="16200000">
            <a:off x="5473877" y="2633831"/>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5" name="Freeform 16"/>
          <p:cNvSpPr>
            <a:spLocks noEditPoints="1"/>
          </p:cNvSpPr>
          <p:nvPr/>
        </p:nvSpPr>
        <p:spPr bwMode="auto">
          <a:xfrm rot="16200000">
            <a:off x="4572000" y="1747142"/>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6" name="Rectangle 15"/>
          <p:cNvSpPr>
            <a:spLocks noChangeArrowheads="1"/>
          </p:cNvSpPr>
          <p:nvPr/>
        </p:nvSpPr>
        <p:spPr bwMode="auto">
          <a:xfrm rot="16200000">
            <a:off x="5474748" y="2391098"/>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7" name="Rectangle 15"/>
          <p:cNvSpPr>
            <a:spLocks noChangeArrowheads="1"/>
          </p:cNvSpPr>
          <p:nvPr/>
        </p:nvSpPr>
        <p:spPr bwMode="auto">
          <a:xfrm rot="16200000">
            <a:off x="5479609" y="2164897"/>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8" name="Rectangle 15"/>
          <p:cNvSpPr>
            <a:spLocks noChangeArrowheads="1"/>
          </p:cNvSpPr>
          <p:nvPr/>
        </p:nvSpPr>
        <p:spPr bwMode="auto">
          <a:xfrm rot="16200000">
            <a:off x="5474748" y="1958307"/>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19" name="Rectangle 15"/>
          <p:cNvSpPr>
            <a:spLocks noChangeArrowheads="1"/>
          </p:cNvSpPr>
          <p:nvPr/>
        </p:nvSpPr>
        <p:spPr bwMode="auto">
          <a:xfrm rot="16200000">
            <a:off x="5474749" y="1732105"/>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0" name="Rectangle 15"/>
          <p:cNvSpPr>
            <a:spLocks noChangeArrowheads="1"/>
          </p:cNvSpPr>
          <p:nvPr/>
        </p:nvSpPr>
        <p:spPr bwMode="auto">
          <a:xfrm rot="16200000">
            <a:off x="7423825" y="2637144"/>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1" name="Freeform 16"/>
          <p:cNvSpPr>
            <a:spLocks noEditPoints="1"/>
          </p:cNvSpPr>
          <p:nvPr/>
        </p:nvSpPr>
        <p:spPr bwMode="auto">
          <a:xfrm rot="16200000">
            <a:off x="6516216" y="1747142"/>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2" name="Rectangle 21"/>
          <p:cNvSpPr>
            <a:spLocks noChangeArrowheads="1"/>
          </p:cNvSpPr>
          <p:nvPr/>
        </p:nvSpPr>
        <p:spPr bwMode="auto">
          <a:xfrm rot="16200000">
            <a:off x="7423825" y="2401020"/>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3" name="Rectangle 15"/>
          <p:cNvSpPr>
            <a:spLocks noChangeArrowheads="1"/>
          </p:cNvSpPr>
          <p:nvPr/>
        </p:nvSpPr>
        <p:spPr bwMode="auto">
          <a:xfrm rot="16200000">
            <a:off x="7423825" y="2164896"/>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4" name="Rectangle 15"/>
          <p:cNvSpPr>
            <a:spLocks noChangeArrowheads="1"/>
          </p:cNvSpPr>
          <p:nvPr/>
        </p:nvSpPr>
        <p:spPr bwMode="auto">
          <a:xfrm rot="16200000">
            <a:off x="7423825" y="1933364"/>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5" name="Rectangle 15"/>
          <p:cNvSpPr>
            <a:spLocks noChangeArrowheads="1"/>
          </p:cNvSpPr>
          <p:nvPr/>
        </p:nvSpPr>
        <p:spPr bwMode="auto">
          <a:xfrm rot="16200000">
            <a:off x="7418965" y="1705102"/>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6" name="Rectangle 15"/>
          <p:cNvSpPr>
            <a:spLocks noChangeArrowheads="1"/>
          </p:cNvSpPr>
          <p:nvPr/>
        </p:nvSpPr>
        <p:spPr bwMode="auto">
          <a:xfrm rot="16200000">
            <a:off x="7423825" y="1481190"/>
            <a:ext cx="138718" cy="549779"/>
          </a:xfrm>
          <a:prstGeom prst="rect">
            <a:avLst/>
          </a:prstGeom>
          <a:solidFill>
            <a:srgbClr val="0070C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4">
                  <a:lumMod val="50000"/>
                </a:schemeClr>
              </a:solidFill>
              <a:effectLst/>
              <a:uLnTx/>
              <a:uFillTx/>
            </a:endParaRPr>
          </a:p>
        </p:txBody>
      </p:sp>
      <p:sp>
        <p:nvSpPr>
          <p:cNvPr id="27" name="TextBox 26"/>
          <p:cNvSpPr txBox="1"/>
          <p:nvPr/>
        </p:nvSpPr>
        <p:spPr>
          <a:xfrm>
            <a:off x="1336357" y="3244937"/>
            <a:ext cx="547266"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smtClean="0">
                <a:ln>
                  <a:noFill/>
                </a:ln>
                <a:solidFill>
                  <a:schemeClr val="accent4">
                    <a:lumMod val="50000"/>
                  </a:schemeClr>
                </a:solidFill>
                <a:effectLst/>
                <a:uLnTx/>
                <a:uFillTx/>
                <a:latin typeface="Roboto"/>
              </a:rPr>
              <a:t>70%</a:t>
            </a:r>
            <a:endParaRPr kumimoji="0" lang="vi-VN" sz="2100" b="1" i="0" u="none" strike="noStrike" kern="0" cap="none" spc="0" normalizeH="0" baseline="0" noProof="0">
              <a:ln>
                <a:noFill/>
              </a:ln>
              <a:solidFill>
                <a:schemeClr val="accent4">
                  <a:lumMod val="50000"/>
                </a:schemeClr>
              </a:solidFill>
              <a:effectLst/>
              <a:uLnTx/>
              <a:uFillTx/>
              <a:latin typeface="Roboto"/>
            </a:endParaRPr>
          </a:p>
        </p:txBody>
      </p:sp>
      <p:sp>
        <p:nvSpPr>
          <p:cNvPr id="28" name="TextBox 27"/>
          <p:cNvSpPr txBox="1"/>
          <p:nvPr/>
        </p:nvSpPr>
        <p:spPr>
          <a:xfrm>
            <a:off x="3285433" y="3244937"/>
            <a:ext cx="547266"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dirty="0">
                <a:ln>
                  <a:noFill/>
                </a:ln>
                <a:solidFill>
                  <a:schemeClr val="accent4">
                    <a:lumMod val="50000"/>
                  </a:schemeClr>
                </a:solidFill>
                <a:effectLst/>
                <a:uLnTx/>
                <a:uFillTx/>
                <a:latin typeface="Roboto"/>
              </a:rPr>
              <a:t>8</a:t>
            </a:r>
            <a:r>
              <a:rPr kumimoji="0" lang="vi-VN" sz="2100" b="1" i="0" u="none" strike="noStrike" kern="0" cap="none" spc="0" normalizeH="0" baseline="0" noProof="0" dirty="0" smtClean="0">
                <a:ln>
                  <a:noFill/>
                </a:ln>
                <a:solidFill>
                  <a:schemeClr val="accent4">
                    <a:lumMod val="50000"/>
                  </a:schemeClr>
                </a:solidFill>
                <a:effectLst/>
                <a:uLnTx/>
                <a:uFillTx/>
                <a:latin typeface="Roboto"/>
              </a:rPr>
              <a:t>0%</a:t>
            </a:r>
            <a:endParaRPr kumimoji="0" lang="vi-VN" sz="2100" b="1" i="0" u="none" strike="noStrike" kern="0" cap="none" spc="0" normalizeH="0" baseline="0" noProof="0" dirty="0">
              <a:ln>
                <a:noFill/>
              </a:ln>
              <a:solidFill>
                <a:schemeClr val="accent4">
                  <a:lumMod val="50000"/>
                </a:schemeClr>
              </a:solidFill>
              <a:effectLst/>
              <a:uLnTx/>
              <a:uFillTx/>
              <a:latin typeface="Roboto"/>
            </a:endParaRPr>
          </a:p>
        </p:txBody>
      </p:sp>
      <p:sp>
        <p:nvSpPr>
          <p:cNvPr id="29" name="TextBox 28"/>
          <p:cNvSpPr txBox="1"/>
          <p:nvPr/>
        </p:nvSpPr>
        <p:spPr>
          <a:xfrm>
            <a:off x="5268346" y="3244075"/>
            <a:ext cx="547266"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a:ln>
                  <a:noFill/>
                </a:ln>
                <a:solidFill>
                  <a:schemeClr val="accent4">
                    <a:lumMod val="50000"/>
                  </a:schemeClr>
                </a:solidFill>
                <a:effectLst/>
                <a:uLnTx/>
                <a:uFillTx/>
                <a:latin typeface="Roboto"/>
              </a:rPr>
              <a:t>9</a:t>
            </a:r>
            <a:r>
              <a:rPr kumimoji="0" lang="vi-VN" sz="2100" b="1" i="0" u="none" strike="noStrike" kern="0" cap="none" spc="0" normalizeH="0" baseline="0" noProof="0" smtClean="0">
                <a:ln>
                  <a:noFill/>
                </a:ln>
                <a:solidFill>
                  <a:schemeClr val="accent4">
                    <a:lumMod val="50000"/>
                  </a:schemeClr>
                </a:solidFill>
                <a:effectLst/>
                <a:uLnTx/>
                <a:uFillTx/>
                <a:latin typeface="Roboto"/>
              </a:rPr>
              <a:t>0%</a:t>
            </a:r>
            <a:endParaRPr kumimoji="0" lang="vi-VN" sz="2100" b="1" i="0" u="none" strike="noStrike" kern="0" cap="none" spc="0" normalizeH="0" baseline="0" noProof="0">
              <a:ln>
                <a:noFill/>
              </a:ln>
              <a:solidFill>
                <a:schemeClr val="accent4">
                  <a:lumMod val="50000"/>
                </a:schemeClr>
              </a:solidFill>
              <a:effectLst/>
              <a:uLnTx/>
              <a:uFillTx/>
              <a:latin typeface="Roboto"/>
            </a:endParaRPr>
          </a:p>
        </p:txBody>
      </p:sp>
      <p:sp>
        <p:nvSpPr>
          <p:cNvPr id="30" name="TextBox 29"/>
          <p:cNvSpPr txBox="1"/>
          <p:nvPr/>
        </p:nvSpPr>
        <p:spPr>
          <a:xfrm>
            <a:off x="7130251" y="3244937"/>
            <a:ext cx="683520"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dirty="0" smtClean="0">
                <a:ln>
                  <a:noFill/>
                </a:ln>
                <a:solidFill>
                  <a:schemeClr val="accent4">
                    <a:lumMod val="50000"/>
                  </a:schemeClr>
                </a:solidFill>
                <a:effectLst/>
                <a:uLnTx/>
                <a:uFillTx/>
                <a:latin typeface="Roboto"/>
              </a:rPr>
              <a:t>100%</a:t>
            </a:r>
            <a:endParaRPr kumimoji="0" lang="vi-VN" sz="2100" b="1" i="0" u="none" strike="noStrike" kern="0" cap="none" spc="0" normalizeH="0" baseline="0" noProof="0" dirty="0">
              <a:ln>
                <a:noFill/>
              </a:ln>
              <a:solidFill>
                <a:schemeClr val="accent4">
                  <a:lumMod val="50000"/>
                </a:schemeClr>
              </a:solidFill>
              <a:effectLst/>
              <a:uLnTx/>
              <a:uFillTx/>
              <a:latin typeface="Roboto"/>
            </a:endParaRPr>
          </a:p>
        </p:txBody>
      </p:sp>
      <p:sp>
        <p:nvSpPr>
          <p:cNvPr id="31" name="TextBox 30"/>
          <p:cNvSpPr txBox="1"/>
          <p:nvPr/>
        </p:nvSpPr>
        <p:spPr>
          <a:xfrm>
            <a:off x="742730" y="4035484"/>
            <a:ext cx="1861982" cy="746358"/>
          </a:xfrm>
          <a:prstGeom prst="rect">
            <a:avLst/>
          </a:prstGeom>
          <a:noFill/>
        </p:spPr>
        <p:txBody>
          <a:bodyPr wrap="square" lIns="68580" tIns="34290" rIns="68580" bIns="34290" rtlCol="0">
            <a:spAutoFit/>
          </a:bodyPr>
          <a:lstStyle/>
          <a:p>
            <a:pPr algn="ctr" defTabSz="914400"/>
            <a:r>
              <a:rPr kumimoji="0" lang="zh-CN" altLang="en-US" sz="1100" b="0" i="0" u="none" strike="noStrike" kern="0" cap="none" spc="0" normalizeH="0" baseline="0" noProof="0" dirty="0" smtClean="0">
                <a:ln>
                  <a:noFill/>
                </a:ln>
                <a:solidFill>
                  <a:schemeClr val="accent4">
                    <a:lumMod val="50000"/>
                  </a:schemeClr>
                </a:solidFill>
                <a:effectLst/>
                <a:uLnTx/>
                <a:uFillTx/>
                <a:latin typeface="微软雅黑" pitchFamily="34" charset="-122"/>
                <a:ea typeface="微软雅黑" pitchFamily="34" charset="-122"/>
              </a:rPr>
              <a:t>单击添加</a:t>
            </a:r>
            <a:r>
              <a:rPr lang="zh-CN" altLang="en-US" sz="1100" kern="0" dirty="0">
                <a:solidFill>
                  <a:schemeClr val="accent4">
                    <a:lumMod val="50000"/>
                  </a:schemeClr>
                </a:solidFill>
                <a:latin typeface="微软雅黑" pitchFamily="34" charset="-122"/>
                <a:ea typeface="微软雅黑" pitchFamily="34" charset="-122"/>
              </a:rPr>
              <a:t>文本</a:t>
            </a:r>
            <a:r>
              <a:rPr lang="zh-CN" altLang="en-US" sz="1100" kern="0" dirty="0" smtClean="0">
                <a:solidFill>
                  <a:schemeClr val="accent4">
                    <a:lumMod val="50000"/>
                  </a:schemeClr>
                </a:solidFill>
                <a:latin typeface="微软雅黑" pitchFamily="34" charset="-122"/>
                <a:ea typeface="微软雅黑" pitchFamily="34" charset="-122"/>
              </a:rPr>
              <a:t>内容</a:t>
            </a:r>
            <a:endParaRPr lang="en-US" altLang="zh-CN" sz="1100" kern="0" dirty="0" smtClean="0">
              <a:solidFill>
                <a:schemeClr val="accent4">
                  <a:lumMod val="50000"/>
                </a:schemeClr>
              </a:solidFill>
              <a:latin typeface="微软雅黑" pitchFamily="34" charset="-122"/>
              <a:ea typeface="微软雅黑" pitchFamily="34" charset="-122"/>
            </a:endParaRPr>
          </a:p>
          <a:p>
            <a:pPr algn="ctr" defTabSz="914400"/>
            <a:r>
              <a:rPr lang="zh-CN" altLang="en-US" sz="1100" kern="0" dirty="0" smtClean="0">
                <a:solidFill>
                  <a:schemeClr val="accent4">
                    <a:lumMod val="50000"/>
                  </a:schemeClr>
                </a:solidFill>
                <a:latin typeface="微软雅黑" pitchFamily="34" charset="-122"/>
                <a:ea typeface="微软雅黑" pitchFamily="34" charset="-122"/>
              </a:rPr>
              <a:t>单击添加</a:t>
            </a:r>
            <a:r>
              <a:rPr lang="zh-CN" altLang="en-US" sz="1100" kern="0" dirty="0">
                <a:solidFill>
                  <a:schemeClr val="accent4">
                    <a:lumMod val="50000"/>
                  </a:schemeClr>
                </a:solidFill>
                <a:latin typeface="微软雅黑" pitchFamily="34" charset="-122"/>
                <a:ea typeface="微软雅黑" pitchFamily="34" charset="-122"/>
              </a:rPr>
              <a:t>文本内容</a:t>
            </a:r>
            <a:endParaRPr lang="en-US" altLang="zh-CN" sz="1100" kern="0" dirty="0">
              <a:solidFill>
                <a:schemeClr val="accent4">
                  <a:lumMod val="50000"/>
                </a:schemeClr>
              </a:solidFill>
              <a:latin typeface="微软雅黑" pitchFamily="34" charset="-122"/>
              <a:ea typeface="微软雅黑" pitchFamily="34" charset="-122"/>
            </a:endParaRP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a:t>
            </a:r>
            <a:r>
              <a:rPr lang="zh-CN" altLang="en-US" sz="1100" kern="0" dirty="0" smtClean="0">
                <a:solidFill>
                  <a:schemeClr val="accent4">
                    <a:lumMod val="50000"/>
                  </a:schemeClr>
                </a:solidFill>
                <a:latin typeface="微软雅黑" pitchFamily="34" charset="-122"/>
                <a:ea typeface="微软雅黑" pitchFamily="34" charset="-122"/>
              </a:rPr>
              <a:t>内容</a:t>
            </a:r>
            <a:endParaRPr lang="en-US" altLang="zh-CN" sz="1100" kern="0" dirty="0" smtClean="0">
              <a:solidFill>
                <a:schemeClr val="accent4">
                  <a:lumMod val="50000"/>
                </a:schemeClr>
              </a:solidFill>
              <a:latin typeface="微软雅黑" pitchFamily="34" charset="-122"/>
              <a:ea typeface="微软雅黑" pitchFamily="34" charset="-122"/>
            </a:endParaRPr>
          </a:p>
          <a:p>
            <a:pPr lvl="0" algn="ctr" defTabSz="914400"/>
            <a:r>
              <a:rPr lang="zh-CN" altLang="en-US" sz="1100" kern="0" dirty="0" smtClean="0">
                <a:solidFill>
                  <a:schemeClr val="accent4">
                    <a:lumMod val="50000"/>
                  </a:schemeClr>
                </a:solidFill>
                <a:latin typeface="微软雅黑" pitchFamily="34" charset="-122"/>
                <a:ea typeface="微软雅黑" pitchFamily="34" charset="-122"/>
              </a:rPr>
              <a:t>单击</a:t>
            </a:r>
            <a:r>
              <a:rPr lang="zh-CN" altLang="en-US" sz="1100" kern="0" dirty="0">
                <a:solidFill>
                  <a:schemeClr val="accent4">
                    <a:lumMod val="50000"/>
                  </a:schemeClr>
                </a:solidFill>
                <a:latin typeface="微软雅黑" pitchFamily="34" charset="-122"/>
                <a:ea typeface="微软雅黑" pitchFamily="34" charset="-122"/>
              </a:rPr>
              <a:t>添加文本</a:t>
            </a:r>
            <a:r>
              <a:rPr lang="zh-CN" altLang="en-US" sz="1100" kern="0" dirty="0" smtClean="0">
                <a:solidFill>
                  <a:schemeClr val="accent4">
                    <a:lumMod val="50000"/>
                  </a:schemeClr>
                </a:solidFill>
                <a:latin typeface="微软雅黑" pitchFamily="34" charset="-122"/>
                <a:ea typeface="微软雅黑" pitchFamily="34" charset="-122"/>
              </a:rPr>
              <a:t>内容</a:t>
            </a:r>
            <a:endParaRPr lang="en-US" altLang="zh-CN" sz="1100" kern="0" dirty="0">
              <a:solidFill>
                <a:schemeClr val="accent4">
                  <a:lumMod val="50000"/>
                </a:schemeClr>
              </a:solidFill>
              <a:latin typeface="微软雅黑" pitchFamily="34" charset="-122"/>
              <a:ea typeface="微软雅黑" pitchFamily="34" charset="-122"/>
            </a:endParaRPr>
          </a:p>
        </p:txBody>
      </p:sp>
      <p:sp>
        <p:nvSpPr>
          <p:cNvPr id="32" name="Rectangle 38"/>
          <p:cNvSpPr/>
          <p:nvPr/>
        </p:nvSpPr>
        <p:spPr>
          <a:xfrm>
            <a:off x="1107327" y="3606142"/>
            <a:ext cx="1061829" cy="346249"/>
          </a:xfrm>
          <a:prstGeom prst="rect">
            <a:avLst/>
          </a:prstGeom>
        </p:spPr>
        <p:txBody>
          <a:bodyPr wrap="non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accent4">
                    <a:lumMod val="50000"/>
                  </a:schemeClr>
                </a:solidFill>
                <a:effectLst/>
                <a:uLnTx/>
                <a:uFillTx/>
                <a:latin typeface="微软雅黑" pitchFamily="34" charset="-122"/>
                <a:ea typeface="微软雅黑" pitchFamily="34" charset="-122"/>
              </a:rPr>
              <a:t>添加标题</a:t>
            </a:r>
            <a:endParaRPr kumimoji="0" lang="en-US" sz="1800" b="1" i="0" u="none" strike="noStrike" kern="0" cap="none" spc="0" normalizeH="0" baseline="0" noProof="0" dirty="0">
              <a:ln>
                <a:noFill/>
              </a:ln>
              <a:solidFill>
                <a:schemeClr val="accent4">
                  <a:lumMod val="50000"/>
                </a:schemeClr>
              </a:solidFill>
              <a:effectLst/>
              <a:uLnTx/>
              <a:uFillTx/>
              <a:latin typeface="微软雅黑" pitchFamily="34" charset="-122"/>
              <a:ea typeface="微软雅黑" pitchFamily="34" charset="-122"/>
            </a:endParaRPr>
          </a:p>
        </p:txBody>
      </p:sp>
      <p:sp>
        <p:nvSpPr>
          <p:cNvPr id="33" name="TextBox 32"/>
          <p:cNvSpPr txBox="1"/>
          <p:nvPr/>
        </p:nvSpPr>
        <p:spPr>
          <a:xfrm>
            <a:off x="2681791" y="4034259"/>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p:txBody>
      </p:sp>
      <p:sp>
        <p:nvSpPr>
          <p:cNvPr id="34" name="Rectangle 40"/>
          <p:cNvSpPr/>
          <p:nvPr/>
        </p:nvSpPr>
        <p:spPr>
          <a:xfrm>
            <a:off x="3046627" y="3606727"/>
            <a:ext cx="1061829" cy="346249"/>
          </a:xfrm>
          <a:prstGeom prst="rect">
            <a:avLst/>
          </a:prstGeom>
        </p:spPr>
        <p:txBody>
          <a:bodyPr wrap="none" lIns="68580" tIns="34290" rIns="68580" bIns="34290">
            <a:spAutoFit/>
          </a:bodyPr>
          <a:lstStyle/>
          <a:p>
            <a:pPr lvl="0" defTabSz="914400"/>
            <a:r>
              <a:rPr lang="zh-CN" altLang="en-US" sz="1800" b="1" kern="0" dirty="0" smtClean="0">
                <a:solidFill>
                  <a:schemeClr val="accent4">
                    <a:lumMod val="50000"/>
                  </a:schemeClr>
                </a:solidFill>
                <a:latin typeface="微软雅黑" pitchFamily="34" charset="-122"/>
                <a:ea typeface="微软雅黑" pitchFamily="34" charset="-122"/>
              </a:rPr>
              <a:t>添加标题</a:t>
            </a:r>
            <a:endParaRPr lang="zh-CN" altLang="en-US" sz="1800" b="1" kern="0" dirty="0">
              <a:solidFill>
                <a:schemeClr val="accent4">
                  <a:lumMod val="50000"/>
                </a:schemeClr>
              </a:solidFill>
              <a:latin typeface="微软雅黑" pitchFamily="34" charset="-122"/>
              <a:ea typeface="微软雅黑" pitchFamily="34" charset="-122"/>
            </a:endParaRPr>
          </a:p>
        </p:txBody>
      </p:sp>
      <p:sp>
        <p:nvSpPr>
          <p:cNvPr id="35" name="TextBox 34"/>
          <p:cNvSpPr txBox="1"/>
          <p:nvPr/>
        </p:nvSpPr>
        <p:spPr>
          <a:xfrm>
            <a:off x="4680013" y="4057640"/>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p:txBody>
      </p:sp>
      <p:sp>
        <p:nvSpPr>
          <p:cNvPr id="36" name="Rectangle 42"/>
          <p:cNvSpPr/>
          <p:nvPr/>
        </p:nvSpPr>
        <p:spPr>
          <a:xfrm>
            <a:off x="5044475" y="3606727"/>
            <a:ext cx="1061829" cy="346249"/>
          </a:xfrm>
          <a:prstGeom prst="rect">
            <a:avLst/>
          </a:prstGeom>
        </p:spPr>
        <p:txBody>
          <a:bodyPr wrap="none" lIns="68580" tIns="34290" rIns="68580" bIns="34290">
            <a:spAutoFit/>
          </a:bodyPr>
          <a:lstStyle/>
          <a:p>
            <a:pPr lvl="0" defTabSz="914400"/>
            <a:r>
              <a:rPr lang="zh-CN" altLang="en-US" sz="1800" b="1" kern="0" dirty="0">
                <a:solidFill>
                  <a:schemeClr val="accent4">
                    <a:lumMod val="50000"/>
                  </a:schemeClr>
                </a:solidFill>
                <a:latin typeface="微软雅黑" pitchFamily="34" charset="-122"/>
                <a:ea typeface="微软雅黑" pitchFamily="34" charset="-122"/>
              </a:rPr>
              <a:t>添加标题</a:t>
            </a:r>
          </a:p>
        </p:txBody>
      </p:sp>
      <p:sp>
        <p:nvSpPr>
          <p:cNvPr id="37" name="TextBox 36"/>
          <p:cNvSpPr txBox="1"/>
          <p:nvPr/>
        </p:nvSpPr>
        <p:spPr>
          <a:xfrm>
            <a:off x="6742466" y="4032289"/>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accent4">
                    <a:lumMod val="50000"/>
                  </a:schemeClr>
                </a:solidFill>
                <a:latin typeface="微软雅黑" pitchFamily="34" charset="-122"/>
                <a:ea typeface="微软雅黑" pitchFamily="34" charset="-122"/>
              </a:rPr>
              <a:t>单击添加文本内容</a:t>
            </a:r>
          </a:p>
        </p:txBody>
      </p:sp>
      <p:sp>
        <p:nvSpPr>
          <p:cNvPr id="38" name="Rectangle 44"/>
          <p:cNvSpPr/>
          <p:nvPr/>
        </p:nvSpPr>
        <p:spPr>
          <a:xfrm>
            <a:off x="7122437" y="3606727"/>
            <a:ext cx="1061829" cy="346249"/>
          </a:xfrm>
          <a:prstGeom prst="rect">
            <a:avLst/>
          </a:prstGeom>
        </p:spPr>
        <p:txBody>
          <a:bodyPr wrap="none" lIns="68580" tIns="34290" rIns="68580" bIns="34290">
            <a:spAutoFit/>
          </a:bodyPr>
          <a:lstStyle/>
          <a:p>
            <a:pPr lvl="0" defTabSz="914400"/>
            <a:r>
              <a:rPr lang="zh-CN" altLang="en-US" sz="1800" b="1" kern="0" dirty="0">
                <a:solidFill>
                  <a:schemeClr val="accent4">
                    <a:lumMod val="50000"/>
                  </a:schemeClr>
                </a:solidFill>
                <a:latin typeface="微软雅黑" pitchFamily="34" charset="-122"/>
                <a:ea typeface="微软雅黑" pitchFamily="34" charset="-122"/>
              </a:rPr>
              <a:t>添加标题</a:t>
            </a:r>
          </a:p>
        </p:txBody>
      </p:sp>
      <p:sp>
        <p:nvSpPr>
          <p:cNvPr id="39" name="Chevron 3"/>
          <p:cNvSpPr/>
          <p:nvPr/>
        </p:nvSpPr>
        <p:spPr>
          <a:xfrm>
            <a:off x="2446046" y="2196420"/>
            <a:ext cx="363474" cy="513113"/>
          </a:xfrm>
          <a:prstGeom prst="chevron">
            <a:avLst/>
          </a:prstGeom>
          <a:solidFill>
            <a:srgbClr val="0070C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chemeClr val="accent4">
                  <a:lumMod val="50000"/>
                </a:schemeClr>
              </a:solidFill>
              <a:effectLst/>
              <a:uLnTx/>
              <a:uFillTx/>
              <a:latin typeface="Calibri"/>
              <a:ea typeface="+mn-ea"/>
              <a:cs typeface="+mn-cs"/>
            </a:endParaRPr>
          </a:p>
        </p:txBody>
      </p:sp>
      <p:sp>
        <p:nvSpPr>
          <p:cNvPr id="40" name="Chevron 45"/>
          <p:cNvSpPr/>
          <p:nvPr/>
        </p:nvSpPr>
        <p:spPr>
          <a:xfrm>
            <a:off x="4390263" y="2192664"/>
            <a:ext cx="363474" cy="513113"/>
          </a:xfrm>
          <a:prstGeom prst="chevron">
            <a:avLst/>
          </a:prstGeom>
          <a:solidFill>
            <a:srgbClr val="0070C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chemeClr val="accent4">
                  <a:lumMod val="50000"/>
                </a:schemeClr>
              </a:solidFill>
              <a:effectLst/>
              <a:uLnTx/>
              <a:uFillTx/>
              <a:latin typeface="Calibri"/>
              <a:ea typeface="+mn-ea"/>
              <a:cs typeface="+mn-cs"/>
            </a:endParaRPr>
          </a:p>
        </p:txBody>
      </p:sp>
      <p:sp>
        <p:nvSpPr>
          <p:cNvPr id="41" name="Chevron 46"/>
          <p:cNvSpPr/>
          <p:nvPr/>
        </p:nvSpPr>
        <p:spPr>
          <a:xfrm>
            <a:off x="6334479" y="2197830"/>
            <a:ext cx="363474" cy="513113"/>
          </a:xfrm>
          <a:prstGeom prst="chevron">
            <a:avLst/>
          </a:prstGeom>
          <a:solidFill>
            <a:srgbClr val="0070C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chemeClr val="accent4">
                  <a:lumMod val="50000"/>
                </a:schemeClr>
              </a:solidFill>
              <a:effectLst/>
              <a:uLnTx/>
              <a:uFillTx/>
              <a:latin typeface="Calibri"/>
              <a:ea typeface="+mn-ea"/>
              <a:cs typeface="+mn-cs"/>
            </a:endParaRPr>
          </a:p>
        </p:txBody>
      </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860"/>
                            </p:stCondLst>
                            <p:childTnLst>
                              <p:par>
                                <p:cTn id="17" presetID="2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250"/>
                                        <p:tgtEl>
                                          <p:spTgt spid="4"/>
                                        </p:tgtEl>
                                      </p:cBhvr>
                                    </p:animEffect>
                                  </p:childTnLst>
                                </p:cTn>
                              </p:par>
                            </p:childTnLst>
                          </p:cTn>
                        </p:par>
                        <p:par>
                          <p:cTn id="20" fill="hold">
                            <p:stCondLst>
                              <p:cond delay="211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250"/>
                                        <p:tgtEl>
                                          <p:spTgt spid="7"/>
                                        </p:tgtEl>
                                      </p:cBhvr>
                                    </p:animEffect>
                                  </p:childTnLst>
                                </p:cTn>
                              </p:par>
                            </p:childTnLst>
                          </p:cTn>
                        </p:par>
                        <p:par>
                          <p:cTn id="24" fill="hold">
                            <p:stCondLst>
                              <p:cond delay="236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250"/>
                                        <p:tgtEl>
                                          <p:spTgt spid="8"/>
                                        </p:tgtEl>
                                      </p:cBhvr>
                                    </p:animEffect>
                                  </p:childTnLst>
                                </p:cTn>
                              </p:par>
                            </p:childTnLst>
                          </p:cTn>
                        </p:par>
                        <p:par>
                          <p:cTn id="28" fill="hold">
                            <p:stCondLst>
                              <p:cond delay="2610"/>
                            </p:stCondLst>
                            <p:childTnLst>
                              <p:par>
                                <p:cTn id="29" presetID="14"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par>
                          <p:cTn id="32" fill="hold">
                            <p:stCondLst>
                              <p:cond delay="3110"/>
                            </p:stCondLst>
                            <p:childTnLst>
                              <p:par>
                                <p:cTn id="33" presetID="12" presetClass="entr" presetSubtype="8"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p:tgtEl>
                                          <p:spTgt spid="39"/>
                                        </p:tgtEl>
                                        <p:attrNameLst>
                                          <p:attrName>ppt_x</p:attrName>
                                        </p:attrNameLst>
                                      </p:cBhvr>
                                      <p:tavLst>
                                        <p:tav tm="0">
                                          <p:val>
                                            <p:strVal val="#ppt_x-#ppt_w*1.125000"/>
                                          </p:val>
                                        </p:tav>
                                        <p:tav tm="100000">
                                          <p:val>
                                            <p:strVal val="#ppt_x"/>
                                          </p:val>
                                        </p:tav>
                                      </p:tavLst>
                                    </p:anim>
                                    <p:animEffect transition="in" filter="wipe(right)">
                                      <p:cBhvr>
                                        <p:cTn id="36" dur="500"/>
                                        <p:tgtEl>
                                          <p:spTgt spid="39"/>
                                        </p:tgtEl>
                                      </p:cBhvr>
                                    </p:animEffect>
                                  </p:childTnLst>
                                </p:cTn>
                              </p:par>
                            </p:childTnLst>
                          </p:cTn>
                        </p:par>
                        <p:par>
                          <p:cTn id="37" fill="hold">
                            <p:stCondLst>
                              <p:cond delay="3610"/>
                            </p:stCondLst>
                            <p:childTnLst>
                              <p:par>
                                <p:cTn id="38" presetID="2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childTnLst>
                          </p:cTn>
                        </p:par>
                        <p:par>
                          <p:cTn id="41" fill="hold">
                            <p:stCondLst>
                              <p:cond delay="411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250"/>
                                        <p:tgtEl>
                                          <p:spTgt spid="9"/>
                                        </p:tgtEl>
                                      </p:cBhvr>
                                    </p:animEffect>
                                  </p:childTnLst>
                                </p:cTn>
                              </p:par>
                            </p:childTnLst>
                          </p:cTn>
                        </p:par>
                        <p:par>
                          <p:cTn id="45" fill="hold">
                            <p:stCondLst>
                              <p:cond delay="4360"/>
                            </p:stCondLst>
                            <p:childTnLst>
                              <p:par>
                                <p:cTn id="46" presetID="22" presetClass="entr" presetSubtype="4"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250"/>
                                        <p:tgtEl>
                                          <p:spTgt spid="11"/>
                                        </p:tgtEl>
                                      </p:cBhvr>
                                    </p:animEffect>
                                  </p:childTnLst>
                                </p:cTn>
                              </p:par>
                            </p:childTnLst>
                          </p:cTn>
                        </p:par>
                        <p:par>
                          <p:cTn id="49" fill="hold">
                            <p:stCondLst>
                              <p:cond delay="4610"/>
                            </p:stCondLst>
                            <p:childTnLst>
                              <p:par>
                                <p:cTn id="50" presetID="2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250"/>
                                        <p:tgtEl>
                                          <p:spTgt spid="12"/>
                                        </p:tgtEl>
                                      </p:cBhvr>
                                    </p:animEffect>
                                  </p:childTnLst>
                                </p:cTn>
                              </p:par>
                            </p:childTnLst>
                          </p:cTn>
                        </p:par>
                        <p:par>
                          <p:cTn id="53" fill="hold">
                            <p:stCondLst>
                              <p:cond delay="4860"/>
                            </p:stCondLst>
                            <p:childTnLst>
                              <p:par>
                                <p:cTn id="54" presetID="22" presetClass="entr" presetSubtype="4"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250"/>
                                        <p:tgtEl>
                                          <p:spTgt spid="13"/>
                                        </p:tgtEl>
                                      </p:cBhvr>
                                    </p:animEffect>
                                  </p:childTnLst>
                                </p:cTn>
                              </p:par>
                            </p:childTnLst>
                          </p:cTn>
                        </p:par>
                        <p:par>
                          <p:cTn id="57" fill="hold">
                            <p:stCondLst>
                              <p:cond delay="5110"/>
                            </p:stCondLst>
                            <p:childTnLst>
                              <p:par>
                                <p:cTn id="58" presetID="14" presetClass="entr" presetSubtype="10"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randombar(horizontal)">
                                      <p:cBhvr>
                                        <p:cTn id="60" dur="500"/>
                                        <p:tgtEl>
                                          <p:spTgt spid="28"/>
                                        </p:tgtEl>
                                      </p:cBhvr>
                                    </p:animEffect>
                                  </p:childTnLst>
                                </p:cTn>
                              </p:par>
                            </p:childTnLst>
                          </p:cTn>
                        </p:par>
                        <p:par>
                          <p:cTn id="61" fill="hold">
                            <p:stCondLst>
                              <p:cond delay="5610"/>
                            </p:stCondLst>
                            <p:childTnLst>
                              <p:par>
                                <p:cTn id="62" presetID="12" presetClass="entr" presetSubtype="8"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p:tgtEl>
                                          <p:spTgt spid="40"/>
                                        </p:tgtEl>
                                        <p:attrNameLst>
                                          <p:attrName>ppt_x</p:attrName>
                                        </p:attrNameLst>
                                      </p:cBhvr>
                                      <p:tavLst>
                                        <p:tav tm="0">
                                          <p:val>
                                            <p:strVal val="#ppt_x-#ppt_w*1.125000"/>
                                          </p:val>
                                        </p:tav>
                                        <p:tav tm="100000">
                                          <p:val>
                                            <p:strVal val="#ppt_x"/>
                                          </p:val>
                                        </p:tav>
                                      </p:tavLst>
                                    </p:anim>
                                    <p:animEffect transition="in" filter="wipe(right)">
                                      <p:cBhvr>
                                        <p:cTn id="65" dur="500"/>
                                        <p:tgtEl>
                                          <p:spTgt spid="40"/>
                                        </p:tgtEl>
                                      </p:cBhvr>
                                    </p:animEffect>
                                  </p:childTnLst>
                                </p:cTn>
                              </p:par>
                            </p:childTnLst>
                          </p:cTn>
                        </p:par>
                        <p:par>
                          <p:cTn id="66" fill="hold">
                            <p:stCondLst>
                              <p:cond delay="6110"/>
                            </p:stCondLst>
                            <p:childTnLst>
                              <p:par>
                                <p:cTn id="67" presetID="22" presetClass="entr" presetSubtype="4"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childTnLst>
                          </p:cTn>
                        </p:par>
                        <p:par>
                          <p:cTn id="70" fill="hold">
                            <p:stCondLst>
                              <p:cond delay="6610"/>
                            </p:stCondLst>
                            <p:childTnLst>
                              <p:par>
                                <p:cTn id="71" presetID="22" presetClass="entr" presetSubtype="4"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down)">
                                      <p:cBhvr>
                                        <p:cTn id="73" dur="250"/>
                                        <p:tgtEl>
                                          <p:spTgt spid="14"/>
                                        </p:tgtEl>
                                      </p:cBhvr>
                                    </p:animEffect>
                                  </p:childTnLst>
                                </p:cTn>
                              </p:par>
                            </p:childTnLst>
                          </p:cTn>
                        </p:par>
                        <p:par>
                          <p:cTn id="74" fill="hold">
                            <p:stCondLst>
                              <p:cond delay="6860"/>
                            </p:stCondLst>
                            <p:childTnLst>
                              <p:par>
                                <p:cTn id="75" presetID="22" presetClass="entr" presetSubtype="4"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down)">
                                      <p:cBhvr>
                                        <p:cTn id="77" dur="250"/>
                                        <p:tgtEl>
                                          <p:spTgt spid="16"/>
                                        </p:tgtEl>
                                      </p:cBhvr>
                                    </p:animEffect>
                                  </p:childTnLst>
                                </p:cTn>
                              </p:par>
                            </p:childTnLst>
                          </p:cTn>
                        </p:par>
                        <p:par>
                          <p:cTn id="78" fill="hold">
                            <p:stCondLst>
                              <p:cond delay="7110"/>
                            </p:stCondLst>
                            <p:childTnLst>
                              <p:par>
                                <p:cTn id="79" presetID="22" presetClass="entr" presetSubtype="4"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down)">
                                      <p:cBhvr>
                                        <p:cTn id="81" dur="250"/>
                                        <p:tgtEl>
                                          <p:spTgt spid="17"/>
                                        </p:tgtEl>
                                      </p:cBhvr>
                                    </p:animEffect>
                                  </p:childTnLst>
                                </p:cTn>
                              </p:par>
                            </p:childTnLst>
                          </p:cTn>
                        </p:par>
                        <p:par>
                          <p:cTn id="82" fill="hold">
                            <p:stCondLst>
                              <p:cond delay="7360"/>
                            </p:stCondLst>
                            <p:childTnLst>
                              <p:par>
                                <p:cTn id="83" presetID="2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down)">
                                      <p:cBhvr>
                                        <p:cTn id="85" dur="250"/>
                                        <p:tgtEl>
                                          <p:spTgt spid="18"/>
                                        </p:tgtEl>
                                      </p:cBhvr>
                                    </p:animEffect>
                                  </p:childTnLst>
                                </p:cTn>
                              </p:par>
                            </p:childTnLst>
                          </p:cTn>
                        </p:par>
                        <p:par>
                          <p:cTn id="86" fill="hold">
                            <p:stCondLst>
                              <p:cond delay="7610"/>
                            </p:stCondLst>
                            <p:childTnLst>
                              <p:par>
                                <p:cTn id="87" presetID="22" presetClass="entr" presetSubtype="4"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down)">
                                      <p:cBhvr>
                                        <p:cTn id="89" dur="250"/>
                                        <p:tgtEl>
                                          <p:spTgt spid="19"/>
                                        </p:tgtEl>
                                      </p:cBhvr>
                                    </p:animEffect>
                                  </p:childTnLst>
                                </p:cTn>
                              </p:par>
                            </p:childTnLst>
                          </p:cTn>
                        </p:par>
                        <p:par>
                          <p:cTn id="90" fill="hold">
                            <p:stCondLst>
                              <p:cond delay="7860"/>
                            </p:stCondLst>
                            <p:childTnLst>
                              <p:par>
                                <p:cTn id="91" presetID="14" presetClass="entr" presetSubtype="1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randombar(horizontal)">
                                      <p:cBhvr>
                                        <p:cTn id="93" dur="500"/>
                                        <p:tgtEl>
                                          <p:spTgt spid="29"/>
                                        </p:tgtEl>
                                      </p:cBhvr>
                                    </p:animEffect>
                                  </p:childTnLst>
                                </p:cTn>
                              </p:par>
                            </p:childTnLst>
                          </p:cTn>
                        </p:par>
                        <p:par>
                          <p:cTn id="94" fill="hold">
                            <p:stCondLst>
                              <p:cond delay="8360"/>
                            </p:stCondLst>
                            <p:childTnLst>
                              <p:par>
                                <p:cTn id="95" presetID="12" presetClass="entr" presetSubtype="8"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childTnLst>
                          </p:cTn>
                        </p:par>
                        <p:par>
                          <p:cTn id="99" fill="hold">
                            <p:stCondLst>
                              <p:cond delay="8860"/>
                            </p:stCondLst>
                            <p:childTnLst>
                              <p:par>
                                <p:cTn id="100" presetID="22" presetClass="entr" presetSubtype="4"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wipe(down)">
                                      <p:cBhvr>
                                        <p:cTn id="102" dur="500"/>
                                        <p:tgtEl>
                                          <p:spTgt spid="21"/>
                                        </p:tgtEl>
                                      </p:cBhvr>
                                    </p:animEffect>
                                  </p:childTnLst>
                                </p:cTn>
                              </p:par>
                            </p:childTnLst>
                          </p:cTn>
                        </p:par>
                        <p:par>
                          <p:cTn id="103" fill="hold">
                            <p:stCondLst>
                              <p:cond delay="9360"/>
                            </p:stCondLst>
                            <p:childTnLst>
                              <p:par>
                                <p:cTn id="104" presetID="22" presetClass="entr" presetSubtype="4"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wipe(down)">
                                      <p:cBhvr>
                                        <p:cTn id="106" dur="250"/>
                                        <p:tgtEl>
                                          <p:spTgt spid="20"/>
                                        </p:tgtEl>
                                      </p:cBhvr>
                                    </p:animEffect>
                                  </p:childTnLst>
                                </p:cTn>
                              </p:par>
                            </p:childTnLst>
                          </p:cTn>
                        </p:par>
                        <p:par>
                          <p:cTn id="107" fill="hold">
                            <p:stCondLst>
                              <p:cond delay="9610"/>
                            </p:stCondLst>
                            <p:childTnLst>
                              <p:par>
                                <p:cTn id="108" presetID="22" presetClass="entr" presetSubtype="4" fill="hold" grpId="0" nodeType="after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wipe(down)">
                                      <p:cBhvr>
                                        <p:cTn id="110" dur="250"/>
                                        <p:tgtEl>
                                          <p:spTgt spid="22"/>
                                        </p:tgtEl>
                                      </p:cBhvr>
                                    </p:animEffect>
                                  </p:childTnLst>
                                </p:cTn>
                              </p:par>
                            </p:childTnLst>
                          </p:cTn>
                        </p:par>
                        <p:par>
                          <p:cTn id="111" fill="hold">
                            <p:stCondLst>
                              <p:cond delay="9860"/>
                            </p:stCondLst>
                            <p:childTnLst>
                              <p:par>
                                <p:cTn id="112" presetID="22" presetClass="entr" presetSubtype="4" fill="hold" grpId="0" nodeType="after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wipe(down)">
                                      <p:cBhvr>
                                        <p:cTn id="114" dur="250"/>
                                        <p:tgtEl>
                                          <p:spTgt spid="23"/>
                                        </p:tgtEl>
                                      </p:cBhvr>
                                    </p:animEffect>
                                  </p:childTnLst>
                                </p:cTn>
                              </p:par>
                            </p:childTnLst>
                          </p:cTn>
                        </p:par>
                        <p:par>
                          <p:cTn id="115" fill="hold">
                            <p:stCondLst>
                              <p:cond delay="10110"/>
                            </p:stCondLst>
                            <p:childTnLst>
                              <p:par>
                                <p:cTn id="116" presetID="22" presetClass="entr" presetSubtype="4" fill="hold" grpId="0" nodeType="after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wipe(down)">
                                      <p:cBhvr>
                                        <p:cTn id="118" dur="250"/>
                                        <p:tgtEl>
                                          <p:spTgt spid="24"/>
                                        </p:tgtEl>
                                      </p:cBhvr>
                                    </p:animEffect>
                                  </p:childTnLst>
                                </p:cTn>
                              </p:par>
                            </p:childTnLst>
                          </p:cTn>
                        </p:par>
                        <p:par>
                          <p:cTn id="119" fill="hold">
                            <p:stCondLst>
                              <p:cond delay="10360"/>
                            </p:stCondLst>
                            <p:childTnLst>
                              <p:par>
                                <p:cTn id="120" presetID="22" presetClass="entr" presetSubtype="4"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wipe(down)">
                                      <p:cBhvr>
                                        <p:cTn id="122" dur="250"/>
                                        <p:tgtEl>
                                          <p:spTgt spid="25"/>
                                        </p:tgtEl>
                                      </p:cBhvr>
                                    </p:animEffect>
                                  </p:childTnLst>
                                </p:cTn>
                              </p:par>
                            </p:childTnLst>
                          </p:cTn>
                        </p:par>
                        <p:par>
                          <p:cTn id="123" fill="hold">
                            <p:stCondLst>
                              <p:cond delay="10610"/>
                            </p:stCondLst>
                            <p:childTnLst>
                              <p:par>
                                <p:cTn id="124" presetID="22" presetClass="entr" presetSubtype="4" fill="hold" grpId="0" nodeType="after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wipe(down)">
                                      <p:cBhvr>
                                        <p:cTn id="126" dur="250"/>
                                        <p:tgtEl>
                                          <p:spTgt spid="26"/>
                                        </p:tgtEl>
                                      </p:cBhvr>
                                    </p:animEffect>
                                  </p:childTnLst>
                                </p:cTn>
                              </p:par>
                            </p:childTnLst>
                          </p:cTn>
                        </p:par>
                        <p:par>
                          <p:cTn id="127" fill="hold">
                            <p:stCondLst>
                              <p:cond delay="10860"/>
                            </p:stCondLst>
                            <p:childTnLst>
                              <p:par>
                                <p:cTn id="128" presetID="14" presetClass="entr" presetSubtype="10" fill="hold" grpId="0" nodeType="after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randombar(horizontal)">
                                      <p:cBhvr>
                                        <p:cTn id="130" dur="500"/>
                                        <p:tgtEl>
                                          <p:spTgt spid="30"/>
                                        </p:tgtEl>
                                      </p:cBhvr>
                                    </p:animEffect>
                                  </p:childTnLst>
                                </p:cTn>
                              </p:par>
                            </p:childTnLst>
                          </p:cTn>
                        </p:par>
                        <p:par>
                          <p:cTn id="131" fill="hold">
                            <p:stCondLst>
                              <p:cond delay="11360"/>
                            </p:stCondLst>
                            <p:childTnLst>
                              <p:par>
                                <p:cTn id="132" presetID="12" presetClass="entr" presetSubtype="1" fill="hold" grpId="0" nodeType="afterEffect">
                                  <p:stCondLst>
                                    <p:cond delay="0"/>
                                  </p:stCondLst>
                                  <p:childTnLst>
                                    <p:set>
                                      <p:cBhvr>
                                        <p:cTn id="133" dur="1" fill="hold">
                                          <p:stCondLst>
                                            <p:cond delay="0"/>
                                          </p:stCondLst>
                                        </p:cTn>
                                        <p:tgtEl>
                                          <p:spTgt spid="32"/>
                                        </p:tgtEl>
                                        <p:attrNameLst>
                                          <p:attrName>style.visibility</p:attrName>
                                        </p:attrNameLst>
                                      </p:cBhvr>
                                      <p:to>
                                        <p:strVal val="visible"/>
                                      </p:to>
                                    </p:set>
                                    <p:anim calcmode="lin" valueType="num">
                                      <p:cBhvr additive="base">
                                        <p:cTn id="134" dur="500"/>
                                        <p:tgtEl>
                                          <p:spTgt spid="32"/>
                                        </p:tgtEl>
                                        <p:attrNameLst>
                                          <p:attrName>ppt_y</p:attrName>
                                        </p:attrNameLst>
                                      </p:cBhvr>
                                      <p:tavLst>
                                        <p:tav tm="0">
                                          <p:val>
                                            <p:strVal val="#ppt_y-#ppt_h*1.125000"/>
                                          </p:val>
                                        </p:tav>
                                        <p:tav tm="100000">
                                          <p:val>
                                            <p:strVal val="#ppt_y"/>
                                          </p:val>
                                        </p:tav>
                                      </p:tavLst>
                                    </p:anim>
                                    <p:animEffect transition="in" filter="wipe(down)">
                                      <p:cBhvr>
                                        <p:cTn id="135" dur="500"/>
                                        <p:tgtEl>
                                          <p:spTgt spid="32"/>
                                        </p:tgtEl>
                                      </p:cBhvr>
                                    </p:animEffect>
                                  </p:childTnLst>
                                </p:cTn>
                              </p:par>
                            </p:childTnLst>
                          </p:cTn>
                        </p:par>
                        <p:par>
                          <p:cTn id="136" fill="hold">
                            <p:stCondLst>
                              <p:cond delay="11860"/>
                            </p:stCondLst>
                            <p:childTnLst>
                              <p:par>
                                <p:cTn id="137" presetID="12" presetClass="entr" presetSubtype="1" fill="hold" grpId="0" nodeType="afterEffect">
                                  <p:stCondLst>
                                    <p:cond delay="0"/>
                                  </p:stCondLst>
                                  <p:childTnLst>
                                    <p:set>
                                      <p:cBhvr>
                                        <p:cTn id="138" dur="1" fill="hold">
                                          <p:stCondLst>
                                            <p:cond delay="0"/>
                                          </p:stCondLst>
                                        </p:cTn>
                                        <p:tgtEl>
                                          <p:spTgt spid="31"/>
                                        </p:tgtEl>
                                        <p:attrNameLst>
                                          <p:attrName>style.visibility</p:attrName>
                                        </p:attrNameLst>
                                      </p:cBhvr>
                                      <p:to>
                                        <p:strVal val="visible"/>
                                      </p:to>
                                    </p:set>
                                    <p:anim calcmode="lin" valueType="num">
                                      <p:cBhvr additive="base">
                                        <p:cTn id="139" dur="500"/>
                                        <p:tgtEl>
                                          <p:spTgt spid="31"/>
                                        </p:tgtEl>
                                        <p:attrNameLst>
                                          <p:attrName>ppt_y</p:attrName>
                                        </p:attrNameLst>
                                      </p:cBhvr>
                                      <p:tavLst>
                                        <p:tav tm="0">
                                          <p:val>
                                            <p:strVal val="#ppt_y-#ppt_h*1.125000"/>
                                          </p:val>
                                        </p:tav>
                                        <p:tav tm="100000">
                                          <p:val>
                                            <p:strVal val="#ppt_y"/>
                                          </p:val>
                                        </p:tav>
                                      </p:tavLst>
                                    </p:anim>
                                    <p:animEffect transition="in" filter="wipe(down)">
                                      <p:cBhvr>
                                        <p:cTn id="140" dur="500"/>
                                        <p:tgtEl>
                                          <p:spTgt spid="31"/>
                                        </p:tgtEl>
                                      </p:cBhvr>
                                    </p:animEffect>
                                  </p:childTnLst>
                                </p:cTn>
                              </p:par>
                            </p:childTnLst>
                          </p:cTn>
                        </p:par>
                        <p:par>
                          <p:cTn id="141" fill="hold">
                            <p:stCondLst>
                              <p:cond delay="12360"/>
                            </p:stCondLst>
                            <p:childTnLst>
                              <p:par>
                                <p:cTn id="142" presetID="12" presetClass="entr" presetSubtype="1" fill="hold" grpId="0" nodeType="afterEffect">
                                  <p:stCondLst>
                                    <p:cond delay="0"/>
                                  </p:stCondLst>
                                  <p:childTnLst>
                                    <p:set>
                                      <p:cBhvr>
                                        <p:cTn id="143" dur="1" fill="hold">
                                          <p:stCondLst>
                                            <p:cond delay="0"/>
                                          </p:stCondLst>
                                        </p:cTn>
                                        <p:tgtEl>
                                          <p:spTgt spid="34"/>
                                        </p:tgtEl>
                                        <p:attrNameLst>
                                          <p:attrName>style.visibility</p:attrName>
                                        </p:attrNameLst>
                                      </p:cBhvr>
                                      <p:to>
                                        <p:strVal val="visible"/>
                                      </p:to>
                                    </p:set>
                                    <p:anim calcmode="lin" valueType="num">
                                      <p:cBhvr additive="base">
                                        <p:cTn id="144" dur="500"/>
                                        <p:tgtEl>
                                          <p:spTgt spid="34"/>
                                        </p:tgtEl>
                                        <p:attrNameLst>
                                          <p:attrName>ppt_y</p:attrName>
                                        </p:attrNameLst>
                                      </p:cBhvr>
                                      <p:tavLst>
                                        <p:tav tm="0">
                                          <p:val>
                                            <p:strVal val="#ppt_y-#ppt_h*1.125000"/>
                                          </p:val>
                                        </p:tav>
                                        <p:tav tm="100000">
                                          <p:val>
                                            <p:strVal val="#ppt_y"/>
                                          </p:val>
                                        </p:tav>
                                      </p:tavLst>
                                    </p:anim>
                                    <p:animEffect transition="in" filter="wipe(down)">
                                      <p:cBhvr>
                                        <p:cTn id="145" dur="500"/>
                                        <p:tgtEl>
                                          <p:spTgt spid="34"/>
                                        </p:tgtEl>
                                      </p:cBhvr>
                                    </p:animEffect>
                                  </p:childTnLst>
                                </p:cTn>
                              </p:par>
                            </p:childTnLst>
                          </p:cTn>
                        </p:par>
                        <p:par>
                          <p:cTn id="146" fill="hold">
                            <p:stCondLst>
                              <p:cond delay="12860"/>
                            </p:stCondLst>
                            <p:childTnLst>
                              <p:par>
                                <p:cTn id="147" presetID="12" presetClass="entr" presetSubtype="1" fill="hold" grpId="0" nodeType="afterEffect">
                                  <p:stCondLst>
                                    <p:cond delay="0"/>
                                  </p:stCondLst>
                                  <p:childTnLst>
                                    <p:set>
                                      <p:cBhvr>
                                        <p:cTn id="148" dur="1" fill="hold">
                                          <p:stCondLst>
                                            <p:cond delay="0"/>
                                          </p:stCondLst>
                                        </p:cTn>
                                        <p:tgtEl>
                                          <p:spTgt spid="33"/>
                                        </p:tgtEl>
                                        <p:attrNameLst>
                                          <p:attrName>style.visibility</p:attrName>
                                        </p:attrNameLst>
                                      </p:cBhvr>
                                      <p:to>
                                        <p:strVal val="visible"/>
                                      </p:to>
                                    </p:set>
                                    <p:anim calcmode="lin" valueType="num">
                                      <p:cBhvr additive="base">
                                        <p:cTn id="149" dur="500"/>
                                        <p:tgtEl>
                                          <p:spTgt spid="33"/>
                                        </p:tgtEl>
                                        <p:attrNameLst>
                                          <p:attrName>ppt_y</p:attrName>
                                        </p:attrNameLst>
                                      </p:cBhvr>
                                      <p:tavLst>
                                        <p:tav tm="0">
                                          <p:val>
                                            <p:strVal val="#ppt_y-#ppt_h*1.125000"/>
                                          </p:val>
                                        </p:tav>
                                        <p:tav tm="100000">
                                          <p:val>
                                            <p:strVal val="#ppt_y"/>
                                          </p:val>
                                        </p:tav>
                                      </p:tavLst>
                                    </p:anim>
                                    <p:animEffect transition="in" filter="wipe(down)">
                                      <p:cBhvr>
                                        <p:cTn id="150" dur="500"/>
                                        <p:tgtEl>
                                          <p:spTgt spid="33"/>
                                        </p:tgtEl>
                                      </p:cBhvr>
                                    </p:animEffect>
                                  </p:childTnLst>
                                </p:cTn>
                              </p:par>
                            </p:childTnLst>
                          </p:cTn>
                        </p:par>
                        <p:par>
                          <p:cTn id="151" fill="hold">
                            <p:stCondLst>
                              <p:cond delay="13360"/>
                            </p:stCondLst>
                            <p:childTnLst>
                              <p:par>
                                <p:cTn id="152" presetID="12" presetClass="entr" presetSubtype="1" fill="hold" grpId="0" nodeType="afterEffect">
                                  <p:stCondLst>
                                    <p:cond delay="0"/>
                                  </p:stCondLst>
                                  <p:childTnLst>
                                    <p:set>
                                      <p:cBhvr>
                                        <p:cTn id="153" dur="1" fill="hold">
                                          <p:stCondLst>
                                            <p:cond delay="0"/>
                                          </p:stCondLst>
                                        </p:cTn>
                                        <p:tgtEl>
                                          <p:spTgt spid="36"/>
                                        </p:tgtEl>
                                        <p:attrNameLst>
                                          <p:attrName>style.visibility</p:attrName>
                                        </p:attrNameLst>
                                      </p:cBhvr>
                                      <p:to>
                                        <p:strVal val="visible"/>
                                      </p:to>
                                    </p:set>
                                    <p:anim calcmode="lin" valueType="num">
                                      <p:cBhvr additive="base">
                                        <p:cTn id="154" dur="500"/>
                                        <p:tgtEl>
                                          <p:spTgt spid="36"/>
                                        </p:tgtEl>
                                        <p:attrNameLst>
                                          <p:attrName>ppt_y</p:attrName>
                                        </p:attrNameLst>
                                      </p:cBhvr>
                                      <p:tavLst>
                                        <p:tav tm="0">
                                          <p:val>
                                            <p:strVal val="#ppt_y-#ppt_h*1.125000"/>
                                          </p:val>
                                        </p:tav>
                                        <p:tav tm="100000">
                                          <p:val>
                                            <p:strVal val="#ppt_y"/>
                                          </p:val>
                                        </p:tav>
                                      </p:tavLst>
                                    </p:anim>
                                    <p:animEffect transition="in" filter="wipe(down)">
                                      <p:cBhvr>
                                        <p:cTn id="155" dur="500"/>
                                        <p:tgtEl>
                                          <p:spTgt spid="36"/>
                                        </p:tgtEl>
                                      </p:cBhvr>
                                    </p:animEffect>
                                  </p:childTnLst>
                                </p:cTn>
                              </p:par>
                            </p:childTnLst>
                          </p:cTn>
                        </p:par>
                        <p:par>
                          <p:cTn id="156" fill="hold">
                            <p:stCondLst>
                              <p:cond delay="13860"/>
                            </p:stCondLst>
                            <p:childTnLst>
                              <p:par>
                                <p:cTn id="157" presetID="12" presetClass="entr" presetSubtype="1" fill="hold" grpId="0" nodeType="afterEffect">
                                  <p:stCondLst>
                                    <p:cond delay="0"/>
                                  </p:stCondLst>
                                  <p:childTnLst>
                                    <p:set>
                                      <p:cBhvr>
                                        <p:cTn id="158" dur="1" fill="hold">
                                          <p:stCondLst>
                                            <p:cond delay="0"/>
                                          </p:stCondLst>
                                        </p:cTn>
                                        <p:tgtEl>
                                          <p:spTgt spid="35"/>
                                        </p:tgtEl>
                                        <p:attrNameLst>
                                          <p:attrName>style.visibility</p:attrName>
                                        </p:attrNameLst>
                                      </p:cBhvr>
                                      <p:to>
                                        <p:strVal val="visible"/>
                                      </p:to>
                                    </p:set>
                                    <p:anim calcmode="lin" valueType="num">
                                      <p:cBhvr additive="base">
                                        <p:cTn id="159" dur="500"/>
                                        <p:tgtEl>
                                          <p:spTgt spid="35"/>
                                        </p:tgtEl>
                                        <p:attrNameLst>
                                          <p:attrName>ppt_y</p:attrName>
                                        </p:attrNameLst>
                                      </p:cBhvr>
                                      <p:tavLst>
                                        <p:tav tm="0">
                                          <p:val>
                                            <p:strVal val="#ppt_y-#ppt_h*1.125000"/>
                                          </p:val>
                                        </p:tav>
                                        <p:tav tm="100000">
                                          <p:val>
                                            <p:strVal val="#ppt_y"/>
                                          </p:val>
                                        </p:tav>
                                      </p:tavLst>
                                    </p:anim>
                                    <p:animEffect transition="in" filter="wipe(down)">
                                      <p:cBhvr>
                                        <p:cTn id="160" dur="500"/>
                                        <p:tgtEl>
                                          <p:spTgt spid="35"/>
                                        </p:tgtEl>
                                      </p:cBhvr>
                                    </p:animEffect>
                                  </p:childTnLst>
                                </p:cTn>
                              </p:par>
                            </p:childTnLst>
                          </p:cTn>
                        </p:par>
                        <p:par>
                          <p:cTn id="161" fill="hold">
                            <p:stCondLst>
                              <p:cond delay="14360"/>
                            </p:stCondLst>
                            <p:childTnLst>
                              <p:par>
                                <p:cTn id="162" presetID="12" presetClass="entr" presetSubtype="1" fill="hold" grpId="0" nodeType="afterEffect">
                                  <p:stCondLst>
                                    <p:cond delay="0"/>
                                  </p:stCondLst>
                                  <p:childTnLst>
                                    <p:set>
                                      <p:cBhvr>
                                        <p:cTn id="163" dur="1" fill="hold">
                                          <p:stCondLst>
                                            <p:cond delay="0"/>
                                          </p:stCondLst>
                                        </p:cTn>
                                        <p:tgtEl>
                                          <p:spTgt spid="38"/>
                                        </p:tgtEl>
                                        <p:attrNameLst>
                                          <p:attrName>style.visibility</p:attrName>
                                        </p:attrNameLst>
                                      </p:cBhvr>
                                      <p:to>
                                        <p:strVal val="visible"/>
                                      </p:to>
                                    </p:set>
                                    <p:anim calcmode="lin" valueType="num">
                                      <p:cBhvr additive="base">
                                        <p:cTn id="164" dur="500"/>
                                        <p:tgtEl>
                                          <p:spTgt spid="38"/>
                                        </p:tgtEl>
                                        <p:attrNameLst>
                                          <p:attrName>ppt_y</p:attrName>
                                        </p:attrNameLst>
                                      </p:cBhvr>
                                      <p:tavLst>
                                        <p:tav tm="0">
                                          <p:val>
                                            <p:strVal val="#ppt_y-#ppt_h*1.125000"/>
                                          </p:val>
                                        </p:tav>
                                        <p:tav tm="100000">
                                          <p:val>
                                            <p:strVal val="#ppt_y"/>
                                          </p:val>
                                        </p:tav>
                                      </p:tavLst>
                                    </p:anim>
                                    <p:animEffect transition="in" filter="wipe(down)">
                                      <p:cBhvr>
                                        <p:cTn id="165" dur="500"/>
                                        <p:tgtEl>
                                          <p:spTgt spid="38"/>
                                        </p:tgtEl>
                                      </p:cBhvr>
                                    </p:animEffect>
                                  </p:childTnLst>
                                </p:cTn>
                              </p:par>
                            </p:childTnLst>
                          </p:cTn>
                        </p:par>
                        <p:par>
                          <p:cTn id="166" fill="hold">
                            <p:stCondLst>
                              <p:cond delay="14860"/>
                            </p:stCondLst>
                            <p:childTnLst>
                              <p:par>
                                <p:cTn id="167" presetID="12" presetClass="entr" presetSubtype="1" fill="hold" grpId="0" nodeType="afterEffect">
                                  <p:stCondLst>
                                    <p:cond delay="0"/>
                                  </p:stCondLst>
                                  <p:childTnLst>
                                    <p:set>
                                      <p:cBhvr>
                                        <p:cTn id="168" dur="1" fill="hold">
                                          <p:stCondLst>
                                            <p:cond delay="0"/>
                                          </p:stCondLst>
                                        </p:cTn>
                                        <p:tgtEl>
                                          <p:spTgt spid="37"/>
                                        </p:tgtEl>
                                        <p:attrNameLst>
                                          <p:attrName>style.visibility</p:attrName>
                                        </p:attrNameLst>
                                      </p:cBhvr>
                                      <p:to>
                                        <p:strVal val="visible"/>
                                      </p:to>
                                    </p:set>
                                    <p:anim calcmode="lin" valueType="num">
                                      <p:cBhvr additive="base">
                                        <p:cTn id="169" dur="500"/>
                                        <p:tgtEl>
                                          <p:spTgt spid="37"/>
                                        </p:tgtEl>
                                        <p:attrNameLst>
                                          <p:attrName>ppt_y</p:attrName>
                                        </p:attrNameLst>
                                      </p:cBhvr>
                                      <p:tavLst>
                                        <p:tav tm="0">
                                          <p:val>
                                            <p:strVal val="#ppt_y-#ppt_h*1.125000"/>
                                          </p:val>
                                        </p:tav>
                                        <p:tav tm="100000">
                                          <p:val>
                                            <p:strVal val="#ppt_y"/>
                                          </p:val>
                                        </p:tav>
                                      </p:tavLst>
                                    </p:anim>
                                    <p:animEffect transition="in" filter="wipe(down)">
                                      <p:cBhvr>
                                        <p:cTn id="1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899592" y="51470"/>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b="1" dirty="0" smtClean="0">
                <a:solidFill>
                  <a:srgbClr val="0070C0"/>
                </a:solidFill>
              </a:rPr>
              <a:t>点击此处添加标题</a:t>
            </a:r>
            <a:endParaRPr lang="zh-CN" altLang="en-US" b="1" dirty="0">
              <a:solidFill>
                <a:srgbClr val="0070C0"/>
              </a:solidFill>
            </a:endParaRPr>
          </a:p>
        </p:txBody>
      </p:sp>
      <p:pic>
        <p:nvPicPr>
          <p:cNvPr id="3" name="内容占位符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71" y="1200150"/>
            <a:ext cx="6048658" cy="3394075"/>
          </a:xfrm>
          <a:prstGeom prst="rect">
            <a:avLst/>
          </a:prstGeom>
        </p:spPr>
      </p:pic>
      <p:sp>
        <p:nvSpPr>
          <p:cNvPr id="4" name="圆角矩形 3"/>
          <p:cNvSpPr/>
          <p:nvPr/>
        </p:nvSpPr>
        <p:spPr>
          <a:xfrm>
            <a:off x="738074" y="882135"/>
            <a:ext cx="7938382" cy="1123409"/>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262626">
                  <a:lumMod val="90000"/>
                  <a:lumOff val="10000"/>
                </a:srgbClr>
              </a:solidFill>
              <a:effectLst/>
              <a:uLnTx/>
              <a:uFillTx/>
            </a:endParaRPr>
          </a:p>
        </p:txBody>
      </p:sp>
      <p:grpSp>
        <p:nvGrpSpPr>
          <p:cNvPr id="5" name="组合 4"/>
          <p:cNvGrpSpPr/>
          <p:nvPr/>
        </p:nvGrpSpPr>
        <p:grpSpPr>
          <a:xfrm>
            <a:off x="827461" y="967858"/>
            <a:ext cx="1856687" cy="959255"/>
            <a:chOff x="717476" y="1291449"/>
            <a:chExt cx="2054324" cy="1106750"/>
          </a:xfrm>
        </p:grpSpPr>
        <p:sp>
          <p:nvSpPr>
            <p:cNvPr id="7" name="圆角矩形 6"/>
            <p:cNvSpPr/>
            <p:nvPr/>
          </p:nvSpPr>
          <p:spPr>
            <a:xfrm>
              <a:off x="717476" y="1291449"/>
              <a:ext cx="2054324" cy="1106750"/>
            </a:xfrm>
            <a:prstGeom prst="roundRect">
              <a:avLst>
                <a:gd name="adj" fmla="val 10880"/>
              </a:avLst>
            </a:prstGeom>
            <a:solidFill>
              <a:srgbClr val="0070C0"/>
            </a:solidFill>
            <a:ln w="25400" cap="flat" cmpd="sng" algn="ctr">
              <a:noFill/>
              <a:prstDash val="solid"/>
            </a:ln>
            <a:effectLst>
              <a:innerShdw blurRad="63500" dist="50800" dir="13500000">
                <a:prstClr val="black">
                  <a:alpha val="50000"/>
                </a:prstClr>
              </a:innerShdw>
            </a:effectLst>
          </p:spPr>
          <p:txBody>
            <a:bodyPr rtlCol="0" anchor="ctr"/>
            <a:lstStyle/>
            <a:p>
              <a:pPr algn="ctr">
                <a:lnSpc>
                  <a:spcPct val="120000"/>
                </a:lnSpc>
                <a:defRPr/>
              </a:pPr>
              <a:endParaRPr lang="zh-CN" altLang="en-US" sz="1500" b="1" kern="0">
                <a:solidFill>
                  <a:sysClr val="window" lastClr="FFFFFF"/>
                </a:solidFill>
                <a:latin typeface="微软雅黑" panose="020B0503020204020204" pitchFamily="34" charset="-122"/>
                <a:ea typeface="微软雅黑" panose="020B0503020204020204" pitchFamily="34" charset="-122"/>
              </a:endParaRPr>
            </a:p>
          </p:txBody>
        </p:sp>
        <p:sp>
          <p:nvSpPr>
            <p:cNvPr id="8"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ysClr val="window" lastClr="FFFFFF"/>
            </a:solidFill>
            <a:ln w="9525">
              <a:noFill/>
              <a:round/>
              <a:headEnd/>
              <a:tailEnd/>
            </a:ln>
          </p:spPr>
          <p:txBody>
            <a:bodyPr/>
            <a:lstStyle/>
            <a:p>
              <a:pPr>
                <a:lnSpc>
                  <a:spcPct val="120000"/>
                </a:lnSpc>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403648" y="1609636"/>
              <a:ext cx="1224137" cy="575262"/>
            </a:xfrm>
            <a:prstGeom prst="rect">
              <a:avLst/>
            </a:prstGeom>
            <a:noFill/>
          </p:spPr>
          <p:txBody>
            <a:bodyPr wrap="square" rtlCol="0">
              <a:spAutoFit/>
            </a:bodyPr>
            <a:lstStyle/>
            <a:p>
              <a:pPr algn="ctr">
                <a:lnSpc>
                  <a:spcPct val="120000"/>
                </a:lnSpc>
                <a:defRPr/>
              </a:pPr>
              <a:r>
                <a:rPr lang="zh-CN" altLang="en-US" sz="2200" b="1" kern="0" dirty="0">
                  <a:solidFill>
                    <a:sysClr val="window" lastClr="FFFFFF"/>
                  </a:solidFill>
                  <a:latin typeface="微软雅黑" panose="020B0503020204020204" pitchFamily="34" charset="-122"/>
                  <a:ea typeface="微软雅黑" panose="020B0503020204020204" pitchFamily="34" charset="-122"/>
                </a:rPr>
                <a:t>标题</a:t>
              </a:r>
            </a:p>
          </p:txBody>
        </p:sp>
      </p:grpSp>
      <p:sp>
        <p:nvSpPr>
          <p:cNvPr id="10" name="文本框 58"/>
          <p:cNvSpPr txBox="1"/>
          <p:nvPr/>
        </p:nvSpPr>
        <p:spPr>
          <a:xfrm>
            <a:off x="2881437" y="1078393"/>
            <a:ext cx="5206434" cy="820378"/>
          </a:xfrm>
          <a:prstGeom prst="rect">
            <a:avLst/>
          </a:prstGeom>
          <a:noFill/>
        </p:spPr>
        <p:txBody>
          <a:bodyPr wrap="square" lIns="99212" tIns="49606" rIns="99212" bIns="49606" rtlCol="0">
            <a:spAutoFit/>
          </a:bodyPr>
          <a:lstStyle/>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738074" y="2235526"/>
            <a:ext cx="7938382" cy="1123409"/>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262626">
                  <a:lumMod val="90000"/>
                  <a:lumOff val="10000"/>
                </a:srgbClr>
              </a:solidFill>
              <a:effectLst/>
              <a:uLnTx/>
              <a:uFillTx/>
            </a:endParaRPr>
          </a:p>
        </p:txBody>
      </p:sp>
      <p:sp>
        <p:nvSpPr>
          <p:cNvPr id="12" name="文本框 58"/>
          <p:cNvSpPr txBox="1"/>
          <p:nvPr/>
        </p:nvSpPr>
        <p:spPr>
          <a:xfrm>
            <a:off x="2881437" y="2408966"/>
            <a:ext cx="5206434" cy="820378"/>
          </a:xfrm>
          <a:prstGeom prst="rect">
            <a:avLst/>
          </a:prstGeom>
          <a:noFill/>
        </p:spPr>
        <p:txBody>
          <a:bodyPr wrap="square" lIns="99212" tIns="49606" rIns="99212" bIns="49606" rtlCol="0">
            <a:spAutoFit/>
          </a:bodyPr>
          <a:lstStyle/>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738074" y="3608581"/>
            <a:ext cx="7938382" cy="1123409"/>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262626">
                  <a:lumMod val="90000"/>
                  <a:lumOff val="10000"/>
                </a:srgbClr>
              </a:solidFill>
              <a:effectLst/>
              <a:uLnTx/>
              <a:uFillTx/>
            </a:endParaRPr>
          </a:p>
        </p:txBody>
      </p:sp>
      <p:sp>
        <p:nvSpPr>
          <p:cNvPr id="14" name="文本框 58"/>
          <p:cNvSpPr txBox="1"/>
          <p:nvPr/>
        </p:nvSpPr>
        <p:spPr>
          <a:xfrm>
            <a:off x="2881437" y="3779278"/>
            <a:ext cx="5206434" cy="820378"/>
          </a:xfrm>
          <a:prstGeom prst="rect">
            <a:avLst/>
          </a:prstGeom>
          <a:noFill/>
        </p:spPr>
        <p:txBody>
          <a:bodyPr wrap="square" lIns="99212" tIns="49606" rIns="99212" bIns="49606" rtlCol="0">
            <a:spAutoFit/>
          </a:bodyPr>
          <a:lstStyle/>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a:p>
            <a:pPr marL="310039" indent="-310039">
              <a:lnSpc>
                <a:spcPct val="120000"/>
              </a:lnSpc>
              <a:buFont typeface="Wingdings" panose="05000000000000000000" pitchFamily="2" charset="2"/>
              <a:buChar char="l"/>
              <a:defRPr/>
            </a:pPr>
            <a:r>
              <a:rPr lang="zh-CN" altLang="en-US" sz="1300" kern="0"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kern="0" dirty="0">
              <a:solidFill>
                <a:srgbClr val="262626">
                  <a:lumMod val="75000"/>
                  <a:lumOff val="25000"/>
                </a:srgb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827461" y="2317603"/>
            <a:ext cx="1856687" cy="959255"/>
            <a:chOff x="710462" y="2852936"/>
            <a:chExt cx="2054324" cy="1106750"/>
          </a:xfrm>
        </p:grpSpPr>
        <p:grpSp>
          <p:nvGrpSpPr>
            <p:cNvPr id="16" name="组合 15"/>
            <p:cNvGrpSpPr/>
            <p:nvPr/>
          </p:nvGrpSpPr>
          <p:grpSpPr>
            <a:xfrm>
              <a:off x="710462" y="2852936"/>
              <a:ext cx="2054324" cy="1106750"/>
              <a:chOff x="717476" y="1291449"/>
              <a:chExt cx="2054324" cy="1106750"/>
            </a:xfrm>
          </p:grpSpPr>
          <p:sp>
            <p:nvSpPr>
              <p:cNvPr id="19" name="圆角矩形 18"/>
              <p:cNvSpPr/>
              <p:nvPr/>
            </p:nvSpPr>
            <p:spPr>
              <a:xfrm>
                <a:off x="717476" y="1291449"/>
                <a:ext cx="2054324" cy="1106750"/>
              </a:xfrm>
              <a:prstGeom prst="roundRect">
                <a:avLst>
                  <a:gd name="adj" fmla="val 10880"/>
                </a:avLst>
              </a:prstGeom>
              <a:solidFill>
                <a:srgbClr val="0070C0"/>
              </a:solidFill>
              <a:ln w="25400" cap="flat" cmpd="sng" algn="ctr">
                <a:noFill/>
                <a:prstDash val="solid"/>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5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1403648" y="1609636"/>
                <a:ext cx="1224137" cy="575262"/>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p>
            </p:txBody>
          </p:sp>
        </p:grpSp>
        <p:sp>
          <p:nvSpPr>
            <p:cNvPr id="17"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ysClr val="window" lastClr="FFFFFF"/>
            </a:solidFill>
            <a:ln w="9525">
              <a:noFill/>
              <a:round/>
              <a:headEnd/>
              <a:tailEnd/>
            </a:ln>
          </p:spPr>
          <p:txBody>
            <a:bodyP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da-DK" sz="15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ysClr val="window" lastClr="FFFFFF"/>
            </a:solidFill>
            <a:ln w="9525">
              <a:noFill/>
              <a:round/>
              <a:headEnd/>
              <a:tailEnd/>
            </a:ln>
          </p:spPr>
          <p:txBody>
            <a:bodyP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da-DK" sz="15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27461" y="3690658"/>
            <a:ext cx="1856687" cy="959255"/>
            <a:chOff x="710462" y="4437112"/>
            <a:chExt cx="2054324" cy="1106750"/>
          </a:xfrm>
        </p:grpSpPr>
        <p:grpSp>
          <p:nvGrpSpPr>
            <p:cNvPr id="22" name="组合 21"/>
            <p:cNvGrpSpPr/>
            <p:nvPr/>
          </p:nvGrpSpPr>
          <p:grpSpPr>
            <a:xfrm>
              <a:off x="710462" y="4437112"/>
              <a:ext cx="2054324" cy="1106750"/>
              <a:chOff x="717476" y="1291449"/>
              <a:chExt cx="2054324" cy="1106750"/>
            </a:xfrm>
          </p:grpSpPr>
          <p:sp>
            <p:nvSpPr>
              <p:cNvPr id="24" name="圆角矩形 23"/>
              <p:cNvSpPr/>
              <p:nvPr/>
            </p:nvSpPr>
            <p:spPr>
              <a:xfrm>
                <a:off x="717476" y="1291449"/>
                <a:ext cx="2054324" cy="1106750"/>
              </a:xfrm>
              <a:prstGeom prst="roundRect">
                <a:avLst>
                  <a:gd name="adj" fmla="val 10880"/>
                </a:avLst>
              </a:prstGeom>
              <a:solidFill>
                <a:srgbClr val="0070C0"/>
              </a:solidFill>
              <a:ln w="25400" cap="flat" cmpd="sng" algn="ctr">
                <a:noFill/>
                <a:prstDash val="solid"/>
              </a:ln>
              <a:effectLst>
                <a:innerShdw blurRad="63500" dist="50800" dir="13500000">
                  <a:prstClr val="black">
                    <a:alpha val="50000"/>
                  </a:prstClr>
                </a:innerShdw>
              </a:effectLst>
            </p:spPr>
            <p:txBody>
              <a:bodyPr rtlCol="0" anchor="ctr"/>
              <a:lstStyle/>
              <a:p>
                <a:pPr algn="ctr">
                  <a:lnSpc>
                    <a:spcPct val="120000"/>
                  </a:lnSpc>
                  <a:defRPr/>
                </a:pPr>
                <a:endParaRPr lang="zh-CN" altLang="en-US" sz="1500" b="1" kern="0">
                  <a:solidFill>
                    <a:sysClr val="window" lastClr="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403648" y="1609636"/>
                <a:ext cx="1224137" cy="575262"/>
              </a:xfrm>
              <a:prstGeom prst="rect">
                <a:avLst/>
              </a:prstGeom>
              <a:noFill/>
            </p:spPr>
            <p:txBody>
              <a:bodyPr wrap="square" rtlCol="0">
                <a:spAutoFit/>
              </a:bodyPr>
              <a:lstStyle/>
              <a:p>
                <a:pPr algn="ctr">
                  <a:lnSpc>
                    <a:spcPct val="120000"/>
                  </a:lnSpc>
                  <a:defRPr/>
                </a:pPr>
                <a:r>
                  <a:rPr lang="zh-CN" altLang="en-US" sz="2200" b="1" kern="0" dirty="0">
                    <a:solidFill>
                      <a:sysClr val="window" lastClr="FFFFFF"/>
                    </a:solidFill>
                    <a:latin typeface="微软雅黑" panose="020B0503020204020204" pitchFamily="34" charset="-122"/>
                    <a:ea typeface="微软雅黑" panose="020B0503020204020204" pitchFamily="34" charset="-122"/>
                  </a:rPr>
                  <a:t>标题</a:t>
                </a:r>
              </a:p>
            </p:txBody>
          </p:sp>
        </p:grpSp>
        <p:sp>
          <p:nvSpPr>
            <p:cNvPr id="23"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ysClr val="window" lastClr="FFFFFF"/>
            </a:solidFill>
            <a:ln w="9525">
              <a:noFill/>
              <a:round/>
              <a:headEnd/>
              <a:tailEnd/>
            </a:ln>
          </p:spPr>
          <p:txBody>
            <a:bodyPr/>
            <a:lstStyle/>
            <a:p>
              <a:pPr>
                <a:lnSpc>
                  <a:spcPct val="120000"/>
                </a:lnSpc>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356395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8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6"/>
                                        </p:tgtEl>
                                        <p:attrNameLst>
                                          <p:attrName>ppt_y</p:attrName>
                                        </p:attrNameLst>
                                      </p:cBhvr>
                                      <p:tavLst>
                                        <p:tav tm="0">
                                          <p:val>
                                            <p:strVal val="#ppt_y"/>
                                          </p:val>
                                        </p:tav>
                                        <p:tav tm="100000">
                                          <p:val>
                                            <p:strVal val="#ppt_y"/>
                                          </p:val>
                                        </p:tav>
                                      </p:tavLst>
                                    </p:anim>
                                    <p:anim calcmode="lin" valueType="num">
                                      <p:cBhvr>
                                        <p:cTn id="9" dur="8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6"/>
                                        </p:tgtEl>
                                      </p:cBhvr>
                                    </p:animEffect>
                                  </p:childTnLst>
                                </p:cTn>
                              </p:par>
                            </p:childTnLst>
                          </p:cTn>
                        </p:par>
                        <p:par>
                          <p:cTn id="12" fill="hold">
                            <p:stCondLst>
                              <p:cond delay="136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3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22" presetClass="entr" presetSubtype="8"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460"/>
                            </p:stCondLst>
                            <p:childTnLst>
                              <p:par>
                                <p:cTn id="24" presetID="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par>
                                <p:cTn id="28" presetID="10" presetClass="entr" presetSubtype="0" fill="hold" nodeType="withEffect">
                                  <p:stCondLst>
                                    <p:cond delay="3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22" presetClass="entr" presetSubtype="8" fill="hold" grpId="0" nodeType="withEffect">
                                  <p:stCondLst>
                                    <p:cond delay="60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560"/>
                            </p:stCondLst>
                            <p:childTnLst>
                              <p:par>
                                <p:cTn id="35" presetID="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30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22" presetClass="entr" presetSubtype="8" fill="hold" grpId="0" nodeType="withEffect">
                                  <p:stCondLst>
                                    <p:cond delay="60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10" grpId="0"/>
      <p:bldP spid="11" grpId="0" animBg="1"/>
      <p:bldP spid="12" grpId="0"/>
      <p:bldP spid="13"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170" y="-7218"/>
            <a:ext cx="6296142" cy="4517289"/>
          </a:xfrm>
          <a:prstGeom prst="rect">
            <a:avLst/>
          </a:prstGeom>
        </p:spPr>
      </p:pic>
      <p:sp>
        <p:nvSpPr>
          <p:cNvPr id="5" name="矩形 4"/>
          <p:cNvSpPr/>
          <p:nvPr/>
        </p:nvSpPr>
        <p:spPr>
          <a:xfrm>
            <a:off x="0" y="3723878"/>
            <a:ext cx="9144001" cy="1419622"/>
          </a:xfrm>
          <a:prstGeom prst="rect">
            <a:avLst/>
          </a:prstGeom>
          <a:solidFill>
            <a:srgbClr val="0070C0"/>
          </a:solidFill>
          <a:ln w="25400" cap="flat" cmpd="sng" algn="ctr">
            <a:noFill/>
            <a:prstDash val="solid"/>
          </a:ln>
          <a:effectLst/>
        </p:spPr>
        <p:txBody>
          <a:bodyPr lIns="68580" tIns="34290" rIns="68580" bIns="34290"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 name="TextBox 5"/>
          <p:cNvSpPr txBox="1"/>
          <p:nvPr/>
        </p:nvSpPr>
        <p:spPr>
          <a:xfrm>
            <a:off x="2483768" y="4011910"/>
            <a:ext cx="4134465" cy="769441"/>
          </a:xfrm>
          <a:prstGeom prst="rect">
            <a:avLst/>
          </a:prstGeom>
          <a:noFill/>
        </p:spPr>
        <p:txBody>
          <a:bodyPr wrap="none" rtlCol="0">
            <a:spAutoFit/>
          </a:bodyPr>
          <a:lstStyle/>
          <a:p>
            <a:r>
              <a:rPr lang="zh-CN" altLang="en-US" sz="4400" b="1" dirty="0" smtClean="0">
                <a:solidFill>
                  <a:schemeClr val="bg1"/>
                </a:solidFill>
                <a:latin typeface="微软雅黑" pitchFamily="34" charset="-122"/>
                <a:ea typeface="微软雅黑" pitchFamily="34" charset="-122"/>
              </a:rPr>
              <a:t>感谢您的聆听！</a:t>
            </a:r>
            <a:endParaRPr lang="zh-CN" altLang="en-US" sz="4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710457930"/>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1500"/>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750"/>
                                        <p:tgtEl>
                                          <p:spTgt spid="6"/>
                                        </p:tgtEl>
                                        <p:attrNameLst>
                                          <p:attrName>ppt_y</p:attrName>
                                        </p:attrNameLst>
                                      </p:cBhvr>
                                      <p:tavLst>
                                        <p:tav tm="0">
                                          <p:val>
                                            <p:strVal val="#ppt_y+#ppt_h*1.125000"/>
                                          </p:val>
                                        </p:tav>
                                        <p:tav tm="100000">
                                          <p:val>
                                            <p:strVal val="#ppt_y"/>
                                          </p:val>
                                        </p:tav>
                                      </p:tavLst>
                                    </p:anim>
                                    <p:animEffect transition="in" filter="wipe(up)">
                                      <p:cBhvr>
                                        <p:cTn id="18"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自定义 24">
      <a:dk1>
        <a:srgbClr val="FFFFFF"/>
      </a:dk1>
      <a:lt1>
        <a:srgbClr val="FFFFFF"/>
      </a:lt1>
      <a:dk2>
        <a:srgbClr val="0070C0"/>
      </a:dk2>
      <a:lt2>
        <a:srgbClr val="FFC000"/>
      </a:lt2>
      <a:accent1>
        <a:srgbClr val="FFC000"/>
      </a:accent1>
      <a:accent2>
        <a:srgbClr val="0070C0"/>
      </a:accent2>
      <a:accent3>
        <a:srgbClr val="FFFFFF"/>
      </a:accent3>
      <a:accent4>
        <a:srgbClr val="7F7F7F"/>
      </a:accent4>
      <a:accent5>
        <a:srgbClr val="A5A5A5"/>
      </a:accent5>
      <a:accent6>
        <a:srgbClr val="7F7F7F"/>
      </a:accent6>
      <a:hlink>
        <a:srgbClr val="7F7F7F"/>
      </a:hlink>
      <a:folHlink>
        <a:srgbClr val="8E8E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2250</Words>
  <Application>Microsoft Office PowerPoint</Application>
  <PresentationFormat>全屏显示(16:9)</PresentationFormat>
  <Paragraphs>429</Paragraphs>
  <Slides>36</Slides>
  <Notes>36</Notes>
  <HiddenSlides>0</HiddenSlides>
  <MMClips>1</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36</vt:i4>
      </vt:variant>
    </vt:vector>
  </HeadingPairs>
  <TitlesOfParts>
    <vt:vector size="56" baseType="lpstr">
      <vt:lpstr>Aller Light</vt:lpstr>
      <vt:lpstr>Arial Unicode MS</vt:lpstr>
      <vt:lpstr>Broadway BT</vt:lpstr>
      <vt:lpstr>Helvetica Light</vt:lpstr>
      <vt:lpstr>Malgun Gothic</vt:lpstr>
      <vt:lpstr>Roboto</vt:lpstr>
      <vt:lpstr>华文细黑</vt:lpstr>
      <vt:lpstr>宋体</vt:lpstr>
      <vt:lpstr>微软雅黑</vt:lpstr>
      <vt:lpstr>Agency FB</vt:lpstr>
      <vt:lpstr>Arial</vt:lpstr>
      <vt:lpstr>Arial Black</vt:lpstr>
      <vt:lpstr>Calibri</vt:lpstr>
      <vt:lpstr>Helvetica</vt:lpstr>
      <vt:lpstr>Impact</vt:lpstr>
      <vt:lpstr>Open Sans</vt:lpstr>
      <vt:lpstr>Times New Roman</vt:lpstr>
      <vt:lpstr>Wingdings</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dc:title>
  <dc:creator>CHENYING0907  </dc:creator>
  <cp:lastModifiedBy>Administrator</cp:lastModifiedBy>
  <cp:revision>13</cp:revision>
  <dcterms:created xsi:type="dcterms:W3CDTF">2015-08-17T13:02:30Z</dcterms:created>
  <dcterms:modified xsi:type="dcterms:W3CDTF">2020-02-04T02:34:30Z</dcterms:modified>
</cp:coreProperties>
</file>