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heme/themeOverride3.xml" ContentType="application/vnd.openxmlformats-officedocument.themeOverr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heme/themeOverride4.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theme/themeOverride5.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6.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1.xml" ContentType="application/vnd.openxmlformats-officedocument.themeOverr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5.xml" ContentType="application/vnd.openxmlformats-officedocument.presentationml.notesSlide+xml"/>
  <Override PartName="/ppt/theme/themeOverride12.xml" ContentType="application/vnd.openxmlformats-officedocument.themeOverr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16.xml" ContentType="application/vnd.openxmlformats-officedocument.presentationml.notesSlide+xml"/>
  <Override PartName="/ppt/theme/themeOverride13.xml" ContentType="application/vnd.openxmlformats-officedocument.themeOverride+xml"/>
  <Override PartName="/ppt/notesSlides/notesSlide17.xml" ContentType="application/vnd.openxmlformats-officedocument.presentationml.notesSlide+xml"/>
  <Override PartName="/ppt/theme/themeOverride14.xml" ContentType="application/vnd.openxmlformats-officedocument.themeOverride+xml"/>
  <Override PartName="/ppt/tags/tag22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5.xml" ContentType="application/vnd.openxmlformats-officedocument.themeOverride+xml"/>
  <Override PartName="/ppt/tags/tag226.xml" ContentType="application/vnd.openxmlformats-officedocument.presentationml.tags+xml"/>
  <Override PartName="/ppt/tags/tag227.xml" ContentType="application/vnd.openxmlformats-officedocument.presentationml.tags+xml"/>
  <Override PartName="/ppt/notesSlides/notesSlide20.xml" ContentType="application/vnd.openxmlformats-officedocument.presentationml.notesSlide+xml"/>
  <Override PartName="/ppt/theme/themeOverride16.xml" ContentType="application/vnd.openxmlformats-officedocument.themeOverride+xml"/>
  <Override PartName="/ppt/tags/tag228.xml" ContentType="application/vnd.openxmlformats-officedocument.presentationml.tags+xml"/>
  <Override PartName="/ppt/notesSlides/notesSlide21.xml" ContentType="application/vnd.openxmlformats-officedocument.presentationml.notesSlide+xml"/>
  <Override PartName="/ppt/theme/themeOverride17.xml" ContentType="application/vnd.openxmlformats-officedocument.themeOverrid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22.xml" ContentType="application/vnd.openxmlformats-officedocument.presentationml.notesSlide+xml"/>
  <Override PartName="/ppt/theme/themeOverride18.xml" ContentType="application/vnd.openxmlformats-officedocument.themeOverride+xml"/>
  <Override PartName="/ppt/tags/tag235.xml" ContentType="application/vnd.openxmlformats-officedocument.presentationml.tags+xml"/>
  <Override PartName="/ppt/notesSlides/notesSlide23.xml" ContentType="application/vnd.openxmlformats-officedocument.presentationml.notesSlide+xml"/>
  <Override PartName="/ppt/theme/themeOverride19.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4" r:id="rId2"/>
    <p:sldId id="277" r:id="rId3"/>
    <p:sldId id="276" r:id="rId4"/>
    <p:sldId id="259" r:id="rId5"/>
    <p:sldId id="257" r:id="rId6"/>
    <p:sldId id="258" r:id="rId7"/>
    <p:sldId id="261" r:id="rId8"/>
    <p:sldId id="262" r:id="rId9"/>
    <p:sldId id="280" r:id="rId10"/>
    <p:sldId id="266" r:id="rId11"/>
    <p:sldId id="267" r:id="rId12"/>
    <p:sldId id="268" r:id="rId13"/>
    <p:sldId id="264" r:id="rId14"/>
    <p:sldId id="279" r:id="rId15"/>
    <p:sldId id="260" r:id="rId16"/>
    <p:sldId id="263" r:id="rId17"/>
    <p:sldId id="265" r:id="rId18"/>
    <p:sldId id="270" r:id="rId19"/>
    <p:sldId id="278" r:id="rId20"/>
    <p:sldId id="271" r:id="rId21"/>
    <p:sldId id="269" r:id="rId22"/>
    <p:sldId id="272" r:id="rId23"/>
    <p:sldId id="273" r:id="rId24"/>
    <p:sldId id="27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5" d="100"/>
          <a:sy n="85" d="100"/>
        </p:scale>
        <p:origin x="342" y="9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81914370078701E-2"/>
          <c:y val="4.5560820225124102E-2"/>
          <c:w val="0.94583058562992095"/>
          <c:h val="0.85325221362783399"/>
        </c:manualLayout>
      </c:layout>
      <c:areaChart>
        <c:grouping val="stacked"/>
        <c:varyColors val="0"/>
        <c:ser>
          <c:idx val="1"/>
          <c:order val="0"/>
          <c:tx>
            <c:strRef>
              <c:f>Sheet1!$C$1</c:f>
              <c:strCache>
                <c:ptCount val="1"/>
                <c:pt idx="0">
                  <c:v>Series 2</c:v>
                </c:pt>
              </c:strCache>
            </c:strRef>
          </c:tx>
          <c:spPr>
            <a:solidFill>
              <a:schemeClr val="tx1">
                <a:lumMod val="75000"/>
                <a:lumOff val="25000"/>
              </a:schemeClr>
            </a:solidFill>
            <a:ln>
              <a:noFill/>
            </a:ln>
            <a:effectLst/>
          </c:spPr>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Sheet1!$C$2:$C$8</c:f>
              <c:numCache>
                <c:formatCode>General</c:formatCode>
                <c:ptCount val="7"/>
                <c:pt idx="0">
                  <c:v>2.4</c:v>
                </c:pt>
                <c:pt idx="1">
                  <c:v>4.4000000000000004</c:v>
                </c:pt>
                <c:pt idx="2">
                  <c:v>1.8</c:v>
                </c:pt>
                <c:pt idx="3">
                  <c:v>2.8</c:v>
                </c:pt>
                <c:pt idx="4">
                  <c:v>5</c:v>
                </c:pt>
                <c:pt idx="5">
                  <c:v>12.6</c:v>
                </c:pt>
                <c:pt idx="6">
                  <c:v>22.5</c:v>
                </c:pt>
              </c:numCache>
            </c:numRef>
          </c:val>
          <c:extLst>
            <c:ext xmlns:c16="http://schemas.microsoft.com/office/drawing/2014/chart" uri="{C3380CC4-5D6E-409C-BE32-E72D297353CC}">
              <c16:uniqueId val="{00000000-4FC4-414D-8D73-80651A45288A}"/>
            </c:ext>
          </c:extLst>
        </c:ser>
        <c:ser>
          <c:idx val="2"/>
          <c:order val="1"/>
          <c:tx>
            <c:strRef>
              <c:f>Sheet1!$D$1</c:f>
              <c:strCache>
                <c:ptCount val="1"/>
                <c:pt idx="0">
                  <c:v>Series 3</c:v>
                </c:pt>
              </c:strCache>
            </c:strRef>
          </c:tx>
          <c:spPr>
            <a:solidFill>
              <a:schemeClr val="accent4"/>
            </a:solidFill>
            <a:ln>
              <a:noFill/>
            </a:ln>
            <a:effectLst/>
          </c:spPr>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Sheet1!$D$2:$D$8</c:f>
              <c:numCache>
                <c:formatCode>General</c:formatCode>
                <c:ptCount val="7"/>
                <c:pt idx="0">
                  <c:v>2</c:v>
                </c:pt>
                <c:pt idx="1">
                  <c:v>2</c:v>
                </c:pt>
                <c:pt idx="2">
                  <c:v>3</c:v>
                </c:pt>
                <c:pt idx="3">
                  <c:v>5</c:v>
                </c:pt>
                <c:pt idx="4">
                  <c:v>8.5</c:v>
                </c:pt>
                <c:pt idx="5">
                  <c:v>15</c:v>
                </c:pt>
                <c:pt idx="6">
                  <c:v>26</c:v>
                </c:pt>
              </c:numCache>
            </c:numRef>
          </c:val>
          <c:extLst>
            <c:ext xmlns:c16="http://schemas.microsoft.com/office/drawing/2014/chart" uri="{C3380CC4-5D6E-409C-BE32-E72D297353CC}">
              <c16:uniqueId val="{00000001-4FC4-414D-8D73-80651A45288A}"/>
            </c:ext>
          </c:extLst>
        </c:ser>
        <c:dLbls>
          <c:showLegendKey val="0"/>
          <c:showVal val="0"/>
          <c:showCatName val="0"/>
          <c:showSerName val="0"/>
          <c:showPercent val="0"/>
          <c:showBubbleSize val="0"/>
        </c:dLbls>
        <c:axId val="605429120"/>
        <c:axId val="605453312"/>
      </c:areaChart>
      <c:catAx>
        <c:axId val="605429120"/>
        <c:scaling>
          <c:orientation val="minMax"/>
        </c:scaling>
        <c:delete val="0"/>
        <c:axPos val="b"/>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605453312"/>
        <c:crosses val="autoZero"/>
        <c:auto val="1"/>
        <c:lblAlgn val="ctr"/>
        <c:lblOffset val="100"/>
        <c:noMultiLvlLbl val="0"/>
      </c:catAx>
      <c:valAx>
        <c:axId val="605453312"/>
        <c:scaling>
          <c:orientation val="minMax"/>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605429120"/>
        <c:crosses val="autoZero"/>
        <c:crossBetween val="midCat"/>
      </c:valAx>
      <c:spPr>
        <a:noFill/>
        <a:ln>
          <a:noFill/>
        </a:ln>
        <a:effectLst/>
      </c:spPr>
    </c:plotArea>
    <c:plotVisOnly val="1"/>
    <c:dispBlanksAs val="gap"/>
    <c:showDLblsOverMax val="0"/>
  </c:chart>
  <c:spPr>
    <a:noFill/>
    <a:ln>
      <a:noFill/>
    </a:ln>
    <a:effectLst/>
  </c:spPr>
  <c:txPr>
    <a:bodyPr/>
    <a:lstStyle/>
    <a:p>
      <a:pPr>
        <a:defRPr sz="1200" b="0" i="0">
          <a:solidFill>
            <a:schemeClr val="tx1">
              <a:lumMod val="75000"/>
              <a:lumOff val="25000"/>
            </a:schemeClr>
          </a:solidFill>
          <a:latin typeface="Helvetica Neue Thin" charset="0"/>
          <a:ea typeface="Helvetica Neue Thin" charset="0"/>
          <a:cs typeface="Helvetica Neue Thin"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81914370078701E-2"/>
          <c:y val="4.5560820225124102E-2"/>
          <c:w val="0.94583058562992095"/>
          <c:h val="0.85325221362783399"/>
        </c:manualLayout>
      </c:layout>
      <c:barChart>
        <c:barDir val="bar"/>
        <c:grouping val="clustered"/>
        <c:varyColors val="0"/>
        <c:ser>
          <c:idx val="1"/>
          <c:order val="0"/>
          <c:tx>
            <c:strRef>
              <c:f>Sheet1!$C$1</c:f>
              <c:strCache>
                <c:ptCount val="1"/>
                <c:pt idx="0">
                  <c:v>Series 2</c:v>
                </c:pt>
              </c:strCache>
            </c:strRef>
          </c:tx>
          <c:spPr>
            <a:solidFill>
              <a:schemeClr val="tx1">
                <a:lumMod val="75000"/>
                <a:lumOff val="25000"/>
              </a:schemeClr>
            </a:solidFill>
            <a:ln>
              <a:noFill/>
            </a:ln>
            <a:effectLst/>
          </c:spPr>
          <c:invertIfNegative val="0"/>
          <c:cat>
            <c:numRef>
              <c:f>Sheet1!$A$2:$A$5</c:f>
              <c:numCache>
                <c:formatCode>General</c:formatCode>
                <c:ptCount val="4"/>
                <c:pt idx="0">
                  <c:v>2010</c:v>
                </c:pt>
                <c:pt idx="1">
                  <c:v>2011</c:v>
                </c:pt>
                <c:pt idx="2">
                  <c:v>2012</c:v>
                </c:pt>
                <c:pt idx="3">
                  <c:v>2013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0-FF57-485B-B915-47284B4FCBA6}"/>
            </c:ext>
          </c:extLst>
        </c:ser>
        <c:ser>
          <c:idx val="2"/>
          <c:order val="1"/>
          <c:tx>
            <c:strRef>
              <c:f>Sheet1!$D$1</c:f>
              <c:strCache>
                <c:ptCount val="1"/>
                <c:pt idx="0">
                  <c:v>Series 3</c:v>
                </c:pt>
              </c:strCache>
            </c:strRef>
          </c:tx>
          <c:spPr>
            <a:solidFill>
              <a:schemeClr val="accent4"/>
            </a:solidFill>
            <a:ln>
              <a:noFill/>
            </a:ln>
            <a:effectLst/>
          </c:spPr>
          <c:invertIfNegative val="0"/>
          <c:cat>
            <c:numRef>
              <c:f>Sheet1!$A$2:$A$5</c:f>
              <c:numCache>
                <c:formatCode>General</c:formatCode>
                <c:ptCount val="4"/>
                <c:pt idx="0">
                  <c:v>2010</c:v>
                </c:pt>
                <c:pt idx="1">
                  <c:v>2011</c:v>
                </c:pt>
                <c:pt idx="2">
                  <c:v>2012</c:v>
                </c:pt>
                <c:pt idx="3">
                  <c:v>2013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1-FF57-485B-B915-47284B4FCBA6}"/>
            </c:ext>
          </c:extLst>
        </c:ser>
        <c:dLbls>
          <c:showLegendKey val="0"/>
          <c:showVal val="0"/>
          <c:showCatName val="0"/>
          <c:showSerName val="0"/>
          <c:showPercent val="0"/>
          <c:showBubbleSize val="0"/>
        </c:dLbls>
        <c:gapWidth val="500"/>
        <c:overlap val="-100"/>
        <c:axId val="660563072"/>
        <c:axId val="660564608"/>
      </c:barChart>
      <c:catAx>
        <c:axId val="660563072"/>
        <c:scaling>
          <c:orientation val="minMax"/>
        </c:scaling>
        <c:delete val="0"/>
        <c:axPos val="l"/>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660564608"/>
        <c:crosses val="autoZero"/>
        <c:auto val="1"/>
        <c:lblAlgn val="ctr"/>
        <c:lblOffset val="100"/>
        <c:noMultiLvlLbl val="0"/>
      </c:catAx>
      <c:valAx>
        <c:axId val="660564608"/>
        <c:scaling>
          <c:orientation val="minMax"/>
        </c:scaling>
        <c:delete val="0"/>
        <c:axPos val="b"/>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660563072"/>
        <c:crosses val="autoZero"/>
        <c:crossBetween val="between"/>
      </c:valAx>
      <c:spPr>
        <a:noFill/>
        <a:ln>
          <a:noFill/>
        </a:ln>
        <a:effectLst/>
      </c:spPr>
    </c:plotArea>
    <c:plotVisOnly val="1"/>
    <c:dispBlanksAs val="gap"/>
    <c:showDLblsOverMax val="0"/>
  </c:chart>
  <c:spPr>
    <a:noFill/>
    <a:ln>
      <a:noFill/>
    </a:ln>
    <a:effectLst/>
  </c:spPr>
  <c:txPr>
    <a:bodyPr/>
    <a:lstStyle/>
    <a:p>
      <a:pPr>
        <a:defRPr sz="1200" b="0" i="0">
          <a:solidFill>
            <a:schemeClr val="tx1">
              <a:lumMod val="75000"/>
              <a:lumOff val="25000"/>
            </a:schemeClr>
          </a:solidFill>
          <a:latin typeface="Helvetica Neue Thin" charset="0"/>
          <a:ea typeface="Helvetica Neue Thin" charset="0"/>
          <a:cs typeface="Helvetica Neue Thin"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DC581-7FCA-4509-B319-A5499CE0771E}" type="datetimeFigureOut">
              <a:rPr lang="zh-CN" altLang="en-US" smtClean="0"/>
              <a:t>2020/3/2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77FBE-12D5-4166-AD7C-7F8ABC772EFA}" type="slidenum">
              <a:rPr lang="zh-CN" altLang="en-US" smtClean="0"/>
              <a:t>‹#›</a:t>
            </a:fld>
            <a:endParaRPr lang="zh-CN" altLang="en-US"/>
          </a:p>
        </p:txBody>
      </p:sp>
    </p:spTree>
    <p:extLst>
      <p:ext uri="{BB962C8B-B14F-4D97-AF65-F5344CB8AC3E}">
        <p14:creationId xmlns:p14="http://schemas.microsoft.com/office/powerpoint/2010/main" val="1693817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a:t>
            </a:fld>
            <a:endParaRPr lang="zh-CN" altLang="en-US"/>
          </a:p>
        </p:txBody>
      </p:sp>
    </p:spTree>
    <p:extLst>
      <p:ext uri="{BB962C8B-B14F-4D97-AF65-F5344CB8AC3E}">
        <p14:creationId xmlns:p14="http://schemas.microsoft.com/office/powerpoint/2010/main" val="2470007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a:t>
            </a:fld>
            <a:endParaRPr lang="zh-CN" altLang="en-US"/>
          </a:p>
        </p:txBody>
      </p:sp>
    </p:spTree>
    <p:extLst>
      <p:ext uri="{BB962C8B-B14F-4D97-AF65-F5344CB8AC3E}">
        <p14:creationId xmlns:p14="http://schemas.microsoft.com/office/powerpoint/2010/main" val="205080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3</a:t>
            </a:fld>
            <a:endParaRPr lang="zh-CN" altLang="en-US"/>
          </a:p>
        </p:txBody>
      </p:sp>
    </p:spTree>
    <p:extLst>
      <p:ext uri="{BB962C8B-B14F-4D97-AF65-F5344CB8AC3E}">
        <p14:creationId xmlns:p14="http://schemas.microsoft.com/office/powerpoint/2010/main" val="903925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4</a:t>
            </a:fld>
            <a:endParaRPr lang="zh-CN" altLang="en-US"/>
          </a:p>
        </p:txBody>
      </p:sp>
    </p:spTree>
    <p:extLst>
      <p:ext uri="{BB962C8B-B14F-4D97-AF65-F5344CB8AC3E}">
        <p14:creationId xmlns:p14="http://schemas.microsoft.com/office/powerpoint/2010/main" val="3344887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5</a:t>
            </a:fld>
            <a:endParaRPr lang="zh-CN" altLang="en-US"/>
          </a:p>
        </p:txBody>
      </p:sp>
    </p:spTree>
    <p:extLst>
      <p:ext uri="{BB962C8B-B14F-4D97-AF65-F5344CB8AC3E}">
        <p14:creationId xmlns:p14="http://schemas.microsoft.com/office/powerpoint/2010/main" val="3774525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6</a:t>
            </a:fld>
            <a:endParaRPr lang="zh-CN" altLang="en-US"/>
          </a:p>
        </p:txBody>
      </p:sp>
    </p:spTree>
    <p:extLst>
      <p:ext uri="{BB962C8B-B14F-4D97-AF65-F5344CB8AC3E}">
        <p14:creationId xmlns:p14="http://schemas.microsoft.com/office/powerpoint/2010/main" val="1811117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7</a:t>
            </a:fld>
            <a:endParaRPr lang="zh-CN" altLang="en-US"/>
          </a:p>
        </p:txBody>
      </p:sp>
    </p:spTree>
    <p:extLst>
      <p:ext uri="{BB962C8B-B14F-4D97-AF65-F5344CB8AC3E}">
        <p14:creationId xmlns:p14="http://schemas.microsoft.com/office/powerpoint/2010/main" val="3503559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8</a:t>
            </a:fld>
            <a:endParaRPr lang="zh-CN" altLang="en-US"/>
          </a:p>
        </p:txBody>
      </p:sp>
    </p:spTree>
    <p:extLst>
      <p:ext uri="{BB962C8B-B14F-4D97-AF65-F5344CB8AC3E}">
        <p14:creationId xmlns:p14="http://schemas.microsoft.com/office/powerpoint/2010/main" val="3853042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9</a:t>
            </a:fld>
            <a:endParaRPr lang="zh-CN" altLang="en-US"/>
          </a:p>
        </p:txBody>
      </p:sp>
    </p:spTree>
    <p:extLst>
      <p:ext uri="{BB962C8B-B14F-4D97-AF65-F5344CB8AC3E}">
        <p14:creationId xmlns:p14="http://schemas.microsoft.com/office/powerpoint/2010/main" val="1847714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10</a:t>
            </a:fld>
            <a:endParaRPr lang="zh-CN" altLang="en-US"/>
          </a:p>
        </p:txBody>
      </p:sp>
    </p:spTree>
    <p:extLst>
      <p:ext uri="{BB962C8B-B14F-4D97-AF65-F5344CB8AC3E}">
        <p14:creationId xmlns:p14="http://schemas.microsoft.com/office/powerpoint/2010/main" val="2674998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11</a:t>
            </a:fld>
            <a:endParaRPr lang="zh-CN" altLang="en-US"/>
          </a:p>
        </p:txBody>
      </p:sp>
    </p:spTree>
    <p:extLst>
      <p:ext uri="{BB962C8B-B14F-4D97-AF65-F5344CB8AC3E}">
        <p14:creationId xmlns:p14="http://schemas.microsoft.com/office/powerpoint/2010/main" val="3950543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12</a:t>
            </a:fld>
            <a:endParaRPr lang="zh-CN" altLang="en-US"/>
          </a:p>
        </p:txBody>
      </p:sp>
    </p:spTree>
    <p:extLst>
      <p:ext uri="{BB962C8B-B14F-4D97-AF65-F5344CB8AC3E}">
        <p14:creationId xmlns:p14="http://schemas.microsoft.com/office/powerpoint/2010/main" val="1748557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13</a:t>
            </a:fld>
            <a:endParaRPr lang="zh-CN" altLang="en-US"/>
          </a:p>
        </p:txBody>
      </p:sp>
    </p:spTree>
    <p:extLst>
      <p:ext uri="{BB962C8B-B14F-4D97-AF65-F5344CB8AC3E}">
        <p14:creationId xmlns:p14="http://schemas.microsoft.com/office/powerpoint/2010/main" val="2228727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14</a:t>
            </a:fld>
            <a:endParaRPr lang="zh-CN" altLang="en-US"/>
          </a:p>
        </p:txBody>
      </p:sp>
    </p:spTree>
    <p:extLst>
      <p:ext uri="{BB962C8B-B14F-4D97-AF65-F5344CB8AC3E}">
        <p14:creationId xmlns:p14="http://schemas.microsoft.com/office/powerpoint/2010/main" val="40455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15</a:t>
            </a:fld>
            <a:endParaRPr lang="zh-CN" altLang="en-US"/>
          </a:p>
        </p:txBody>
      </p:sp>
    </p:spTree>
    <p:extLst>
      <p:ext uri="{BB962C8B-B14F-4D97-AF65-F5344CB8AC3E}">
        <p14:creationId xmlns:p14="http://schemas.microsoft.com/office/powerpoint/2010/main" val="3144013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16</a:t>
            </a:fld>
            <a:endParaRPr lang="zh-CN" altLang="en-US"/>
          </a:p>
        </p:txBody>
      </p:sp>
    </p:spTree>
    <p:extLst>
      <p:ext uri="{BB962C8B-B14F-4D97-AF65-F5344CB8AC3E}">
        <p14:creationId xmlns:p14="http://schemas.microsoft.com/office/powerpoint/2010/main" val="1643458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17</a:t>
            </a:fld>
            <a:endParaRPr lang="zh-CN" altLang="en-US"/>
          </a:p>
        </p:txBody>
      </p:sp>
    </p:spTree>
    <p:extLst>
      <p:ext uri="{BB962C8B-B14F-4D97-AF65-F5344CB8AC3E}">
        <p14:creationId xmlns:p14="http://schemas.microsoft.com/office/powerpoint/2010/main" val="4102095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18</a:t>
            </a:fld>
            <a:endParaRPr lang="zh-CN" altLang="en-US"/>
          </a:p>
        </p:txBody>
      </p:sp>
    </p:spTree>
    <p:extLst>
      <p:ext uri="{BB962C8B-B14F-4D97-AF65-F5344CB8AC3E}">
        <p14:creationId xmlns:p14="http://schemas.microsoft.com/office/powerpoint/2010/main" val="1189360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19</a:t>
            </a:fld>
            <a:endParaRPr lang="zh-CN" altLang="en-US"/>
          </a:p>
        </p:txBody>
      </p:sp>
    </p:spTree>
    <p:extLst>
      <p:ext uri="{BB962C8B-B14F-4D97-AF65-F5344CB8AC3E}">
        <p14:creationId xmlns:p14="http://schemas.microsoft.com/office/powerpoint/2010/main" val="159462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20</a:t>
            </a:fld>
            <a:endParaRPr lang="zh-CN" altLang="en-US"/>
          </a:p>
        </p:txBody>
      </p:sp>
    </p:spTree>
    <p:extLst>
      <p:ext uri="{BB962C8B-B14F-4D97-AF65-F5344CB8AC3E}">
        <p14:creationId xmlns:p14="http://schemas.microsoft.com/office/powerpoint/2010/main" val="973851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21</a:t>
            </a:fld>
            <a:endParaRPr lang="zh-CN" altLang="en-US"/>
          </a:p>
        </p:txBody>
      </p:sp>
    </p:spTree>
    <p:extLst>
      <p:ext uri="{BB962C8B-B14F-4D97-AF65-F5344CB8AC3E}">
        <p14:creationId xmlns:p14="http://schemas.microsoft.com/office/powerpoint/2010/main" val="1803267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22</a:t>
            </a:fld>
            <a:endParaRPr lang="zh-CN" altLang="en-US"/>
          </a:p>
        </p:txBody>
      </p:sp>
    </p:spTree>
    <p:extLst>
      <p:ext uri="{BB962C8B-B14F-4D97-AF65-F5344CB8AC3E}">
        <p14:creationId xmlns:p14="http://schemas.microsoft.com/office/powerpoint/2010/main" val="2516485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23</a:t>
            </a:fld>
            <a:endParaRPr lang="zh-CN" altLang="en-US"/>
          </a:p>
        </p:txBody>
      </p:sp>
    </p:spTree>
    <p:extLst>
      <p:ext uri="{BB962C8B-B14F-4D97-AF65-F5344CB8AC3E}">
        <p14:creationId xmlns:p14="http://schemas.microsoft.com/office/powerpoint/2010/main" val="437830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24</a:t>
            </a:fld>
            <a:endParaRPr lang="zh-CN" altLang="en-US"/>
          </a:p>
        </p:txBody>
      </p:sp>
    </p:spTree>
    <p:extLst>
      <p:ext uri="{BB962C8B-B14F-4D97-AF65-F5344CB8AC3E}">
        <p14:creationId xmlns:p14="http://schemas.microsoft.com/office/powerpoint/2010/main" val="2719115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160512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4104160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1310840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2434800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553828" y="38593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4272722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2390555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2489904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12192000" cy="6858000"/>
          </a:xfrm>
        </p:spPr>
        <p:txBody>
          <a:bodyPr/>
          <a:lstStyle/>
          <a:p>
            <a:endParaRPr lang="zh-CN" altLang="en-US"/>
          </a:p>
        </p:txBody>
      </p:sp>
    </p:spTree>
    <p:extLst>
      <p:ext uri="{BB962C8B-B14F-4D97-AF65-F5344CB8AC3E}">
        <p14:creationId xmlns:p14="http://schemas.microsoft.com/office/powerpoint/2010/main" val="462166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4114596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2808228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2020/3/2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1958900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1"/>
          <p:cNvSpPr>
            <a:spLocks noGrp="1"/>
          </p:cNvSpPr>
          <p:nvPr>
            <p:ph type="pic" sz="quarter" idx="10"/>
          </p:nvPr>
        </p:nvSpPr>
        <p:spPr>
          <a:xfrm>
            <a:off x="0" y="1"/>
            <a:ext cx="12191999" cy="3022599"/>
          </a:xfrm>
        </p:spPr>
      </p:sp>
    </p:spTree>
    <p:extLst>
      <p:ext uri="{BB962C8B-B14F-4D97-AF65-F5344CB8AC3E}">
        <p14:creationId xmlns:p14="http://schemas.microsoft.com/office/powerpoint/2010/main" val="4275838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0298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4548147" cy="6858000"/>
          </a:xfrm>
          <a:custGeom>
            <a:avLst/>
            <a:gdLst>
              <a:gd name="connsiteX0" fmla="*/ 0 w 4548147"/>
              <a:gd name="connsiteY0" fmla="*/ 0 h 6858000"/>
              <a:gd name="connsiteX1" fmla="*/ 4548147 w 4548147"/>
              <a:gd name="connsiteY1" fmla="*/ 0 h 6858000"/>
              <a:gd name="connsiteX2" fmla="*/ 4548147 w 4548147"/>
              <a:gd name="connsiteY2" fmla="*/ 6858000 h 6858000"/>
              <a:gd name="connsiteX3" fmla="*/ 0 w 454814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48147" h="6858000">
                <a:moveTo>
                  <a:pt x="0" y="0"/>
                </a:moveTo>
                <a:lnTo>
                  <a:pt x="4548147" y="0"/>
                </a:lnTo>
                <a:lnTo>
                  <a:pt x="454814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44458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1"/>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3903163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0" y="0"/>
            <a:ext cx="5206738" cy="6858000"/>
          </a:xfrm>
          <a:custGeom>
            <a:avLst/>
            <a:gdLst>
              <a:gd name="connsiteX0" fmla="*/ 0 w 5206738"/>
              <a:gd name="connsiteY0" fmla="*/ 0 h 6858000"/>
              <a:gd name="connsiteX1" fmla="*/ 5206738 w 5206738"/>
              <a:gd name="connsiteY1" fmla="*/ 0 h 6858000"/>
              <a:gd name="connsiteX2" fmla="*/ 5206738 w 5206738"/>
              <a:gd name="connsiteY2" fmla="*/ 6858000 h 6858000"/>
              <a:gd name="connsiteX3" fmla="*/ 0 w 52067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06738" h="6858000">
                <a:moveTo>
                  <a:pt x="0" y="0"/>
                </a:moveTo>
                <a:lnTo>
                  <a:pt x="5206738" y="0"/>
                </a:lnTo>
                <a:lnTo>
                  <a:pt x="5206738" y="6858000"/>
                </a:lnTo>
                <a:lnTo>
                  <a:pt x="0" y="6858000"/>
                </a:lnTo>
                <a:close/>
              </a:path>
            </a:pathLst>
          </a:custGeom>
        </p:spPr>
        <p:txBody>
          <a:bodyPr wrap="square">
            <a:noAutofit/>
          </a:bodyPr>
          <a:lstStyle/>
          <a:p>
            <a:endParaRPr lang="en-US"/>
          </a:p>
        </p:txBody>
      </p:sp>
      <p:sp>
        <p:nvSpPr>
          <p:cNvPr id="7" name="Picture Placeholder 6"/>
          <p:cNvSpPr>
            <a:spLocks noGrp="1"/>
          </p:cNvSpPr>
          <p:nvPr>
            <p:ph type="pic" sz="quarter" idx="11"/>
          </p:nvPr>
        </p:nvSpPr>
        <p:spPr>
          <a:xfrm>
            <a:off x="6742018" y="1194203"/>
            <a:ext cx="4051246" cy="2559182"/>
          </a:xfrm>
          <a:custGeom>
            <a:avLst/>
            <a:gdLst>
              <a:gd name="connsiteX0" fmla="*/ 0 w 4051246"/>
              <a:gd name="connsiteY0" fmla="*/ 0 h 2559182"/>
              <a:gd name="connsiteX1" fmla="*/ 4051246 w 4051246"/>
              <a:gd name="connsiteY1" fmla="*/ 0 h 2559182"/>
              <a:gd name="connsiteX2" fmla="*/ 4051246 w 4051246"/>
              <a:gd name="connsiteY2" fmla="*/ 2559182 h 2559182"/>
              <a:gd name="connsiteX3" fmla="*/ 0 w 4051246"/>
              <a:gd name="connsiteY3" fmla="*/ 2559182 h 2559182"/>
            </a:gdLst>
            <a:ahLst/>
            <a:cxnLst>
              <a:cxn ang="0">
                <a:pos x="connsiteX0" y="connsiteY0"/>
              </a:cxn>
              <a:cxn ang="0">
                <a:pos x="connsiteX1" y="connsiteY1"/>
              </a:cxn>
              <a:cxn ang="0">
                <a:pos x="connsiteX2" y="connsiteY2"/>
              </a:cxn>
              <a:cxn ang="0">
                <a:pos x="connsiteX3" y="connsiteY3"/>
              </a:cxn>
            </a:cxnLst>
            <a:rect l="l" t="t" r="r" b="b"/>
            <a:pathLst>
              <a:path w="4051246" h="2559182">
                <a:moveTo>
                  <a:pt x="0" y="0"/>
                </a:moveTo>
                <a:lnTo>
                  <a:pt x="4051246" y="0"/>
                </a:lnTo>
                <a:lnTo>
                  <a:pt x="4051246" y="2559182"/>
                </a:lnTo>
                <a:lnTo>
                  <a:pt x="0" y="2559182"/>
                </a:lnTo>
                <a:close/>
              </a:path>
            </a:pathLst>
          </a:custGeom>
        </p:spPr>
        <p:txBody>
          <a:bodyPr wrap="square">
            <a:noAutofit/>
          </a:bodyPr>
          <a:lstStyle/>
          <a:p>
            <a:endParaRPr lang="en-US"/>
          </a:p>
        </p:txBody>
      </p:sp>
    </p:spTree>
    <p:extLst>
      <p:ext uri="{BB962C8B-B14F-4D97-AF65-F5344CB8AC3E}">
        <p14:creationId xmlns:p14="http://schemas.microsoft.com/office/powerpoint/2010/main" val="2570702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2293257"/>
            <a:ext cx="4034970" cy="2307773"/>
          </a:xfrm>
          <a:custGeom>
            <a:avLst/>
            <a:gdLst>
              <a:gd name="connsiteX0" fmla="*/ 0 w 4034970"/>
              <a:gd name="connsiteY0" fmla="*/ 0 h 2307773"/>
              <a:gd name="connsiteX1" fmla="*/ 4034970 w 4034970"/>
              <a:gd name="connsiteY1" fmla="*/ 0 h 2307773"/>
              <a:gd name="connsiteX2" fmla="*/ 4034970 w 4034970"/>
              <a:gd name="connsiteY2" fmla="*/ 2307773 h 2307773"/>
              <a:gd name="connsiteX3" fmla="*/ 0 w 4034970"/>
              <a:gd name="connsiteY3" fmla="*/ 2307773 h 2307773"/>
            </a:gdLst>
            <a:ahLst/>
            <a:cxnLst>
              <a:cxn ang="0">
                <a:pos x="connsiteX0" y="connsiteY0"/>
              </a:cxn>
              <a:cxn ang="0">
                <a:pos x="connsiteX1" y="connsiteY1"/>
              </a:cxn>
              <a:cxn ang="0">
                <a:pos x="connsiteX2" y="connsiteY2"/>
              </a:cxn>
              <a:cxn ang="0">
                <a:pos x="connsiteX3" y="connsiteY3"/>
              </a:cxn>
            </a:cxnLst>
            <a:rect l="l" t="t" r="r" b="b"/>
            <a:pathLst>
              <a:path w="4034970" h="2307773">
                <a:moveTo>
                  <a:pt x="0" y="0"/>
                </a:moveTo>
                <a:lnTo>
                  <a:pt x="4034970" y="0"/>
                </a:lnTo>
                <a:lnTo>
                  <a:pt x="4034970" y="2307773"/>
                </a:lnTo>
                <a:lnTo>
                  <a:pt x="0" y="2307773"/>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34971" y="2293257"/>
            <a:ext cx="4078515" cy="2307773"/>
          </a:xfrm>
          <a:custGeom>
            <a:avLst/>
            <a:gdLst>
              <a:gd name="connsiteX0" fmla="*/ 0 w 4078515"/>
              <a:gd name="connsiteY0" fmla="*/ 0 h 2307773"/>
              <a:gd name="connsiteX1" fmla="*/ 4078515 w 4078515"/>
              <a:gd name="connsiteY1" fmla="*/ 0 h 2307773"/>
              <a:gd name="connsiteX2" fmla="*/ 4078515 w 4078515"/>
              <a:gd name="connsiteY2" fmla="*/ 2307773 h 2307773"/>
              <a:gd name="connsiteX3" fmla="*/ 0 w 4078515"/>
              <a:gd name="connsiteY3" fmla="*/ 2307773 h 2307773"/>
            </a:gdLst>
            <a:ahLst/>
            <a:cxnLst>
              <a:cxn ang="0">
                <a:pos x="connsiteX0" y="connsiteY0"/>
              </a:cxn>
              <a:cxn ang="0">
                <a:pos x="connsiteX1" y="connsiteY1"/>
              </a:cxn>
              <a:cxn ang="0">
                <a:pos x="connsiteX2" y="connsiteY2"/>
              </a:cxn>
              <a:cxn ang="0">
                <a:pos x="connsiteX3" y="connsiteY3"/>
              </a:cxn>
            </a:cxnLst>
            <a:rect l="l" t="t" r="r" b="b"/>
            <a:pathLst>
              <a:path w="4078515" h="2307773">
                <a:moveTo>
                  <a:pt x="0" y="0"/>
                </a:moveTo>
                <a:lnTo>
                  <a:pt x="4078515" y="0"/>
                </a:lnTo>
                <a:lnTo>
                  <a:pt x="4078515" y="2307773"/>
                </a:lnTo>
                <a:lnTo>
                  <a:pt x="0" y="230777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113486" y="2293257"/>
            <a:ext cx="4078515" cy="4564743"/>
          </a:xfrm>
          <a:custGeom>
            <a:avLst/>
            <a:gdLst>
              <a:gd name="connsiteX0" fmla="*/ 0 w 4078515"/>
              <a:gd name="connsiteY0" fmla="*/ 0 h 4564743"/>
              <a:gd name="connsiteX1" fmla="*/ 4078515 w 4078515"/>
              <a:gd name="connsiteY1" fmla="*/ 0 h 4564743"/>
              <a:gd name="connsiteX2" fmla="*/ 4078515 w 4078515"/>
              <a:gd name="connsiteY2" fmla="*/ 4564743 h 4564743"/>
              <a:gd name="connsiteX3" fmla="*/ 0 w 4078515"/>
              <a:gd name="connsiteY3" fmla="*/ 4564743 h 4564743"/>
            </a:gdLst>
            <a:ahLst/>
            <a:cxnLst>
              <a:cxn ang="0">
                <a:pos x="connsiteX0" y="connsiteY0"/>
              </a:cxn>
              <a:cxn ang="0">
                <a:pos x="connsiteX1" y="connsiteY1"/>
              </a:cxn>
              <a:cxn ang="0">
                <a:pos x="connsiteX2" y="connsiteY2"/>
              </a:cxn>
              <a:cxn ang="0">
                <a:pos x="connsiteX3" y="connsiteY3"/>
              </a:cxn>
            </a:cxnLst>
            <a:rect l="l" t="t" r="r" b="b"/>
            <a:pathLst>
              <a:path w="4078515" h="4564743">
                <a:moveTo>
                  <a:pt x="0" y="0"/>
                </a:moveTo>
                <a:lnTo>
                  <a:pt x="4078515" y="0"/>
                </a:lnTo>
                <a:lnTo>
                  <a:pt x="4078515" y="4564743"/>
                </a:lnTo>
                <a:lnTo>
                  <a:pt x="0" y="4564743"/>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0" y="4601030"/>
            <a:ext cx="8113485" cy="2256970"/>
          </a:xfrm>
          <a:custGeom>
            <a:avLst/>
            <a:gdLst>
              <a:gd name="connsiteX0" fmla="*/ 0 w 8113485"/>
              <a:gd name="connsiteY0" fmla="*/ 0 h 2256970"/>
              <a:gd name="connsiteX1" fmla="*/ 8113485 w 8113485"/>
              <a:gd name="connsiteY1" fmla="*/ 0 h 2256970"/>
              <a:gd name="connsiteX2" fmla="*/ 8113485 w 8113485"/>
              <a:gd name="connsiteY2" fmla="*/ 2256970 h 2256970"/>
              <a:gd name="connsiteX3" fmla="*/ 0 w 8113485"/>
              <a:gd name="connsiteY3" fmla="*/ 2256970 h 2256970"/>
            </a:gdLst>
            <a:ahLst/>
            <a:cxnLst>
              <a:cxn ang="0">
                <a:pos x="connsiteX0" y="connsiteY0"/>
              </a:cxn>
              <a:cxn ang="0">
                <a:pos x="connsiteX1" y="connsiteY1"/>
              </a:cxn>
              <a:cxn ang="0">
                <a:pos x="connsiteX2" y="connsiteY2"/>
              </a:cxn>
              <a:cxn ang="0">
                <a:pos x="connsiteX3" y="connsiteY3"/>
              </a:cxn>
            </a:cxnLst>
            <a:rect l="l" t="t" r="r" b="b"/>
            <a:pathLst>
              <a:path w="8113485" h="2256970">
                <a:moveTo>
                  <a:pt x="0" y="0"/>
                </a:moveTo>
                <a:lnTo>
                  <a:pt x="8113485" y="0"/>
                </a:lnTo>
                <a:lnTo>
                  <a:pt x="8113485" y="2256970"/>
                </a:lnTo>
                <a:lnTo>
                  <a:pt x="0" y="225697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84549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42" name="图片占位符 41"/>
          <p:cNvSpPr>
            <a:spLocks noGrp="1"/>
          </p:cNvSpPr>
          <p:nvPr>
            <p:ph type="pic" sz="quarter" idx="22"/>
          </p:nvPr>
        </p:nvSpPr>
        <p:spPr>
          <a:xfrm>
            <a:off x="874713" y="5239738"/>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3" name="图片占位符 42"/>
          <p:cNvSpPr>
            <a:spLocks noGrp="1"/>
          </p:cNvSpPr>
          <p:nvPr>
            <p:ph type="pic" sz="quarter" idx="23"/>
          </p:nvPr>
        </p:nvSpPr>
        <p:spPr>
          <a:xfrm>
            <a:off x="2079632" y="5239738"/>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4" name="图片占位符 43"/>
          <p:cNvSpPr>
            <a:spLocks noGrp="1"/>
          </p:cNvSpPr>
          <p:nvPr>
            <p:ph type="pic" sz="quarter" idx="24"/>
          </p:nvPr>
        </p:nvSpPr>
        <p:spPr>
          <a:xfrm>
            <a:off x="3284551" y="5239738"/>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5" name="图片占位符 44"/>
          <p:cNvSpPr>
            <a:spLocks noGrp="1"/>
          </p:cNvSpPr>
          <p:nvPr>
            <p:ph type="pic" sz="quarter" idx="25"/>
          </p:nvPr>
        </p:nvSpPr>
        <p:spPr>
          <a:xfrm>
            <a:off x="4489470" y="5239738"/>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1" name="图片占位符 40"/>
          <p:cNvSpPr>
            <a:spLocks noGrp="1"/>
          </p:cNvSpPr>
          <p:nvPr>
            <p:ph type="pic" sz="quarter" idx="18"/>
          </p:nvPr>
        </p:nvSpPr>
        <p:spPr>
          <a:xfrm>
            <a:off x="874713" y="4047631"/>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50" name="图片占位符 49"/>
          <p:cNvSpPr>
            <a:spLocks noGrp="1"/>
          </p:cNvSpPr>
          <p:nvPr>
            <p:ph type="pic" sz="quarter" idx="19"/>
          </p:nvPr>
        </p:nvSpPr>
        <p:spPr>
          <a:xfrm>
            <a:off x="2079632" y="4047631"/>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51" name="图片占位符 50"/>
          <p:cNvSpPr>
            <a:spLocks noGrp="1"/>
          </p:cNvSpPr>
          <p:nvPr>
            <p:ph type="pic" sz="quarter" idx="20"/>
          </p:nvPr>
        </p:nvSpPr>
        <p:spPr>
          <a:xfrm>
            <a:off x="3284551" y="4047631"/>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6" name="图片占位符 45"/>
          <p:cNvSpPr>
            <a:spLocks noGrp="1"/>
          </p:cNvSpPr>
          <p:nvPr>
            <p:ph type="pic" sz="quarter" idx="21"/>
          </p:nvPr>
        </p:nvSpPr>
        <p:spPr>
          <a:xfrm>
            <a:off x="4489470" y="4047631"/>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0" name="图片占位符 39"/>
          <p:cNvSpPr>
            <a:spLocks noGrp="1"/>
          </p:cNvSpPr>
          <p:nvPr>
            <p:ph type="pic" sz="quarter" idx="14"/>
          </p:nvPr>
        </p:nvSpPr>
        <p:spPr>
          <a:xfrm>
            <a:off x="874713" y="2855524"/>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8" name="图片占位符 47"/>
          <p:cNvSpPr>
            <a:spLocks noGrp="1"/>
          </p:cNvSpPr>
          <p:nvPr>
            <p:ph type="pic" sz="quarter" idx="15"/>
          </p:nvPr>
        </p:nvSpPr>
        <p:spPr>
          <a:xfrm>
            <a:off x="2079632" y="2855524"/>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9" name="图片占位符 48"/>
          <p:cNvSpPr>
            <a:spLocks noGrp="1"/>
          </p:cNvSpPr>
          <p:nvPr>
            <p:ph type="pic" sz="quarter" idx="16"/>
          </p:nvPr>
        </p:nvSpPr>
        <p:spPr>
          <a:xfrm>
            <a:off x="3284551" y="2855524"/>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7" name="图片占位符 46"/>
          <p:cNvSpPr>
            <a:spLocks noGrp="1"/>
          </p:cNvSpPr>
          <p:nvPr>
            <p:ph type="pic" sz="quarter" idx="17"/>
          </p:nvPr>
        </p:nvSpPr>
        <p:spPr>
          <a:xfrm>
            <a:off x="4489470" y="2855524"/>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36" name="图片占位符 35"/>
          <p:cNvSpPr>
            <a:spLocks noGrp="1"/>
          </p:cNvSpPr>
          <p:nvPr>
            <p:ph type="pic" sz="quarter" idx="10"/>
          </p:nvPr>
        </p:nvSpPr>
        <p:spPr>
          <a:xfrm>
            <a:off x="874713" y="1663417"/>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dirty="0"/>
          </a:p>
        </p:txBody>
      </p:sp>
      <p:sp>
        <p:nvSpPr>
          <p:cNvPr id="37" name="图片占位符 36"/>
          <p:cNvSpPr>
            <a:spLocks noGrp="1"/>
          </p:cNvSpPr>
          <p:nvPr>
            <p:ph type="pic" sz="quarter" idx="11"/>
          </p:nvPr>
        </p:nvSpPr>
        <p:spPr>
          <a:xfrm>
            <a:off x="2079632" y="1663417"/>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dirty="0"/>
          </a:p>
        </p:txBody>
      </p:sp>
      <p:sp>
        <p:nvSpPr>
          <p:cNvPr id="38" name="图片占位符 37"/>
          <p:cNvSpPr>
            <a:spLocks noGrp="1"/>
          </p:cNvSpPr>
          <p:nvPr>
            <p:ph type="pic" sz="quarter" idx="12"/>
          </p:nvPr>
        </p:nvSpPr>
        <p:spPr>
          <a:xfrm>
            <a:off x="3284551" y="1663417"/>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39" name="图片占位符 38"/>
          <p:cNvSpPr>
            <a:spLocks noGrp="1"/>
          </p:cNvSpPr>
          <p:nvPr>
            <p:ph type="pic" sz="quarter" idx="13"/>
          </p:nvPr>
        </p:nvSpPr>
        <p:spPr>
          <a:xfrm>
            <a:off x="4489470" y="1663417"/>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3684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3891064"/>
          </a:xfrm>
          <a:custGeom>
            <a:avLst/>
            <a:gdLst>
              <a:gd name="connsiteX0" fmla="*/ 0 w 12192000"/>
              <a:gd name="connsiteY0" fmla="*/ 0 h 3891064"/>
              <a:gd name="connsiteX1" fmla="*/ 12192000 w 12192000"/>
              <a:gd name="connsiteY1" fmla="*/ 0 h 3891064"/>
              <a:gd name="connsiteX2" fmla="*/ 12192000 w 12192000"/>
              <a:gd name="connsiteY2" fmla="*/ 3891064 h 3891064"/>
              <a:gd name="connsiteX3" fmla="*/ 0 w 12192000"/>
              <a:gd name="connsiteY3" fmla="*/ 3891064 h 3891064"/>
            </a:gdLst>
            <a:ahLst/>
            <a:cxnLst>
              <a:cxn ang="0">
                <a:pos x="connsiteX0" y="connsiteY0"/>
              </a:cxn>
              <a:cxn ang="0">
                <a:pos x="connsiteX1" y="connsiteY1"/>
              </a:cxn>
              <a:cxn ang="0">
                <a:pos x="connsiteX2" y="connsiteY2"/>
              </a:cxn>
              <a:cxn ang="0">
                <a:pos x="connsiteX3" y="connsiteY3"/>
              </a:cxn>
            </a:cxnLst>
            <a:rect l="l" t="t" r="r" b="b"/>
            <a:pathLst>
              <a:path w="12192000" h="3891064">
                <a:moveTo>
                  <a:pt x="0" y="0"/>
                </a:moveTo>
                <a:lnTo>
                  <a:pt x="12192000" y="0"/>
                </a:lnTo>
                <a:lnTo>
                  <a:pt x="12192000" y="3891064"/>
                </a:lnTo>
                <a:lnTo>
                  <a:pt x="0" y="389106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15088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0" y="0"/>
            <a:ext cx="4396902" cy="6858000"/>
          </a:xfrm>
          <a:custGeom>
            <a:avLst/>
            <a:gdLst>
              <a:gd name="connsiteX0" fmla="*/ 0 w 4396902"/>
              <a:gd name="connsiteY0" fmla="*/ 0 h 6858000"/>
              <a:gd name="connsiteX1" fmla="*/ 4396902 w 4396902"/>
              <a:gd name="connsiteY1" fmla="*/ 0 h 6858000"/>
              <a:gd name="connsiteX2" fmla="*/ 4396902 w 4396902"/>
              <a:gd name="connsiteY2" fmla="*/ 6858000 h 6858000"/>
              <a:gd name="connsiteX3" fmla="*/ 0 w 43969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96902" h="6858000">
                <a:moveTo>
                  <a:pt x="0" y="0"/>
                </a:moveTo>
                <a:lnTo>
                  <a:pt x="4396902" y="0"/>
                </a:lnTo>
                <a:lnTo>
                  <a:pt x="4396902" y="6858000"/>
                </a:lnTo>
                <a:lnTo>
                  <a:pt x="0" y="6858000"/>
                </a:lnTo>
                <a:close/>
              </a:path>
            </a:pathLst>
          </a:custGeom>
        </p:spPr>
        <p:txBody>
          <a:bodyPr wrap="square">
            <a:noAutofit/>
          </a:bodyPr>
          <a:lstStyle/>
          <a:p>
            <a:endParaRPr lang="zh-CN" altLang="en-US"/>
          </a:p>
        </p:txBody>
      </p:sp>
      <p:sp>
        <p:nvSpPr>
          <p:cNvPr id="10" name="图片占位符 9"/>
          <p:cNvSpPr>
            <a:spLocks noGrp="1"/>
          </p:cNvSpPr>
          <p:nvPr>
            <p:ph type="pic" sz="quarter" idx="10"/>
          </p:nvPr>
        </p:nvSpPr>
        <p:spPr>
          <a:xfrm>
            <a:off x="4824927" y="2280452"/>
            <a:ext cx="2023353" cy="1668978"/>
          </a:xfrm>
          <a:custGeom>
            <a:avLst/>
            <a:gdLst>
              <a:gd name="connsiteX0" fmla="*/ 0 w 2023353"/>
              <a:gd name="connsiteY0" fmla="*/ 0 h 1668978"/>
              <a:gd name="connsiteX1" fmla="*/ 2023353 w 2023353"/>
              <a:gd name="connsiteY1" fmla="*/ 0 h 1668978"/>
              <a:gd name="connsiteX2" fmla="*/ 2023353 w 2023353"/>
              <a:gd name="connsiteY2" fmla="*/ 1668978 h 1668978"/>
              <a:gd name="connsiteX3" fmla="*/ 0 w 2023353"/>
              <a:gd name="connsiteY3" fmla="*/ 1668978 h 1668978"/>
            </a:gdLst>
            <a:ahLst/>
            <a:cxnLst>
              <a:cxn ang="0">
                <a:pos x="connsiteX0" y="connsiteY0"/>
              </a:cxn>
              <a:cxn ang="0">
                <a:pos x="connsiteX1" y="connsiteY1"/>
              </a:cxn>
              <a:cxn ang="0">
                <a:pos x="connsiteX2" y="connsiteY2"/>
              </a:cxn>
              <a:cxn ang="0">
                <a:pos x="connsiteX3" y="connsiteY3"/>
              </a:cxn>
            </a:cxnLst>
            <a:rect l="l" t="t" r="r" b="b"/>
            <a:pathLst>
              <a:path w="2023353" h="1668978">
                <a:moveTo>
                  <a:pt x="0" y="0"/>
                </a:moveTo>
                <a:lnTo>
                  <a:pt x="2023353" y="0"/>
                </a:lnTo>
                <a:lnTo>
                  <a:pt x="2023353" y="1668978"/>
                </a:lnTo>
                <a:lnTo>
                  <a:pt x="0" y="1668978"/>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7146984" y="2280452"/>
            <a:ext cx="2023353" cy="1668978"/>
          </a:xfrm>
          <a:custGeom>
            <a:avLst/>
            <a:gdLst>
              <a:gd name="connsiteX0" fmla="*/ 0 w 2023353"/>
              <a:gd name="connsiteY0" fmla="*/ 0 h 1668978"/>
              <a:gd name="connsiteX1" fmla="*/ 2023353 w 2023353"/>
              <a:gd name="connsiteY1" fmla="*/ 0 h 1668978"/>
              <a:gd name="connsiteX2" fmla="*/ 2023353 w 2023353"/>
              <a:gd name="connsiteY2" fmla="*/ 1668978 h 1668978"/>
              <a:gd name="connsiteX3" fmla="*/ 0 w 2023353"/>
              <a:gd name="connsiteY3" fmla="*/ 1668978 h 1668978"/>
            </a:gdLst>
            <a:ahLst/>
            <a:cxnLst>
              <a:cxn ang="0">
                <a:pos x="connsiteX0" y="connsiteY0"/>
              </a:cxn>
              <a:cxn ang="0">
                <a:pos x="connsiteX1" y="connsiteY1"/>
              </a:cxn>
              <a:cxn ang="0">
                <a:pos x="connsiteX2" y="connsiteY2"/>
              </a:cxn>
              <a:cxn ang="0">
                <a:pos x="connsiteX3" y="connsiteY3"/>
              </a:cxn>
            </a:cxnLst>
            <a:rect l="l" t="t" r="r" b="b"/>
            <a:pathLst>
              <a:path w="2023353" h="1668978">
                <a:moveTo>
                  <a:pt x="0" y="0"/>
                </a:moveTo>
                <a:lnTo>
                  <a:pt x="2023353" y="0"/>
                </a:lnTo>
                <a:lnTo>
                  <a:pt x="2023353" y="1668978"/>
                </a:lnTo>
                <a:lnTo>
                  <a:pt x="0" y="1668978"/>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9469040" y="2280452"/>
            <a:ext cx="2023353" cy="1668978"/>
          </a:xfrm>
          <a:custGeom>
            <a:avLst/>
            <a:gdLst>
              <a:gd name="connsiteX0" fmla="*/ 0 w 2023353"/>
              <a:gd name="connsiteY0" fmla="*/ 0 h 1668978"/>
              <a:gd name="connsiteX1" fmla="*/ 2023353 w 2023353"/>
              <a:gd name="connsiteY1" fmla="*/ 0 h 1668978"/>
              <a:gd name="connsiteX2" fmla="*/ 2023353 w 2023353"/>
              <a:gd name="connsiteY2" fmla="*/ 1668978 h 1668978"/>
              <a:gd name="connsiteX3" fmla="*/ 0 w 2023353"/>
              <a:gd name="connsiteY3" fmla="*/ 1668978 h 1668978"/>
            </a:gdLst>
            <a:ahLst/>
            <a:cxnLst>
              <a:cxn ang="0">
                <a:pos x="connsiteX0" y="connsiteY0"/>
              </a:cxn>
              <a:cxn ang="0">
                <a:pos x="connsiteX1" y="connsiteY1"/>
              </a:cxn>
              <a:cxn ang="0">
                <a:pos x="connsiteX2" y="connsiteY2"/>
              </a:cxn>
              <a:cxn ang="0">
                <a:pos x="connsiteX3" y="connsiteY3"/>
              </a:cxn>
            </a:cxnLst>
            <a:rect l="l" t="t" r="r" b="b"/>
            <a:pathLst>
              <a:path w="2023353" h="1668978">
                <a:moveTo>
                  <a:pt x="0" y="0"/>
                </a:moveTo>
                <a:lnTo>
                  <a:pt x="2023353" y="0"/>
                </a:lnTo>
                <a:lnTo>
                  <a:pt x="2023353" y="1668978"/>
                </a:lnTo>
                <a:lnTo>
                  <a:pt x="0" y="16689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20821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0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985883" y="0"/>
            <a:ext cx="1970264" cy="1751954"/>
          </a:xfrm>
          <a:custGeom>
            <a:avLst/>
            <a:gdLst>
              <a:gd name="connsiteX0" fmla="*/ 1050347 w 1970264"/>
              <a:gd name="connsiteY0" fmla="*/ 0 h 1751954"/>
              <a:gd name="connsiteX1" fmla="*/ 1970264 w 1970264"/>
              <a:gd name="connsiteY1" fmla="*/ 0 h 1751954"/>
              <a:gd name="connsiteX2" fmla="*/ 1970264 w 1970264"/>
              <a:gd name="connsiteY2" fmla="*/ 1751954 h 1751954"/>
              <a:gd name="connsiteX3" fmla="*/ 0 w 1970264"/>
              <a:gd name="connsiteY3" fmla="*/ 609201 h 1751954"/>
            </a:gdLst>
            <a:ahLst/>
            <a:cxnLst>
              <a:cxn ang="0">
                <a:pos x="connsiteX0" y="connsiteY0"/>
              </a:cxn>
              <a:cxn ang="0">
                <a:pos x="connsiteX1" y="connsiteY1"/>
              </a:cxn>
              <a:cxn ang="0">
                <a:pos x="connsiteX2" y="connsiteY2"/>
              </a:cxn>
              <a:cxn ang="0">
                <a:pos x="connsiteX3" y="connsiteY3"/>
              </a:cxn>
            </a:cxnLst>
            <a:rect l="l" t="t" r="r" b="b"/>
            <a:pathLst>
              <a:path w="1970264" h="1751954">
                <a:moveTo>
                  <a:pt x="1050347" y="0"/>
                </a:moveTo>
                <a:lnTo>
                  <a:pt x="1970264" y="0"/>
                </a:lnTo>
                <a:lnTo>
                  <a:pt x="1970264" y="1751954"/>
                </a:lnTo>
                <a:lnTo>
                  <a:pt x="0" y="609201"/>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985883" y="836091"/>
            <a:ext cx="1970264" cy="2285507"/>
          </a:xfrm>
          <a:custGeom>
            <a:avLst/>
            <a:gdLst>
              <a:gd name="connsiteX0" fmla="*/ 0 w 1970264"/>
              <a:gd name="connsiteY0" fmla="*/ 0 h 2285507"/>
              <a:gd name="connsiteX1" fmla="*/ 1970264 w 1970264"/>
              <a:gd name="connsiteY1" fmla="*/ 1142754 h 2285507"/>
              <a:gd name="connsiteX2" fmla="*/ 0 w 1970264"/>
              <a:gd name="connsiteY2" fmla="*/ 2285507 h 2285507"/>
            </a:gdLst>
            <a:ahLst/>
            <a:cxnLst>
              <a:cxn ang="0">
                <a:pos x="connsiteX0" y="connsiteY0"/>
              </a:cxn>
              <a:cxn ang="0">
                <a:pos x="connsiteX1" y="connsiteY1"/>
              </a:cxn>
              <a:cxn ang="0">
                <a:pos x="connsiteX2" y="connsiteY2"/>
              </a:cxn>
            </a:cxnLst>
            <a:rect l="l" t="t" r="r" b="b"/>
            <a:pathLst>
              <a:path w="1970264" h="2285507">
                <a:moveTo>
                  <a:pt x="0" y="0"/>
                </a:moveTo>
                <a:lnTo>
                  <a:pt x="1970264" y="1142754"/>
                </a:lnTo>
                <a:lnTo>
                  <a:pt x="0" y="2285507"/>
                </a:lnTo>
                <a:close/>
              </a:path>
            </a:pathLst>
          </a:custGeom>
        </p:spPr>
        <p:txBody>
          <a:bodyPr wrap="square">
            <a:noAutofit/>
          </a:bodyPr>
          <a:lstStyle/>
          <a:p>
            <a:endParaRPr lang="zh-CN" altLang="en-US" dirty="0"/>
          </a:p>
        </p:txBody>
      </p:sp>
      <p:sp>
        <p:nvSpPr>
          <p:cNvPr id="18" name="图片占位符 17"/>
          <p:cNvSpPr>
            <a:spLocks noGrp="1"/>
          </p:cNvSpPr>
          <p:nvPr>
            <p:ph type="pic" sz="quarter" idx="12"/>
          </p:nvPr>
        </p:nvSpPr>
        <p:spPr>
          <a:xfrm>
            <a:off x="985883" y="2205732"/>
            <a:ext cx="1970264" cy="2285507"/>
          </a:xfrm>
          <a:custGeom>
            <a:avLst/>
            <a:gdLst>
              <a:gd name="connsiteX0" fmla="*/ 1970264 w 1970264"/>
              <a:gd name="connsiteY0" fmla="*/ 0 h 2285507"/>
              <a:gd name="connsiteX1" fmla="*/ 1970264 w 1970264"/>
              <a:gd name="connsiteY1" fmla="*/ 2285507 h 2285507"/>
              <a:gd name="connsiteX2" fmla="*/ 0 w 1970264"/>
              <a:gd name="connsiteY2" fmla="*/ 1142754 h 2285507"/>
            </a:gdLst>
            <a:ahLst/>
            <a:cxnLst>
              <a:cxn ang="0">
                <a:pos x="connsiteX0" y="connsiteY0"/>
              </a:cxn>
              <a:cxn ang="0">
                <a:pos x="connsiteX1" y="connsiteY1"/>
              </a:cxn>
              <a:cxn ang="0">
                <a:pos x="connsiteX2" y="connsiteY2"/>
              </a:cxn>
            </a:cxnLst>
            <a:rect l="l" t="t" r="r" b="b"/>
            <a:pathLst>
              <a:path w="1970264" h="2285507">
                <a:moveTo>
                  <a:pt x="1970264" y="0"/>
                </a:moveTo>
                <a:lnTo>
                  <a:pt x="1970264" y="2285507"/>
                </a:lnTo>
                <a:lnTo>
                  <a:pt x="0" y="1142754"/>
                </a:lnTo>
                <a:close/>
              </a:path>
            </a:pathLst>
          </a:custGeom>
        </p:spPr>
        <p:txBody>
          <a:bodyPr wrap="square">
            <a:noAutofit/>
          </a:bodyPr>
          <a:lstStyle/>
          <a:p>
            <a:endParaRPr lang="zh-CN" altLang="en-US"/>
          </a:p>
        </p:txBody>
      </p:sp>
      <p:sp>
        <p:nvSpPr>
          <p:cNvPr id="19" name="图片占位符 18"/>
          <p:cNvSpPr>
            <a:spLocks noGrp="1"/>
          </p:cNvSpPr>
          <p:nvPr>
            <p:ph type="pic" sz="quarter" idx="13"/>
          </p:nvPr>
        </p:nvSpPr>
        <p:spPr>
          <a:xfrm>
            <a:off x="3109736" y="2245643"/>
            <a:ext cx="1970264" cy="2285507"/>
          </a:xfrm>
          <a:custGeom>
            <a:avLst/>
            <a:gdLst>
              <a:gd name="connsiteX0" fmla="*/ 0 w 1970264"/>
              <a:gd name="connsiteY0" fmla="*/ 0 h 2285507"/>
              <a:gd name="connsiteX1" fmla="*/ 1970264 w 1970264"/>
              <a:gd name="connsiteY1" fmla="*/ 1142754 h 2285507"/>
              <a:gd name="connsiteX2" fmla="*/ 0 w 1970264"/>
              <a:gd name="connsiteY2" fmla="*/ 2285507 h 2285507"/>
            </a:gdLst>
            <a:ahLst/>
            <a:cxnLst>
              <a:cxn ang="0">
                <a:pos x="connsiteX0" y="connsiteY0"/>
              </a:cxn>
              <a:cxn ang="0">
                <a:pos x="connsiteX1" y="connsiteY1"/>
              </a:cxn>
              <a:cxn ang="0">
                <a:pos x="connsiteX2" y="connsiteY2"/>
              </a:cxn>
            </a:cxnLst>
            <a:rect l="l" t="t" r="r" b="b"/>
            <a:pathLst>
              <a:path w="1970264" h="2285507">
                <a:moveTo>
                  <a:pt x="0" y="0"/>
                </a:moveTo>
                <a:lnTo>
                  <a:pt x="1970264" y="1142754"/>
                </a:lnTo>
                <a:lnTo>
                  <a:pt x="0" y="2285507"/>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3109735" y="3615285"/>
            <a:ext cx="1970264" cy="2285507"/>
          </a:xfrm>
          <a:custGeom>
            <a:avLst/>
            <a:gdLst>
              <a:gd name="connsiteX0" fmla="*/ 1970264 w 1970264"/>
              <a:gd name="connsiteY0" fmla="*/ 0 h 2285507"/>
              <a:gd name="connsiteX1" fmla="*/ 1970264 w 1970264"/>
              <a:gd name="connsiteY1" fmla="*/ 2285507 h 2285507"/>
              <a:gd name="connsiteX2" fmla="*/ 0 w 1970264"/>
              <a:gd name="connsiteY2" fmla="*/ 1142754 h 2285507"/>
            </a:gdLst>
            <a:ahLst/>
            <a:cxnLst>
              <a:cxn ang="0">
                <a:pos x="connsiteX0" y="connsiteY0"/>
              </a:cxn>
              <a:cxn ang="0">
                <a:pos x="connsiteX1" y="connsiteY1"/>
              </a:cxn>
              <a:cxn ang="0">
                <a:pos x="connsiteX2" y="connsiteY2"/>
              </a:cxn>
            </a:cxnLst>
            <a:rect l="l" t="t" r="r" b="b"/>
            <a:pathLst>
              <a:path w="1970264" h="2285507">
                <a:moveTo>
                  <a:pt x="1970264" y="0"/>
                </a:moveTo>
                <a:lnTo>
                  <a:pt x="1970264" y="2285507"/>
                </a:lnTo>
                <a:lnTo>
                  <a:pt x="0" y="1142754"/>
                </a:lnTo>
                <a:close/>
              </a:path>
            </a:pathLst>
          </a:custGeom>
        </p:spPr>
        <p:txBody>
          <a:bodyPr wrap="square">
            <a:noAutofit/>
          </a:bodyPr>
          <a:lstStyle/>
          <a:p>
            <a:endParaRPr lang="zh-CN" altLang="en-US"/>
          </a:p>
        </p:txBody>
      </p:sp>
      <p:sp>
        <p:nvSpPr>
          <p:cNvPr id="21" name="图片占位符 20"/>
          <p:cNvSpPr>
            <a:spLocks noGrp="1"/>
          </p:cNvSpPr>
          <p:nvPr>
            <p:ph type="pic" sz="quarter" idx="15"/>
          </p:nvPr>
        </p:nvSpPr>
        <p:spPr>
          <a:xfrm>
            <a:off x="3109735" y="4984925"/>
            <a:ext cx="1970264" cy="1873077"/>
          </a:xfrm>
          <a:custGeom>
            <a:avLst/>
            <a:gdLst>
              <a:gd name="connsiteX0" fmla="*/ 0 w 1970264"/>
              <a:gd name="connsiteY0" fmla="*/ 0 h 1873077"/>
              <a:gd name="connsiteX1" fmla="*/ 1970264 w 1970264"/>
              <a:gd name="connsiteY1" fmla="*/ 1142754 h 1873077"/>
              <a:gd name="connsiteX2" fmla="*/ 711087 w 1970264"/>
              <a:gd name="connsiteY2" fmla="*/ 1873077 h 1873077"/>
              <a:gd name="connsiteX3" fmla="*/ 0 w 1970264"/>
              <a:gd name="connsiteY3" fmla="*/ 1873077 h 1873077"/>
            </a:gdLst>
            <a:ahLst/>
            <a:cxnLst>
              <a:cxn ang="0">
                <a:pos x="connsiteX0" y="connsiteY0"/>
              </a:cxn>
              <a:cxn ang="0">
                <a:pos x="connsiteX1" y="connsiteY1"/>
              </a:cxn>
              <a:cxn ang="0">
                <a:pos x="connsiteX2" y="connsiteY2"/>
              </a:cxn>
              <a:cxn ang="0">
                <a:pos x="connsiteX3" y="connsiteY3"/>
              </a:cxn>
            </a:cxnLst>
            <a:rect l="l" t="t" r="r" b="b"/>
            <a:pathLst>
              <a:path w="1970264" h="1873077">
                <a:moveTo>
                  <a:pt x="0" y="0"/>
                </a:moveTo>
                <a:lnTo>
                  <a:pt x="1970264" y="1142754"/>
                </a:lnTo>
                <a:lnTo>
                  <a:pt x="711087" y="1873077"/>
                </a:lnTo>
                <a:lnTo>
                  <a:pt x="0" y="187307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14094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2_自定义版式">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1854201" y="3544225"/>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5" name="图片占位符 24"/>
          <p:cNvSpPr>
            <a:spLocks noGrp="1"/>
          </p:cNvSpPr>
          <p:nvPr>
            <p:ph type="pic" sz="quarter" idx="15"/>
          </p:nvPr>
        </p:nvSpPr>
        <p:spPr>
          <a:xfrm>
            <a:off x="4054476" y="3544225"/>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7" name="图片占位符 26"/>
          <p:cNvSpPr>
            <a:spLocks noGrp="1"/>
          </p:cNvSpPr>
          <p:nvPr>
            <p:ph type="pic" sz="quarter" idx="16"/>
          </p:nvPr>
        </p:nvSpPr>
        <p:spPr>
          <a:xfrm>
            <a:off x="6254751" y="3544225"/>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8" name="图片占位符 27"/>
          <p:cNvSpPr>
            <a:spLocks noGrp="1"/>
          </p:cNvSpPr>
          <p:nvPr>
            <p:ph type="pic" sz="quarter" idx="17"/>
          </p:nvPr>
        </p:nvSpPr>
        <p:spPr>
          <a:xfrm>
            <a:off x="8455026" y="3544225"/>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0" name="图片占位符 19"/>
          <p:cNvSpPr>
            <a:spLocks noGrp="1"/>
          </p:cNvSpPr>
          <p:nvPr>
            <p:ph type="pic" sz="quarter" idx="10"/>
          </p:nvPr>
        </p:nvSpPr>
        <p:spPr>
          <a:xfrm>
            <a:off x="1854201" y="1536700"/>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1" name="图片占位符 20"/>
          <p:cNvSpPr>
            <a:spLocks noGrp="1"/>
          </p:cNvSpPr>
          <p:nvPr>
            <p:ph type="pic" sz="quarter" idx="11"/>
          </p:nvPr>
        </p:nvSpPr>
        <p:spPr>
          <a:xfrm>
            <a:off x="4054476" y="1536700"/>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2" name="图片占位符 21"/>
          <p:cNvSpPr>
            <a:spLocks noGrp="1"/>
          </p:cNvSpPr>
          <p:nvPr>
            <p:ph type="pic" sz="quarter" idx="12"/>
          </p:nvPr>
        </p:nvSpPr>
        <p:spPr>
          <a:xfrm>
            <a:off x="6254750" y="1536700"/>
            <a:ext cx="2200274" cy="2006600"/>
          </a:xfrm>
          <a:custGeom>
            <a:avLst/>
            <a:gdLst>
              <a:gd name="connsiteX0" fmla="*/ 0 w 2200274"/>
              <a:gd name="connsiteY0" fmla="*/ 0 h 2006600"/>
              <a:gd name="connsiteX1" fmla="*/ 2200274 w 2200274"/>
              <a:gd name="connsiteY1" fmla="*/ 0 h 2006600"/>
              <a:gd name="connsiteX2" fmla="*/ 2200274 w 2200274"/>
              <a:gd name="connsiteY2" fmla="*/ 2006600 h 2006600"/>
              <a:gd name="connsiteX3" fmla="*/ 0 w 2200274"/>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4" h="2006600">
                <a:moveTo>
                  <a:pt x="0" y="0"/>
                </a:moveTo>
                <a:lnTo>
                  <a:pt x="2200274" y="0"/>
                </a:lnTo>
                <a:lnTo>
                  <a:pt x="2200274" y="2006600"/>
                </a:lnTo>
                <a:lnTo>
                  <a:pt x="0" y="2006600"/>
                </a:lnTo>
                <a:close/>
              </a:path>
            </a:pathLst>
          </a:custGeom>
        </p:spPr>
        <p:txBody>
          <a:bodyPr wrap="square">
            <a:noAutofit/>
          </a:bodyPr>
          <a:lstStyle/>
          <a:p>
            <a:endParaRPr lang="zh-CN" altLang="en-US"/>
          </a:p>
        </p:txBody>
      </p:sp>
      <p:sp>
        <p:nvSpPr>
          <p:cNvPr id="23" name="图片占位符 22"/>
          <p:cNvSpPr>
            <a:spLocks noGrp="1"/>
          </p:cNvSpPr>
          <p:nvPr>
            <p:ph type="pic" sz="quarter" idx="13"/>
          </p:nvPr>
        </p:nvSpPr>
        <p:spPr>
          <a:xfrm>
            <a:off x="8455026" y="1536700"/>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266334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11251" y="3541486"/>
            <a:ext cx="6251835" cy="2365829"/>
          </a:xfrm>
          <a:custGeom>
            <a:avLst/>
            <a:gdLst>
              <a:gd name="connsiteX0" fmla="*/ 0 w 6251835"/>
              <a:gd name="connsiteY0" fmla="*/ 0 h 2365829"/>
              <a:gd name="connsiteX1" fmla="*/ 6251835 w 6251835"/>
              <a:gd name="connsiteY1" fmla="*/ 0 h 2365829"/>
              <a:gd name="connsiteX2" fmla="*/ 6251835 w 6251835"/>
              <a:gd name="connsiteY2" fmla="*/ 2365829 h 2365829"/>
              <a:gd name="connsiteX3" fmla="*/ 0 w 6251835"/>
              <a:gd name="connsiteY3" fmla="*/ 2365829 h 2365829"/>
            </a:gdLst>
            <a:ahLst/>
            <a:cxnLst>
              <a:cxn ang="0">
                <a:pos x="connsiteX0" y="connsiteY0"/>
              </a:cxn>
              <a:cxn ang="0">
                <a:pos x="connsiteX1" y="connsiteY1"/>
              </a:cxn>
              <a:cxn ang="0">
                <a:pos x="connsiteX2" y="connsiteY2"/>
              </a:cxn>
              <a:cxn ang="0">
                <a:pos x="connsiteX3" y="connsiteY3"/>
              </a:cxn>
            </a:cxnLst>
            <a:rect l="l" t="t" r="r" b="b"/>
            <a:pathLst>
              <a:path w="6251835" h="2365829">
                <a:moveTo>
                  <a:pt x="0" y="0"/>
                </a:moveTo>
                <a:lnTo>
                  <a:pt x="6251835" y="0"/>
                </a:lnTo>
                <a:lnTo>
                  <a:pt x="6251835" y="2365829"/>
                </a:lnTo>
                <a:lnTo>
                  <a:pt x="0" y="236582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633087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43301" y="0"/>
            <a:ext cx="2901385" cy="5950857"/>
          </a:xfrm>
          <a:custGeom>
            <a:avLst/>
            <a:gdLst>
              <a:gd name="connsiteX0" fmla="*/ 0 w 2901385"/>
              <a:gd name="connsiteY0" fmla="*/ 0 h 5950857"/>
              <a:gd name="connsiteX1" fmla="*/ 2901385 w 2901385"/>
              <a:gd name="connsiteY1" fmla="*/ 0 h 5950857"/>
              <a:gd name="connsiteX2" fmla="*/ 2901385 w 2901385"/>
              <a:gd name="connsiteY2" fmla="*/ 5950857 h 5950857"/>
              <a:gd name="connsiteX3" fmla="*/ 0 w 2901385"/>
              <a:gd name="connsiteY3" fmla="*/ 5950857 h 5950857"/>
            </a:gdLst>
            <a:ahLst/>
            <a:cxnLst>
              <a:cxn ang="0">
                <a:pos x="connsiteX0" y="connsiteY0"/>
              </a:cxn>
              <a:cxn ang="0">
                <a:pos x="connsiteX1" y="connsiteY1"/>
              </a:cxn>
              <a:cxn ang="0">
                <a:pos x="connsiteX2" y="connsiteY2"/>
              </a:cxn>
              <a:cxn ang="0">
                <a:pos x="connsiteX3" y="connsiteY3"/>
              </a:cxn>
            </a:cxnLst>
            <a:rect l="l" t="t" r="r" b="b"/>
            <a:pathLst>
              <a:path w="2901385" h="5950857">
                <a:moveTo>
                  <a:pt x="0" y="0"/>
                </a:moveTo>
                <a:lnTo>
                  <a:pt x="2901385" y="0"/>
                </a:lnTo>
                <a:lnTo>
                  <a:pt x="2901385" y="5950857"/>
                </a:lnTo>
                <a:lnTo>
                  <a:pt x="0" y="5950857"/>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4084134" y="0"/>
            <a:ext cx="2901385" cy="5950857"/>
          </a:xfrm>
          <a:custGeom>
            <a:avLst/>
            <a:gdLst>
              <a:gd name="connsiteX0" fmla="*/ 0 w 2901385"/>
              <a:gd name="connsiteY0" fmla="*/ 0 h 5950857"/>
              <a:gd name="connsiteX1" fmla="*/ 2901385 w 2901385"/>
              <a:gd name="connsiteY1" fmla="*/ 0 h 5950857"/>
              <a:gd name="connsiteX2" fmla="*/ 2901385 w 2901385"/>
              <a:gd name="connsiteY2" fmla="*/ 5950857 h 5950857"/>
              <a:gd name="connsiteX3" fmla="*/ 0 w 2901385"/>
              <a:gd name="connsiteY3" fmla="*/ 5950857 h 5950857"/>
            </a:gdLst>
            <a:ahLst/>
            <a:cxnLst>
              <a:cxn ang="0">
                <a:pos x="connsiteX0" y="connsiteY0"/>
              </a:cxn>
              <a:cxn ang="0">
                <a:pos x="connsiteX1" y="connsiteY1"/>
              </a:cxn>
              <a:cxn ang="0">
                <a:pos x="connsiteX2" y="connsiteY2"/>
              </a:cxn>
              <a:cxn ang="0">
                <a:pos x="connsiteX3" y="connsiteY3"/>
              </a:cxn>
            </a:cxnLst>
            <a:rect l="l" t="t" r="r" b="b"/>
            <a:pathLst>
              <a:path w="2901385" h="5950857">
                <a:moveTo>
                  <a:pt x="0" y="0"/>
                </a:moveTo>
                <a:lnTo>
                  <a:pt x="2901385" y="0"/>
                </a:lnTo>
                <a:lnTo>
                  <a:pt x="2901385" y="5950857"/>
                </a:lnTo>
                <a:lnTo>
                  <a:pt x="0" y="595085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37947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2_自定义版式">
    <p:spTree>
      <p:nvGrpSpPr>
        <p:cNvPr id="1" name=""/>
        <p:cNvGrpSpPr/>
        <p:nvPr/>
      </p:nvGrpSpPr>
      <p:grpSpPr>
        <a:xfrm>
          <a:off x="0" y="0"/>
          <a:ext cx="0" cy="0"/>
          <a:chOff x="0" y="0"/>
          <a:chExt cx="0" cy="0"/>
        </a:xfrm>
      </p:grpSpPr>
      <p:sp>
        <p:nvSpPr>
          <p:cNvPr id="17" name="图片占位符 16"/>
          <p:cNvSpPr>
            <a:spLocks noGrp="1"/>
          </p:cNvSpPr>
          <p:nvPr>
            <p:ph type="pic" sz="quarter" idx="12"/>
          </p:nvPr>
        </p:nvSpPr>
        <p:spPr>
          <a:xfrm>
            <a:off x="3785811" y="478973"/>
            <a:ext cx="2191657" cy="5878285"/>
          </a:xfrm>
          <a:custGeom>
            <a:avLst/>
            <a:gdLst>
              <a:gd name="connsiteX0" fmla="*/ 0 w 2191657"/>
              <a:gd name="connsiteY0" fmla="*/ 0 h 5878285"/>
              <a:gd name="connsiteX1" fmla="*/ 2191657 w 2191657"/>
              <a:gd name="connsiteY1" fmla="*/ 0 h 5878285"/>
              <a:gd name="connsiteX2" fmla="*/ 2191657 w 2191657"/>
              <a:gd name="connsiteY2" fmla="*/ 5878285 h 5878285"/>
              <a:gd name="connsiteX3" fmla="*/ 0 w 2191657"/>
              <a:gd name="connsiteY3" fmla="*/ 5878285 h 5878285"/>
            </a:gdLst>
            <a:ahLst/>
            <a:cxnLst>
              <a:cxn ang="0">
                <a:pos x="connsiteX0" y="connsiteY0"/>
              </a:cxn>
              <a:cxn ang="0">
                <a:pos x="connsiteX1" y="connsiteY1"/>
              </a:cxn>
              <a:cxn ang="0">
                <a:pos x="connsiteX2" y="connsiteY2"/>
              </a:cxn>
              <a:cxn ang="0">
                <a:pos x="connsiteX3" y="connsiteY3"/>
              </a:cxn>
            </a:cxnLst>
            <a:rect l="l" t="t" r="r" b="b"/>
            <a:pathLst>
              <a:path w="2191657" h="5878285">
                <a:moveTo>
                  <a:pt x="0" y="0"/>
                </a:moveTo>
                <a:lnTo>
                  <a:pt x="2191657" y="0"/>
                </a:lnTo>
                <a:lnTo>
                  <a:pt x="2191657" y="5878285"/>
                </a:lnTo>
                <a:lnTo>
                  <a:pt x="0" y="5878285"/>
                </a:lnTo>
                <a:close/>
              </a:path>
            </a:pathLst>
          </a:custGeom>
        </p:spPr>
        <p:txBody>
          <a:bodyPr wrap="square">
            <a:noAutofit/>
          </a:bodyPr>
          <a:lstStyle/>
          <a:p>
            <a:endParaRPr lang="zh-CN" altLang="en-US"/>
          </a:p>
        </p:txBody>
      </p:sp>
      <p:sp>
        <p:nvSpPr>
          <p:cNvPr id="16" name="图片占位符 15"/>
          <p:cNvSpPr>
            <a:spLocks noGrp="1"/>
          </p:cNvSpPr>
          <p:nvPr>
            <p:ph type="pic" sz="quarter" idx="10"/>
          </p:nvPr>
        </p:nvSpPr>
        <p:spPr>
          <a:xfrm>
            <a:off x="1364344" y="478973"/>
            <a:ext cx="2191657" cy="3251199"/>
          </a:xfrm>
          <a:custGeom>
            <a:avLst/>
            <a:gdLst>
              <a:gd name="connsiteX0" fmla="*/ 0 w 2191657"/>
              <a:gd name="connsiteY0" fmla="*/ 0 h 3251199"/>
              <a:gd name="connsiteX1" fmla="*/ 2191657 w 2191657"/>
              <a:gd name="connsiteY1" fmla="*/ 0 h 3251199"/>
              <a:gd name="connsiteX2" fmla="*/ 2191657 w 2191657"/>
              <a:gd name="connsiteY2" fmla="*/ 3251199 h 3251199"/>
              <a:gd name="connsiteX3" fmla="*/ 0 w 2191657"/>
              <a:gd name="connsiteY3" fmla="*/ 3251199 h 3251199"/>
            </a:gdLst>
            <a:ahLst/>
            <a:cxnLst>
              <a:cxn ang="0">
                <a:pos x="connsiteX0" y="connsiteY0"/>
              </a:cxn>
              <a:cxn ang="0">
                <a:pos x="connsiteX1" y="connsiteY1"/>
              </a:cxn>
              <a:cxn ang="0">
                <a:pos x="connsiteX2" y="connsiteY2"/>
              </a:cxn>
              <a:cxn ang="0">
                <a:pos x="connsiteX3" y="connsiteY3"/>
              </a:cxn>
            </a:cxnLst>
            <a:rect l="l" t="t" r="r" b="b"/>
            <a:pathLst>
              <a:path w="2191657" h="3251199">
                <a:moveTo>
                  <a:pt x="0" y="0"/>
                </a:moveTo>
                <a:lnTo>
                  <a:pt x="2191657" y="0"/>
                </a:lnTo>
                <a:lnTo>
                  <a:pt x="2191657" y="3251199"/>
                </a:lnTo>
                <a:lnTo>
                  <a:pt x="0" y="3251199"/>
                </a:lnTo>
                <a:close/>
              </a:path>
            </a:pathLst>
          </a:custGeom>
        </p:spPr>
        <p:txBody>
          <a:bodyPr wrap="square">
            <a:noAutofit/>
          </a:bodyPr>
          <a:lstStyle/>
          <a:p>
            <a:endParaRPr lang="zh-CN" altLang="en-US"/>
          </a:p>
        </p:txBody>
      </p:sp>
      <p:sp>
        <p:nvSpPr>
          <p:cNvPr id="21" name="图片占位符 20"/>
          <p:cNvSpPr>
            <a:spLocks noGrp="1"/>
          </p:cNvSpPr>
          <p:nvPr>
            <p:ph type="pic" sz="quarter" idx="11"/>
          </p:nvPr>
        </p:nvSpPr>
        <p:spPr>
          <a:xfrm>
            <a:off x="1364344" y="3860801"/>
            <a:ext cx="2191657" cy="2496457"/>
          </a:xfrm>
          <a:custGeom>
            <a:avLst/>
            <a:gdLst>
              <a:gd name="connsiteX0" fmla="*/ 0 w 2191657"/>
              <a:gd name="connsiteY0" fmla="*/ 0 h 2496457"/>
              <a:gd name="connsiteX1" fmla="*/ 2191657 w 2191657"/>
              <a:gd name="connsiteY1" fmla="*/ 0 h 2496457"/>
              <a:gd name="connsiteX2" fmla="*/ 2191657 w 2191657"/>
              <a:gd name="connsiteY2" fmla="*/ 2496457 h 2496457"/>
              <a:gd name="connsiteX3" fmla="*/ 0 w 2191657"/>
              <a:gd name="connsiteY3" fmla="*/ 2496457 h 2496457"/>
            </a:gdLst>
            <a:ahLst/>
            <a:cxnLst>
              <a:cxn ang="0">
                <a:pos x="connsiteX0" y="connsiteY0"/>
              </a:cxn>
              <a:cxn ang="0">
                <a:pos x="connsiteX1" y="connsiteY1"/>
              </a:cxn>
              <a:cxn ang="0">
                <a:pos x="connsiteX2" y="connsiteY2"/>
              </a:cxn>
              <a:cxn ang="0">
                <a:pos x="connsiteX3" y="connsiteY3"/>
              </a:cxn>
            </a:cxnLst>
            <a:rect l="l" t="t" r="r" b="b"/>
            <a:pathLst>
              <a:path w="2191657" h="2496457">
                <a:moveTo>
                  <a:pt x="0" y="0"/>
                </a:moveTo>
                <a:lnTo>
                  <a:pt x="2191657" y="0"/>
                </a:lnTo>
                <a:lnTo>
                  <a:pt x="2191657" y="2496457"/>
                </a:lnTo>
                <a:lnTo>
                  <a:pt x="0" y="2496457"/>
                </a:ln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6207278" y="478973"/>
            <a:ext cx="2191657" cy="3251199"/>
          </a:xfrm>
          <a:custGeom>
            <a:avLst/>
            <a:gdLst>
              <a:gd name="connsiteX0" fmla="*/ 0 w 2191657"/>
              <a:gd name="connsiteY0" fmla="*/ 0 h 3251199"/>
              <a:gd name="connsiteX1" fmla="*/ 2191657 w 2191657"/>
              <a:gd name="connsiteY1" fmla="*/ 0 h 3251199"/>
              <a:gd name="connsiteX2" fmla="*/ 2191657 w 2191657"/>
              <a:gd name="connsiteY2" fmla="*/ 3251199 h 3251199"/>
              <a:gd name="connsiteX3" fmla="*/ 0 w 2191657"/>
              <a:gd name="connsiteY3" fmla="*/ 3251199 h 3251199"/>
            </a:gdLst>
            <a:ahLst/>
            <a:cxnLst>
              <a:cxn ang="0">
                <a:pos x="connsiteX0" y="connsiteY0"/>
              </a:cxn>
              <a:cxn ang="0">
                <a:pos x="connsiteX1" y="connsiteY1"/>
              </a:cxn>
              <a:cxn ang="0">
                <a:pos x="connsiteX2" y="connsiteY2"/>
              </a:cxn>
              <a:cxn ang="0">
                <a:pos x="connsiteX3" y="connsiteY3"/>
              </a:cxn>
            </a:cxnLst>
            <a:rect l="l" t="t" r="r" b="b"/>
            <a:pathLst>
              <a:path w="2191657" h="3251199">
                <a:moveTo>
                  <a:pt x="0" y="0"/>
                </a:moveTo>
                <a:lnTo>
                  <a:pt x="2191657" y="0"/>
                </a:lnTo>
                <a:lnTo>
                  <a:pt x="2191657" y="3251199"/>
                </a:lnTo>
                <a:lnTo>
                  <a:pt x="0" y="3251199"/>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6207278" y="3860801"/>
            <a:ext cx="2191657" cy="2496457"/>
          </a:xfrm>
          <a:custGeom>
            <a:avLst/>
            <a:gdLst>
              <a:gd name="connsiteX0" fmla="*/ 0 w 2191657"/>
              <a:gd name="connsiteY0" fmla="*/ 0 h 2496457"/>
              <a:gd name="connsiteX1" fmla="*/ 2191657 w 2191657"/>
              <a:gd name="connsiteY1" fmla="*/ 0 h 2496457"/>
              <a:gd name="connsiteX2" fmla="*/ 2191657 w 2191657"/>
              <a:gd name="connsiteY2" fmla="*/ 2496457 h 2496457"/>
              <a:gd name="connsiteX3" fmla="*/ 0 w 2191657"/>
              <a:gd name="connsiteY3" fmla="*/ 2496457 h 2496457"/>
            </a:gdLst>
            <a:ahLst/>
            <a:cxnLst>
              <a:cxn ang="0">
                <a:pos x="connsiteX0" y="connsiteY0"/>
              </a:cxn>
              <a:cxn ang="0">
                <a:pos x="connsiteX1" y="connsiteY1"/>
              </a:cxn>
              <a:cxn ang="0">
                <a:pos x="connsiteX2" y="connsiteY2"/>
              </a:cxn>
              <a:cxn ang="0">
                <a:pos x="connsiteX3" y="connsiteY3"/>
              </a:cxn>
            </a:cxnLst>
            <a:rect l="l" t="t" r="r" b="b"/>
            <a:pathLst>
              <a:path w="2191657" h="2496457">
                <a:moveTo>
                  <a:pt x="0" y="0"/>
                </a:moveTo>
                <a:lnTo>
                  <a:pt x="2191657" y="0"/>
                </a:lnTo>
                <a:lnTo>
                  <a:pt x="2191657" y="2496457"/>
                </a:lnTo>
                <a:lnTo>
                  <a:pt x="0" y="2496457"/>
                </a:lnTo>
                <a:close/>
              </a:path>
            </a:pathLst>
          </a:custGeom>
        </p:spPr>
        <p:txBody>
          <a:bodyPr wrap="square">
            <a:noAutofit/>
          </a:bodyPr>
          <a:lstStyle/>
          <a:p>
            <a:endParaRPr lang="zh-CN" altLang="en-US"/>
          </a:p>
        </p:txBody>
      </p:sp>
      <p:sp>
        <p:nvSpPr>
          <p:cNvPr id="19" name="图片占位符 18"/>
          <p:cNvSpPr>
            <a:spLocks noGrp="1"/>
          </p:cNvSpPr>
          <p:nvPr>
            <p:ph type="pic" sz="quarter" idx="15"/>
          </p:nvPr>
        </p:nvSpPr>
        <p:spPr>
          <a:xfrm>
            <a:off x="8628744" y="478973"/>
            <a:ext cx="2191657" cy="5878285"/>
          </a:xfrm>
          <a:custGeom>
            <a:avLst/>
            <a:gdLst>
              <a:gd name="connsiteX0" fmla="*/ 0 w 2191657"/>
              <a:gd name="connsiteY0" fmla="*/ 0 h 5878285"/>
              <a:gd name="connsiteX1" fmla="*/ 2191657 w 2191657"/>
              <a:gd name="connsiteY1" fmla="*/ 0 h 5878285"/>
              <a:gd name="connsiteX2" fmla="*/ 2191657 w 2191657"/>
              <a:gd name="connsiteY2" fmla="*/ 5878285 h 5878285"/>
              <a:gd name="connsiteX3" fmla="*/ 0 w 2191657"/>
              <a:gd name="connsiteY3" fmla="*/ 5878285 h 5878285"/>
            </a:gdLst>
            <a:ahLst/>
            <a:cxnLst>
              <a:cxn ang="0">
                <a:pos x="connsiteX0" y="connsiteY0"/>
              </a:cxn>
              <a:cxn ang="0">
                <a:pos x="connsiteX1" y="connsiteY1"/>
              </a:cxn>
              <a:cxn ang="0">
                <a:pos x="connsiteX2" y="connsiteY2"/>
              </a:cxn>
              <a:cxn ang="0">
                <a:pos x="connsiteX3" y="connsiteY3"/>
              </a:cxn>
            </a:cxnLst>
            <a:rect l="l" t="t" r="r" b="b"/>
            <a:pathLst>
              <a:path w="2191657" h="5878285">
                <a:moveTo>
                  <a:pt x="0" y="0"/>
                </a:moveTo>
                <a:lnTo>
                  <a:pt x="2191657" y="0"/>
                </a:lnTo>
                <a:lnTo>
                  <a:pt x="2191657" y="5878285"/>
                </a:lnTo>
                <a:lnTo>
                  <a:pt x="0" y="5878285"/>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32064360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253152" y="1203548"/>
            <a:ext cx="6491298" cy="4129057"/>
          </a:xfrm>
          <a:custGeom>
            <a:avLst/>
            <a:gdLst>
              <a:gd name="connsiteX0" fmla="*/ 0 w 6491298"/>
              <a:gd name="connsiteY0" fmla="*/ 0 h 4129057"/>
              <a:gd name="connsiteX1" fmla="*/ 6491298 w 6491298"/>
              <a:gd name="connsiteY1" fmla="*/ 0 h 4129057"/>
              <a:gd name="connsiteX2" fmla="*/ 6491298 w 6491298"/>
              <a:gd name="connsiteY2" fmla="*/ 4129057 h 4129057"/>
              <a:gd name="connsiteX3" fmla="*/ 0 w 6491298"/>
              <a:gd name="connsiteY3" fmla="*/ 4129057 h 4129057"/>
            </a:gdLst>
            <a:ahLst/>
            <a:cxnLst>
              <a:cxn ang="0">
                <a:pos x="connsiteX0" y="connsiteY0"/>
              </a:cxn>
              <a:cxn ang="0">
                <a:pos x="connsiteX1" y="connsiteY1"/>
              </a:cxn>
              <a:cxn ang="0">
                <a:pos x="connsiteX2" y="connsiteY2"/>
              </a:cxn>
              <a:cxn ang="0">
                <a:pos x="connsiteX3" y="connsiteY3"/>
              </a:cxn>
            </a:cxnLst>
            <a:rect l="l" t="t" r="r" b="b"/>
            <a:pathLst>
              <a:path w="6491298" h="4129057">
                <a:moveTo>
                  <a:pt x="0" y="0"/>
                </a:moveTo>
                <a:lnTo>
                  <a:pt x="6491298" y="0"/>
                </a:lnTo>
                <a:lnTo>
                  <a:pt x="6491298" y="4129057"/>
                </a:lnTo>
                <a:lnTo>
                  <a:pt x="0" y="4129057"/>
                </a:lnTo>
                <a:close/>
              </a:path>
            </a:pathLst>
          </a:custGeom>
          <a:effectLst>
            <a:innerShdw blurRad="114300">
              <a:prstClr val="black"/>
            </a:innerShdw>
          </a:effectLst>
        </p:spPr>
        <p:txBody>
          <a:bodyPr wrap="square">
            <a:noAutofit/>
          </a:bodyPr>
          <a:lstStyle/>
          <a:p>
            <a:endParaRPr lang="zh-CN" altLang="en-US"/>
          </a:p>
        </p:txBody>
      </p:sp>
    </p:spTree>
    <p:extLst>
      <p:ext uri="{BB962C8B-B14F-4D97-AF65-F5344CB8AC3E}">
        <p14:creationId xmlns:p14="http://schemas.microsoft.com/office/powerpoint/2010/main" val="681704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81711-DE41-4223-9978-E916B21A40A1}" type="datetimeFigureOut">
              <a:rPr lang="zh-CN" altLang="en-US" smtClean="0"/>
              <a:t>2020/3/2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3397529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74"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hemeOverride" Target="../theme/themeOverride2.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2.jpg"/><Relationship Id="rId4" Type="http://schemas.openxmlformats.org/officeDocument/2006/relationships/tags" Target="../tags/tag4.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9.xml"/><Relationship Id="rId7"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themeOverride" Target="../theme/themeOverride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13.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2" Type="http://schemas.openxmlformats.org/officeDocument/2006/relationships/tags" Target="../tags/tag13.xml"/><Relationship Id="rId1" Type="http://schemas.openxmlformats.org/officeDocument/2006/relationships/themeOverride" Target="../theme/themeOverride4.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25.xml"/><Relationship Id="rId7" Type="http://schemas.openxmlformats.org/officeDocument/2006/relationships/notesSlide" Target="../notesSlides/notesSlide7.xml"/><Relationship Id="rId2" Type="http://schemas.openxmlformats.org/officeDocument/2006/relationships/tags" Target="../tags/tag24.xml"/><Relationship Id="rId1" Type="http://schemas.openxmlformats.org/officeDocument/2006/relationships/themeOverride" Target="../theme/themeOverride5.xml"/><Relationship Id="rId6" Type="http://schemas.openxmlformats.org/officeDocument/2006/relationships/slideLayout" Target="../slideLayouts/slideLayout14.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29.xml"/><Relationship Id="rId7" Type="http://schemas.openxmlformats.org/officeDocument/2006/relationships/slideLayout" Target="../slideLayouts/slideLayout14.xml"/><Relationship Id="rId2" Type="http://schemas.openxmlformats.org/officeDocument/2006/relationships/tags" Target="../tags/tag28.xml"/><Relationship Id="rId1" Type="http://schemas.openxmlformats.org/officeDocument/2006/relationships/themeOverride" Target="../theme/themeOverride6.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chart" Target="../charts/chart2.xml"/><Relationship Id="rId4" Type="http://schemas.openxmlformats.org/officeDocument/2006/relationships/tags" Target="../tags/tag30.xml"/><Relationship Id="rId9"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9.xml"/><Relationship Id="rId1" Type="http://schemas.openxmlformats.org/officeDocument/2006/relationships/themeOverride" Target="../theme/themeOverride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0.jpeg"/><Relationship Id="rId2" Type="http://schemas.openxmlformats.org/officeDocument/2006/relationships/slideLayout" Target="../slideLayouts/slideLayout20.xml"/><Relationship Id="rId1" Type="http://schemas.openxmlformats.org/officeDocument/2006/relationships/themeOverride" Target="../theme/themeOverride8.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12.xml"/><Relationship Id="rId7" Type="http://schemas.openxmlformats.org/officeDocument/2006/relationships/image" Target="../media/image14.png"/><Relationship Id="rId2" Type="http://schemas.openxmlformats.org/officeDocument/2006/relationships/slideLayout" Target="../slideLayouts/slideLayout21.xml"/><Relationship Id="rId1" Type="http://schemas.openxmlformats.org/officeDocument/2006/relationships/themeOverride" Target="../theme/themeOverride9.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0.jpeg"/><Relationship Id="rId2" Type="http://schemas.openxmlformats.org/officeDocument/2006/relationships/slideLayout" Target="../slideLayouts/slideLayout17.xml"/><Relationship Id="rId1" Type="http://schemas.openxmlformats.org/officeDocument/2006/relationships/themeOverride" Target="../theme/themeOverride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tags" Target="../tags/tag44.xml"/><Relationship Id="rId18" Type="http://schemas.openxmlformats.org/officeDocument/2006/relationships/tags" Target="../tags/tag49.xml"/><Relationship Id="rId3" Type="http://schemas.openxmlformats.org/officeDocument/2006/relationships/tags" Target="../tags/tag34.xml"/><Relationship Id="rId21" Type="http://schemas.openxmlformats.org/officeDocument/2006/relationships/notesSlide" Target="../notesSlides/notesSlide15.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slideLayout" Target="../slideLayouts/slideLayout16.xml"/><Relationship Id="rId1" Type="http://schemas.openxmlformats.org/officeDocument/2006/relationships/themeOverride" Target="../theme/themeOverride11.xml"/><Relationship Id="rId6" Type="http://schemas.openxmlformats.org/officeDocument/2006/relationships/tags" Target="../tags/tag37.xml"/><Relationship Id="rId11" Type="http://schemas.openxmlformats.org/officeDocument/2006/relationships/tags" Target="../tags/tag42.xml"/><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image" Target="../media/image22.jpeg"/><Relationship Id="rId10" Type="http://schemas.openxmlformats.org/officeDocument/2006/relationships/tags" Target="../tags/tag41.xml"/><Relationship Id="rId19" Type="http://schemas.openxmlformats.org/officeDocument/2006/relationships/tags" Target="../tags/tag50.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image" Target="../media/image21.jpeg"/></Relationships>
</file>

<file path=ppt/slides/_rels/slide16.xml.rels><?xml version="1.0" encoding="UTF-8" standalone="yes"?>
<Relationships xmlns="http://schemas.openxmlformats.org/package/2006/relationships"><Relationship Id="rId26" Type="http://schemas.openxmlformats.org/officeDocument/2006/relationships/tags" Target="../tags/tag75.xml"/><Relationship Id="rId117" Type="http://schemas.openxmlformats.org/officeDocument/2006/relationships/tags" Target="../tags/tag166.xml"/><Relationship Id="rId21" Type="http://schemas.openxmlformats.org/officeDocument/2006/relationships/tags" Target="../tags/tag70.xml"/><Relationship Id="rId42" Type="http://schemas.openxmlformats.org/officeDocument/2006/relationships/tags" Target="../tags/tag91.xml"/><Relationship Id="rId47" Type="http://schemas.openxmlformats.org/officeDocument/2006/relationships/tags" Target="../tags/tag96.xml"/><Relationship Id="rId63" Type="http://schemas.openxmlformats.org/officeDocument/2006/relationships/tags" Target="../tags/tag112.xml"/><Relationship Id="rId68" Type="http://schemas.openxmlformats.org/officeDocument/2006/relationships/tags" Target="../tags/tag117.xml"/><Relationship Id="rId84" Type="http://schemas.openxmlformats.org/officeDocument/2006/relationships/tags" Target="../tags/tag133.xml"/><Relationship Id="rId89" Type="http://schemas.openxmlformats.org/officeDocument/2006/relationships/tags" Target="../tags/tag138.xml"/><Relationship Id="rId112" Type="http://schemas.openxmlformats.org/officeDocument/2006/relationships/tags" Target="../tags/tag161.xml"/><Relationship Id="rId133" Type="http://schemas.openxmlformats.org/officeDocument/2006/relationships/tags" Target="../tags/tag182.xml"/><Relationship Id="rId138" Type="http://schemas.openxmlformats.org/officeDocument/2006/relationships/tags" Target="../tags/tag187.xml"/><Relationship Id="rId154" Type="http://schemas.openxmlformats.org/officeDocument/2006/relationships/tags" Target="../tags/tag203.xml"/><Relationship Id="rId159" Type="http://schemas.openxmlformats.org/officeDocument/2006/relationships/tags" Target="../tags/tag208.xml"/><Relationship Id="rId175" Type="http://schemas.openxmlformats.org/officeDocument/2006/relationships/tags" Target="../tags/tag224.xml"/><Relationship Id="rId170" Type="http://schemas.openxmlformats.org/officeDocument/2006/relationships/tags" Target="../tags/tag219.xml"/><Relationship Id="rId16" Type="http://schemas.openxmlformats.org/officeDocument/2006/relationships/tags" Target="../tags/tag65.xml"/><Relationship Id="rId107" Type="http://schemas.openxmlformats.org/officeDocument/2006/relationships/tags" Target="../tags/tag156.xml"/><Relationship Id="rId11" Type="http://schemas.openxmlformats.org/officeDocument/2006/relationships/tags" Target="../tags/tag60.xml"/><Relationship Id="rId32" Type="http://schemas.openxmlformats.org/officeDocument/2006/relationships/tags" Target="../tags/tag81.xml"/><Relationship Id="rId37" Type="http://schemas.openxmlformats.org/officeDocument/2006/relationships/tags" Target="../tags/tag86.xml"/><Relationship Id="rId53" Type="http://schemas.openxmlformats.org/officeDocument/2006/relationships/tags" Target="../tags/tag102.xml"/><Relationship Id="rId58" Type="http://schemas.openxmlformats.org/officeDocument/2006/relationships/tags" Target="../tags/tag107.xml"/><Relationship Id="rId74" Type="http://schemas.openxmlformats.org/officeDocument/2006/relationships/tags" Target="../tags/tag123.xml"/><Relationship Id="rId79" Type="http://schemas.openxmlformats.org/officeDocument/2006/relationships/tags" Target="../tags/tag128.xml"/><Relationship Id="rId102" Type="http://schemas.openxmlformats.org/officeDocument/2006/relationships/tags" Target="../tags/tag151.xml"/><Relationship Id="rId123" Type="http://schemas.openxmlformats.org/officeDocument/2006/relationships/tags" Target="../tags/tag172.xml"/><Relationship Id="rId128" Type="http://schemas.openxmlformats.org/officeDocument/2006/relationships/tags" Target="../tags/tag177.xml"/><Relationship Id="rId144" Type="http://schemas.openxmlformats.org/officeDocument/2006/relationships/tags" Target="../tags/tag193.xml"/><Relationship Id="rId149" Type="http://schemas.openxmlformats.org/officeDocument/2006/relationships/tags" Target="../tags/tag198.xml"/><Relationship Id="rId5" Type="http://schemas.openxmlformats.org/officeDocument/2006/relationships/tags" Target="../tags/tag54.xml"/><Relationship Id="rId90" Type="http://schemas.openxmlformats.org/officeDocument/2006/relationships/tags" Target="../tags/tag139.xml"/><Relationship Id="rId95" Type="http://schemas.openxmlformats.org/officeDocument/2006/relationships/tags" Target="../tags/tag144.xml"/><Relationship Id="rId160" Type="http://schemas.openxmlformats.org/officeDocument/2006/relationships/tags" Target="../tags/tag209.xml"/><Relationship Id="rId165" Type="http://schemas.openxmlformats.org/officeDocument/2006/relationships/tags" Target="../tags/tag214.xml"/><Relationship Id="rId22" Type="http://schemas.openxmlformats.org/officeDocument/2006/relationships/tags" Target="../tags/tag71.xml"/><Relationship Id="rId27" Type="http://schemas.openxmlformats.org/officeDocument/2006/relationships/tags" Target="../tags/tag76.xml"/><Relationship Id="rId43" Type="http://schemas.openxmlformats.org/officeDocument/2006/relationships/tags" Target="../tags/tag92.xml"/><Relationship Id="rId48" Type="http://schemas.openxmlformats.org/officeDocument/2006/relationships/tags" Target="../tags/tag97.xml"/><Relationship Id="rId64" Type="http://schemas.openxmlformats.org/officeDocument/2006/relationships/tags" Target="../tags/tag113.xml"/><Relationship Id="rId69" Type="http://schemas.openxmlformats.org/officeDocument/2006/relationships/tags" Target="../tags/tag118.xml"/><Relationship Id="rId113" Type="http://schemas.openxmlformats.org/officeDocument/2006/relationships/tags" Target="../tags/tag162.xml"/><Relationship Id="rId118" Type="http://schemas.openxmlformats.org/officeDocument/2006/relationships/tags" Target="../tags/tag167.xml"/><Relationship Id="rId134" Type="http://schemas.openxmlformats.org/officeDocument/2006/relationships/tags" Target="../tags/tag183.xml"/><Relationship Id="rId139" Type="http://schemas.openxmlformats.org/officeDocument/2006/relationships/tags" Target="../tags/tag188.xml"/><Relationship Id="rId80" Type="http://schemas.openxmlformats.org/officeDocument/2006/relationships/tags" Target="../tags/tag129.xml"/><Relationship Id="rId85" Type="http://schemas.openxmlformats.org/officeDocument/2006/relationships/tags" Target="../tags/tag134.xml"/><Relationship Id="rId150" Type="http://schemas.openxmlformats.org/officeDocument/2006/relationships/tags" Target="../tags/tag199.xml"/><Relationship Id="rId155" Type="http://schemas.openxmlformats.org/officeDocument/2006/relationships/tags" Target="../tags/tag204.xml"/><Relationship Id="rId171" Type="http://schemas.openxmlformats.org/officeDocument/2006/relationships/tags" Target="../tags/tag220.xml"/><Relationship Id="rId176" Type="http://schemas.openxmlformats.org/officeDocument/2006/relationships/slideLayout" Target="../slideLayouts/slideLayout13.xml"/><Relationship Id="rId12" Type="http://schemas.openxmlformats.org/officeDocument/2006/relationships/tags" Target="../tags/tag61.xml"/><Relationship Id="rId17" Type="http://schemas.openxmlformats.org/officeDocument/2006/relationships/tags" Target="../tags/tag66.xml"/><Relationship Id="rId33" Type="http://schemas.openxmlformats.org/officeDocument/2006/relationships/tags" Target="../tags/tag82.xml"/><Relationship Id="rId38" Type="http://schemas.openxmlformats.org/officeDocument/2006/relationships/tags" Target="../tags/tag87.xml"/><Relationship Id="rId59" Type="http://schemas.openxmlformats.org/officeDocument/2006/relationships/tags" Target="../tags/tag108.xml"/><Relationship Id="rId103" Type="http://schemas.openxmlformats.org/officeDocument/2006/relationships/tags" Target="../tags/tag152.xml"/><Relationship Id="rId108" Type="http://schemas.openxmlformats.org/officeDocument/2006/relationships/tags" Target="../tags/tag157.xml"/><Relationship Id="rId124" Type="http://schemas.openxmlformats.org/officeDocument/2006/relationships/tags" Target="../tags/tag173.xml"/><Relationship Id="rId129" Type="http://schemas.openxmlformats.org/officeDocument/2006/relationships/tags" Target="../tags/tag178.xml"/><Relationship Id="rId54" Type="http://schemas.openxmlformats.org/officeDocument/2006/relationships/tags" Target="../tags/tag103.xml"/><Relationship Id="rId70" Type="http://schemas.openxmlformats.org/officeDocument/2006/relationships/tags" Target="../tags/tag119.xml"/><Relationship Id="rId75" Type="http://schemas.openxmlformats.org/officeDocument/2006/relationships/tags" Target="../tags/tag124.xml"/><Relationship Id="rId91" Type="http://schemas.openxmlformats.org/officeDocument/2006/relationships/tags" Target="../tags/tag140.xml"/><Relationship Id="rId96" Type="http://schemas.openxmlformats.org/officeDocument/2006/relationships/tags" Target="../tags/tag145.xml"/><Relationship Id="rId140" Type="http://schemas.openxmlformats.org/officeDocument/2006/relationships/tags" Target="../tags/tag189.xml"/><Relationship Id="rId145" Type="http://schemas.openxmlformats.org/officeDocument/2006/relationships/tags" Target="../tags/tag194.xml"/><Relationship Id="rId161" Type="http://schemas.openxmlformats.org/officeDocument/2006/relationships/tags" Target="../tags/tag210.xml"/><Relationship Id="rId166" Type="http://schemas.openxmlformats.org/officeDocument/2006/relationships/tags" Target="../tags/tag215.xml"/><Relationship Id="rId1" Type="http://schemas.openxmlformats.org/officeDocument/2006/relationships/themeOverride" Target="../theme/themeOverride12.xml"/><Relationship Id="rId6" Type="http://schemas.openxmlformats.org/officeDocument/2006/relationships/tags" Target="../tags/tag55.xml"/><Relationship Id="rId23" Type="http://schemas.openxmlformats.org/officeDocument/2006/relationships/tags" Target="../tags/tag72.xml"/><Relationship Id="rId28" Type="http://schemas.openxmlformats.org/officeDocument/2006/relationships/tags" Target="../tags/tag77.xml"/><Relationship Id="rId49" Type="http://schemas.openxmlformats.org/officeDocument/2006/relationships/tags" Target="../tags/tag98.xml"/><Relationship Id="rId114" Type="http://schemas.openxmlformats.org/officeDocument/2006/relationships/tags" Target="../tags/tag163.xml"/><Relationship Id="rId119" Type="http://schemas.openxmlformats.org/officeDocument/2006/relationships/tags" Target="../tags/tag168.xml"/><Relationship Id="rId10" Type="http://schemas.openxmlformats.org/officeDocument/2006/relationships/tags" Target="../tags/tag59.xml"/><Relationship Id="rId31" Type="http://schemas.openxmlformats.org/officeDocument/2006/relationships/tags" Target="../tags/tag80.xml"/><Relationship Id="rId44" Type="http://schemas.openxmlformats.org/officeDocument/2006/relationships/tags" Target="../tags/tag93.xml"/><Relationship Id="rId52" Type="http://schemas.openxmlformats.org/officeDocument/2006/relationships/tags" Target="../tags/tag101.xml"/><Relationship Id="rId60" Type="http://schemas.openxmlformats.org/officeDocument/2006/relationships/tags" Target="../tags/tag109.xml"/><Relationship Id="rId65" Type="http://schemas.openxmlformats.org/officeDocument/2006/relationships/tags" Target="../tags/tag114.xml"/><Relationship Id="rId73" Type="http://schemas.openxmlformats.org/officeDocument/2006/relationships/tags" Target="../tags/tag122.xml"/><Relationship Id="rId78" Type="http://schemas.openxmlformats.org/officeDocument/2006/relationships/tags" Target="../tags/tag127.xml"/><Relationship Id="rId81" Type="http://schemas.openxmlformats.org/officeDocument/2006/relationships/tags" Target="../tags/tag130.xml"/><Relationship Id="rId86" Type="http://schemas.openxmlformats.org/officeDocument/2006/relationships/tags" Target="../tags/tag135.xml"/><Relationship Id="rId94" Type="http://schemas.openxmlformats.org/officeDocument/2006/relationships/tags" Target="../tags/tag143.xml"/><Relationship Id="rId99" Type="http://schemas.openxmlformats.org/officeDocument/2006/relationships/tags" Target="../tags/tag148.xml"/><Relationship Id="rId101" Type="http://schemas.openxmlformats.org/officeDocument/2006/relationships/tags" Target="../tags/tag150.xml"/><Relationship Id="rId122" Type="http://schemas.openxmlformats.org/officeDocument/2006/relationships/tags" Target="../tags/tag171.xml"/><Relationship Id="rId130" Type="http://schemas.openxmlformats.org/officeDocument/2006/relationships/tags" Target="../tags/tag179.xml"/><Relationship Id="rId135" Type="http://schemas.openxmlformats.org/officeDocument/2006/relationships/tags" Target="../tags/tag184.xml"/><Relationship Id="rId143" Type="http://schemas.openxmlformats.org/officeDocument/2006/relationships/tags" Target="../tags/tag192.xml"/><Relationship Id="rId148" Type="http://schemas.openxmlformats.org/officeDocument/2006/relationships/tags" Target="../tags/tag197.xml"/><Relationship Id="rId151" Type="http://schemas.openxmlformats.org/officeDocument/2006/relationships/tags" Target="../tags/tag200.xml"/><Relationship Id="rId156" Type="http://schemas.openxmlformats.org/officeDocument/2006/relationships/tags" Target="../tags/tag205.xml"/><Relationship Id="rId164" Type="http://schemas.openxmlformats.org/officeDocument/2006/relationships/tags" Target="../tags/tag213.xml"/><Relationship Id="rId169" Type="http://schemas.openxmlformats.org/officeDocument/2006/relationships/tags" Target="../tags/tag218.xml"/><Relationship Id="rId177" Type="http://schemas.openxmlformats.org/officeDocument/2006/relationships/notesSlide" Target="../notesSlides/notesSlide16.xml"/><Relationship Id="rId4" Type="http://schemas.openxmlformats.org/officeDocument/2006/relationships/tags" Target="../tags/tag53.xml"/><Relationship Id="rId9" Type="http://schemas.openxmlformats.org/officeDocument/2006/relationships/tags" Target="../tags/tag58.xml"/><Relationship Id="rId172" Type="http://schemas.openxmlformats.org/officeDocument/2006/relationships/tags" Target="../tags/tag221.xml"/><Relationship Id="rId13" Type="http://schemas.openxmlformats.org/officeDocument/2006/relationships/tags" Target="../tags/tag62.xml"/><Relationship Id="rId18" Type="http://schemas.openxmlformats.org/officeDocument/2006/relationships/tags" Target="../tags/tag67.xml"/><Relationship Id="rId39" Type="http://schemas.openxmlformats.org/officeDocument/2006/relationships/tags" Target="../tags/tag88.xml"/><Relationship Id="rId109" Type="http://schemas.openxmlformats.org/officeDocument/2006/relationships/tags" Target="../tags/tag158.xml"/><Relationship Id="rId34" Type="http://schemas.openxmlformats.org/officeDocument/2006/relationships/tags" Target="../tags/tag83.xml"/><Relationship Id="rId50" Type="http://schemas.openxmlformats.org/officeDocument/2006/relationships/tags" Target="../tags/tag99.xml"/><Relationship Id="rId55" Type="http://schemas.openxmlformats.org/officeDocument/2006/relationships/tags" Target="../tags/tag104.xml"/><Relationship Id="rId76" Type="http://schemas.openxmlformats.org/officeDocument/2006/relationships/tags" Target="../tags/tag125.xml"/><Relationship Id="rId97" Type="http://schemas.openxmlformats.org/officeDocument/2006/relationships/tags" Target="../tags/tag146.xml"/><Relationship Id="rId104" Type="http://schemas.openxmlformats.org/officeDocument/2006/relationships/tags" Target="../tags/tag153.xml"/><Relationship Id="rId120" Type="http://schemas.openxmlformats.org/officeDocument/2006/relationships/tags" Target="../tags/tag169.xml"/><Relationship Id="rId125" Type="http://schemas.openxmlformats.org/officeDocument/2006/relationships/tags" Target="../tags/tag174.xml"/><Relationship Id="rId141" Type="http://schemas.openxmlformats.org/officeDocument/2006/relationships/tags" Target="../tags/tag190.xml"/><Relationship Id="rId146" Type="http://schemas.openxmlformats.org/officeDocument/2006/relationships/tags" Target="../tags/tag195.xml"/><Relationship Id="rId167" Type="http://schemas.openxmlformats.org/officeDocument/2006/relationships/tags" Target="../tags/tag216.xml"/><Relationship Id="rId7" Type="http://schemas.openxmlformats.org/officeDocument/2006/relationships/tags" Target="../tags/tag56.xml"/><Relationship Id="rId71" Type="http://schemas.openxmlformats.org/officeDocument/2006/relationships/tags" Target="../tags/tag120.xml"/><Relationship Id="rId92" Type="http://schemas.openxmlformats.org/officeDocument/2006/relationships/tags" Target="../tags/tag141.xml"/><Relationship Id="rId162" Type="http://schemas.openxmlformats.org/officeDocument/2006/relationships/tags" Target="../tags/tag211.xml"/><Relationship Id="rId2" Type="http://schemas.openxmlformats.org/officeDocument/2006/relationships/tags" Target="../tags/tag51.xml"/><Relationship Id="rId29" Type="http://schemas.openxmlformats.org/officeDocument/2006/relationships/tags" Target="../tags/tag78.xml"/><Relationship Id="rId24" Type="http://schemas.openxmlformats.org/officeDocument/2006/relationships/tags" Target="../tags/tag73.xml"/><Relationship Id="rId40" Type="http://schemas.openxmlformats.org/officeDocument/2006/relationships/tags" Target="../tags/tag89.xml"/><Relationship Id="rId45" Type="http://schemas.openxmlformats.org/officeDocument/2006/relationships/tags" Target="../tags/tag94.xml"/><Relationship Id="rId66" Type="http://schemas.openxmlformats.org/officeDocument/2006/relationships/tags" Target="../tags/tag115.xml"/><Relationship Id="rId87" Type="http://schemas.openxmlformats.org/officeDocument/2006/relationships/tags" Target="../tags/tag136.xml"/><Relationship Id="rId110" Type="http://schemas.openxmlformats.org/officeDocument/2006/relationships/tags" Target="../tags/tag159.xml"/><Relationship Id="rId115" Type="http://schemas.openxmlformats.org/officeDocument/2006/relationships/tags" Target="../tags/tag164.xml"/><Relationship Id="rId131" Type="http://schemas.openxmlformats.org/officeDocument/2006/relationships/tags" Target="../tags/tag180.xml"/><Relationship Id="rId136" Type="http://schemas.openxmlformats.org/officeDocument/2006/relationships/tags" Target="../tags/tag185.xml"/><Relationship Id="rId157" Type="http://schemas.openxmlformats.org/officeDocument/2006/relationships/tags" Target="../tags/tag206.xml"/><Relationship Id="rId61" Type="http://schemas.openxmlformats.org/officeDocument/2006/relationships/tags" Target="../tags/tag110.xml"/><Relationship Id="rId82" Type="http://schemas.openxmlformats.org/officeDocument/2006/relationships/tags" Target="../tags/tag131.xml"/><Relationship Id="rId152" Type="http://schemas.openxmlformats.org/officeDocument/2006/relationships/tags" Target="../tags/tag201.xml"/><Relationship Id="rId173" Type="http://schemas.openxmlformats.org/officeDocument/2006/relationships/tags" Target="../tags/tag222.xml"/><Relationship Id="rId19" Type="http://schemas.openxmlformats.org/officeDocument/2006/relationships/tags" Target="../tags/tag68.xml"/><Relationship Id="rId14" Type="http://schemas.openxmlformats.org/officeDocument/2006/relationships/tags" Target="../tags/tag63.xml"/><Relationship Id="rId30" Type="http://schemas.openxmlformats.org/officeDocument/2006/relationships/tags" Target="../tags/tag79.xml"/><Relationship Id="rId35" Type="http://schemas.openxmlformats.org/officeDocument/2006/relationships/tags" Target="../tags/tag84.xml"/><Relationship Id="rId56" Type="http://schemas.openxmlformats.org/officeDocument/2006/relationships/tags" Target="../tags/tag105.xml"/><Relationship Id="rId77" Type="http://schemas.openxmlformats.org/officeDocument/2006/relationships/tags" Target="../tags/tag126.xml"/><Relationship Id="rId100" Type="http://schemas.openxmlformats.org/officeDocument/2006/relationships/tags" Target="../tags/tag149.xml"/><Relationship Id="rId105" Type="http://schemas.openxmlformats.org/officeDocument/2006/relationships/tags" Target="../tags/tag154.xml"/><Relationship Id="rId126" Type="http://schemas.openxmlformats.org/officeDocument/2006/relationships/tags" Target="../tags/tag175.xml"/><Relationship Id="rId147" Type="http://schemas.openxmlformats.org/officeDocument/2006/relationships/tags" Target="../tags/tag196.xml"/><Relationship Id="rId168" Type="http://schemas.openxmlformats.org/officeDocument/2006/relationships/tags" Target="../tags/tag217.xml"/><Relationship Id="rId8" Type="http://schemas.openxmlformats.org/officeDocument/2006/relationships/tags" Target="../tags/tag57.xml"/><Relationship Id="rId51" Type="http://schemas.openxmlformats.org/officeDocument/2006/relationships/tags" Target="../tags/tag100.xml"/><Relationship Id="rId72" Type="http://schemas.openxmlformats.org/officeDocument/2006/relationships/tags" Target="../tags/tag121.xml"/><Relationship Id="rId93" Type="http://schemas.openxmlformats.org/officeDocument/2006/relationships/tags" Target="../tags/tag142.xml"/><Relationship Id="rId98" Type="http://schemas.openxmlformats.org/officeDocument/2006/relationships/tags" Target="../tags/tag147.xml"/><Relationship Id="rId121" Type="http://schemas.openxmlformats.org/officeDocument/2006/relationships/tags" Target="../tags/tag170.xml"/><Relationship Id="rId142" Type="http://schemas.openxmlformats.org/officeDocument/2006/relationships/tags" Target="../tags/tag191.xml"/><Relationship Id="rId163" Type="http://schemas.openxmlformats.org/officeDocument/2006/relationships/tags" Target="../tags/tag212.xml"/><Relationship Id="rId3" Type="http://schemas.openxmlformats.org/officeDocument/2006/relationships/tags" Target="../tags/tag52.xml"/><Relationship Id="rId25" Type="http://schemas.openxmlformats.org/officeDocument/2006/relationships/tags" Target="../tags/tag74.xml"/><Relationship Id="rId46" Type="http://schemas.openxmlformats.org/officeDocument/2006/relationships/tags" Target="../tags/tag95.xml"/><Relationship Id="rId67" Type="http://schemas.openxmlformats.org/officeDocument/2006/relationships/tags" Target="../tags/tag116.xml"/><Relationship Id="rId116" Type="http://schemas.openxmlformats.org/officeDocument/2006/relationships/tags" Target="../tags/tag165.xml"/><Relationship Id="rId137" Type="http://schemas.openxmlformats.org/officeDocument/2006/relationships/tags" Target="../tags/tag186.xml"/><Relationship Id="rId158" Type="http://schemas.openxmlformats.org/officeDocument/2006/relationships/tags" Target="../tags/tag207.xml"/><Relationship Id="rId20" Type="http://schemas.openxmlformats.org/officeDocument/2006/relationships/tags" Target="../tags/tag69.xml"/><Relationship Id="rId41" Type="http://schemas.openxmlformats.org/officeDocument/2006/relationships/tags" Target="../tags/tag90.xml"/><Relationship Id="rId62" Type="http://schemas.openxmlformats.org/officeDocument/2006/relationships/tags" Target="../tags/tag111.xml"/><Relationship Id="rId83" Type="http://schemas.openxmlformats.org/officeDocument/2006/relationships/tags" Target="../tags/tag132.xml"/><Relationship Id="rId88" Type="http://schemas.openxmlformats.org/officeDocument/2006/relationships/tags" Target="../tags/tag137.xml"/><Relationship Id="rId111" Type="http://schemas.openxmlformats.org/officeDocument/2006/relationships/tags" Target="../tags/tag160.xml"/><Relationship Id="rId132" Type="http://schemas.openxmlformats.org/officeDocument/2006/relationships/tags" Target="../tags/tag181.xml"/><Relationship Id="rId153" Type="http://schemas.openxmlformats.org/officeDocument/2006/relationships/tags" Target="../tags/tag202.xml"/><Relationship Id="rId174" Type="http://schemas.openxmlformats.org/officeDocument/2006/relationships/tags" Target="../tags/tag223.xml"/><Relationship Id="rId15" Type="http://schemas.openxmlformats.org/officeDocument/2006/relationships/tags" Target="../tags/tag64.xml"/><Relationship Id="rId36" Type="http://schemas.openxmlformats.org/officeDocument/2006/relationships/tags" Target="../tags/tag85.xml"/><Relationship Id="rId57" Type="http://schemas.openxmlformats.org/officeDocument/2006/relationships/tags" Target="../tags/tag106.xml"/><Relationship Id="rId106" Type="http://schemas.openxmlformats.org/officeDocument/2006/relationships/tags" Target="../tags/tag155.xml"/><Relationship Id="rId127" Type="http://schemas.openxmlformats.org/officeDocument/2006/relationships/tags" Target="../tags/tag176.xml"/></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jpeg"/><Relationship Id="rId3" Type="http://schemas.openxmlformats.org/officeDocument/2006/relationships/notesSlide" Target="../notesSlides/notesSlide17.xml"/><Relationship Id="rId7" Type="http://schemas.openxmlformats.org/officeDocument/2006/relationships/image" Target="../media/image26.jpeg"/><Relationship Id="rId12" Type="http://schemas.openxmlformats.org/officeDocument/2006/relationships/image" Target="../media/image31.jpeg"/><Relationship Id="rId17" Type="http://schemas.openxmlformats.org/officeDocument/2006/relationships/image" Target="../media/image36.jpeg"/><Relationship Id="rId2" Type="http://schemas.openxmlformats.org/officeDocument/2006/relationships/slideLayout" Target="../slideLayouts/slideLayout18.xml"/><Relationship Id="rId16" Type="http://schemas.openxmlformats.org/officeDocument/2006/relationships/image" Target="../media/image35.jpeg"/><Relationship Id="rId1" Type="http://schemas.openxmlformats.org/officeDocument/2006/relationships/themeOverride" Target="../theme/themeOverride13.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5" Type="http://schemas.openxmlformats.org/officeDocument/2006/relationships/image" Target="../media/image34.jpeg"/><Relationship Id="rId10" Type="http://schemas.openxmlformats.org/officeDocument/2006/relationships/image" Target="../media/image29.jpeg"/><Relationship Id="rId19" Type="http://schemas.openxmlformats.org/officeDocument/2006/relationships/image" Target="../media/image38.jpe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225.xml"/><Relationship Id="rId1" Type="http://schemas.openxmlformats.org/officeDocument/2006/relationships/themeOverride" Target="../theme/themeOverride14.xml"/><Relationship Id="rId5" Type="http://schemas.openxmlformats.org/officeDocument/2006/relationships/image" Target="../media/image39.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tags" Target="../tags/tag227.xml"/><Relationship Id="rId7" Type="http://schemas.openxmlformats.org/officeDocument/2006/relationships/image" Target="../media/image41.jpeg"/><Relationship Id="rId2" Type="http://schemas.openxmlformats.org/officeDocument/2006/relationships/tags" Target="../tags/tag226.xml"/><Relationship Id="rId1" Type="http://schemas.openxmlformats.org/officeDocument/2006/relationships/themeOverride" Target="../theme/themeOverride15.xml"/><Relationship Id="rId6" Type="http://schemas.openxmlformats.org/officeDocument/2006/relationships/image" Target="../media/image40.jpeg"/><Relationship Id="rId5" Type="http://schemas.openxmlformats.org/officeDocument/2006/relationships/notesSlide" Target="../notesSlides/notesSlide20.xml"/><Relationship Id="rId4"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slideLayout" Target="../slideLayouts/slideLayout22.xml"/><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tags" Target="../tags/tag228.xml"/><Relationship Id="rId1" Type="http://schemas.openxmlformats.org/officeDocument/2006/relationships/themeOverride" Target="../theme/themeOverride16.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notesSlide" Target="../notesSlides/notesSlide21.xml"/><Relationship Id="rId9" Type="http://schemas.openxmlformats.org/officeDocument/2006/relationships/image" Target="../media/image46.jpe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53.jpeg"/><Relationship Id="rId3" Type="http://schemas.openxmlformats.org/officeDocument/2006/relationships/tags" Target="../tags/tag230.xml"/><Relationship Id="rId7" Type="http://schemas.openxmlformats.org/officeDocument/2006/relationships/tags" Target="../tags/tag234.xml"/><Relationship Id="rId12" Type="http://schemas.openxmlformats.org/officeDocument/2006/relationships/image" Target="../media/image52.jpeg"/><Relationship Id="rId2" Type="http://schemas.openxmlformats.org/officeDocument/2006/relationships/tags" Target="../tags/tag229.xml"/><Relationship Id="rId1" Type="http://schemas.openxmlformats.org/officeDocument/2006/relationships/themeOverride" Target="../theme/themeOverride17.xml"/><Relationship Id="rId6" Type="http://schemas.openxmlformats.org/officeDocument/2006/relationships/tags" Target="../tags/tag233.xml"/><Relationship Id="rId11" Type="http://schemas.openxmlformats.org/officeDocument/2006/relationships/image" Target="../media/image51.jpeg"/><Relationship Id="rId5" Type="http://schemas.openxmlformats.org/officeDocument/2006/relationships/tags" Target="../tags/tag232.xml"/><Relationship Id="rId15" Type="http://schemas.openxmlformats.org/officeDocument/2006/relationships/image" Target="../media/image55.png"/><Relationship Id="rId10" Type="http://schemas.openxmlformats.org/officeDocument/2006/relationships/image" Target="../media/image50.jpeg"/><Relationship Id="rId4" Type="http://schemas.openxmlformats.org/officeDocument/2006/relationships/tags" Target="../tags/tag231.xml"/><Relationship Id="rId9" Type="http://schemas.openxmlformats.org/officeDocument/2006/relationships/notesSlide" Target="../notesSlides/notesSlide22.xml"/><Relationship Id="rId1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2.jpg"/><Relationship Id="rId2" Type="http://schemas.openxmlformats.org/officeDocument/2006/relationships/tags" Target="../tags/tag235.xml"/><Relationship Id="rId1" Type="http://schemas.openxmlformats.org/officeDocument/2006/relationships/themeOverride" Target="../theme/themeOverride18.xml"/><Relationship Id="rId6" Type="http://schemas.microsoft.com/office/2007/relationships/hdphoto" Target="../media/hdphoto1.wdp"/><Relationship Id="rId5" Type="http://schemas.openxmlformats.org/officeDocument/2006/relationships/image" Target="../media/image56.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hemeOverride" Target="../theme/themeOverride19.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p:cNvPicPr>
            <a:picLocks noGrp="1" noChangeAspect="1"/>
          </p:cNvPicPr>
          <p:nvPr>
            <p:ph type="pic" sz="quarter" idx="10"/>
          </p:nvPr>
        </p:nvPicPr>
        <p:blipFill>
          <a:blip r:embed="rId4">
            <a:extLst>
              <a:ext uri="{28A0092B-C50C-407E-A947-70E740481C1C}">
                <a14:useLocalDpi xmlns:a14="http://schemas.microsoft.com/office/drawing/2010/main"/>
              </a:ext>
            </a:extLst>
          </a:blip>
          <a:srcRect/>
          <a:stretch>
            <a:fillRect/>
          </a:stretch>
        </p:blipFill>
        <p:spPr/>
      </p:pic>
      <p:sp>
        <p:nvSpPr>
          <p:cNvPr id="16" name="矩形 15"/>
          <p:cNvSpPr/>
          <p:nvPr/>
        </p:nvSpPr>
        <p:spPr>
          <a:xfrm>
            <a:off x="0" y="0"/>
            <a:ext cx="12192000" cy="6858000"/>
          </a:xfrm>
          <a:prstGeom prst="rect">
            <a:avLst/>
          </a:prstGeom>
          <a:gradFill flip="none" rotWithShape="1">
            <a:gsLst>
              <a:gs pos="1000">
                <a:schemeClr val="accent4">
                  <a:lumMod val="50000"/>
                  <a:alpha val="10000"/>
                </a:schemeClr>
              </a:gs>
              <a:gs pos="100000">
                <a:schemeClr val="accent4">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124200" y="457201"/>
            <a:ext cx="5943600" cy="5943598"/>
          </a:xfrm>
          <a:prstGeom prst="ellipse">
            <a:avLst/>
          </a:prstGeom>
          <a:solidFill>
            <a:schemeClr val="bg1">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dirty="0">
              <a:solidFill>
                <a:schemeClr val="tx1"/>
              </a:solidFill>
              <a:sym typeface="+mn-lt"/>
            </a:endParaRPr>
          </a:p>
        </p:txBody>
      </p:sp>
      <p:sp>
        <p:nvSpPr>
          <p:cNvPr id="4" name="椭圆 3"/>
          <p:cNvSpPr/>
          <p:nvPr/>
        </p:nvSpPr>
        <p:spPr>
          <a:xfrm>
            <a:off x="3356430" y="689430"/>
            <a:ext cx="5479141" cy="5479141"/>
          </a:xfrm>
          <a:prstGeom prst="ellipse">
            <a:avLst/>
          </a:prstGeom>
          <a:gradFill>
            <a:gsLst>
              <a:gs pos="46000">
                <a:schemeClr val="bg1">
                  <a:alpha val="85000"/>
                </a:schemeClr>
              </a:gs>
              <a:gs pos="100000">
                <a:schemeClr val="bg1">
                  <a:alpha val="14000"/>
                </a:schemeClr>
              </a:gs>
            </a:gsLst>
            <a:path path="circle">
              <a:fillToRect l="50000" t="50000" r="50000" b="50000"/>
            </a:path>
          </a:gra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dirty="0">
              <a:solidFill>
                <a:schemeClr val="tx1"/>
              </a:solidFill>
              <a:sym typeface="+mn-lt"/>
            </a:endParaRPr>
          </a:p>
        </p:txBody>
      </p:sp>
      <p:sp>
        <p:nvSpPr>
          <p:cNvPr id="5" name="文本框 4"/>
          <p:cNvSpPr txBox="1"/>
          <p:nvPr/>
        </p:nvSpPr>
        <p:spPr>
          <a:xfrm>
            <a:off x="4597400" y="1461952"/>
            <a:ext cx="2997200" cy="1569660"/>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zh-CN" sz="9600" u="none" strike="noStrike" kern="1200" cap="none" spc="300" normalizeH="0" baseline="0" noProof="0" dirty="0">
                <a:ln>
                  <a:noFill/>
                </a:ln>
                <a:solidFill>
                  <a:schemeClr val="accent4"/>
                </a:solidFill>
                <a:effectLst/>
                <a:uLnTx/>
                <a:uFillTx/>
                <a:latin typeface="Agency FB" panose="020B0503020202020204" pitchFamily="34" charset="0"/>
                <a:ea typeface="微软雅黑"/>
                <a:cs typeface="+mn-ea"/>
                <a:sym typeface="+mn-lt"/>
              </a:rPr>
              <a:t>2030</a:t>
            </a:r>
            <a:endParaRPr kumimoji="0" lang="zh-CN" altLang="en-US" sz="9600" u="none" strike="noStrike" kern="1200" cap="none" spc="300" normalizeH="0" baseline="0" noProof="0" dirty="0">
              <a:ln>
                <a:noFill/>
              </a:ln>
              <a:solidFill>
                <a:schemeClr val="accent4"/>
              </a:solidFill>
              <a:effectLst/>
              <a:uLnTx/>
              <a:uFillTx/>
              <a:latin typeface="Agency FB" panose="020B0503020202020204" pitchFamily="34" charset="0"/>
              <a:ea typeface="微软雅黑"/>
              <a:cs typeface="+mn-ea"/>
              <a:sym typeface="+mn-lt"/>
            </a:endParaRPr>
          </a:p>
        </p:txBody>
      </p:sp>
      <p:sp>
        <p:nvSpPr>
          <p:cNvPr id="6" name="文本框 5"/>
          <p:cNvSpPr txBox="1"/>
          <p:nvPr/>
        </p:nvSpPr>
        <p:spPr>
          <a:xfrm>
            <a:off x="3684814" y="2983890"/>
            <a:ext cx="4822372" cy="584775"/>
          </a:xfrm>
          <a:prstGeom prst="rect">
            <a:avLst/>
          </a:prstGeom>
          <a:noFill/>
        </p:spPr>
        <p:txBody>
          <a:bodyPr wrap="square" rtlCol="0">
            <a:spAutoFit/>
          </a:bodyPr>
          <a:lstStyle/>
          <a:p>
            <a:pPr lvl="0" algn="dist" latinLnBrk="1">
              <a:defRPr/>
            </a:pPr>
            <a:r>
              <a:rPr lang="zh-CN" altLang="en-US" sz="3200" b="1" dirty="0">
                <a:solidFill>
                  <a:schemeClr val="accent4"/>
                </a:solidFill>
                <a:latin typeface="+mn-ea"/>
                <a:cs typeface="+mn-ea"/>
                <a:sym typeface="+mn-lt"/>
              </a:rPr>
              <a:t>工程质量月活动</a:t>
            </a:r>
            <a:r>
              <a:rPr lang="en-US" altLang="zh-CN" sz="3200" b="1" dirty="0">
                <a:solidFill>
                  <a:schemeClr val="accent4"/>
                </a:solidFill>
                <a:latin typeface="+mn-ea"/>
                <a:cs typeface="+mn-ea"/>
                <a:sym typeface="+mn-lt"/>
              </a:rPr>
              <a:t>ppt</a:t>
            </a:r>
            <a:r>
              <a:rPr lang="zh-CN" altLang="en-US" sz="3200" b="1" dirty="0">
                <a:solidFill>
                  <a:schemeClr val="accent4"/>
                </a:solidFill>
                <a:latin typeface="+mn-ea"/>
                <a:cs typeface="+mn-ea"/>
                <a:sym typeface="+mn-lt"/>
              </a:rPr>
              <a:t>模板</a:t>
            </a:r>
            <a:endParaRPr kumimoji="0" lang="zh-CN" altLang="en-US" sz="3200" b="1" u="none" strike="noStrike" kern="1200" cap="none" spc="0" normalizeH="0" baseline="0" noProof="0" dirty="0">
              <a:ln>
                <a:noFill/>
              </a:ln>
              <a:solidFill>
                <a:schemeClr val="accent4"/>
              </a:solidFill>
              <a:effectLst/>
              <a:uLnTx/>
              <a:uFillTx/>
              <a:cs typeface="+mn-ea"/>
              <a:sym typeface="+mn-lt"/>
            </a:endParaRPr>
          </a:p>
        </p:txBody>
      </p:sp>
      <p:grpSp>
        <p:nvGrpSpPr>
          <p:cNvPr id="2" name="组合 1"/>
          <p:cNvGrpSpPr/>
          <p:nvPr/>
        </p:nvGrpSpPr>
        <p:grpSpPr>
          <a:xfrm>
            <a:off x="3684815" y="3985922"/>
            <a:ext cx="4822371" cy="400110"/>
            <a:chOff x="3684815" y="3985922"/>
            <a:chExt cx="4822371" cy="400110"/>
          </a:xfrm>
        </p:grpSpPr>
        <p:grpSp>
          <p:nvGrpSpPr>
            <p:cNvPr id="7" name="组合 6"/>
            <p:cNvGrpSpPr/>
            <p:nvPr/>
          </p:nvGrpSpPr>
          <p:grpSpPr>
            <a:xfrm>
              <a:off x="3684815" y="3990906"/>
              <a:ext cx="4822371" cy="386788"/>
              <a:chOff x="3606800" y="3976392"/>
              <a:chExt cx="4978400" cy="386788"/>
            </a:xfrm>
          </p:grpSpPr>
          <p:cxnSp>
            <p:nvCxnSpPr>
              <p:cNvPr id="8" name="直接连接符 7"/>
              <p:cNvCxnSpPr/>
              <p:nvPr/>
            </p:nvCxnSpPr>
            <p:spPr>
              <a:xfrm>
                <a:off x="3606800" y="3976392"/>
                <a:ext cx="4978400" cy="0"/>
              </a:xfrm>
              <a:prstGeom prst="line">
                <a:avLst/>
              </a:prstGeom>
              <a:ln w="31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606800" y="4363180"/>
                <a:ext cx="4978400" cy="0"/>
              </a:xfrm>
              <a:prstGeom prst="line">
                <a:avLst/>
              </a:prstGeom>
              <a:ln w="31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3835940" y="3985922"/>
              <a:ext cx="4520120" cy="400110"/>
            </a:xfrm>
            <a:prstGeom prst="rect">
              <a:avLst/>
            </a:prstGeom>
            <a:noFill/>
          </p:spPr>
          <p:txBody>
            <a:bodyPr wrap="square" rtlCol="0">
              <a:spAutoFit/>
            </a:bodyPr>
            <a:lstStyle/>
            <a:p>
              <a:pPr marL="0" marR="0" lvl="0" indent="0" algn="dist" defTabSz="914400" rtl="0" eaLnBrk="1" fontAlgn="auto" latinLnBrk="1" hangingPunct="1">
                <a:lnSpc>
                  <a:spcPct val="100000"/>
                </a:lnSpc>
                <a:spcBef>
                  <a:spcPts val="0"/>
                </a:spcBef>
                <a:spcAft>
                  <a:spcPts val="0"/>
                </a:spcAft>
                <a:buClrTx/>
                <a:buSzTx/>
                <a:buFontTx/>
                <a:buNone/>
                <a:tabLst/>
                <a:defRPr/>
              </a:pPr>
              <a:r>
                <a:rPr kumimoji="0" lang="en-US" altLang="zh-CN" sz="2000" u="none" strike="noStrike" kern="1200" cap="none" spc="0" normalizeH="0" baseline="0" noProof="0" dirty="0">
                  <a:ln>
                    <a:noFill/>
                  </a:ln>
                  <a:solidFill>
                    <a:schemeClr val="accent4"/>
                  </a:solidFill>
                  <a:effectLst/>
                  <a:uLnTx/>
                  <a:uFillTx/>
                  <a:ea typeface="微软雅黑"/>
                  <a:cs typeface="+mn-ea"/>
                  <a:sym typeface="+mn-lt"/>
                </a:rPr>
                <a:t>THE BUSINESS REPORT</a:t>
              </a:r>
              <a:endParaRPr kumimoji="0" lang="zh-CN" altLang="en-US" sz="2000" u="none" strike="noStrike" kern="1200" cap="none" spc="0" normalizeH="0" baseline="0" noProof="0" dirty="0">
                <a:ln>
                  <a:noFill/>
                </a:ln>
                <a:solidFill>
                  <a:schemeClr val="accent4"/>
                </a:solidFill>
                <a:effectLst/>
                <a:uLnTx/>
                <a:uFillTx/>
                <a:ea typeface="微软雅黑"/>
                <a:cs typeface="+mn-ea"/>
                <a:sym typeface="+mn-lt"/>
              </a:endParaRPr>
            </a:p>
          </p:txBody>
        </p:sp>
      </p:grpSp>
      <p:sp>
        <p:nvSpPr>
          <p:cNvPr id="17" name="left-arrow_156328"/>
          <p:cNvSpPr>
            <a:spLocks noChangeAspect="1"/>
          </p:cNvSpPr>
          <p:nvPr/>
        </p:nvSpPr>
        <p:spPr bwMode="auto">
          <a:xfrm>
            <a:off x="1488068" y="3240076"/>
            <a:ext cx="394855" cy="377849"/>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bg1">
              <a:alpha val="61000"/>
            </a:schemeClr>
          </a:solidFill>
          <a:ln>
            <a:noFill/>
          </a:ln>
        </p:spPr>
      </p:sp>
      <p:sp>
        <p:nvSpPr>
          <p:cNvPr id="18" name="left-arrow_156328"/>
          <p:cNvSpPr>
            <a:spLocks noChangeAspect="1"/>
          </p:cNvSpPr>
          <p:nvPr/>
        </p:nvSpPr>
        <p:spPr bwMode="auto">
          <a:xfrm flipH="1">
            <a:off x="10309081" y="3240076"/>
            <a:ext cx="394851" cy="377849"/>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bg1">
              <a:alpha val="61000"/>
            </a:schemeClr>
          </a:solidFill>
          <a:ln>
            <a:noFill/>
          </a:ln>
        </p:spPr>
      </p:sp>
    </p:spTree>
    <p:extLst>
      <p:ext uri="{BB962C8B-B14F-4D97-AF65-F5344CB8AC3E}">
        <p14:creationId xmlns:p14="http://schemas.microsoft.com/office/powerpoint/2010/main" val="2140696438"/>
      </p:ext>
    </p:extLst>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250"/>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up)">
                                      <p:cBhvr>
                                        <p:cTn id="23" dur="500"/>
                                        <p:tgtEl>
                                          <p:spTgt spid="5"/>
                                        </p:tgtEl>
                                      </p:cBhvr>
                                    </p:animEffect>
                                  </p:childTnLst>
                                </p:cTn>
                              </p:par>
                            </p:childTnLst>
                          </p:cTn>
                        </p:par>
                        <p:par>
                          <p:cTn id="24" fill="hold">
                            <p:stCondLst>
                              <p:cond delay="19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2950"/>
                            </p:stCondLst>
                            <p:childTnLst>
                              <p:par>
                                <p:cTn id="31" presetID="16" presetClass="entr" presetSubtype="21"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500"/>
                                        <p:tgtEl>
                                          <p:spTgt spid="2"/>
                                        </p:tgtEl>
                                      </p:cBhvr>
                                    </p:animEffect>
                                  </p:childTnLst>
                                </p:cTn>
                              </p:par>
                            </p:childTnLst>
                          </p:cTn>
                        </p:par>
                        <p:par>
                          <p:cTn id="34" fill="hold">
                            <p:stCondLst>
                              <p:cond delay="345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4" grpId="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23271" y="1772817"/>
            <a:ext cx="5214701" cy="502517"/>
            <a:chOff x="5323271" y="1772817"/>
            <a:chExt cx="5214701" cy="502517"/>
          </a:xfrm>
        </p:grpSpPr>
        <p:sp>
          <p:nvSpPr>
            <p:cNvPr id="13" name="Hexagon 5"/>
            <p:cNvSpPr/>
            <p:nvPr/>
          </p:nvSpPr>
          <p:spPr bwMode="auto">
            <a:xfrm>
              <a:off x="5323271" y="1774767"/>
              <a:ext cx="580657" cy="500566"/>
            </a:xfrm>
            <a:prstGeom prst="hexagon">
              <a:avLst/>
            </a:prstGeom>
            <a:solidFill>
              <a:schemeClr val="accent1">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a:bodyPr>
            <a:lstStyle/>
            <a:p>
              <a:pPr algn="ctr"/>
              <a:r>
                <a:rPr lang="en-US" altLang="zh-CN" sz="1600" dirty="0">
                  <a:solidFill>
                    <a:schemeClr val="bg1">
                      <a:lumMod val="100000"/>
                    </a:schemeClr>
                  </a:solidFill>
                  <a:latin typeface="+mj-lt"/>
                  <a:ea typeface="+mj-ea"/>
                </a:rPr>
                <a:t>01</a:t>
              </a:r>
            </a:p>
          </p:txBody>
        </p:sp>
        <p:sp>
          <p:nvSpPr>
            <p:cNvPr id="18" name="Hexagon 13"/>
            <p:cNvSpPr/>
            <p:nvPr/>
          </p:nvSpPr>
          <p:spPr bwMode="auto">
            <a:xfrm>
              <a:off x="6050169" y="1772817"/>
              <a:ext cx="4487803" cy="502517"/>
            </a:xfrm>
            <a:prstGeom prst="hexagon">
              <a:avLst/>
            </a:prstGeom>
            <a:solidFill>
              <a:schemeClr val="accent1">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lnSpc>
                  <a:spcPct val="120000"/>
                </a:lnSpc>
              </a:pPr>
              <a:r>
                <a:rPr lang="zh-CN" altLang="en-US" sz="1600" dirty="0">
                  <a:solidFill>
                    <a:schemeClr val="bg1">
                      <a:lumMod val="100000"/>
                    </a:schemeClr>
                  </a:solidFill>
                  <a:latin typeface="+mj-ea"/>
                  <a:ea typeface="+mj-ea"/>
                </a:rPr>
                <a:t>此部分内容作为文字排版占位显示</a:t>
              </a:r>
            </a:p>
          </p:txBody>
        </p:sp>
      </p:grpSp>
      <p:grpSp>
        <p:nvGrpSpPr>
          <p:cNvPr id="3" name="组合 2"/>
          <p:cNvGrpSpPr/>
          <p:nvPr/>
        </p:nvGrpSpPr>
        <p:grpSpPr>
          <a:xfrm>
            <a:off x="5323271" y="2681238"/>
            <a:ext cx="5214701" cy="502517"/>
            <a:chOff x="5323271" y="2681238"/>
            <a:chExt cx="5214701" cy="502517"/>
          </a:xfrm>
        </p:grpSpPr>
        <p:sp>
          <p:nvSpPr>
            <p:cNvPr id="14" name="Hexagon 6"/>
            <p:cNvSpPr/>
            <p:nvPr/>
          </p:nvSpPr>
          <p:spPr bwMode="auto">
            <a:xfrm>
              <a:off x="5323271" y="2681238"/>
              <a:ext cx="580657" cy="500566"/>
            </a:xfrm>
            <a:prstGeom prst="hexagon">
              <a:avLst/>
            </a:prstGeom>
            <a:solidFill>
              <a:schemeClr val="accent2">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a:bodyPr>
            <a:lstStyle/>
            <a:p>
              <a:pPr algn="ctr"/>
              <a:r>
                <a:rPr lang="en-US" altLang="zh-CN" sz="1600">
                  <a:solidFill>
                    <a:schemeClr val="bg1">
                      <a:lumMod val="100000"/>
                    </a:schemeClr>
                  </a:solidFill>
                  <a:latin typeface="+mj-lt"/>
                  <a:ea typeface="+mj-ea"/>
                </a:rPr>
                <a:t>02</a:t>
              </a:r>
            </a:p>
          </p:txBody>
        </p:sp>
        <p:sp>
          <p:nvSpPr>
            <p:cNvPr id="19" name="Hexagon 14"/>
            <p:cNvSpPr/>
            <p:nvPr/>
          </p:nvSpPr>
          <p:spPr bwMode="auto">
            <a:xfrm>
              <a:off x="6050169" y="2681238"/>
              <a:ext cx="4487803" cy="502517"/>
            </a:xfrm>
            <a:prstGeom prst="hexagon">
              <a:avLst/>
            </a:prstGeom>
            <a:solidFill>
              <a:schemeClr val="accent2">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lnSpc>
                  <a:spcPct val="120000"/>
                </a:lnSpc>
              </a:pPr>
              <a:r>
                <a:rPr lang="zh-CN" altLang="en-US" sz="1600">
                  <a:solidFill>
                    <a:schemeClr val="bg1">
                      <a:lumMod val="100000"/>
                    </a:schemeClr>
                  </a:solidFill>
                  <a:latin typeface="+mj-ea"/>
                  <a:ea typeface="+mj-ea"/>
                </a:rPr>
                <a:t>此部分内容作为文字排版占位显示</a:t>
              </a:r>
            </a:p>
          </p:txBody>
        </p:sp>
      </p:grpSp>
      <p:grpSp>
        <p:nvGrpSpPr>
          <p:cNvPr id="17" name="组合 16"/>
          <p:cNvGrpSpPr/>
          <p:nvPr/>
        </p:nvGrpSpPr>
        <p:grpSpPr>
          <a:xfrm>
            <a:off x="5323271" y="3587708"/>
            <a:ext cx="5214701" cy="504468"/>
            <a:chOff x="5323271" y="3587708"/>
            <a:chExt cx="5214701" cy="504468"/>
          </a:xfrm>
        </p:grpSpPr>
        <p:sp>
          <p:nvSpPr>
            <p:cNvPr id="15" name="Hexagon 7"/>
            <p:cNvSpPr/>
            <p:nvPr/>
          </p:nvSpPr>
          <p:spPr bwMode="auto">
            <a:xfrm>
              <a:off x="5323271" y="3587708"/>
              <a:ext cx="580657" cy="500566"/>
            </a:xfrm>
            <a:prstGeom prst="hexagon">
              <a:avLst/>
            </a:prstGeom>
            <a:solidFill>
              <a:schemeClr val="accent3">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a:bodyPr>
            <a:lstStyle/>
            <a:p>
              <a:pPr algn="ctr"/>
              <a:r>
                <a:rPr lang="en-US" altLang="zh-CN" sz="1600">
                  <a:solidFill>
                    <a:schemeClr val="bg1">
                      <a:lumMod val="100000"/>
                    </a:schemeClr>
                  </a:solidFill>
                  <a:latin typeface="+mj-lt"/>
                  <a:ea typeface="+mj-ea"/>
                </a:rPr>
                <a:t>03</a:t>
              </a:r>
            </a:p>
          </p:txBody>
        </p:sp>
        <p:sp>
          <p:nvSpPr>
            <p:cNvPr id="20" name="Hexagon 15"/>
            <p:cNvSpPr/>
            <p:nvPr/>
          </p:nvSpPr>
          <p:spPr bwMode="auto">
            <a:xfrm>
              <a:off x="6050169" y="3589659"/>
              <a:ext cx="4487803" cy="502517"/>
            </a:xfrm>
            <a:prstGeom prst="hexagon">
              <a:avLst/>
            </a:prstGeom>
            <a:solidFill>
              <a:schemeClr val="accent3">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lnSpc>
                  <a:spcPct val="120000"/>
                </a:lnSpc>
              </a:pPr>
              <a:r>
                <a:rPr lang="zh-CN" altLang="en-US" sz="1600">
                  <a:solidFill>
                    <a:schemeClr val="bg1">
                      <a:lumMod val="100000"/>
                    </a:schemeClr>
                  </a:solidFill>
                  <a:latin typeface="+mj-ea"/>
                  <a:ea typeface="+mj-ea"/>
                </a:rPr>
                <a:t>此部分内容作为文字排版占位显示</a:t>
              </a:r>
            </a:p>
          </p:txBody>
        </p:sp>
      </p:grpSp>
      <p:grpSp>
        <p:nvGrpSpPr>
          <p:cNvPr id="22" name="组合 21"/>
          <p:cNvGrpSpPr/>
          <p:nvPr/>
        </p:nvGrpSpPr>
        <p:grpSpPr>
          <a:xfrm>
            <a:off x="5323271" y="4494179"/>
            <a:ext cx="5214701" cy="506418"/>
            <a:chOff x="5323271" y="4494179"/>
            <a:chExt cx="5214701" cy="506418"/>
          </a:xfrm>
        </p:grpSpPr>
        <p:sp>
          <p:nvSpPr>
            <p:cNvPr id="16" name="Hexagon 8"/>
            <p:cNvSpPr/>
            <p:nvPr/>
          </p:nvSpPr>
          <p:spPr bwMode="auto">
            <a:xfrm>
              <a:off x="5323271" y="4494179"/>
              <a:ext cx="580657" cy="500566"/>
            </a:xfrm>
            <a:prstGeom prst="hexagon">
              <a:avLst/>
            </a:prstGeom>
            <a:solidFill>
              <a:schemeClr val="accent4">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a:bodyPr>
            <a:lstStyle/>
            <a:p>
              <a:pPr algn="ctr"/>
              <a:r>
                <a:rPr lang="en-US" altLang="zh-CN" sz="1600">
                  <a:solidFill>
                    <a:schemeClr val="bg1">
                      <a:lumMod val="100000"/>
                    </a:schemeClr>
                  </a:solidFill>
                  <a:latin typeface="+mj-lt"/>
                  <a:ea typeface="+mj-ea"/>
                </a:rPr>
                <a:t>04</a:t>
              </a:r>
            </a:p>
          </p:txBody>
        </p:sp>
        <p:sp>
          <p:nvSpPr>
            <p:cNvPr id="21" name="Hexagon 16"/>
            <p:cNvSpPr/>
            <p:nvPr/>
          </p:nvSpPr>
          <p:spPr bwMode="auto">
            <a:xfrm>
              <a:off x="6050169" y="4498080"/>
              <a:ext cx="4487803" cy="502517"/>
            </a:xfrm>
            <a:prstGeom prst="hexagon">
              <a:avLst/>
            </a:prstGeom>
            <a:solidFill>
              <a:schemeClr val="accent4">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lnSpc>
                  <a:spcPct val="120000"/>
                </a:lnSpc>
              </a:pPr>
              <a:r>
                <a:rPr lang="zh-CN" altLang="en-US" sz="1600">
                  <a:solidFill>
                    <a:schemeClr val="bg1">
                      <a:lumMod val="100000"/>
                    </a:schemeClr>
                  </a:solidFill>
                  <a:latin typeface="+mj-ea"/>
                  <a:ea typeface="+mj-ea"/>
                </a:rPr>
                <a:t>此部分内容作为文字排版占位显示</a:t>
              </a:r>
            </a:p>
          </p:txBody>
        </p:sp>
      </p:grpSp>
      <p:grpSp>
        <p:nvGrpSpPr>
          <p:cNvPr id="5" name="Group 18"/>
          <p:cNvGrpSpPr/>
          <p:nvPr/>
        </p:nvGrpSpPr>
        <p:grpSpPr>
          <a:xfrm>
            <a:off x="1917378" y="1870739"/>
            <a:ext cx="2807020" cy="3129858"/>
            <a:chOff x="4693878" y="-802178"/>
            <a:chExt cx="2807022" cy="3129860"/>
          </a:xfrm>
        </p:grpSpPr>
        <p:sp>
          <p:nvSpPr>
            <p:cNvPr id="6"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7"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8"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9" name="Group 20"/>
            <p:cNvGrpSpPr/>
            <p:nvPr/>
          </p:nvGrpSpPr>
          <p:grpSpPr>
            <a:xfrm>
              <a:off x="5512436" y="301468"/>
              <a:ext cx="1167129" cy="922568"/>
              <a:chOff x="5517168" y="298487"/>
              <a:chExt cx="1167129" cy="922568"/>
            </a:xfrm>
          </p:grpSpPr>
          <p:sp>
            <p:nvSpPr>
              <p:cNvPr id="10" name="TextBox 21"/>
              <p:cNvSpPr txBox="1"/>
              <p:nvPr/>
            </p:nvSpPr>
            <p:spPr>
              <a:xfrm>
                <a:off x="5517168" y="754319"/>
                <a:ext cx="1167129" cy="246068"/>
              </a:xfrm>
              <a:prstGeom prst="rect">
                <a:avLst/>
              </a:prstGeom>
              <a:noFill/>
            </p:spPr>
            <p:txBody>
              <a:bodyPr wrap="square" lIns="0" tIns="0" rIns="0" bIns="0" anchor="ctr">
                <a:normAutofit/>
              </a:bodyPr>
              <a:lstStyle/>
              <a:p>
                <a:pPr algn="ctr"/>
                <a:r>
                  <a:rPr lang="en-US" altLang="zh-CN" sz="1400" dirty="0">
                    <a:solidFill>
                      <a:schemeClr val="bg1"/>
                    </a:solidFill>
                  </a:rPr>
                  <a:t>CONTENTS</a:t>
                </a:r>
              </a:p>
            </p:txBody>
          </p:sp>
          <p:sp>
            <p:nvSpPr>
              <p:cNvPr id="11" name="Freeform: Shape 22"/>
              <p:cNvSpPr>
                <a:spLocks noChangeAspect="1"/>
              </p:cNvSpPr>
              <p:nvPr/>
            </p:nvSpPr>
            <p:spPr bwMode="auto">
              <a:xfrm>
                <a:off x="5885515" y="298487"/>
                <a:ext cx="430432" cy="430432"/>
              </a:xfrm>
              <a:custGeom>
                <a:avLst/>
                <a:gdLst>
                  <a:gd name="connsiteX0" fmla="*/ 158750 w 508000"/>
                  <a:gd name="connsiteY0" fmla="*/ 345281 h 508000"/>
                  <a:gd name="connsiteX1" fmla="*/ 158750 w 508000"/>
                  <a:gd name="connsiteY1" fmla="*/ 377031 h 508000"/>
                  <a:gd name="connsiteX2" fmla="*/ 349250 w 508000"/>
                  <a:gd name="connsiteY2" fmla="*/ 377031 h 508000"/>
                  <a:gd name="connsiteX3" fmla="*/ 349250 w 508000"/>
                  <a:gd name="connsiteY3" fmla="*/ 345281 h 508000"/>
                  <a:gd name="connsiteX4" fmla="*/ 99219 w 508000"/>
                  <a:gd name="connsiteY4" fmla="*/ 257969 h 508000"/>
                  <a:gd name="connsiteX5" fmla="*/ 416719 w 508000"/>
                  <a:gd name="connsiteY5" fmla="*/ 257969 h 508000"/>
                  <a:gd name="connsiteX6" fmla="*/ 416719 w 508000"/>
                  <a:gd name="connsiteY6" fmla="*/ 285750 h 508000"/>
                  <a:gd name="connsiteX7" fmla="*/ 99219 w 508000"/>
                  <a:gd name="connsiteY7" fmla="*/ 285750 h 508000"/>
                  <a:gd name="connsiteX8" fmla="*/ 99219 w 508000"/>
                  <a:gd name="connsiteY8" fmla="*/ 186531 h 508000"/>
                  <a:gd name="connsiteX9" fmla="*/ 416719 w 508000"/>
                  <a:gd name="connsiteY9" fmla="*/ 186531 h 508000"/>
                  <a:gd name="connsiteX10" fmla="*/ 416719 w 508000"/>
                  <a:gd name="connsiteY10" fmla="*/ 218281 h 508000"/>
                  <a:gd name="connsiteX11" fmla="*/ 99219 w 508000"/>
                  <a:gd name="connsiteY11" fmla="*/ 218281 h 508000"/>
                  <a:gd name="connsiteX12" fmla="*/ 130969 w 508000"/>
                  <a:gd name="connsiteY12" fmla="*/ 127000 h 508000"/>
                  <a:gd name="connsiteX13" fmla="*/ 377032 w 508000"/>
                  <a:gd name="connsiteY13" fmla="*/ 127000 h 508000"/>
                  <a:gd name="connsiteX14" fmla="*/ 377032 w 508000"/>
                  <a:gd name="connsiteY14" fmla="*/ 158750 h 508000"/>
                  <a:gd name="connsiteX15" fmla="*/ 130969 w 508000"/>
                  <a:gd name="connsiteY15" fmla="*/ 158750 h 508000"/>
                  <a:gd name="connsiteX16" fmla="*/ 130969 w 508000"/>
                  <a:gd name="connsiteY16" fmla="*/ 59531 h 508000"/>
                  <a:gd name="connsiteX17" fmla="*/ 377032 w 508000"/>
                  <a:gd name="connsiteY17" fmla="*/ 59531 h 508000"/>
                  <a:gd name="connsiteX18" fmla="*/ 377032 w 508000"/>
                  <a:gd name="connsiteY18" fmla="*/ 99219 h 508000"/>
                  <a:gd name="connsiteX19" fmla="*/ 130969 w 508000"/>
                  <a:gd name="connsiteY19" fmla="*/ 99219 h 508000"/>
                  <a:gd name="connsiteX20" fmla="*/ 99219 w 508000"/>
                  <a:gd name="connsiteY20" fmla="*/ 27781 h 508000"/>
                  <a:gd name="connsiteX21" fmla="*/ 31750 w 508000"/>
                  <a:gd name="connsiteY21" fmla="*/ 317500 h 508000"/>
                  <a:gd name="connsiteX22" fmla="*/ 480219 w 508000"/>
                  <a:gd name="connsiteY22" fmla="*/ 317500 h 508000"/>
                  <a:gd name="connsiteX23" fmla="*/ 416719 w 508000"/>
                  <a:gd name="connsiteY23" fmla="*/ 27781 h 508000"/>
                  <a:gd name="connsiteX24" fmla="*/ 59531 w 508000"/>
                  <a:gd name="connsiteY24" fmla="*/ 0 h 508000"/>
                  <a:gd name="connsiteX25" fmla="*/ 448469 w 508000"/>
                  <a:gd name="connsiteY25" fmla="*/ 0 h 508000"/>
                  <a:gd name="connsiteX26" fmla="*/ 508000 w 508000"/>
                  <a:gd name="connsiteY26" fmla="*/ 317500 h 508000"/>
                  <a:gd name="connsiteX27" fmla="*/ 480219 w 508000"/>
                  <a:gd name="connsiteY27" fmla="*/ 508000 h 508000"/>
                  <a:gd name="connsiteX28" fmla="*/ 31750 w 508000"/>
                  <a:gd name="connsiteY28" fmla="*/ 508000 h 508000"/>
                  <a:gd name="connsiteX29" fmla="*/ 0 w 508000"/>
                  <a:gd name="connsiteY29" fmla="*/ 31750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8000" h="508000">
                    <a:moveTo>
                      <a:pt x="158750" y="345281"/>
                    </a:moveTo>
                    <a:lnTo>
                      <a:pt x="158750" y="377031"/>
                    </a:lnTo>
                    <a:lnTo>
                      <a:pt x="349250" y="377031"/>
                    </a:lnTo>
                    <a:lnTo>
                      <a:pt x="349250" y="345281"/>
                    </a:lnTo>
                    <a:close/>
                    <a:moveTo>
                      <a:pt x="99219" y="257969"/>
                    </a:moveTo>
                    <a:lnTo>
                      <a:pt x="416719" y="257969"/>
                    </a:lnTo>
                    <a:lnTo>
                      <a:pt x="416719" y="285750"/>
                    </a:lnTo>
                    <a:lnTo>
                      <a:pt x="99219" y="285750"/>
                    </a:lnTo>
                    <a:close/>
                    <a:moveTo>
                      <a:pt x="99219" y="186531"/>
                    </a:moveTo>
                    <a:lnTo>
                      <a:pt x="416719" y="186531"/>
                    </a:lnTo>
                    <a:lnTo>
                      <a:pt x="416719" y="218281"/>
                    </a:lnTo>
                    <a:lnTo>
                      <a:pt x="99219" y="218281"/>
                    </a:lnTo>
                    <a:close/>
                    <a:moveTo>
                      <a:pt x="130969" y="127000"/>
                    </a:moveTo>
                    <a:lnTo>
                      <a:pt x="377032" y="127000"/>
                    </a:lnTo>
                    <a:lnTo>
                      <a:pt x="377032" y="158750"/>
                    </a:lnTo>
                    <a:lnTo>
                      <a:pt x="130969" y="158750"/>
                    </a:lnTo>
                    <a:close/>
                    <a:moveTo>
                      <a:pt x="130969" y="59531"/>
                    </a:moveTo>
                    <a:lnTo>
                      <a:pt x="377032" y="59531"/>
                    </a:lnTo>
                    <a:lnTo>
                      <a:pt x="377032" y="99219"/>
                    </a:lnTo>
                    <a:lnTo>
                      <a:pt x="130969" y="99219"/>
                    </a:lnTo>
                    <a:close/>
                    <a:moveTo>
                      <a:pt x="99219" y="27781"/>
                    </a:moveTo>
                    <a:lnTo>
                      <a:pt x="31750" y="317500"/>
                    </a:lnTo>
                    <a:lnTo>
                      <a:pt x="480219" y="317500"/>
                    </a:lnTo>
                    <a:lnTo>
                      <a:pt x="416719" y="27781"/>
                    </a:lnTo>
                    <a:close/>
                    <a:moveTo>
                      <a:pt x="59531" y="0"/>
                    </a:moveTo>
                    <a:lnTo>
                      <a:pt x="448469" y="0"/>
                    </a:lnTo>
                    <a:lnTo>
                      <a:pt x="508000" y="317500"/>
                    </a:lnTo>
                    <a:lnTo>
                      <a:pt x="480219" y="508000"/>
                    </a:lnTo>
                    <a:lnTo>
                      <a:pt x="31750" y="508000"/>
                    </a:lnTo>
                    <a:lnTo>
                      <a:pt x="0" y="317500"/>
                    </a:lnTo>
                    <a:close/>
                  </a:path>
                </a:pathLst>
              </a:custGeom>
              <a:solidFill>
                <a:schemeClr val="bg1"/>
              </a:solidFill>
              <a:ln>
                <a:noFill/>
              </a:ln>
            </p:spPr>
            <p:txBody>
              <a:bodyPr anchor="ctr"/>
              <a:lstStyle/>
              <a:p>
                <a:pPr algn="ctr"/>
                <a:endParaRPr/>
              </a:p>
            </p:txBody>
          </p:sp>
          <p:sp>
            <p:nvSpPr>
              <p:cNvPr id="12" name="TextBox 23"/>
              <p:cNvSpPr txBox="1"/>
              <p:nvPr/>
            </p:nvSpPr>
            <p:spPr>
              <a:xfrm>
                <a:off x="5517168" y="974987"/>
                <a:ext cx="1167129" cy="246068"/>
              </a:xfrm>
              <a:prstGeom prst="rect">
                <a:avLst/>
              </a:prstGeom>
              <a:noFill/>
            </p:spPr>
            <p:txBody>
              <a:bodyPr wrap="square" lIns="0" tIns="0" rIns="0" bIns="0" anchor="ctr">
                <a:normAutofit/>
              </a:bodyPr>
              <a:lstStyle/>
              <a:p>
                <a:pPr algn="ctr"/>
                <a:r>
                  <a:rPr lang="zh-CN" altLang="en-US" sz="1400">
                    <a:solidFill>
                      <a:schemeClr val="bg1"/>
                    </a:solidFill>
                  </a:rPr>
                  <a:t>目     录</a:t>
                </a:r>
              </a:p>
            </p:txBody>
          </p:sp>
        </p:grpSp>
      </p:grpSp>
    </p:spTree>
    <p:extLst>
      <p:ext uri="{BB962C8B-B14F-4D97-AF65-F5344CB8AC3E}">
        <p14:creationId xmlns:p14="http://schemas.microsoft.com/office/powerpoint/2010/main" val="3202741376"/>
      </p:ext>
    </p:extLst>
  </p:cSld>
  <p:clrMapOvr>
    <a:masterClrMapping/>
  </p:clrMapOvr>
  <p:transition spd="slow" advTm="4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2" fill="hold" nodeType="afterEffect" p14:presetBounceEnd="51000">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51000">
                                          <p:cBhvr additive="base">
                                            <p:cTn id="13" dur="1000" fill="hold"/>
                                            <p:tgtEl>
                                              <p:spTgt spid="2"/>
                                            </p:tgtEl>
                                            <p:attrNameLst>
                                              <p:attrName>ppt_x</p:attrName>
                                            </p:attrNameLst>
                                          </p:cBhvr>
                                          <p:tavLst>
                                            <p:tav tm="0">
                                              <p:val>
                                                <p:strVal val="1+#ppt_w/2"/>
                                              </p:val>
                                            </p:tav>
                                            <p:tav tm="100000">
                                              <p:val>
                                                <p:strVal val="#ppt_x"/>
                                              </p:val>
                                            </p:tav>
                                          </p:tavLst>
                                        </p:anim>
                                        <p:anim calcmode="lin" valueType="num" p14:bounceEnd="51000">
                                          <p:cBhvr additive="base">
                                            <p:cTn id="14" dur="10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51000">
                                      <p:stCondLst>
                                        <p:cond delay="250"/>
                                      </p:stCondLst>
                                      <p:childTnLst>
                                        <p:set>
                                          <p:cBhvr>
                                            <p:cTn id="16" dur="1" fill="hold">
                                              <p:stCondLst>
                                                <p:cond delay="0"/>
                                              </p:stCondLst>
                                            </p:cTn>
                                            <p:tgtEl>
                                              <p:spTgt spid="3"/>
                                            </p:tgtEl>
                                            <p:attrNameLst>
                                              <p:attrName>style.visibility</p:attrName>
                                            </p:attrNameLst>
                                          </p:cBhvr>
                                          <p:to>
                                            <p:strVal val="visible"/>
                                          </p:to>
                                        </p:set>
                                        <p:anim calcmode="lin" valueType="num" p14:bounceEnd="51000">
                                          <p:cBhvr additive="base">
                                            <p:cTn id="17" dur="1000" fill="hold"/>
                                            <p:tgtEl>
                                              <p:spTgt spid="3"/>
                                            </p:tgtEl>
                                            <p:attrNameLst>
                                              <p:attrName>ppt_x</p:attrName>
                                            </p:attrNameLst>
                                          </p:cBhvr>
                                          <p:tavLst>
                                            <p:tav tm="0">
                                              <p:val>
                                                <p:strVal val="1+#ppt_w/2"/>
                                              </p:val>
                                            </p:tav>
                                            <p:tav tm="100000">
                                              <p:val>
                                                <p:strVal val="#ppt_x"/>
                                              </p:val>
                                            </p:tav>
                                          </p:tavLst>
                                        </p:anim>
                                        <p:anim calcmode="lin" valueType="num" p14:bounceEnd="51000">
                                          <p:cBhvr additive="base">
                                            <p:cTn id="18" dur="10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51000">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14:bounceEnd="51000">
                                          <p:cBhvr additive="base">
                                            <p:cTn id="21" dur="1000" fill="hold"/>
                                            <p:tgtEl>
                                              <p:spTgt spid="17"/>
                                            </p:tgtEl>
                                            <p:attrNameLst>
                                              <p:attrName>ppt_x</p:attrName>
                                            </p:attrNameLst>
                                          </p:cBhvr>
                                          <p:tavLst>
                                            <p:tav tm="0">
                                              <p:val>
                                                <p:strVal val="1+#ppt_w/2"/>
                                              </p:val>
                                            </p:tav>
                                            <p:tav tm="100000">
                                              <p:val>
                                                <p:strVal val="#ppt_x"/>
                                              </p:val>
                                            </p:tav>
                                          </p:tavLst>
                                        </p:anim>
                                        <p:anim calcmode="lin" valueType="num" p14:bounceEnd="51000">
                                          <p:cBhvr additive="base">
                                            <p:cTn id="22" dur="10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51000">
                                      <p:stCondLst>
                                        <p:cond delay="750"/>
                                      </p:stCondLst>
                                      <p:childTnLst>
                                        <p:set>
                                          <p:cBhvr>
                                            <p:cTn id="24" dur="1" fill="hold">
                                              <p:stCondLst>
                                                <p:cond delay="0"/>
                                              </p:stCondLst>
                                            </p:cTn>
                                            <p:tgtEl>
                                              <p:spTgt spid="22"/>
                                            </p:tgtEl>
                                            <p:attrNameLst>
                                              <p:attrName>style.visibility</p:attrName>
                                            </p:attrNameLst>
                                          </p:cBhvr>
                                          <p:to>
                                            <p:strVal val="visible"/>
                                          </p:to>
                                        </p:set>
                                        <p:anim calcmode="lin" valueType="num" p14:bounceEnd="51000">
                                          <p:cBhvr additive="base">
                                            <p:cTn id="25" dur="1000" fill="hold"/>
                                            <p:tgtEl>
                                              <p:spTgt spid="22"/>
                                            </p:tgtEl>
                                            <p:attrNameLst>
                                              <p:attrName>ppt_x</p:attrName>
                                            </p:attrNameLst>
                                          </p:cBhvr>
                                          <p:tavLst>
                                            <p:tav tm="0">
                                              <p:val>
                                                <p:strVal val="1+#ppt_w/2"/>
                                              </p:val>
                                            </p:tav>
                                            <p:tav tm="100000">
                                              <p:val>
                                                <p:strVal val="#ppt_x"/>
                                              </p:val>
                                            </p:tav>
                                          </p:tavLst>
                                        </p:anim>
                                        <p:anim calcmode="lin" valueType="num" p14:bounceEnd="51000">
                                          <p:cBhvr additive="base">
                                            <p:cTn id="2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1+#ppt_w/2"/>
                                              </p:val>
                                            </p:tav>
                                            <p:tav tm="100000">
                                              <p:val>
                                                <p:strVal val="#ppt_x"/>
                                              </p:val>
                                            </p:tav>
                                          </p:tavLst>
                                        </p:anim>
                                        <p:anim calcmode="lin" valueType="num">
                                          <p:cBhvr additive="base">
                                            <p:cTn id="14" dur="10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1+#ppt_w/2"/>
                                              </p:val>
                                            </p:tav>
                                            <p:tav tm="100000">
                                              <p:val>
                                                <p:strVal val="#ppt_x"/>
                                              </p:val>
                                            </p:tav>
                                          </p:tavLst>
                                        </p:anim>
                                        <p:anim calcmode="lin" valueType="num">
                                          <p:cBhvr additive="base">
                                            <p:cTn id="18" dur="10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1000" fill="hold"/>
                                            <p:tgtEl>
                                              <p:spTgt spid="17"/>
                                            </p:tgtEl>
                                            <p:attrNameLst>
                                              <p:attrName>ppt_x</p:attrName>
                                            </p:attrNameLst>
                                          </p:cBhvr>
                                          <p:tavLst>
                                            <p:tav tm="0">
                                              <p:val>
                                                <p:strVal val="1+#ppt_w/2"/>
                                              </p:val>
                                            </p:tav>
                                            <p:tav tm="100000">
                                              <p:val>
                                                <p:strVal val="#ppt_x"/>
                                              </p:val>
                                            </p:tav>
                                          </p:tavLst>
                                        </p:anim>
                                        <p:anim calcmode="lin" valueType="num">
                                          <p:cBhvr additive="base">
                                            <p:cTn id="22" dur="10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1000" fill="hold"/>
                                            <p:tgtEl>
                                              <p:spTgt spid="22"/>
                                            </p:tgtEl>
                                            <p:attrNameLst>
                                              <p:attrName>ppt_x</p:attrName>
                                            </p:attrNameLst>
                                          </p:cBhvr>
                                          <p:tavLst>
                                            <p:tav tm="0">
                                              <p:val>
                                                <p:strVal val="1+#ppt_w/2"/>
                                              </p:val>
                                            </p:tav>
                                            <p:tav tm="100000">
                                              <p:val>
                                                <p:strVal val="#ppt_x"/>
                                              </p:val>
                                            </p:tav>
                                          </p:tavLst>
                                        </p:anim>
                                        <p:anim calcmode="lin" valueType="num">
                                          <p:cBhvr additive="base">
                                            <p:cTn id="2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3" name="矩形 2"/>
          <p:cNvSpPr/>
          <p:nvPr/>
        </p:nvSpPr>
        <p:spPr>
          <a:xfrm>
            <a:off x="0" y="0"/>
            <a:ext cx="12192000" cy="6858000"/>
          </a:xfrm>
          <a:prstGeom prst="rect">
            <a:avLst/>
          </a:prstGeom>
          <a:solidFill>
            <a:schemeClr val="accent4">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8"/>
          <p:cNvGrpSpPr/>
          <p:nvPr/>
        </p:nvGrpSpPr>
        <p:grpSpPr>
          <a:xfrm>
            <a:off x="4692490" y="1057939"/>
            <a:ext cx="2807020" cy="3129858"/>
            <a:chOff x="4693878" y="-802178"/>
            <a:chExt cx="2807022" cy="3129860"/>
          </a:xfrm>
        </p:grpSpPr>
        <p:sp>
          <p:nvSpPr>
            <p:cNvPr id="8"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23"/>
            <p:cNvSpPr txBox="1"/>
            <p:nvPr/>
          </p:nvSpPr>
          <p:spPr>
            <a:xfrm>
              <a:off x="5512436" y="306311"/>
              <a:ext cx="1167129" cy="912881"/>
            </a:xfrm>
            <a:prstGeom prst="rect">
              <a:avLst/>
            </a:prstGeom>
            <a:noFill/>
          </p:spPr>
          <p:txBody>
            <a:bodyPr wrap="square" lIns="0" tIns="0" rIns="0" bIns="0" anchor="ctr">
              <a:normAutofit/>
            </a:bodyPr>
            <a:lstStyle/>
            <a:p>
              <a:pPr algn="ctr"/>
              <a:r>
                <a:rPr lang="en-US" altLang="zh-CN" sz="4800" b="1" dirty="0">
                  <a:solidFill>
                    <a:schemeClr val="bg1"/>
                  </a:solidFill>
                </a:rPr>
                <a:t>01</a:t>
              </a:r>
              <a:endParaRPr lang="zh-CN" altLang="en-US" sz="4800" b="1" dirty="0">
                <a:solidFill>
                  <a:schemeClr val="bg1"/>
                </a:solidFill>
              </a:endParaRPr>
            </a:p>
          </p:txBody>
        </p:sp>
      </p:grpSp>
      <p:sp>
        <p:nvSpPr>
          <p:cNvPr id="15" name="矩形 14"/>
          <p:cNvSpPr/>
          <p:nvPr/>
        </p:nvSpPr>
        <p:spPr>
          <a:xfrm>
            <a:off x="3746639" y="4035409"/>
            <a:ext cx="4698722" cy="584775"/>
          </a:xfrm>
          <a:prstGeom prst="rect">
            <a:avLst/>
          </a:prstGeom>
        </p:spPr>
        <p:txBody>
          <a:bodyPr wrap="none">
            <a:spAutoFit/>
          </a:bodyPr>
          <a:lstStyle/>
          <a:p>
            <a:pPr algn="ctr"/>
            <a:r>
              <a:rPr lang="zh-CN" altLang="en-US" sz="3200" dirty="0">
                <a:solidFill>
                  <a:schemeClr val="bg1"/>
                </a:solidFill>
              </a:rPr>
              <a:t>此内容作为文字排版占位</a:t>
            </a:r>
          </a:p>
        </p:txBody>
      </p:sp>
    </p:spTree>
    <p:extLst>
      <p:ext uri="{BB962C8B-B14F-4D97-AF65-F5344CB8AC3E}">
        <p14:creationId xmlns:p14="http://schemas.microsoft.com/office/powerpoint/2010/main" val="116812182"/>
      </p:ext>
    </p:extLst>
  </p:cSld>
  <p:clrMapOvr>
    <a:masterClrMapping/>
  </p:clrMapOvr>
  <p:transition spd="slow" advTm="4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PicturePlaceholder 4"/>
          <p:cNvPicPr>
            <a:picLocks noGrp="1" noChangeAspect="1"/>
          </p:cNvPicPr>
          <p:nvPr>
            <p:ph type="pic" sz="quarter" idx="10"/>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0" y="-1"/>
            <a:ext cx="6096000" cy="3429000"/>
          </a:xfrm>
        </p:spPr>
      </p:pic>
      <p:sp>
        <p:nvSpPr>
          <p:cNvPr id="4" name="PA_矩形 3"/>
          <p:cNvSpPr/>
          <p:nvPr>
            <p:custDataLst>
              <p:tags r:id="rId3"/>
            </p:custDataLst>
          </p:nvPr>
        </p:nvSpPr>
        <p:spPr>
          <a:xfrm>
            <a:off x="6096000" y="0"/>
            <a:ext cx="6096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1"/>
          <p:cNvSpPr/>
          <p:nvPr>
            <p:custDataLst>
              <p:tags r:id="rId4"/>
            </p:custDataLst>
          </p:nvPr>
        </p:nvSpPr>
        <p:spPr>
          <a:xfrm>
            <a:off x="1200347" y="1978912"/>
            <a:ext cx="3695307" cy="3695307"/>
          </a:xfrm>
          <a:prstGeom prst="rect">
            <a:avLst/>
          </a:prstGeom>
          <a:no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PA_直接连接符 13"/>
          <p:cNvCxnSpPr/>
          <p:nvPr>
            <p:custDataLst>
              <p:tags r:id="rId5"/>
            </p:custDataLst>
          </p:nvPr>
        </p:nvCxnSpPr>
        <p:spPr>
          <a:xfrm>
            <a:off x="1819296" y="3877444"/>
            <a:ext cx="564545" cy="0"/>
          </a:xfrm>
          <a:prstGeom prst="line">
            <a:avLst/>
          </a:prstGeom>
          <a:ln w="6350" cap="flat" cmpd="sng" algn="ctr">
            <a:solidFill>
              <a:srgbClr val="0EA9E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386742" y="4325890"/>
            <a:ext cx="3245530" cy="632353"/>
          </a:xfrm>
          <a:prstGeom prst="rect">
            <a:avLst/>
          </a:prstGeom>
        </p:spPr>
        <p:txBody>
          <a:bodyPr wrap="square">
            <a:spAutoFit/>
          </a:bodyPr>
          <a:lstStyle/>
          <a:p>
            <a:pPr algn="ctr">
              <a:lnSpc>
                <a:spcPct val="120000"/>
              </a:lnSpc>
            </a:pPr>
            <a:r>
              <a:rPr lang="zh-CN" altLang="en-US" sz="3200" b="1" dirty="0">
                <a:solidFill>
                  <a:schemeClr val="tx1">
                    <a:lumMod val="85000"/>
                    <a:lumOff val="15000"/>
                  </a:schemeClr>
                </a:solidFill>
              </a:rPr>
              <a:t>标题文字添加</a:t>
            </a:r>
          </a:p>
        </p:txBody>
      </p:sp>
      <p:sp>
        <p:nvSpPr>
          <p:cNvPr id="21" name="PA_任意多边形 193"/>
          <p:cNvSpPr>
            <a:spLocks noChangeArrowheads="1"/>
          </p:cNvSpPr>
          <p:nvPr>
            <p:custDataLst>
              <p:tags r:id="rId6"/>
            </p:custDataLst>
          </p:nvPr>
        </p:nvSpPr>
        <p:spPr bwMode="auto">
          <a:xfrm>
            <a:off x="8972221" y="1525182"/>
            <a:ext cx="414405" cy="351849"/>
          </a:xfrm>
          <a:custGeom>
            <a:avLst/>
            <a:gdLst>
              <a:gd name="T0" fmla="*/ 117 w 232"/>
              <a:gd name="T1" fmla="*/ 196 h 197"/>
              <a:gd name="T2" fmla="*/ 25 w 232"/>
              <a:gd name="T3" fmla="*/ 104 h 197"/>
              <a:gd name="T4" fmla="*/ 25 w 232"/>
              <a:gd name="T5" fmla="*/ 104 h 197"/>
              <a:gd name="T6" fmla="*/ 25 w 232"/>
              <a:gd name="T7" fmla="*/ 22 h 197"/>
              <a:gd name="T8" fmla="*/ 25 w 232"/>
              <a:gd name="T9" fmla="*/ 22 h 197"/>
              <a:gd name="T10" fmla="*/ 107 w 232"/>
              <a:gd name="T11" fmla="*/ 22 h 197"/>
              <a:gd name="T12" fmla="*/ 117 w 232"/>
              <a:gd name="T13" fmla="*/ 32 h 197"/>
              <a:gd name="T14" fmla="*/ 127 w 232"/>
              <a:gd name="T15" fmla="*/ 22 h 197"/>
              <a:gd name="T16" fmla="*/ 127 w 232"/>
              <a:gd name="T17" fmla="*/ 22 h 197"/>
              <a:gd name="T18" fmla="*/ 209 w 232"/>
              <a:gd name="T19" fmla="*/ 22 h 197"/>
              <a:gd name="T20" fmla="*/ 209 w 232"/>
              <a:gd name="T21" fmla="*/ 22 h 197"/>
              <a:gd name="T22" fmla="*/ 209 w 232"/>
              <a:gd name="T23" fmla="*/ 104 h 197"/>
              <a:gd name="T24" fmla="*/ 117 w 232"/>
              <a:gd name="T25" fmla="*/ 196 h 197"/>
              <a:gd name="T26" fmla="*/ 66 w 232"/>
              <a:gd name="T27" fmla="*/ 14 h 197"/>
              <a:gd name="T28" fmla="*/ 66 w 232"/>
              <a:gd name="T29" fmla="*/ 14 h 197"/>
              <a:gd name="T30" fmla="*/ 31 w 232"/>
              <a:gd name="T31" fmla="*/ 98 h 197"/>
              <a:gd name="T32" fmla="*/ 117 w 232"/>
              <a:gd name="T33" fmla="*/ 184 h 197"/>
              <a:gd name="T34" fmla="*/ 203 w 232"/>
              <a:gd name="T35" fmla="*/ 98 h 197"/>
              <a:gd name="T36" fmla="*/ 203 w 232"/>
              <a:gd name="T37" fmla="*/ 98 h 197"/>
              <a:gd name="T38" fmla="*/ 203 w 232"/>
              <a:gd name="T39" fmla="*/ 28 h 197"/>
              <a:gd name="T40" fmla="*/ 203 w 232"/>
              <a:gd name="T41" fmla="*/ 28 h 197"/>
              <a:gd name="T42" fmla="*/ 133 w 232"/>
              <a:gd name="T43" fmla="*/ 28 h 197"/>
              <a:gd name="T44" fmla="*/ 117 w 232"/>
              <a:gd name="T45" fmla="*/ 44 h 197"/>
              <a:gd name="T46" fmla="*/ 101 w 232"/>
              <a:gd name="T47" fmla="*/ 28 h 197"/>
              <a:gd name="T48" fmla="*/ 101 w 232"/>
              <a:gd name="T49" fmla="*/ 28 h 197"/>
              <a:gd name="T50" fmla="*/ 66 w 232"/>
              <a:gd name="T51" fmla="*/ 1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197">
                <a:moveTo>
                  <a:pt x="117" y="196"/>
                </a:moveTo>
                <a:lnTo>
                  <a:pt x="25" y="104"/>
                </a:lnTo>
                <a:lnTo>
                  <a:pt x="25" y="104"/>
                </a:lnTo>
                <a:cubicBezTo>
                  <a:pt x="3" y="81"/>
                  <a:pt x="3" y="45"/>
                  <a:pt x="25" y="22"/>
                </a:cubicBezTo>
                <a:lnTo>
                  <a:pt x="25" y="22"/>
                </a:lnTo>
                <a:cubicBezTo>
                  <a:pt x="48" y="0"/>
                  <a:pt x="84" y="0"/>
                  <a:pt x="107" y="22"/>
                </a:cubicBezTo>
                <a:lnTo>
                  <a:pt x="117" y="32"/>
                </a:lnTo>
                <a:lnTo>
                  <a:pt x="127" y="22"/>
                </a:lnTo>
                <a:lnTo>
                  <a:pt x="127" y="22"/>
                </a:lnTo>
                <a:cubicBezTo>
                  <a:pt x="149" y="0"/>
                  <a:pt x="186" y="0"/>
                  <a:pt x="209" y="22"/>
                </a:cubicBezTo>
                <a:lnTo>
                  <a:pt x="209" y="22"/>
                </a:lnTo>
                <a:cubicBezTo>
                  <a:pt x="231" y="45"/>
                  <a:pt x="231" y="81"/>
                  <a:pt x="209" y="104"/>
                </a:cubicBezTo>
                <a:lnTo>
                  <a:pt x="117" y="196"/>
                </a:lnTo>
                <a:close/>
                <a:moveTo>
                  <a:pt x="66" y="14"/>
                </a:moveTo>
                <a:lnTo>
                  <a:pt x="66" y="14"/>
                </a:lnTo>
                <a:cubicBezTo>
                  <a:pt x="22" y="14"/>
                  <a:pt x="0" y="67"/>
                  <a:pt x="31" y="98"/>
                </a:cubicBezTo>
                <a:lnTo>
                  <a:pt x="117" y="184"/>
                </a:lnTo>
                <a:lnTo>
                  <a:pt x="203" y="98"/>
                </a:lnTo>
                <a:lnTo>
                  <a:pt x="203" y="98"/>
                </a:lnTo>
                <a:cubicBezTo>
                  <a:pt x="221" y="79"/>
                  <a:pt x="221" y="47"/>
                  <a:pt x="203" y="28"/>
                </a:cubicBezTo>
                <a:lnTo>
                  <a:pt x="203" y="28"/>
                </a:lnTo>
                <a:cubicBezTo>
                  <a:pt x="183" y="9"/>
                  <a:pt x="152" y="9"/>
                  <a:pt x="133" y="28"/>
                </a:cubicBezTo>
                <a:lnTo>
                  <a:pt x="117" y="44"/>
                </a:lnTo>
                <a:lnTo>
                  <a:pt x="101" y="28"/>
                </a:lnTo>
                <a:lnTo>
                  <a:pt x="101" y="28"/>
                </a:lnTo>
                <a:cubicBezTo>
                  <a:pt x="92" y="19"/>
                  <a:pt x="79" y="14"/>
                  <a:pt x="66" y="14"/>
                </a:cubicBezTo>
                <a:close/>
              </a:path>
            </a:pathLst>
          </a:custGeom>
          <a:solidFill>
            <a:schemeClr val="bg1"/>
          </a:solidFill>
          <a:ln>
            <a:noFill/>
          </a:ln>
          <a:effectLst/>
        </p:spPr>
        <p:txBody>
          <a:bodyPr wrap="none" anchor="ctr"/>
          <a:lstStyle/>
          <a:p>
            <a:endParaRPr lang="en-US">
              <a:solidFill>
                <a:schemeClr val="bg1"/>
              </a:solidFill>
            </a:endParaRPr>
          </a:p>
        </p:txBody>
      </p:sp>
      <p:sp>
        <p:nvSpPr>
          <p:cNvPr id="22" name="PA_任意多边形 217"/>
          <p:cNvSpPr>
            <a:spLocks noChangeArrowheads="1"/>
          </p:cNvSpPr>
          <p:nvPr>
            <p:custDataLst>
              <p:tags r:id="rId7"/>
            </p:custDataLst>
          </p:nvPr>
        </p:nvSpPr>
        <p:spPr bwMode="auto">
          <a:xfrm>
            <a:off x="8987857" y="3493837"/>
            <a:ext cx="383131" cy="304935"/>
          </a:xfrm>
          <a:custGeom>
            <a:avLst/>
            <a:gdLst>
              <a:gd name="T0" fmla="*/ 25 w 216"/>
              <a:gd name="T1" fmla="*/ 171 h 172"/>
              <a:gd name="T2" fmla="*/ 0 w 216"/>
              <a:gd name="T3" fmla="*/ 146 h 172"/>
              <a:gd name="T4" fmla="*/ 0 w 216"/>
              <a:gd name="T5" fmla="*/ 44 h 172"/>
              <a:gd name="T6" fmla="*/ 59 w 216"/>
              <a:gd name="T7" fmla="*/ 19 h 172"/>
              <a:gd name="T8" fmla="*/ 62 w 216"/>
              <a:gd name="T9" fmla="*/ 9 h 172"/>
              <a:gd name="T10" fmla="*/ 141 w 216"/>
              <a:gd name="T11" fmla="*/ 0 h 172"/>
              <a:gd name="T12" fmla="*/ 153 w 216"/>
              <a:gd name="T13" fmla="*/ 9 h 172"/>
              <a:gd name="T14" fmla="*/ 156 w 216"/>
              <a:gd name="T15" fmla="*/ 19 h 172"/>
              <a:gd name="T16" fmla="*/ 190 w 216"/>
              <a:gd name="T17" fmla="*/ 19 h 172"/>
              <a:gd name="T18" fmla="*/ 215 w 216"/>
              <a:gd name="T19" fmla="*/ 146 h 172"/>
              <a:gd name="T20" fmla="*/ 190 w 216"/>
              <a:gd name="T21" fmla="*/ 171 h 172"/>
              <a:gd name="T22" fmla="*/ 25 w 216"/>
              <a:gd name="T23" fmla="*/ 28 h 172"/>
              <a:gd name="T24" fmla="*/ 8 w 216"/>
              <a:gd name="T25" fmla="*/ 146 h 172"/>
              <a:gd name="T26" fmla="*/ 25 w 216"/>
              <a:gd name="T27" fmla="*/ 163 h 172"/>
              <a:gd name="T28" fmla="*/ 190 w 216"/>
              <a:gd name="T29" fmla="*/ 163 h 172"/>
              <a:gd name="T30" fmla="*/ 207 w 216"/>
              <a:gd name="T31" fmla="*/ 44 h 172"/>
              <a:gd name="T32" fmla="*/ 190 w 216"/>
              <a:gd name="T33" fmla="*/ 28 h 172"/>
              <a:gd name="T34" fmla="*/ 145 w 216"/>
              <a:gd name="T35" fmla="*/ 11 h 172"/>
              <a:gd name="T36" fmla="*/ 141 w 216"/>
              <a:gd name="T37" fmla="*/ 8 h 172"/>
              <a:gd name="T38" fmla="*/ 74 w 216"/>
              <a:gd name="T39" fmla="*/ 8 h 172"/>
              <a:gd name="T40" fmla="*/ 65 w 216"/>
              <a:gd name="T41" fmla="*/ 28 h 172"/>
              <a:gd name="T42" fmla="*/ 108 w 216"/>
              <a:gd name="T43" fmla="*/ 146 h 172"/>
              <a:gd name="T44" fmla="*/ 70 w 216"/>
              <a:gd name="T45" fmla="*/ 55 h 172"/>
              <a:gd name="T46" fmla="*/ 160 w 216"/>
              <a:gd name="T47" fmla="*/ 93 h 172"/>
              <a:gd name="T48" fmla="*/ 108 w 216"/>
              <a:gd name="T49" fmla="*/ 146 h 172"/>
              <a:gd name="T50" fmla="*/ 108 w 216"/>
              <a:gd name="T51" fmla="*/ 48 h 172"/>
              <a:gd name="T52" fmla="*/ 76 w 216"/>
              <a:gd name="T53" fmla="*/ 124 h 172"/>
              <a:gd name="T54" fmla="*/ 152 w 216"/>
              <a:gd name="T55" fmla="*/ 93 h 172"/>
              <a:gd name="T56" fmla="*/ 185 w 216"/>
              <a:gd name="T57" fmla="*/ 43 h 172"/>
              <a:gd name="T58" fmla="*/ 180 w 216"/>
              <a:gd name="T59" fmla="*/ 56 h 172"/>
              <a:gd name="T60" fmla="*/ 193 w 216"/>
              <a:gd name="T61" fmla="*/ 51 h 172"/>
              <a:gd name="T62" fmla="*/ 185 w 216"/>
              <a:gd name="T63" fmla="*/ 4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 h="172">
                <a:moveTo>
                  <a:pt x="190" y="171"/>
                </a:moveTo>
                <a:lnTo>
                  <a:pt x="25" y="171"/>
                </a:lnTo>
                <a:lnTo>
                  <a:pt x="25" y="171"/>
                </a:lnTo>
                <a:cubicBezTo>
                  <a:pt x="11" y="171"/>
                  <a:pt x="0" y="160"/>
                  <a:pt x="0" y="146"/>
                </a:cubicBezTo>
                <a:lnTo>
                  <a:pt x="0" y="44"/>
                </a:lnTo>
                <a:lnTo>
                  <a:pt x="0" y="44"/>
                </a:lnTo>
                <a:cubicBezTo>
                  <a:pt x="0" y="31"/>
                  <a:pt x="11" y="19"/>
                  <a:pt x="25" y="19"/>
                </a:cubicBezTo>
                <a:lnTo>
                  <a:pt x="59" y="19"/>
                </a:lnTo>
                <a:lnTo>
                  <a:pt x="62" y="9"/>
                </a:lnTo>
                <a:lnTo>
                  <a:pt x="62" y="9"/>
                </a:lnTo>
                <a:cubicBezTo>
                  <a:pt x="63" y="4"/>
                  <a:pt x="68" y="0"/>
                  <a:pt x="74" y="0"/>
                </a:cubicBezTo>
                <a:lnTo>
                  <a:pt x="141" y="0"/>
                </a:lnTo>
                <a:lnTo>
                  <a:pt x="141" y="0"/>
                </a:lnTo>
                <a:cubicBezTo>
                  <a:pt x="147" y="0"/>
                  <a:pt x="152" y="4"/>
                  <a:pt x="153" y="9"/>
                </a:cubicBezTo>
                <a:lnTo>
                  <a:pt x="154" y="10"/>
                </a:lnTo>
                <a:lnTo>
                  <a:pt x="156" y="19"/>
                </a:lnTo>
                <a:lnTo>
                  <a:pt x="190" y="19"/>
                </a:lnTo>
                <a:lnTo>
                  <a:pt x="190" y="19"/>
                </a:lnTo>
                <a:cubicBezTo>
                  <a:pt x="204" y="19"/>
                  <a:pt x="215" y="31"/>
                  <a:pt x="215" y="44"/>
                </a:cubicBezTo>
                <a:lnTo>
                  <a:pt x="215" y="146"/>
                </a:lnTo>
                <a:lnTo>
                  <a:pt x="215" y="146"/>
                </a:lnTo>
                <a:cubicBezTo>
                  <a:pt x="215" y="160"/>
                  <a:pt x="204" y="171"/>
                  <a:pt x="190" y="171"/>
                </a:cubicBezTo>
                <a:close/>
                <a:moveTo>
                  <a:pt x="25" y="28"/>
                </a:moveTo>
                <a:lnTo>
                  <a:pt x="25" y="28"/>
                </a:lnTo>
                <a:cubicBezTo>
                  <a:pt x="15" y="28"/>
                  <a:pt x="8" y="35"/>
                  <a:pt x="8" y="44"/>
                </a:cubicBezTo>
                <a:lnTo>
                  <a:pt x="8" y="146"/>
                </a:lnTo>
                <a:lnTo>
                  <a:pt x="8" y="146"/>
                </a:lnTo>
                <a:cubicBezTo>
                  <a:pt x="8" y="155"/>
                  <a:pt x="15" y="163"/>
                  <a:pt x="25" y="163"/>
                </a:cubicBezTo>
                <a:lnTo>
                  <a:pt x="190" y="163"/>
                </a:lnTo>
                <a:lnTo>
                  <a:pt x="190" y="163"/>
                </a:lnTo>
                <a:cubicBezTo>
                  <a:pt x="200" y="163"/>
                  <a:pt x="207" y="155"/>
                  <a:pt x="207" y="146"/>
                </a:cubicBezTo>
                <a:lnTo>
                  <a:pt x="207" y="44"/>
                </a:lnTo>
                <a:lnTo>
                  <a:pt x="207" y="44"/>
                </a:lnTo>
                <a:cubicBezTo>
                  <a:pt x="207" y="35"/>
                  <a:pt x="200" y="28"/>
                  <a:pt x="190" y="28"/>
                </a:cubicBezTo>
                <a:lnTo>
                  <a:pt x="150" y="28"/>
                </a:lnTo>
                <a:lnTo>
                  <a:pt x="145" y="11"/>
                </a:lnTo>
                <a:lnTo>
                  <a:pt x="145" y="11"/>
                </a:lnTo>
                <a:cubicBezTo>
                  <a:pt x="145" y="9"/>
                  <a:pt x="143" y="8"/>
                  <a:pt x="141" y="8"/>
                </a:cubicBezTo>
                <a:lnTo>
                  <a:pt x="74" y="8"/>
                </a:lnTo>
                <a:lnTo>
                  <a:pt x="74" y="8"/>
                </a:lnTo>
                <a:cubicBezTo>
                  <a:pt x="72" y="8"/>
                  <a:pt x="70" y="9"/>
                  <a:pt x="70" y="11"/>
                </a:cubicBezTo>
                <a:lnTo>
                  <a:pt x="65" y="28"/>
                </a:lnTo>
                <a:lnTo>
                  <a:pt x="25" y="28"/>
                </a:lnTo>
                <a:close/>
                <a:moveTo>
                  <a:pt x="108" y="146"/>
                </a:moveTo>
                <a:lnTo>
                  <a:pt x="108" y="146"/>
                </a:lnTo>
                <a:cubicBezTo>
                  <a:pt x="61" y="146"/>
                  <a:pt x="37" y="89"/>
                  <a:pt x="70" y="55"/>
                </a:cubicBezTo>
                <a:lnTo>
                  <a:pt x="70" y="55"/>
                </a:lnTo>
                <a:cubicBezTo>
                  <a:pt x="104" y="22"/>
                  <a:pt x="160" y="46"/>
                  <a:pt x="160" y="93"/>
                </a:cubicBezTo>
                <a:lnTo>
                  <a:pt x="160" y="93"/>
                </a:lnTo>
                <a:cubicBezTo>
                  <a:pt x="160" y="122"/>
                  <a:pt x="136" y="146"/>
                  <a:pt x="108" y="146"/>
                </a:cubicBezTo>
                <a:close/>
                <a:moveTo>
                  <a:pt x="108" y="48"/>
                </a:moveTo>
                <a:lnTo>
                  <a:pt x="108" y="48"/>
                </a:lnTo>
                <a:cubicBezTo>
                  <a:pt x="68" y="48"/>
                  <a:pt x="48" y="96"/>
                  <a:pt x="76" y="124"/>
                </a:cubicBezTo>
                <a:lnTo>
                  <a:pt x="76" y="124"/>
                </a:lnTo>
                <a:cubicBezTo>
                  <a:pt x="104" y="152"/>
                  <a:pt x="152" y="133"/>
                  <a:pt x="152" y="93"/>
                </a:cubicBezTo>
                <a:lnTo>
                  <a:pt x="152" y="93"/>
                </a:lnTo>
                <a:cubicBezTo>
                  <a:pt x="152" y="68"/>
                  <a:pt x="132" y="48"/>
                  <a:pt x="108" y="48"/>
                </a:cubicBezTo>
                <a:close/>
                <a:moveTo>
                  <a:pt x="185" y="43"/>
                </a:moveTo>
                <a:lnTo>
                  <a:pt x="185" y="43"/>
                </a:lnTo>
                <a:cubicBezTo>
                  <a:pt x="178" y="43"/>
                  <a:pt x="175" y="52"/>
                  <a:pt x="180" y="56"/>
                </a:cubicBezTo>
                <a:lnTo>
                  <a:pt x="180" y="56"/>
                </a:lnTo>
                <a:cubicBezTo>
                  <a:pt x="184" y="61"/>
                  <a:pt x="193" y="58"/>
                  <a:pt x="193" y="51"/>
                </a:cubicBezTo>
                <a:lnTo>
                  <a:pt x="193" y="51"/>
                </a:lnTo>
                <a:cubicBezTo>
                  <a:pt x="193" y="46"/>
                  <a:pt x="189" y="43"/>
                  <a:pt x="185" y="43"/>
                </a:cubicBezTo>
                <a:close/>
              </a:path>
            </a:pathLst>
          </a:custGeom>
          <a:solidFill>
            <a:schemeClr val="bg1"/>
          </a:solidFill>
          <a:ln>
            <a:noFill/>
          </a:ln>
          <a:effectLst/>
        </p:spPr>
        <p:txBody>
          <a:bodyPr wrap="none" anchor="ctr"/>
          <a:lstStyle/>
          <a:p>
            <a:endParaRPr lang="en-US">
              <a:solidFill>
                <a:schemeClr val="bg1"/>
              </a:solidFill>
            </a:endParaRPr>
          </a:p>
        </p:txBody>
      </p:sp>
      <p:grpSp>
        <p:nvGrpSpPr>
          <p:cNvPr id="23" name="组合 22"/>
          <p:cNvGrpSpPr/>
          <p:nvPr/>
        </p:nvGrpSpPr>
        <p:grpSpPr>
          <a:xfrm>
            <a:off x="8013506" y="2056597"/>
            <a:ext cx="2359986" cy="1109754"/>
            <a:chOff x="8444807" y="3258712"/>
            <a:chExt cx="2359986" cy="1109754"/>
          </a:xfrm>
        </p:grpSpPr>
        <p:sp>
          <p:nvSpPr>
            <p:cNvPr id="24" name="矩形 23"/>
            <p:cNvSpPr/>
            <p:nvPr/>
          </p:nvSpPr>
          <p:spPr>
            <a:xfrm>
              <a:off x="8444807" y="3611336"/>
              <a:ext cx="2359986" cy="757130"/>
            </a:xfrm>
            <a:prstGeom prst="rect">
              <a:avLst/>
            </a:prstGeom>
          </p:spPr>
          <p:txBody>
            <a:bodyPr wrap="square">
              <a:spAutoFit/>
            </a:bodyPr>
            <a:lstStyle/>
            <a:p>
              <a:pPr algn="ctr">
                <a:lnSpc>
                  <a:spcPct val="120000"/>
                </a:lnSpc>
              </a:pPr>
              <a:r>
                <a:rPr lang="zh-CN" altLang="en-US" sz="1200" dirty="0">
                  <a:solidFill>
                    <a:schemeClr val="bg1"/>
                  </a:solidFill>
                </a:rPr>
                <a:t>用户可以在投影仪或者计算机上进行演示也可以将演示文稿打印出来制作成胶片以便应用到</a:t>
              </a:r>
            </a:p>
          </p:txBody>
        </p:sp>
        <p:sp>
          <p:nvSpPr>
            <p:cNvPr id="25" name="矩形 24"/>
            <p:cNvSpPr/>
            <p:nvPr/>
          </p:nvSpPr>
          <p:spPr>
            <a:xfrm>
              <a:off x="8503813" y="3258712"/>
              <a:ext cx="2241974" cy="387798"/>
            </a:xfrm>
            <a:prstGeom prst="rect">
              <a:avLst/>
            </a:prstGeom>
          </p:spPr>
          <p:txBody>
            <a:bodyPr wrap="square">
              <a:spAutoFit/>
            </a:bodyPr>
            <a:lstStyle/>
            <a:p>
              <a:pPr algn="ctr">
                <a:lnSpc>
                  <a:spcPct val="120000"/>
                </a:lnSpc>
              </a:pPr>
              <a:r>
                <a:rPr lang="zh-CN" altLang="en-US" sz="1600" b="1" dirty="0">
                  <a:solidFill>
                    <a:schemeClr val="bg1"/>
                  </a:solidFill>
                </a:rPr>
                <a:t>标题文字添加</a:t>
              </a:r>
            </a:p>
          </p:txBody>
        </p:sp>
      </p:grpSp>
      <p:grpSp>
        <p:nvGrpSpPr>
          <p:cNvPr id="26" name="组合 25"/>
          <p:cNvGrpSpPr/>
          <p:nvPr/>
        </p:nvGrpSpPr>
        <p:grpSpPr>
          <a:xfrm>
            <a:off x="8013506" y="4033747"/>
            <a:ext cx="2359986" cy="1109754"/>
            <a:chOff x="8444807" y="3258712"/>
            <a:chExt cx="2359986" cy="1109754"/>
          </a:xfrm>
        </p:grpSpPr>
        <p:sp>
          <p:nvSpPr>
            <p:cNvPr id="27" name="矩形 26"/>
            <p:cNvSpPr/>
            <p:nvPr/>
          </p:nvSpPr>
          <p:spPr>
            <a:xfrm>
              <a:off x="8444807" y="3611336"/>
              <a:ext cx="2359986" cy="757130"/>
            </a:xfrm>
            <a:prstGeom prst="rect">
              <a:avLst/>
            </a:prstGeom>
          </p:spPr>
          <p:txBody>
            <a:bodyPr wrap="square">
              <a:spAutoFit/>
            </a:bodyPr>
            <a:lstStyle/>
            <a:p>
              <a:pPr algn="ctr">
                <a:lnSpc>
                  <a:spcPct val="120000"/>
                </a:lnSpc>
              </a:pPr>
              <a:r>
                <a:rPr lang="zh-CN" altLang="en-US" sz="1200" dirty="0">
                  <a:solidFill>
                    <a:schemeClr val="bg1"/>
                  </a:solidFill>
                </a:rPr>
                <a:t>用户可以在投影仪或者计算机上进行演示也可以将演示文稿打印出来制作成胶片以便应用到</a:t>
              </a:r>
            </a:p>
          </p:txBody>
        </p:sp>
        <p:sp>
          <p:nvSpPr>
            <p:cNvPr id="28" name="矩形 27"/>
            <p:cNvSpPr/>
            <p:nvPr/>
          </p:nvSpPr>
          <p:spPr>
            <a:xfrm>
              <a:off x="8503813" y="3258712"/>
              <a:ext cx="2241974" cy="387798"/>
            </a:xfrm>
            <a:prstGeom prst="rect">
              <a:avLst/>
            </a:prstGeom>
          </p:spPr>
          <p:txBody>
            <a:bodyPr wrap="square">
              <a:spAutoFit/>
            </a:bodyPr>
            <a:lstStyle/>
            <a:p>
              <a:pPr algn="ctr">
                <a:lnSpc>
                  <a:spcPct val="120000"/>
                </a:lnSpc>
              </a:pPr>
              <a:r>
                <a:rPr lang="zh-CN" altLang="en-US" sz="1600" b="1" dirty="0">
                  <a:solidFill>
                    <a:schemeClr val="bg1"/>
                  </a:solidFill>
                </a:rPr>
                <a:t>标题文字添加</a:t>
              </a:r>
            </a:p>
          </p:txBody>
        </p:sp>
      </p:grpSp>
    </p:spTree>
    <p:extLst>
      <p:ext uri="{BB962C8B-B14F-4D97-AF65-F5344CB8AC3E}">
        <p14:creationId xmlns:p14="http://schemas.microsoft.com/office/powerpoint/2010/main" val="82238398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par>
                                <p:cTn id="36" presetID="14" presetClass="entr" presetSubtype="1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randombar(horizontal)">
                                      <p:cBhvr>
                                        <p:cTn id="38" dur="500"/>
                                        <p:tgtEl>
                                          <p:spTgt spid="23"/>
                                        </p:tgtEl>
                                      </p:cBhvr>
                                    </p:animEffect>
                                  </p:childTnLst>
                                </p:cTn>
                              </p:par>
                              <p:par>
                                <p:cTn id="39" presetID="14" presetClass="entr" presetSubtype="1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randombar(horizontal)">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5" grpId="0"/>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_PicturePlaceholder 8"/>
          <p:cNvPicPr>
            <a:picLocks noGrp="1" noChangeAspect="1"/>
          </p:cNvPicPr>
          <p:nvPr>
            <p:ph type="pic" sz="quarter" idx="10"/>
            <p:custDataLst>
              <p:tags r:id="rId2"/>
            </p:custDataLst>
          </p:nvPr>
        </p:nvPicPr>
        <p:blipFill>
          <a:blip r:embed="rId9" cstate="screen">
            <a:extLst>
              <a:ext uri="{28A0092B-C50C-407E-A947-70E740481C1C}">
                <a14:useLocalDpi xmlns:a14="http://schemas.microsoft.com/office/drawing/2010/main"/>
              </a:ext>
            </a:extLst>
          </a:blip>
          <a:srcRect/>
          <a:stretch>
            <a:fillRect/>
          </a:stretch>
        </p:blipFill>
        <p:spPr/>
      </p:pic>
      <p:grpSp>
        <p:nvGrpSpPr>
          <p:cNvPr id="2" name="组合 1"/>
          <p:cNvGrpSpPr/>
          <p:nvPr/>
        </p:nvGrpSpPr>
        <p:grpSpPr>
          <a:xfrm>
            <a:off x="5973061" y="5348159"/>
            <a:ext cx="242682" cy="1509841"/>
            <a:chOff x="5973061" y="5348159"/>
            <a:chExt cx="242682" cy="1509841"/>
          </a:xfrm>
        </p:grpSpPr>
        <p:cxnSp>
          <p:nvCxnSpPr>
            <p:cNvPr id="3" name="PA_直接连接符 2"/>
            <p:cNvCxnSpPr>
              <a:cxnSpLocks/>
              <a:stCxn id="4" idx="2"/>
            </p:cNvCxnSpPr>
            <p:nvPr>
              <p:custDataLst>
                <p:tags r:id="rId5"/>
              </p:custDataLst>
            </p:nvPr>
          </p:nvCxnSpPr>
          <p:spPr>
            <a:xfrm>
              <a:off x="6094402" y="5590841"/>
              <a:ext cx="0" cy="1267159"/>
            </a:xfrm>
            <a:prstGeom prst="line">
              <a:avLst/>
            </a:prstGeom>
            <a:ln w="6350" cap="flat" cmpd="sng" algn="ctr">
              <a:solidFill>
                <a:srgbClr val="0EA9E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PA_矩形 3"/>
            <p:cNvSpPr/>
            <p:nvPr>
              <p:custDataLst>
                <p:tags r:id="rId6"/>
              </p:custDataLst>
            </p:nvPr>
          </p:nvSpPr>
          <p:spPr>
            <a:xfrm>
              <a:off x="5973061" y="5348159"/>
              <a:ext cx="242682" cy="242682"/>
            </a:xfrm>
            <a:prstGeom prst="rect">
              <a:avLst/>
            </a:prstGeom>
            <a:solidFill>
              <a:schemeClr val="bg1"/>
            </a:solid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PA_矩形 9"/>
          <p:cNvSpPr/>
          <p:nvPr>
            <p:custDataLst>
              <p:tags r:id="rId3"/>
            </p:custDataLst>
          </p:nvPr>
        </p:nvSpPr>
        <p:spPr>
          <a:xfrm>
            <a:off x="0" y="0"/>
            <a:ext cx="12192000" cy="3039498"/>
          </a:xfrm>
          <a:prstGeom prst="rect">
            <a:avLst/>
          </a:prstGeom>
          <a:gradFill flip="none" rotWithShape="1">
            <a:gsLst>
              <a:gs pos="1000">
                <a:schemeClr val="tx1">
                  <a:lumMod val="85000"/>
                  <a:lumOff val="15000"/>
                  <a:alpha val="80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矩形 12"/>
          <p:cNvSpPr/>
          <p:nvPr>
            <p:custDataLst>
              <p:tags r:id="rId4"/>
            </p:custDataLst>
          </p:nvPr>
        </p:nvSpPr>
        <p:spPr>
          <a:xfrm>
            <a:off x="5703885" y="2344078"/>
            <a:ext cx="784230" cy="127219"/>
          </a:xfrm>
          <a:prstGeom prst="rect">
            <a:avLst/>
          </a:prstGeom>
          <a:noFill/>
          <a:ln w="381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矩形 13"/>
          <p:cNvSpPr/>
          <p:nvPr/>
        </p:nvSpPr>
        <p:spPr>
          <a:xfrm>
            <a:off x="3211071" y="1016164"/>
            <a:ext cx="5329814" cy="535531"/>
          </a:xfrm>
          <a:prstGeom prst="rect">
            <a:avLst/>
          </a:prstGeom>
        </p:spPr>
        <p:txBody>
          <a:bodyPr wrap="square">
            <a:spAutoFit/>
          </a:bodyPr>
          <a:lstStyle/>
          <a:p>
            <a:pPr algn="ct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15" name="矩形 14"/>
          <p:cNvSpPr/>
          <p:nvPr/>
        </p:nvSpPr>
        <p:spPr>
          <a:xfrm>
            <a:off x="4253212" y="342628"/>
            <a:ext cx="3245530" cy="632353"/>
          </a:xfrm>
          <a:prstGeom prst="rect">
            <a:avLst/>
          </a:prstGeom>
        </p:spPr>
        <p:txBody>
          <a:bodyPr wrap="square">
            <a:spAutoFit/>
          </a:bodyPr>
          <a:lstStyle/>
          <a:p>
            <a:pPr algn="ctr">
              <a:lnSpc>
                <a:spcPct val="120000"/>
              </a:lnSpc>
            </a:pPr>
            <a:r>
              <a:rPr lang="zh-CN" altLang="en-US" sz="3200" b="1" dirty="0">
                <a:solidFill>
                  <a:schemeClr val="bg1"/>
                </a:solidFill>
              </a:rPr>
              <a:t>标题文字添加</a:t>
            </a:r>
          </a:p>
        </p:txBody>
      </p:sp>
      <p:grpSp>
        <p:nvGrpSpPr>
          <p:cNvPr id="16" name="组合 15"/>
          <p:cNvGrpSpPr/>
          <p:nvPr/>
        </p:nvGrpSpPr>
        <p:grpSpPr>
          <a:xfrm>
            <a:off x="4495510" y="3857410"/>
            <a:ext cx="3218524" cy="1240010"/>
            <a:chOff x="1351451" y="3586393"/>
            <a:chExt cx="3218524" cy="1240010"/>
          </a:xfrm>
        </p:grpSpPr>
        <p:sp>
          <p:nvSpPr>
            <p:cNvPr id="17" name="矩形 16"/>
            <p:cNvSpPr/>
            <p:nvPr/>
          </p:nvSpPr>
          <p:spPr>
            <a:xfrm>
              <a:off x="1351451" y="3958473"/>
              <a:ext cx="3218524"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a:t>
              </a:r>
            </a:p>
          </p:txBody>
        </p:sp>
        <p:sp>
          <p:nvSpPr>
            <p:cNvPr id="18" name="矩形 17"/>
            <p:cNvSpPr/>
            <p:nvPr/>
          </p:nvSpPr>
          <p:spPr>
            <a:xfrm>
              <a:off x="1839726" y="3586393"/>
              <a:ext cx="2241974" cy="396134"/>
            </a:xfrm>
            <a:prstGeom prst="rect">
              <a:avLst/>
            </a:prstGeom>
          </p:spPr>
          <p:txBody>
            <a:bodyPr wrap="square">
              <a:spAutoFit/>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132971570"/>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1"/>
          <p:cNvCxnSpPr>
            <a:cxnSpLocks/>
          </p:cNvCxnSpPr>
          <p:nvPr>
            <p:custDataLst>
              <p:tags r:id="rId2"/>
            </p:custDataLst>
          </p:nvPr>
        </p:nvCxnSpPr>
        <p:spPr>
          <a:xfrm>
            <a:off x="6094402" y="0"/>
            <a:ext cx="0" cy="4556753"/>
          </a:xfrm>
          <a:prstGeom prst="line">
            <a:avLst/>
          </a:prstGeom>
          <a:ln w="6350" cap="flat" cmpd="sng" algn="ctr">
            <a:solidFill>
              <a:srgbClr val="0EA9E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PA_矩形 2"/>
          <p:cNvSpPr/>
          <p:nvPr>
            <p:custDataLst>
              <p:tags r:id="rId3"/>
            </p:custDataLst>
          </p:nvPr>
        </p:nvSpPr>
        <p:spPr>
          <a:xfrm>
            <a:off x="5973061" y="1094073"/>
            <a:ext cx="242682" cy="242682"/>
          </a:xfrm>
          <a:prstGeom prst="rect">
            <a:avLst/>
          </a:prstGeom>
          <a:solidFill>
            <a:schemeClr val="bg1"/>
          </a:solid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_矩形 3"/>
          <p:cNvSpPr/>
          <p:nvPr>
            <p:custDataLst>
              <p:tags r:id="rId4"/>
            </p:custDataLst>
          </p:nvPr>
        </p:nvSpPr>
        <p:spPr>
          <a:xfrm>
            <a:off x="5973061" y="4314071"/>
            <a:ext cx="242682" cy="242682"/>
          </a:xfrm>
          <a:prstGeom prst="rect">
            <a:avLst/>
          </a:prstGeom>
          <a:solidFill>
            <a:schemeClr val="bg1"/>
          </a:solid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_矩形 8"/>
          <p:cNvSpPr/>
          <p:nvPr>
            <p:custDataLst>
              <p:tags r:id="rId5"/>
            </p:custDataLst>
          </p:nvPr>
        </p:nvSpPr>
        <p:spPr>
          <a:xfrm>
            <a:off x="5973061" y="2278376"/>
            <a:ext cx="242682" cy="242682"/>
          </a:xfrm>
          <a:prstGeom prst="rect">
            <a:avLst/>
          </a:prstGeom>
          <a:solidFill>
            <a:schemeClr val="bg1"/>
          </a:solid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十字形 12"/>
          <p:cNvSpPr/>
          <p:nvPr>
            <p:custDataLst>
              <p:tags r:id="rId6"/>
            </p:custDataLst>
          </p:nvPr>
        </p:nvSpPr>
        <p:spPr>
          <a:xfrm>
            <a:off x="2032374" y="754159"/>
            <a:ext cx="195508" cy="195508"/>
          </a:xfrm>
          <a:prstGeom prst="plus">
            <a:avLst>
              <a:gd name="adj" fmla="val 3698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PA_组合 13"/>
          <p:cNvGrpSpPr/>
          <p:nvPr>
            <p:custDataLst>
              <p:tags r:id="rId7"/>
            </p:custDataLst>
          </p:nvPr>
        </p:nvGrpSpPr>
        <p:grpSpPr>
          <a:xfrm>
            <a:off x="5629637" y="5008364"/>
            <a:ext cx="929530" cy="1284924"/>
            <a:chOff x="4500524" y="3295560"/>
            <a:chExt cx="197259" cy="272679"/>
          </a:xfrm>
          <a:solidFill>
            <a:schemeClr val="tx1">
              <a:lumMod val="75000"/>
              <a:lumOff val="25000"/>
            </a:schemeClr>
          </a:solidFill>
        </p:grpSpPr>
        <p:sp>
          <p:nvSpPr>
            <p:cNvPr id="15" name="PA_任意多边形 202"/>
            <p:cNvSpPr>
              <a:spLocks noChangeArrowheads="1"/>
            </p:cNvSpPr>
            <p:nvPr>
              <p:custDataLst>
                <p:tags r:id="rId10"/>
              </p:custDataLst>
            </p:nvPr>
          </p:nvSpPr>
          <p:spPr bwMode="auto">
            <a:xfrm>
              <a:off x="4500524" y="3295560"/>
              <a:ext cx="197259" cy="197259"/>
            </a:xfrm>
            <a:custGeom>
              <a:avLst/>
              <a:gdLst>
                <a:gd name="T0" fmla="*/ 81 w 151"/>
                <a:gd name="T1" fmla="*/ 15 h 150"/>
                <a:gd name="T2" fmla="*/ 89 w 151"/>
                <a:gd name="T3" fmla="*/ 17 h 150"/>
                <a:gd name="T4" fmla="*/ 100 w 151"/>
                <a:gd name="T5" fmla="*/ 21 h 150"/>
                <a:gd name="T6" fmla="*/ 108 w 151"/>
                <a:gd name="T7" fmla="*/ 25 h 150"/>
                <a:gd name="T8" fmla="*/ 117 w 151"/>
                <a:gd name="T9" fmla="*/ 31 h 150"/>
                <a:gd name="T10" fmla="*/ 122 w 151"/>
                <a:gd name="T11" fmla="*/ 38 h 150"/>
                <a:gd name="T12" fmla="*/ 128 w 151"/>
                <a:gd name="T13" fmla="*/ 47 h 150"/>
                <a:gd name="T14" fmla="*/ 132 w 151"/>
                <a:gd name="T15" fmla="*/ 55 h 150"/>
                <a:gd name="T16" fmla="*/ 135 w 151"/>
                <a:gd name="T17" fmla="*/ 66 h 150"/>
                <a:gd name="T18" fmla="*/ 135 w 151"/>
                <a:gd name="T19" fmla="*/ 74 h 150"/>
                <a:gd name="T20" fmla="*/ 134 w 151"/>
                <a:gd name="T21" fmla="*/ 86 h 150"/>
                <a:gd name="T22" fmla="*/ 132 w 151"/>
                <a:gd name="T23" fmla="*/ 94 h 150"/>
                <a:gd name="T24" fmla="*/ 128 w 151"/>
                <a:gd name="T25" fmla="*/ 104 h 150"/>
                <a:gd name="T26" fmla="*/ 123 w 151"/>
                <a:gd name="T27" fmla="*/ 111 h 150"/>
                <a:gd name="T28" fmla="*/ 115 w 151"/>
                <a:gd name="T29" fmla="*/ 120 h 150"/>
                <a:gd name="T30" fmla="*/ 109 w 151"/>
                <a:gd name="T31" fmla="*/ 125 h 150"/>
                <a:gd name="T32" fmla="*/ 99 w 151"/>
                <a:gd name="T33" fmla="*/ 130 h 150"/>
                <a:gd name="T34" fmla="*/ 91 w 151"/>
                <a:gd name="T35" fmla="*/ 133 h 150"/>
                <a:gd name="T36" fmla="*/ 80 w 151"/>
                <a:gd name="T37" fmla="*/ 135 h 150"/>
                <a:gd name="T38" fmla="*/ 71 w 151"/>
                <a:gd name="T39" fmla="*/ 135 h 150"/>
                <a:gd name="T40" fmla="*/ 60 w 151"/>
                <a:gd name="T41" fmla="*/ 133 h 150"/>
                <a:gd name="T42" fmla="*/ 52 w 151"/>
                <a:gd name="T43" fmla="*/ 130 h 150"/>
                <a:gd name="T44" fmla="*/ 42 w 151"/>
                <a:gd name="T45" fmla="*/ 125 h 150"/>
                <a:gd name="T46" fmla="*/ 36 w 151"/>
                <a:gd name="T47" fmla="*/ 120 h 150"/>
                <a:gd name="T48" fmla="*/ 28 w 151"/>
                <a:gd name="T49" fmla="*/ 111 h 150"/>
                <a:gd name="T50" fmla="*/ 23 w 151"/>
                <a:gd name="T51" fmla="*/ 104 h 150"/>
                <a:gd name="T52" fmla="*/ 18 w 151"/>
                <a:gd name="T53" fmla="*/ 94 h 150"/>
                <a:gd name="T54" fmla="*/ 16 w 151"/>
                <a:gd name="T55" fmla="*/ 86 h 150"/>
                <a:gd name="T56" fmla="*/ 15 w 151"/>
                <a:gd name="T57" fmla="*/ 74 h 150"/>
                <a:gd name="T58" fmla="*/ 16 w 151"/>
                <a:gd name="T59" fmla="*/ 66 h 150"/>
                <a:gd name="T60" fmla="*/ 19 w 151"/>
                <a:gd name="T61" fmla="*/ 55 h 150"/>
                <a:gd name="T62" fmla="*/ 22 w 151"/>
                <a:gd name="T63" fmla="*/ 47 h 150"/>
                <a:gd name="T64" fmla="*/ 28 w 151"/>
                <a:gd name="T65" fmla="*/ 38 h 150"/>
                <a:gd name="T66" fmla="*/ 34 w 151"/>
                <a:gd name="T67" fmla="*/ 31 h 150"/>
                <a:gd name="T68" fmla="*/ 43 w 151"/>
                <a:gd name="T69" fmla="*/ 25 h 150"/>
                <a:gd name="T70" fmla="*/ 51 w 151"/>
                <a:gd name="T71" fmla="*/ 21 h 150"/>
                <a:gd name="T72" fmla="*/ 62 w 151"/>
                <a:gd name="T73" fmla="*/ 17 h 150"/>
                <a:gd name="T74" fmla="*/ 70 w 151"/>
                <a:gd name="T75" fmla="*/ 15 h 150"/>
                <a:gd name="T76" fmla="*/ 76 w 151"/>
                <a:gd name="T77" fmla="*/ 0 h 150"/>
                <a:gd name="T78" fmla="*/ 51 w 151"/>
                <a:gd name="T79" fmla="*/ 4 h 150"/>
                <a:gd name="T80" fmla="*/ 29 w 151"/>
                <a:gd name="T81" fmla="*/ 16 h 150"/>
                <a:gd name="T82" fmla="*/ 12 w 151"/>
                <a:gd name="T83" fmla="*/ 34 h 150"/>
                <a:gd name="T84" fmla="*/ 2 w 151"/>
                <a:gd name="T85" fmla="*/ 57 h 150"/>
                <a:gd name="T86" fmla="*/ 0 w 151"/>
                <a:gd name="T87" fmla="*/ 81 h 150"/>
                <a:gd name="T88" fmla="*/ 6 w 151"/>
                <a:gd name="T89" fmla="*/ 105 h 150"/>
                <a:gd name="T90" fmla="*/ 20 w 151"/>
                <a:gd name="T91" fmla="*/ 126 h 150"/>
                <a:gd name="T92" fmla="*/ 39 w 151"/>
                <a:gd name="T93" fmla="*/ 141 h 150"/>
                <a:gd name="T94" fmla="*/ 63 w 151"/>
                <a:gd name="T95" fmla="*/ 149 h 150"/>
                <a:gd name="T96" fmla="*/ 88 w 151"/>
                <a:gd name="T97" fmla="*/ 149 h 150"/>
                <a:gd name="T98" fmla="*/ 111 w 151"/>
                <a:gd name="T99" fmla="*/ 141 h 150"/>
                <a:gd name="T100" fmla="*/ 131 w 151"/>
                <a:gd name="T101" fmla="*/ 126 h 150"/>
                <a:gd name="T102" fmla="*/ 144 w 151"/>
                <a:gd name="T103" fmla="*/ 105 h 150"/>
                <a:gd name="T104" fmla="*/ 150 w 151"/>
                <a:gd name="T105" fmla="*/ 81 h 150"/>
                <a:gd name="T106" fmla="*/ 148 w 151"/>
                <a:gd name="T107" fmla="*/ 57 h 150"/>
                <a:gd name="T108" fmla="*/ 138 w 151"/>
                <a:gd name="T109" fmla="*/ 34 h 150"/>
                <a:gd name="T110" fmla="*/ 122 w 151"/>
                <a:gd name="T111" fmla="*/ 16 h 150"/>
                <a:gd name="T112" fmla="*/ 100 w 151"/>
                <a:gd name="T113" fmla="*/ 4 h 150"/>
                <a:gd name="T114" fmla="*/ 76 w 151"/>
                <a:gd name="T11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 h="150">
                  <a:moveTo>
                    <a:pt x="76" y="11"/>
                  </a:moveTo>
                  <a:lnTo>
                    <a:pt x="81" y="15"/>
                  </a:lnTo>
                  <a:lnTo>
                    <a:pt x="85" y="19"/>
                  </a:lnTo>
                  <a:lnTo>
                    <a:pt x="89" y="17"/>
                  </a:lnTo>
                  <a:lnTo>
                    <a:pt x="96" y="14"/>
                  </a:lnTo>
                  <a:lnTo>
                    <a:pt x="100" y="21"/>
                  </a:lnTo>
                  <a:lnTo>
                    <a:pt x="103" y="25"/>
                  </a:lnTo>
                  <a:lnTo>
                    <a:pt x="108" y="25"/>
                  </a:lnTo>
                  <a:lnTo>
                    <a:pt x="115" y="24"/>
                  </a:lnTo>
                  <a:lnTo>
                    <a:pt x="117" y="31"/>
                  </a:lnTo>
                  <a:lnTo>
                    <a:pt x="118" y="36"/>
                  </a:lnTo>
                  <a:lnTo>
                    <a:pt x="122" y="38"/>
                  </a:lnTo>
                  <a:lnTo>
                    <a:pt x="129" y="40"/>
                  </a:lnTo>
                  <a:lnTo>
                    <a:pt x="128" y="47"/>
                  </a:lnTo>
                  <a:lnTo>
                    <a:pt x="128" y="52"/>
                  </a:lnTo>
                  <a:lnTo>
                    <a:pt x="132" y="55"/>
                  </a:lnTo>
                  <a:lnTo>
                    <a:pt x="138" y="59"/>
                  </a:lnTo>
                  <a:lnTo>
                    <a:pt x="135" y="66"/>
                  </a:lnTo>
                  <a:lnTo>
                    <a:pt x="132" y="70"/>
                  </a:lnTo>
                  <a:lnTo>
                    <a:pt x="135" y="74"/>
                  </a:lnTo>
                  <a:lnTo>
                    <a:pt x="140" y="80"/>
                  </a:lnTo>
                  <a:lnTo>
                    <a:pt x="134" y="86"/>
                  </a:lnTo>
                  <a:lnTo>
                    <a:pt x="131" y="89"/>
                  </a:lnTo>
                  <a:lnTo>
                    <a:pt x="132" y="94"/>
                  </a:lnTo>
                  <a:lnTo>
                    <a:pt x="134" y="101"/>
                  </a:lnTo>
                  <a:lnTo>
                    <a:pt x="128" y="104"/>
                  </a:lnTo>
                  <a:lnTo>
                    <a:pt x="123" y="106"/>
                  </a:lnTo>
                  <a:lnTo>
                    <a:pt x="123" y="111"/>
                  </a:lnTo>
                  <a:lnTo>
                    <a:pt x="123" y="118"/>
                  </a:lnTo>
                  <a:lnTo>
                    <a:pt x="115" y="120"/>
                  </a:lnTo>
                  <a:lnTo>
                    <a:pt x="111" y="120"/>
                  </a:lnTo>
                  <a:lnTo>
                    <a:pt x="109" y="125"/>
                  </a:lnTo>
                  <a:lnTo>
                    <a:pt x="106" y="132"/>
                  </a:lnTo>
                  <a:lnTo>
                    <a:pt x="99" y="130"/>
                  </a:lnTo>
                  <a:lnTo>
                    <a:pt x="94" y="129"/>
                  </a:lnTo>
                  <a:lnTo>
                    <a:pt x="91" y="133"/>
                  </a:lnTo>
                  <a:lnTo>
                    <a:pt x="86" y="139"/>
                  </a:lnTo>
                  <a:lnTo>
                    <a:pt x="80" y="135"/>
                  </a:lnTo>
                  <a:lnTo>
                    <a:pt x="76" y="132"/>
                  </a:lnTo>
                  <a:lnTo>
                    <a:pt x="71" y="135"/>
                  </a:lnTo>
                  <a:lnTo>
                    <a:pt x="65" y="139"/>
                  </a:lnTo>
                  <a:lnTo>
                    <a:pt x="60" y="133"/>
                  </a:lnTo>
                  <a:lnTo>
                    <a:pt x="57" y="129"/>
                  </a:lnTo>
                  <a:lnTo>
                    <a:pt x="52" y="130"/>
                  </a:lnTo>
                  <a:lnTo>
                    <a:pt x="45" y="132"/>
                  </a:lnTo>
                  <a:lnTo>
                    <a:pt x="42" y="125"/>
                  </a:lnTo>
                  <a:lnTo>
                    <a:pt x="40" y="120"/>
                  </a:lnTo>
                  <a:lnTo>
                    <a:pt x="36" y="120"/>
                  </a:lnTo>
                  <a:lnTo>
                    <a:pt x="28" y="118"/>
                  </a:lnTo>
                  <a:lnTo>
                    <a:pt x="28" y="111"/>
                  </a:lnTo>
                  <a:lnTo>
                    <a:pt x="27" y="106"/>
                  </a:lnTo>
                  <a:lnTo>
                    <a:pt x="23" y="104"/>
                  </a:lnTo>
                  <a:lnTo>
                    <a:pt x="16" y="101"/>
                  </a:lnTo>
                  <a:lnTo>
                    <a:pt x="18" y="94"/>
                  </a:lnTo>
                  <a:lnTo>
                    <a:pt x="20" y="89"/>
                  </a:lnTo>
                  <a:lnTo>
                    <a:pt x="16" y="86"/>
                  </a:lnTo>
                  <a:lnTo>
                    <a:pt x="11" y="80"/>
                  </a:lnTo>
                  <a:lnTo>
                    <a:pt x="15" y="74"/>
                  </a:lnTo>
                  <a:lnTo>
                    <a:pt x="18" y="70"/>
                  </a:lnTo>
                  <a:lnTo>
                    <a:pt x="16" y="66"/>
                  </a:lnTo>
                  <a:lnTo>
                    <a:pt x="13" y="59"/>
                  </a:lnTo>
                  <a:lnTo>
                    <a:pt x="19" y="55"/>
                  </a:lnTo>
                  <a:lnTo>
                    <a:pt x="23" y="52"/>
                  </a:lnTo>
                  <a:lnTo>
                    <a:pt x="22" y="47"/>
                  </a:lnTo>
                  <a:lnTo>
                    <a:pt x="21" y="40"/>
                  </a:lnTo>
                  <a:lnTo>
                    <a:pt x="28" y="38"/>
                  </a:lnTo>
                  <a:lnTo>
                    <a:pt x="33" y="36"/>
                  </a:lnTo>
                  <a:lnTo>
                    <a:pt x="34" y="31"/>
                  </a:lnTo>
                  <a:lnTo>
                    <a:pt x="36" y="24"/>
                  </a:lnTo>
                  <a:lnTo>
                    <a:pt x="43" y="25"/>
                  </a:lnTo>
                  <a:lnTo>
                    <a:pt x="48" y="25"/>
                  </a:lnTo>
                  <a:lnTo>
                    <a:pt x="51" y="21"/>
                  </a:lnTo>
                  <a:lnTo>
                    <a:pt x="54" y="14"/>
                  </a:lnTo>
                  <a:lnTo>
                    <a:pt x="62" y="17"/>
                  </a:lnTo>
                  <a:lnTo>
                    <a:pt x="66" y="19"/>
                  </a:lnTo>
                  <a:lnTo>
                    <a:pt x="70" y="15"/>
                  </a:lnTo>
                  <a:lnTo>
                    <a:pt x="76" y="11"/>
                  </a:lnTo>
                  <a:lnTo>
                    <a:pt x="76" y="0"/>
                  </a:lnTo>
                  <a:lnTo>
                    <a:pt x="65" y="9"/>
                  </a:lnTo>
                  <a:lnTo>
                    <a:pt x="51" y="4"/>
                  </a:lnTo>
                  <a:lnTo>
                    <a:pt x="43" y="16"/>
                  </a:lnTo>
                  <a:lnTo>
                    <a:pt x="29" y="16"/>
                  </a:lnTo>
                  <a:lnTo>
                    <a:pt x="26" y="30"/>
                  </a:lnTo>
                  <a:lnTo>
                    <a:pt x="12" y="34"/>
                  </a:lnTo>
                  <a:lnTo>
                    <a:pt x="14" y="48"/>
                  </a:lnTo>
                  <a:lnTo>
                    <a:pt x="2" y="57"/>
                  </a:lnTo>
                  <a:lnTo>
                    <a:pt x="9" y="69"/>
                  </a:lnTo>
                  <a:lnTo>
                    <a:pt x="0" y="81"/>
                  </a:lnTo>
                  <a:lnTo>
                    <a:pt x="10" y="91"/>
                  </a:lnTo>
                  <a:lnTo>
                    <a:pt x="6" y="105"/>
                  </a:lnTo>
                  <a:lnTo>
                    <a:pt x="19" y="112"/>
                  </a:lnTo>
                  <a:lnTo>
                    <a:pt x="20" y="126"/>
                  </a:lnTo>
                  <a:lnTo>
                    <a:pt x="34" y="128"/>
                  </a:lnTo>
                  <a:lnTo>
                    <a:pt x="39" y="141"/>
                  </a:lnTo>
                  <a:lnTo>
                    <a:pt x="54" y="139"/>
                  </a:lnTo>
                  <a:lnTo>
                    <a:pt x="63" y="149"/>
                  </a:lnTo>
                  <a:lnTo>
                    <a:pt x="76" y="142"/>
                  </a:lnTo>
                  <a:lnTo>
                    <a:pt x="88" y="149"/>
                  </a:lnTo>
                  <a:lnTo>
                    <a:pt x="97" y="139"/>
                  </a:lnTo>
                  <a:lnTo>
                    <a:pt x="111" y="141"/>
                  </a:lnTo>
                  <a:lnTo>
                    <a:pt x="117" y="128"/>
                  </a:lnTo>
                  <a:lnTo>
                    <a:pt x="131" y="126"/>
                  </a:lnTo>
                  <a:lnTo>
                    <a:pt x="131" y="112"/>
                  </a:lnTo>
                  <a:lnTo>
                    <a:pt x="144" y="105"/>
                  </a:lnTo>
                  <a:lnTo>
                    <a:pt x="140" y="91"/>
                  </a:lnTo>
                  <a:lnTo>
                    <a:pt x="150" y="81"/>
                  </a:lnTo>
                  <a:lnTo>
                    <a:pt x="142" y="69"/>
                  </a:lnTo>
                  <a:lnTo>
                    <a:pt x="148" y="57"/>
                  </a:lnTo>
                  <a:lnTo>
                    <a:pt x="137" y="48"/>
                  </a:lnTo>
                  <a:lnTo>
                    <a:pt x="138" y="34"/>
                  </a:lnTo>
                  <a:lnTo>
                    <a:pt x="125" y="30"/>
                  </a:lnTo>
                  <a:lnTo>
                    <a:pt x="122" y="16"/>
                  </a:lnTo>
                  <a:lnTo>
                    <a:pt x="107" y="16"/>
                  </a:lnTo>
                  <a:lnTo>
                    <a:pt x="100" y="4"/>
                  </a:lnTo>
                  <a:lnTo>
                    <a:pt x="87" y="9"/>
                  </a:lnTo>
                  <a:lnTo>
                    <a:pt x="76" y="0"/>
                  </a:lnTo>
                  <a:lnTo>
                    <a:pt x="76" y="11"/>
                  </a:lnTo>
                </a:path>
              </a:pathLst>
            </a:custGeom>
            <a:grpFill/>
            <a:ln>
              <a:noFill/>
            </a:ln>
            <a:effectLst/>
          </p:spPr>
          <p:txBody>
            <a:bodyPr wrap="none" anchor="ctr"/>
            <a:lstStyle/>
            <a:p>
              <a:endParaRPr lang="en-US"/>
            </a:p>
          </p:txBody>
        </p:sp>
        <p:sp>
          <p:nvSpPr>
            <p:cNvPr id="16" name="PA_任意多边形 203"/>
            <p:cNvSpPr>
              <a:spLocks noChangeArrowheads="1"/>
            </p:cNvSpPr>
            <p:nvPr>
              <p:custDataLst>
                <p:tags r:id="rId11"/>
              </p:custDataLst>
            </p:nvPr>
          </p:nvSpPr>
          <p:spPr bwMode="auto">
            <a:xfrm>
              <a:off x="4546938" y="3492818"/>
              <a:ext cx="104431" cy="75421"/>
            </a:xfrm>
            <a:custGeom>
              <a:avLst/>
              <a:gdLst>
                <a:gd name="T0" fmla="*/ 74 w 80"/>
                <a:gd name="T1" fmla="*/ 2 h 58"/>
                <a:gd name="T2" fmla="*/ 64 w 80"/>
                <a:gd name="T3" fmla="*/ 0 h 58"/>
                <a:gd name="T4" fmla="*/ 58 w 80"/>
                <a:gd name="T5" fmla="*/ 7 h 58"/>
                <a:gd name="T6" fmla="*/ 54 w 80"/>
                <a:gd name="T7" fmla="*/ 12 h 58"/>
                <a:gd name="T8" fmla="*/ 48 w 80"/>
                <a:gd name="T9" fmla="*/ 9 h 58"/>
                <a:gd name="T10" fmla="*/ 40 w 80"/>
                <a:gd name="T11" fmla="*/ 4 h 58"/>
                <a:gd name="T12" fmla="*/ 31 w 80"/>
                <a:gd name="T13" fmla="*/ 9 h 58"/>
                <a:gd name="T14" fmla="*/ 25 w 80"/>
                <a:gd name="T15" fmla="*/ 12 h 58"/>
                <a:gd name="T16" fmla="*/ 21 w 80"/>
                <a:gd name="T17" fmla="*/ 7 h 58"/>
                <a:gd name="T18" fmla="*/ 15 w 80"/>
                <a:gd name="T19" fmla="*/ 0 h 58"/>
                <a:gd name="T20" fmla="*/ 5 w 80"/>
                <a:gd name="T21" fmla="*/ 2 h 58"/>
                <a:gd name="T22" fmla="*/ 0 w 80"/>
                <a:gd name="T23" fmla="*/ 3 h 58"/>
                <a:gd name="T24" fmla="*/ 0 w 80"/>
                <a:gd name="T25" fmla="*/ 57 h 58"/>
                <a:gd name="T26" fmla="*/ 1 w 80"/>
                <a:gd name="T27" fmla="*/ 57 h 58"/>
                <a:gd name="T28" fmla="*/ 40 w 80"/>
                <a:gd name="T29" fmla="*/ 22 h 58"/>
                <a:gd name="T30" fmla="*/ 78 w 80"/>
                <a:gd name="T31" fmla="*/ 57 h 58"/>
                <a:gd name="T32" fmla="*/ 79 w 80"/>
                <a:gd name="T33" fmla="*/ 57 h 58"/>
                <a:gd name="T34" fmla="*/ 79 w 80"/>
                <a:gd name="T35" fmla="*/ 3 h 58"/>
                <a:gd name="T36" fmla="*/ 74 w 80"/>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58">
                  <a:moveTo>
                    <a:pt x="74" y="2"/>
                  </a:moveTo>
                  <a:lnTo>
                    <a:pt x="64" y="0"/>
                  </a:lnTo>
                  <a:lnTo>
                    <a:pt x="58" y="7"/>
                  </a:lnTo>
                  <a:lnTo>
                    <a:pt x="54" y="12"/>
                  </a:lnTo>
                  <a:lnTo>
                    <a:pt x="48" y="9"/>
                  </a:lnTo>
                  <a:lnTo>
                    <a:pt x="40" y="4"/>
                  </a:lnTo>
                  <a:lnTo>
                    <a:pt x="31" y="9"/>
                  </a:lnTo>
                  <a:lnTo>
                    <a:pt x="25" y="12"/>
                  </a:lnTo>
                  <a:lnTo>
                    <a:pt x="21" y="7"/>
                  </a:lnTo>
                  <a:lnTo>
                    <a:pt x="15" y="0"/>
                  </a:lnTo>
                  <a:lnTo>
                    <a:pt x="5" y="2"/>
                  </a:lnTo>
                  <a:lnTo>
                    <a:pt x="0" y="3"/>
                  </a:lnTo>
                  <a:lnTo>
                    <a:pt x="0" y="57"/>
                  </a:lnTo>
                  <a:lnTo>
                    <a:pt x="1" y="57"/>
                  </a:lnTo>
                  <a:lnTo>
                    <a:pt x="40" y="22"/>
                  </a:lnTo>
                  <a:lnTo>
                    <a:pt x="78" y="57"/>
                  </a:lnTo>
                  <a:lnTo>
                    <a:pt x="79" y="57"/>
                  </a:lnTo>
                  <a:lnTo>
                    <a:pt x="79" y="3"/>
                  </a:lnTo>
                  <a:lnTo>
                    <a:pt x="74" y="2"/>
                  </a:lnTo>
                </a:path>
              </a:pathLst>
            </a:custGeom>
            <a:grpFill/>
            <a:ln>
              <a:noFill/>
            </a:ln>
            <a:effectLst/>
          </p:spPr>
          <p:txBody>
            <a:bodyPr wrap="none" anchor="ctr"/>
            <a:lstStyle/>
            <a:p>
              <a:endParaRPr lang="en-US"/>
            </a:p>
          </p:txBody>
        </p:sp>
        <p:sp>
          <p:nvSpPr>
            <p:cNvPr id="17" name="PA_任意多边形 204"/>
            <p:cNvSpPr>
              <a:spLocks noChangeArrowheads="1"/>
            </p:cNvSpPr>
            <p:nvPr>
              <p:custDataLst>
                <p:tags r:id="rId12"/>
              </p:custDataLst>
            </p:nvPr>
          </p:nvSpPr>
          <p:spPr bwMode="auto">
            <a:xfrm>
              <a:off x="4546938" y="3341973"/>
              <a:ext cx="52217" cy="58017"/>
            </a:xfrm>
            <a:custGeom>
              <a:avLst/>
              <a:gdLst>
                <a:gd name="T0" fmla="*/ 4 w 40"/>
                <a:gd name="T1" fmla="*/ 44 h 45"/>
                <a:gd name="T2" fmla="*/ 4 w 40"/>
                <a:gd name="T3" fmla="*/ 44 h 45"/>
                <a:gd name="T4" fmla="*/ 0 w 40"/>
                <a:gd name="T5" fmla="*/ 40 h 45"/>
                <a:gd name="T6" fmla="*/ 0 w 40"/>
                <a:gd name="T7" fmla="*/ 40 h 45"/>
                <a:gd name="T8" fmla="*/ 32 w 40"/>
                <a:gd name="T9" fmla="*/ 1 h 45"/>
                <a:gd name="T10" fmla="*/ 32 w 40"/>
                <a:gd name="T11" fmla="*/ 1 h 45"/>
                <a:gd name="T12" fmla="*/ 34 w 40"/>
                <a:gd name="T13" fmla="*/ 9 h 45"/>
                <a:gd name="T14" fmla="*/ 34 w 40"/>
                <a:gd name="T15" fmla="*/ 9 h 45"/>
                <a:gd name="T16" fmla="*/ 9 w 40"/>
                <a:gd name="T17" fmla="*/ 40 h 45"/>
                <a:gd name="T18" fmla="*/ 9 w 40"/>
                <a:gd name="T19" fmla="*/ 40 h 45"/>
                <a:gd name="T20" fmla="*/ 4 w 40"/>
                <a:gd name="T21"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5">
                  <a:moveTo>
                    <a:pt x="4" y="44"/>
                  </a:moveTo>
                  <a:lnTo>
                    <a:pt x="4" y="44"/>
                  </a:lnTo>
                  <a:cubicBezTo>
                    <a:pt x="2" y="44"/>
                    <a:pt x="0" y="43"/>
                    <a:pt x="0" y="40"/>
                  </a:cubicBezTo>
                  <a:lnTo>
                    <a:pt x="0" y="40"/>
                  </a:lnTo>
                  <a:cubicBezTo>
                    <a:pt x="0" y="21"/>
                    <a:pt x="13" y="5"/>
                    <a:pt x="32" y="1"/>
                  </a:cubicBezTo>
                  <a:lnTo>
                    <a:pt x="32" y="1"/>
                  </a:lnTo>
                  <a:cubicBezTo>
                    <a:pt x="37" y="0"/>
                    <a:pt x="39" y="8"/>
                    <a:pt x="34" y="9"/>
                  </a:cubicBezTo>
                  <a:lnTo>
                    <a:pt x="34" y="9"/>
                  </a:lnTo>
                  <a:cubicBezTo>
                    <a:pt x="19" y="12"/>
                    <a:pt x="9" y="25"/>
                    <a:pt x="9" y="40"/>
                  </a:cubicBezTo>
                  <a:lnTo>
                    <a:pt x="9" y="40"/>
                  </a:lnTo>
                  <a:cubicBezTo>
                    <a:pt x="9" y="43"/>
                    <a:pt x="7" y="44"/>
                    <a:pt x="4" y="44"/>
                  </a:cubicBezTo>
                </a:path>
              </a:pathLst>
            </a:custGeom>
            <a:grpFill/>
            <a:ln>
              <a:noFill/>
            </a:ln>
            <a:effectLst/>
          </p:spPr>
          <p:txBody>
            <a:bodyPr wrap="none" anchor="ctr"/>
            <a:lstStyle/>
            <a:p>
              <a:endParaRPr lang="en-US"/>
            </a:p>
          </p:txBody>
        </p:sp>
      </p:grpSp>
      <p:grpSp>
        <p:nvGrpSpPr>
          <p:cNvPr id="5" name="组合 4"/>
          <p:cNvGrpSpPr/>
          <p:nvPr/>
        </p:nvGrpSpPr>
        <p:grpSpPr>
          <a:xfrm>
            <a:off x="6432436" y="806564"/>
            <a:ext cx="4553321" cy="1503144"/>
            <a:chOff x="6432436" y="806564"/>
            <a:chExt cx="4553321" cy="1503144"/>
          </a:xfrm>
        </p:grpSpPr>
        <p:sp>
          <p:nvSpPr>
            <p:cNvPr id="18" name="矩形 17"/>
            <p:cNvSpPr/>
            <p:nvPr/>
          </p:nvSpPr>
          <p:spPr>
            <a:xfrm>
              <a:off x="6432436" y="1350086"/>
              <a:ext cx="4553321" cy="959622"/>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19" name="矩形 18"/>
            <p:cNvSpPr/>
            <p:nvPr/>
          </p:nvSpPr>
          <p:spPr>
            <a:xfrm>
              <a:off x="6432436" y="806564"/>
              <a:ext cx="3245530" cy="564898"/>
            </a:xfrm>
            <a:prstGeom prst="rect">
              <a:avLst/>
            </a:prstGeom>
          </p:spPr>
          <p:txBody>
            <a:bodyPr wrap="square">
              <a:spAutoFit/>
            </a:bodyPr>
            <a:lstStyle/>
            <a:p>
              <a:pPr algn="just">
                <a:lnSpc>
                  <a:spcPct val="120000"/>
                </a:lnSpc>
              </a:pPr>
              <a:r>
                <a:rPr lang="zh-CN" altLang="en-US" sz="2800" b="1" dirty="0">
                  <a:solidFill>
                    <a:schemeClr val="tx1">
                      <a:lumMod val="65000"/>
                      <a:lumOff val="35000"/>
                    </a:schemeClr>
                  </a:solidFill>
                </a:rPr>
                <a:t>标题文字添加</a:t>
              </a:r>
            </a:p>
          </p:txBody>
        </p:sp>
      </p:grpSp>
      <p:grpSp>
        <p:nvGrpSpPr>
          <p:cNvPr id="6" name="组合 5"/>
          <p:cNvGrpSpPr/>
          <p:nvPr/>
        </p:nvGrpSpPr>
        <p:grpSpPr>
          <a:xfrm>
            <a:off x="992221" y="2198209"/>
            <a:ext cx="4633123" cy="1324892"/>
            <a:chOff x="992221" y="2198209"/>
            <a:chExt cx="4633123" cy="1324892"/>
          </a:xfrm>
        </p:grpSpPr>
        <p:sp>
          <p:nvSpPr>
            <p:cNvPr id="8" name="PA_文本框 7"/>
            <p:cNvSpPr txBox="1"/>
            <p:nvPr>
              <p:custDataLst>
                <p:tags r:id="rId8"/>
              </p:custDataLst>
            </p:nvPr>
          </p:nvSpPr>
          <p:spPr>
            <a:xfrm>
              <a:off x="3901794" y="2198209"/>
              <a:ext cx="1723550" cy="400110"/>
            </a:xfrm>
            <a:prstGeom prst="rect">
              <a:avLst/>
            </a:prstGeom>
            <a:noFill/>
          </p:spPr>
          <p:txBody>
            <a:bodyPr wrap="none" rtlCol="0">
              <a:spAutoFit/>
            </a:bodyPr>
            <a:lstStyle/>
            <a:p>
              <a:pPr algn="r"/>
              <a:r>
                <a:rPr lang="zh-CN" altLang="en-US" sz="2000" dirty="0">
                  <a:solidFill>
                    <a:schemeClr val="tx1">
                      <a:lumMod val="75000"/>
                      <a:lumOff val="25000"/>
                    </a:schemeClr>
                  </a:solidFill>
                  <a:latin typeface="+mn-ea"/>
                  <a:cs typeface="Nexa Bold" charset="0"/>
                </a:rPr>
                <a:t>标题文字添加</a:t>
              </a:r>
            </a:p>
          </p:txBody>
        </p:sp>
        <p:sp>
          <p:nvSpPr>
            <p:cNvPr id="10" name="PA_文本框 9"/>
            <p:cNvSpPr txBox="1"/>
            <p:nvPr>
              <p:custDataLst>
                <p:tags r:id="rId9"/>
              </p:custDataLst>
            </p:nvPr>
          </p:nvSpPr>
          <p:spPr>
            <a:xfrm>
              <a:off x="4376284" y="2753660"/>
              <a:ext cx="1249060" cy="769441"/>
            </a:xfrm>
            <a:prstGeom prst="rect">
              <a:avLst/>
            </a:prstGeom>
            <a:noFill/>
          </p:spPr>
          <p:txBody>
            <a:bodyPr wrap="none" rtlCol="0">
              <a:spAutoFit/>
            </a:bodyPr>
            <a:lstStyle/>
            <a:p>
              <a:r>
                <a:rPr lang="en-US" sz="4400" b="1" dirty="0">
                  <a:solidFill>
                    <a:schemeClr val="tx1">
                      <a:lumMod val="75000"/>
                      <a:lumOff val="25000"/>
                    </a:schemeClr>
                  </a:solidFill>
                  <a:latin typeface="Roboto" charset="0"/>
                  <a:ea typeface="Roboto" charset="0"/>
                  <a:cs typeface="Roboto" charset="0"/>
                </a:rPr>
                <a:t>85%</a:t>
              </a:r>
            </a:p>
          </p:txBody>
        </p:sp>
        <p:sp>
          <p:nvSpPr>
            <p:cNvPr id="20" name="矩形 19"/>
            <p:cNvSpPr/>
            <p:nvPr/>
          </p:nvSpPr>
          <p:spPr>
            <a:xfrm>
              <a:off x="992221" y="2753660"/>
              <a:ext cx="3414567" cy="757130"/>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75962040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graphicFrame>
        <p:nvGraphicFramePr>
          <p:cNvPr id="2" name="PA_Chart 1"/>
          <p:cNvGraphicFramePr/>
          <p:nvPr>
            <p:custDataLst>
              <p:tags r:id="rId2"/>
            </p:custDataLst>
          </p:nvPr>
        </p:nvGraphicFramePr>
        <p:xfrm>
          <a:off x="5383032" y="2378530"/>
          <a:ext cx="5962275" cy="3389710"/>
        </p:xfrm>
        <a:graphic>
          <a:graphicData uri="http://schemas.openxmlformats.org/drawingml/2006/chart">
            <c:chart xmlns:c="http://schemas.openxmlformats.org/drawingml/2006/chart" xmlns:r="http://schemas.openxmlformats.org/officeDocument/2006/relationships" r:id="rId9"/>
          </a:graphicData>
        </a:graphic>
      </p:graphicFrame>
      <p:sp>
        <p:nvSpPr>
          <p:cNvPr id="6" name="PA_矩形 5"/>
          <p:cNvSpPr/>
          <p:nvPr>
            <p:custDataLst>
              <p:tags r:id="rId3"/>
            </p:custDataLst>
          </p:nvPr>
        </p:nvSpPr>
        <p:spPr>
          <a:xfrm>
            <a:off x="-1" y="0"/>
            <a:ext cx="4548147" cy="6858000"/>
          </a:xfrm>
          <a:prstGeom prst="rect">
            <a:avLst/>
          </a:prstGeom>
          <a:solidFill>
            <a:schemeClr val="accent4">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_十字形 9"/>
          <p:cNvSpPr/>
          <p:nvPr>
            <p:custDataLst>
              <p:tags r:id="rId4"/>
            </p:custDataLst>
          </p:nvPr>
        </p:nvSpPr>
        <p:spPr>
          <a:xfrm>
            <a:off x="492371" y="5772466"/>
            <a:ext cx="601958" cy="601958"/>
          </a:xfrm>
          <a:prstGeom prst="plus">
            <a:avLst>
              <a:gd name="adj" fmla="val 4743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矩形 10"/>
          <p:cNvSpPr/>
          <p:nvPr/>
        </p:nvSpPr>
        <p:spPr>
          <a:xfrm>
            <a:off x="604621" y="3606537"/>
            <a:ext cx="3603078" cy="13849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bg1"/>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bg1"/>
                </a:solidFill>
                <a:effectLst/>
                <a:uLnTx/>
                <a:uFillTx/>
                <a:latin typeface="Calibri"/>
                <a:ea typeface="微软雅黑"/>
                <a:cs typeface="+mn-cs"/>
              </a:rPr>
              <a:t>不仅可以创建演示文稿还可以在互联网上召开面对面会议</a:t>
            </a:r>
          </a:p>
        </p:txBody>
      </p:sp>
      <p:sp>
        <p:nvSpPr>
          <p:cNvPr id="12" name="矩形 11"/>
          <p:cNvSpPr/>
          <p:nvPr/>
        </p:nvSpPr>
        <p:spPr>
          <a:xfrm>
            <a:off x="5304738" y="806077"/>
            <a:ext cx="5950164" cy="757130"/>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Microsoft Office PowerPoint</a:t>
            </a:r>
            <a:r>
              <a:rPr kumimoji="0" lang="zh-CN" altLang="en-US"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不仅可以创建演示文稿还可以在互联网上召开面对面会议</a:t>
            </a:r>
          </a:p>
        </p:txBody>
      </p:sp>
      <p:sp>
        <p:nvSpPr>
          <p:cNvPr id="13" name="PA_矩形 3"/>
          <p:cNvSpPr/>
          <p:nvPr>
            <p:custDataLst>
              <p:tags r:id="rId5"/>
            </p:custDataLst>
          </p:nvPr>
        </p:nvSpPr>
        <p:spPr>
          <a:xfrm>
            <a:off x="3256735" y="2997643"/>
            <a:ext cx="784230" cy="127219"/>
          </a:xfrm>
          <a:prstGeom prst="rect">
            <a:avLst/>
          </a:prstGeom>
          <a:noFill/>
          <a:ln w="381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矩形 13"/>
          <p:cNvSpPr/>
          <p:nvPr/>
        </p:nvSpPr>
        <p:spPr>
          <a:xfrm>
            <a:off x="731080" y="1984457"/>
            <a:ext cx="3476619" cy="535531"/>
          </a:xfrm>
          <a:prstGeom prst="rect">
            <a:avLst/>
          </a:prstGeom>
        </p:spPr>
        <p:txBody>
          <a:bodyPr wrap="square">
            <a:spAutoFit/>
          </a:bodyPr>
          <a:lstStyle/>
          <a:p>
            <a:pPr algn="r">
              <a:lnSpc>
                <a:spcPct val="120000"/>
              </a:lnSpc>
            </a:pPr>
            <a:r>
              <a:rPr lang="zh-CN" altLang="en-US" sz="1200" dirty="0">
                <a:solidFill>
                  <a:schemeClr val="bg1"/>
                </a:solidFill>
              </a:rPr>
              <a:t>用户可以在投影仪或者计算机上进行演示也可以将演示文稿打印出来制作成胶片</a:t>
            </a:r>
          </a:p>
        </p:txBody>
      </p:sp>
      <p:sp>
        <p:nvSpPr>
          <p:cNvPr id="15" name="矩形 14"/>
          <p:cNvSpPr/>
          <p:nvPr/>
        </p:nvSpPr>
        <p:spPr>
          <a:xfrm>
            <a:off x="962169" y="1310921"/>
            <a:ext cx="3245530" cy="632353"/>
          </a:xfrm>
          <a:prstGeom prst="rect">
            <a:avLst/>
          </a:prstGeom>
        </p:spPr>
        <p:txBody>
          <a:bodyPr wrap="square">
            <a:spAutoFit/>
          </a:bodyPr>
          <a:lstStyle/>
          <a:p>
            <a:pPr algn="r">
              <a:lnSpc>
                <a:spcPct val="120000"/>
              </a:lnSpc>
            </a:pPr>
            <a:r>
              <a:rPr lang="zh-CN" altLang="en-US" sz="3200" b="1" dirty="0">
                <a:solidFill>
                  <a:schemeClr val="bg1"/>
                </a:solidFill>
              </a:rPr>
              <a:t>标题文字添加</a:t>
            </a:r>
          </a:p>
        </p:txBody>
      </p:sp>
    </p:spTree>
    <p:extLst>
      <p:ext uri="{BB962C8B-B14F-4D97-AF65-F5344CB8AC3E}">
        <p14:creationId xmlns:p14="http://schemas.microsoft.com/office/powerpoint/2010/main" val="110612944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1000"/>
                            </p:stCondLst>
                            <p:childTnLst>
                              <p:par>
                                <p:cTn id="38" presetID="22" presetClass="entr" presetSubtype="4"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down)">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 grpId="0" animBg="1"/>
      <p:bldP spid="10" grpId="0" animBg="1"/>
      <p:bldP spid="11" grpId="0"/>
      <p:bldP spid="12" grpId="0"/>
      <p:bldP spid="13"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9" cstate="screen">
            <a:extLst>
              <a:ext uri="{28A0092B-C50C-407E-A947-70E740481C1C}">
                <a14:useLocalDpi xmlns:a14="http://schemas.microsoft.com/office/drawing/2010/main"/>
              </a:ext>
            </a:extLst>
          </a:blip>
          <a:srcRect/>
          <a:stretch>
            <a:fillRect/>
          </a:stretch>
        </p:blipFill>
        <p:spPr/>
      </p:pic>
      <p:graphicFrame>
        <p:nvGraphicFramePr>
          <p:cNvPr id="2" name="PA_Chart 1"/>
          <p:cNvGraphicFramePr/>
          <p:nvPr>
            <p:custDataLst>
              <p:tags r:id="rId2"/>
            </p:custDataLst>
          </p:nvPr>
        </p:nvGraphicFramePr>
        <p:xfrm>
          <a:off x="5510316" y="907777"/>
          <a:ext cx="5674151" cy="3317090"/>
        </p:xfrm>
        <a:graphic>
          <a:graphicData uri="http://schemas.openxmlformats.org/drawingml/2006/chart">
            <c:chart xmlns:c="http://schemas.openxmlformats.org/drawingml/2006/chart" xmlns:r="http://schemas.openxmlformats.org/officeDocument/2006/relationships" r:id="rId10"/>
          </a:graphicData>
        </a:graphic>
      </p:graphicFrame>
      <p:sp>
        <p:nvSpPr>
          <p:cNvPr id="3" name="PA_矩形 2"/>
          <p:cNvSpPr/>
          <p:nvPr>
            <p:custDataLst>
              <p:tags r:id="rId3"/>
            </p:custDataLst>
          </p:nvPr>
        </p:nvSpPr>
        <p:spPr>
          <a:xfrm>
            <a:off x="-1" y="0"/>
            <a:ext cx="4548147" cy="6858000"/>
          </a:xfrm>
          <a:prstGeom prst="rect">
            <a:avLst/>
          </a:prstGeom>
          <a:solidFill>
            <a:schemeClr val="accent4">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_矩形 3"/>
          <p:cNvSpPr/>
          <p:nvPr>
            <p:custDataLst>
              <p:tags r:id="rId4"/>
            </p:custDataLst>
          </p:nvPr>
        </p:nvSpPr>
        <p:spPr>
          <a:xfrm>
            <a:off x="3256735" y="2997643"/>
            <a:ext cx="784230" cy="127219"/>
          </a:xfrm>
          <a:prstGeom prst="rect">
            <a:avLst/>
          </a:prstGeom>
          <a:noFill/>
          <a:ln w="381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_十字形 6"/>
          <p:cNvSpPr/>
          <p:nvPr>
            <p:custDataLst>
              <p:tags r:id="rId5"/>
            </p:custDataLst>
          </p:nvPr>
        </p:nvSpPr>
        <p:spPr>
          <a:xfrm>
            <a:off x="492371" y="5772466"/>
            <a:ext cx="601958" cy="601958"/>
          </a:xfrm>
          <a:prstGeom prst="plus">
            <a:avLst>
              <a:gd name="adj" fmla="val 4743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矩形 10"/>
          <p:cNvSpPr/>
          <p:nvPr/>
        </p:nvSpPr>
        <p:spPr>
          <a:xfrm>
            <a:off x="731080" y="1984457"/>
            <a:ext cx="3476619" cy="535531"/>
          </a:xfrm>
          <a:prstGeom prst="rect">
            <a:avLst/>
          </a:prstGeom>
        </p:spPr>
        <p:txBody>
          <a:bodyPr wrap="square">
            <a:spAutoFit/>
          </a:bodyPr>
          <a:lstStyle/>
          <a:p>
            <a:pPr algn="r">
              <a:lnSpc>
                <a:spcPct val="120000"/>
              </a:lnSpc>
            </a:pPr>
            <a:r>
              <a:rPr lang="zh-CN" altLang="en-US" sz="1200" dirty="0">
                <a:solidFill>
                  <a:schemeClr val="bg1"/>
                </a:solidFill>
              </a:rPr>
              <a:t>用户可以在投影仪或者计算机上进行演示也可以将演示文稿打印出来制作成胶片</a:t>
            </a:r>
          </a:p>
        </p:txBody>
      </p:sp>
      <p:sp>
        <p:nvSpPr>
          <p:cNvPr id="12" name="矩形 11"/>
          <p:cNvSpPr/>
          <p:nvPr/>
        </p:nvSpPr>
        <p:spPr>
          <a:xfrm>
            <a:off x="962169" y="1310921"/>
            <a:ext cx="3245530" cy="632353"/>
          </a:xfrm>
          <a:prstGeom prst="rect">
            <a:avLst/>
          </a:prstGeom>
        </p:spPr>
        <p:txBody>
          <a:bodyPr wrap="square">
            <a:spAutoFit/>
          </a:bodyPr>
          <a:lstStyle/>
          <a:p>
            <a:pPr algn="r">
              <a:lnSpc>
                <a:spcPct val="120000"/>
              </a:lnSpc>
            </a:pPr>
            <a:r>
              <a:rPr lang="zh-CN" altLang="en-US" sz="3200" b="1" dirty="0">
                <a:solidFill>
                  <a:schemeClr val="bg1"/>
                </a:solidFill>
              </a:rPr>
              <a:t>标题文字添加</a:t>
            </a:r>
          </a:p>
        </p:txBody>
      </p:sp>
      <p:sp>
        <p:nvSpPr>
          <p:cNvPr id="13" name="矩形 12"/>
          <p:cNvSpPr/>
          <p:nvPr/>
        </p:nvSpPr>
        <p:spPr>
          <a:xfrm>
            <a:off x="604621" y="3606537"/>
            <a:ext cx="3603078" cy="13849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bg1"/>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bg1"/>
                </a:solidFill>
                <a:effectLst/>
                <a:uLnTx/>
                <a:uFillTx/>
                <a:latin typeface="Calibri"/>
                <a:ea typeface="微软雅黑"/>
                <a:cs typeface="+mn-cs"/>
              </a:rPr>
              <a:t>不仅可以创建演示文稿还可以在互联网上召开面对面会议</a:t>
            </a:r>
          </a:p>
        </p:txBody>
      </p:sp>
      <p:grpSp>
        <p:nvGrpSpPr>
          <p:cNvPr id="5" name="组合 4"/>
          <p:cNvGrpSpPr/>
          <p:nvPr/>
        </p:nvGrpSpPr>
        <p:grpSpPr>
          <a:xfrm>
            <a:off x="5941939" y="4550270"/>
            <a:ext cx="5242527" cy="1510926"/>
            <a:chOff x="5941939" y="4550270"/>
            <a:chExt cx="5242527" cy="1510926"/>
          </a:xfrm>
        </p:grpSpPr>
        <p:sp>
          <p:nvSpPr>
            <p:cNvPr id="9" name="PA_文本框 8"/>
            <p:cNvSpPr txBox="1"/>
            <p:nvPr>
              <p:custDataLst>
                <p:tags r:id="rId6"/>
              </p:custDataLst>
            </p:nvPr>
          </p:nvSpPr>
          <p:spPr>
            <a:xfrm>
              <a:off x="5968787" y="4550270"/>
              <a:ext cx="1249060" cy="769441"/>
            </a:xfrm>
            <a:prstGeom prst="rect">
              <a:avLst/>
            </a:prstGeom>
            <a:noFill/>
          </p:spPr>
          <p:txBody>
            <a:bodyPr wrap="none" rtlCol="0">
              <a:spAutoFit/>
            </a:bodyPr>
            <a:lstStyle/>
            <a:p>
              <a:r>
                <a:rPr lang="en-US" sz="4400" b="1" dirty="0">
                  <a:solidFill>
                    <a:schemeClr val="tx1">
                      <a:lumMod val="75000"/>
                      <a:lumOff val="25000"/>
                    </a:schemeClr>
                  </a:solidFill>
                  <a:latin typeface="Roboto" charset="0"/>
                  <a:ea typeface="Roboto" charset="0"/>
                  <a:cs typeface="Roboto" charset="0"/>
                </a:rPr>
                <a:t>85%</a:t>
              </a:r>
            </a:p>
          </p:txBody>
        </p:sp>
        <p:sp>
          <p:nvSpPr>
            <p:cNvPr id="14" name="矩形 13"/>
            <p:cNvSpPr/>
            <p:nvPr/>
          </p:nvSpPr>
          <p:spPr>
            <a:xfrm>
              <a:off x="5941939" y="5319711"/>
              <a:ext cx="5242527" cy="741485"/>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Microsoft Office PowerPoint</a:t>
              </a:r>
              <a:r>
                <a:rPr kumimoji="0" lang="zh-CN" altLang="en-US"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不仅可以创建演示文稿还可以在互联网上召开面对面会议</a:t>
              </a:r>
            </a:p>
          </p:txBody>
        </p:sp>
      </p:grpSp>
    </p:spTree>
    <p:extLst>
      <p:ext uri="{BB962C8B-B14F-4D97-AF65-F5344CB8AC3E}">
        <p14:creationId xmlns:p14="http://schemas.microsoft.com/office/powerpoint/2010/main" val="24539078"/>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3" name="矩形 2"/>
          <p:cNvSpPr/>
          <p:nvPr/>
        </p:nvSpPr>
        <p:spPr>
          <a:xfrm>
            <a:off x="0" y="0"/>
            <a:ext cx="12192000" cy="6858000"/>
          </a:xfrm>
          <a:prstGeom prst="rect">
            <a:avLst/>
          </a:prstGeom>
          <a:solidFill>
            <a:schemeClr val="accent4">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8"/>
          <p:cNvGrpSpPr/>
          <p:nvPr/>
        </p:nvGrpSpPr>
        <p:grpSpPr>
          <a:xfrm>
            <a:off x="4692490" y="1057939"/>
            <a:ext cx="2807020" cy="3129858"/>
            <a:chOff x="4693878" y="-802178"/>
            <a:chExt cx="2807022" cy="3129860"/>
          </a:xfrm>
        </p:grpSpPr>
        <p:sp>
          <p:nvSpPr>
            <p:cNvPr id="8"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23"/>
            <p:cNvSpPr txBox="1"/>
            <p:nvPr/>
          </p:nvSpPr>
          <p:spPr>
            <a:xfrm>
              <a:off x="5512436" y="306311"/>
              <a:ext cx="1167129" cy="912881"/>
            </a:xfrm>
            <a:prstGeom prst="rect">
              <a:avLst/>
            </a:prstGeom>
            <a:noFill/>
          </p:spPr>
          <p:txBody>
            <a:bodyPr wrap="square" lIns="0" tIns="0" rIns="0" bIns="0" anchor="ctr">
              <a:normAutofit/>
            </a:bodyPr>
            <a:lstStyle/>
            <a:p>
              <a:pPr algn="ctr"/>
              <a:r>
                <a:rPr lang="en-US" altLang="zh-CN" sz="4800" b="1" dirty="0">
                  <a:solidFill>
                    <a:schemeClr val="bg1"/>
                  </a:solidFill>
                </a:rPr>
                <a:t>02</a:t>
              </a:r>
              <a:endParaRPr lang="zh-CN" altLang="en-US" sz="4800" b="1" dirty="0">
                <a:solidFill>
                  <a:schemeClr val="bg1"/>
                </a:solidFill>
              </a:endParaRPr>
            </a:p>
          </p:txBody>
        </p:sp>
      </p:grpSp>
      <p:sp>
        <p:nvSpPr>
          <p:cNvPr id="11" name="矩形 10"/>
          <p:cNvSpPr/>
          <p:nvPr/>
        </p:nvSpPr>
        <p:spPr>
          <a:xfrm>
            <a:off x="3746639" y="4035409"/>
            <a:ext cx="4698722" cy="584775"/>
          </a:xfrm>
          <a:prstGeom prst="rect">
            <a:avLst/>
          </a:prstGeom>
        </p:spPr>
        <p:txBody>
          <a:bodyPr wrap="none">
            <a:spAutoFit/>
          </a:bodyPr>
          <a:lstStyle/>
          <a:p>
            <a:pPr algn="ctr"/>
            <a:r>
              <a:rPr lang="zh-CN" altLang="en-US" sz="3200" dirty="0">
                <a:solidFill>
                  <a:schemeClr val="bg1"/>
                </a:solidFill>
              </a:rPr>
              <a:t>此内容作为文字排版占位</a:t>
            </a:r>
          </a:p>
        </p:txBody>
      </p:sp>
    </p:spTree>
    <p:extLst>
      <p:ext uri="{BB962C8B-B14F-4D97-AF65-F5344CB8AC3E}">
        <p14:creationId xmlns:p14="http://schemas.microsoft.com/office/powerpoint/2010/main" val="2533155148"/>
      </p:ext>
    </p:extLst>
  </p:cSld>
  <p:clrMapOvr>
    <a:masterClrMapping/>
  </p:clrMapOvr>
  <p:transition spd="slow" advTm="400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4" name="文本框 3"/>
          <p:cNvSpPr txBox="1"/>
          <p:nvPr/>
        </p:nvSpPr>
        <p:spPr>
          <a:xfrm>
            <a:off x="4567377" y="4256360"/>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sp>
        <p:nvSpPr>
          <p:cNvPr id="6" name="矩形 5"/>
          <p:cNvSpPr/>
          <p:nvPr/>
        </p:nvSpPr>
        <p:spPr>
          <a:xfrm>
            <a:off x="0" y="0"/>
            <a:ext cx="12192000" cy="3891064"/>
          </a:xfrm>
          <a:prstGeom prst="rect">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2243036" y="1157592"/>
            <a:ext cx="1371599" cy="137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410200" y="1157592"/>
            <a:ext cx="1371599" cy="137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577363" y="1157592"/>
            <a:ext cx="1371599" cy="137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38144" y="5581802"/>
            <a:ext cx="9320648"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grpSp>
        <p:nvGrpSpPr>
          <p:cNvPr id="10" name="组合 9"/>
          <p:cNvGrpSpPr/>
          <p:nvPr/>
        </p:nvGrpSpPr>
        <p:grpSpPr>
          <a:xfrm>
            <a:off x="2517944" y="1508688"/>
            <a:ext cx="720556" cy="620012"/>
            <a:chOff x="495301" y="523876"/>
            <a:chExt cx="546101" cy="469900"/>
          </a:xfrm>
        </p:grpSpPr>
        <p:sp>
          <p:nvSpPr>
            <p:cNvPr id="11"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Oval 8"/>
            <p:cNvSpPr>
              <a:spLocks noChangeArrowheads="1"/>
            </p:cNvSpPr>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5747646" y="1463222"/>
            <a:ext cx="720554" cy="722648"/>
            <a:chOff x="2862264" y="1550988"/>
            <a:chExt cx="546100" cy="547688"/>
          </a:xfrm>
        </p:grpSpPr>
        <p:sp>
          <p:nvSpPr>
            <p:cNvPr id="22"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8921192" y="1500984"/>
            <a:ext cx="720556" cy="670284"/>
            <a:chOff x="495301" y="3711576"/>
            <a:chExt cx="546101" cy="508000"/>
          </a:xfrm>
        </p:grpSpPr>
        <p:sp>
          <p:nvSpPr>
            <p:cNvPr id="26" name="Line 124"/>
            <p:cNvSpPr>
              <a:spLocks noChangeShapeType="1"/>
            </p:cNvSpPr>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Line 125"/>
            <p:cNvSpPr>
              <a:spLocks noChangeShapeType="1"/>
            </p:cNvSpPr>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29" name="直接连接符 28"/>
          <p:cNvCxnSpPr>
            <a:cxnSpLocks/>
          </p:cNvCxnSpPr>
          <p:nvPr/>
        </p:nvCxnSpPr>
        <p:spPr>
          <a:xfrm>
            <a:off x="5409406" y="5181600"/>
            <a:ext cx="1373188" cy="0"/>
          </a:xfrm>
          <a:prstGeom prst="line">
            <a:avLst/>
          </a:prstGeom>
          <a:ln w="31750" cap="rnd">
            <a:solidFill>
              <a:schemeClr val="accent5"/>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321823"/>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53" presetClass="entr" presetSubtype="16"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500"/>
                            </p:stCondLst>
                            <p:childTnLst>
                              <p:par>
                                <p:cTn id="36" presetID="42" presetClass="entr" presetSubtype="0"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16" presetClass="entr" presetSubtype="21"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barn(inVertical)">
                                      <p:cBhvr>
                                        <p:cTn id="44" dur="500"/>
                                        <p:tgtEl>
                                          <p:spTgt spid="29"/>
                                        </p:tgtEl>
                                      </p:cBhvr>
                                    </p:animEffect>
                                  </p:childTnLst>
                                </p:cTn>
                              </p:par>
                            </p:childTnLst>
                          </p:cTn>
                        </p:par>
                        <p:par>
                          <p:cTn id="45" fill="hold">
                            <p:stCondLst>
                              <p:cond delay="2000"/>
                            </p:stCondLst>
                            <p:childTnLst>
                              <p:par>
                                <p:cTn id="46" presetID="14" presetClass="entr" presetSubtype="1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7" grpId="0" animBg="1"/>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p:pic>
      <p:sp>
        <p:nvSpPr>
          <p:cNvPr id="32" name="矩形 31"/>
          <p:cNvSpPr/>
          <p:nvPr/>
        </p:nvSpPr>
        <p:spPr>
          <a:xfrm>
            <a:off x="0" y="0"/>
            <a:ext cx="4396902" cy="6858000"/>
          </a:xfrm>
          <a:prstGeom prst="rect">
            <a:avLst/>
          </a:prstGeom>
          <a:solidFill>
            <a:schemeClr val="accent4">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734422" y="4037177"/>
            <a:ext cx="318681" cy="315902"/>
            <a:chOff x="5229226" y="484188"/>
            <a:chExt cx="546100" cy="541338"/>
          </a:xfrm>
        </p:grpSpPr>
        <p:sp>
          <p:nvSpPr>
            <p:cNvPr id="48"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9"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0"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1"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2"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53" name="组合 52"/>
          <p:cNvGrpSpPr/>
          <p:nvPr/>
        </p:nvGrpSpPr>
        <p:grpSpPr>
          <a:xfrm>
            <a:off x="726598" y="2837216"/>
            <a:ext cx="318681" cy="319608"/>
            <a:chOff x="2862264" y="1550988"/>
            <a:chExt cx="546100" cy="547688"/>
          </a:xfrm>
        </p:grpSpPr>
        <p:sp>
          <p:nvSpPr>
            <p:cNvPr id="54" name="Oval 76"/>
            <p:cNvSpPr>
              <a:spLocks noChangeArrowheads="1"/>
            </p:cNvSpPr>
            <p:nvPr/>
          </p:nvSpPr>
          <p:spPr bwMode="auto">
            <a:xfrm>
              <a:off x="2862264" y="1550988"/>
              <a:ext cx="546100" cy="547688"/>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5" name="Line 77"/>
            <p:cNvSpPr>
              <a:spLocks noChangeShapeType="1"/>
            </p:cNvSpPr>
            <p:nvPr/>
          </p:nvSpPr>
          <p:spPr bwMode="auto">
            <a:xfrm>
              <a:off x="3135314" y="1700213"/>
              <a:ext cx="0" cy="24447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6" name="Line 78"/>
            <p:cNvSpPr>
              <a:spLocks noChangeShapeType="1"/>
            </p:cNvSpPr>
            <p:nvPr/>
          </p:nvSpPr>
          <p:spPr bwMode="auto">
            <a:xfrm>
              <a:off x="3008314" y="1822451"/>
              <a:ext cx="25558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71" name="组合 70"/>
          <p:cNvGrpSpPr/>
          <p:nvPr/>
        </p:nvGrpSpPr>
        <p:grpSpPr>
          <a:xfrm>
            <a:off x="719068" y="5347177"/>
            <a:ext cx="318681" cy="196396"/>
            <a:chOff x="1679576" y="4870451"/>
            <a:chExt cx="546100" cy="336550"/>
          </a:xfrm>
        </p:grpSpPr>
        <p:sp>
          <p:nvSpPr>
            <p:cNvPr id="72"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3"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4"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5"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5" name="文本框 4"/>
          <p:cNvSpPr txBox="1"/>
          <p:nvPr/>
        </p:nvSpPr>
        <p:spPr>
          <a:xfrm>
            <a:off x="609573" y="601617"/>
            <a:ext cx="2646878" cy="1077218"/>
          </a:xfrm>
          <a:prstGeom prst="rect">
            <a:avLst/>
          </a:prstGeom>
          <a:noFill/>
        </p:spPr>
        <p:txBody>
          <a:bodyPr wrap="none" rtlCol="0">
            <a:spAutoFit/>
          </a:bodyPr>
          <a:lstStyle/>
          <a:p>
            <a:r>
              <a:rPr lang="zh-CN" altLang="en-US" sz="3200" b="1" dirty="0">
                <a:solidFill>
                  <a:schemeClr val="bg1"/>
                </a:solidFill>
              </a:rPr>
              <a:t>您的标题添加</a:t>
            </a:r>
            <a:endParaRPr lang="en-US" altLang="zh-CN" sz="3200" b="1" dirty="0">
              <a:solidFill>
                <a:schemeClr val="bg1"/>
              </a:solidFill>
            </a:endParaRPr>
          </a:p>
          <a:p>
            <a:r>
              <a:rPr lang="zh-CN" altLang="en-US" sz="3200" b="1" dirty="0">
                <a:solidFill>
                  <a:schemeClr val="bg1"/>
                </a:solidFill>
              </a:rPr>
              <a:t>此处</a:t>
            </a:r>
          </a:p>
        </p:txBody>
      </p:sp>
      <p:sp>
        <p:nvSpPr>
          <p:cNvPr id="7" name="矩形 6"/>
          <p:cNvSpPr/>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矩形 7"/>
          <p:cNvSpPr/>
          <p:nvPr/>
        </p:nvSpPr>
        <p:spPr>
          <a:xfrm>
            <a:off x="1179970" y="2817216"/>
            <a:ext cx="2302738" cy="387798"/>
          </a:xfrm>
          <a:prstGeom prst="rect">
            <a:avLst/>
          </a:prstGeom>
        </p:spPr>
        <p:txBody>
          <a:bodyPr wrap="square">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您的文字</a:t>
            </a:r>
          </a:p>
        </p:txBody>
      </p:sp>
      <p:sp>
        <p:nvSpPr>
          <p:cNvPr id="11" name="矩形 10"/>
          <p:cNvSpPr/>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矩形 11"/>
          <p:cNvSpPr/>
          <p:nvPr/>
        </p:nvSpPr>
        <p:spPr>
          <a:xfrm>
            <a:off x="1179970" y="4035233"/>
            <a:ext cx="2302738" cy="387798"/>
          </a:xfrm>
          <a:prstGeom prst="rect">
            <a:avLst/>
          </a:prstGeom>
        </p:spPr>
        <p:txBody>
          <a:bodyPr wrap="square">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您的文字</a:t>
            </a:r>
          </a:p>
        </p:txBody>
      </p:sp>
      <p:sp>
        <p:nvSpPr>
          <p:cNvPr id="15" name="矩形 14"/>
          <p:cNvSpPr/>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矩形 15"/>
          <p:cNvSpPr/>
          <p:nvPr/>
        </p:nvSpPr>
        <p:spPr>
          <a:xfrm>
            <a:off x="1179970" y="5253251"/>
            <a:ext cx="2302738" cy="387798"/>
          </a:xfrm>
          <a:prstGeom prst="rect">
            <a:avLst/>
          </a:prstGeom>
        </p:spPr>
        <p:txBody>
          <a:bodyPr wrap="square">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您的文字</a:t>
            </a:r>
          </a:p>
        </p:txBody>
      </p:sp>
      <p:grpSp>
        <p:nvGrpSpPr>
          <p:cNvPr id="2" name="组合 1"/>
          <p:cNvGrpSpPr/>
          <p:nvPr/>
        </p:nvGrpSpPr>
        <p:grpSpPr>
          <a:xfrm>
            <a:off x="4980568" y="652748"/>
            <a:ext cx="6622805" cy="1107222"/>
            <a:chOff x="4980568" y="652748"/>
            <a:chExt cx="6622805" cy="1107222"/>
          </a:xfrm>
        </p:grpSpPr>
        <p:sp>
          <p:nvSpPr>
            <p:cNvPr id="21" name="矩形 20"/>
            <p:cNvSpPr/>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矩形 21"/>
            <p:cNvSpPr/>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4134116"/>
            <a:ext cx="2302738" cy="2080083"/>
            <a:chOff x="4685233" y="4134116"/>
            <a:chExt cx="2302738" cy="2080083"/>
          </a:xfrm>
        </p:grpSpPr>
        <p:sp>
          <p:nvSpPr>
            <p:cNvPr id="24" name="矩形 23"/>
            <p:cNvSpPr/>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矩形 24"/>
            <p:cNvSpPr/>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矩形 38"/>
            <p:cNvSpPr/>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grpSp>
      <p:grpSp>
        <p:nvGrpSpPr>
          <p:cNvPr id="6" name="组合 5"/>
          <p:cNvGrpSpPr/>
          <p:nvPr/>
        </p:nvGrpSpPr>
        <p:grpSpPr>
          <a:xfrm>
            <a:off x="7007290" y="4134116"/>
            <a:ext cx="2302738" cy="2080083"/>
            <a:chOff x="7007290" y="4134116"/>
            <a:chExt cx="2302738" cy="2080083"/>
          </a:xfrm>
        </p:grpSpPr>
        <p:sp>
          <p:nvSpPr>
            <p:cNvPr id="34" name="矩形 33"/>
            <p:cNvSpPr/>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矩形 34"/>
            <p:cNvSpPr/>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40" name="矩形 39"/>
            <p:cNvSpPr/>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grpSp>
      <p:grpSp>
        <p:nvGrpSpPr>
          <p:cNvPr id="9" name="组合 8"/>
          <p:cNvGrpSpPr/>
          <p:nvPr/>
        </p:nvGrpSpPr>
        <p:grpSpPr>
          <a:xfrm>
            <a:off x="9329346" y="4134116"/>
            <a:ext cx="2302738" cy="2080083"/>
            <a:chOff x="9329346" y="4134116"/>
            <a:chExt cx="2302738" cy="2080083"/>
          </a:xfrm>
        </p:grpSpPr>
        <p:sp>
          <p:nvSpPr>
            <p:cNvPr id="37" name="矩形 36"/>
            <p:cNvSpPr/>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矩形 37"/>
            <p:cNvSpPr/>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41" name="矩形 40"/>
            <p:cNvSpPr/>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pic>
        <p:nvPicPr>
          <p:cNvPr id="10" name="图片占位符 9"/>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a:ln w="19050">
            <a:solidFill>
              <a:schemeClr val="accent2"/>
            </a:solidFill>
          </a:ln>
        </p:spPr>
      </p:pic>
      <p:pic>
        <p:nvPicPr>
          <p:cNvPr id="14" name="图片占位符 13"/>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a:ln w="19050">
            <a:solidFill>
              <a:schemeClr val="accent2"/>
            </a:solidFill>
          </a:ln>
        </p:spPr>
      </p:pic>
      <p:pic>
        <p:nvPicPr>
          <p:cNvPr id="23" name="图片占位符 22"/>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a:ln w="19050">
            <a:solidFill>
              <a:schemeClr val="accent2"/>
            </a:solidFill>
          </a:ln>
        </p:spPr>
      </p:pic>
    </p:spTree>
    <p:extLst>
      <p:ext uri="{BB962C8B-B14F-4D97-AF65-F5344CB8AC3E}">
        <p14:creationId xmlns:p14="http://schemas.microsoft.com/office/powerpoint/2010/main" val="303805406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0-#ppt_w/2"/>
                                          </p:val>
                                        </p:tav>
                                        <p:tav tm="100000">
                                          <p:val>
                                            <p:strVal val="#ppt_x"/>
                                          </p:val>
                                        </p:tav>
                                      </p:tavLst>
                                    </p:anim>
                                    <p:anim calcmode="lin" valueType="num">
                                      <p:cBhvr additive="base">
                                        <p:cTn id="24" dur="500" fill="hold"/>
                                        <p:tgtEl>
                                          <p:spTgt spid="7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0-#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2" presetClass="entr" presetSubtype="2"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right)">
                                      <p:cBhvr>
                                        <p:cTn id="56" dur="500"/>
                                        <p:tgtEl>
                                          <p:spTgt spid="2"/>
                                        </p:tgtEl>
                                      </p:cBhvr>
                                    </p:animEffect>
                                  </p:childTnLst>
                                </p:cTn>
                              </p:par>
                            </p:childTnLst>
                          </p:cTn>
                        </p:par>
                        <p:par>
                          <p:cTn id="57" fill="hold">
                            <p:stCondLst>
                              <p:cond delay="1000"/>
                            </p:stCondLst>
                            <p:childTnLst>
                              <p:par>
                                <p:cTn id="58" presetID="53" presetClass="entr" presetSubtype="16"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par>
                                <p:cTn id="63" presetID="53" presetClass="entr" presetSubtype="16" fill="hold" nodeType="withEffect">
                                  <p:stCondLst>
                                    <p:cond delay="25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par>
                                <p:cTn id="68" presetID="53" presetClass="entr" presetSubtype="16" fill="hold" nodeType="withEffect">
                                  <p:stCondLst>
                                    <p:cond delay="50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childTnLst>
                          </p:cTn>
                        </p:par>
                        <p:par>
                          <p:cTn id="73" fill="hold">
                            <p:stCondLst>
                              <p:cond delay="2000"/>
                            </p:stCondLst>
                            <p:childTnLst>
                              <p:par>
                                <p:cTn id="74" presetID="22" presetClass="entr" presetSubtype="1"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up)">
                                      <p:cBhvr>
                                        <p:cTn id="76" dur="500"/>
                                        <p:tgtEl>
                                          <p:spTgt spid="3"/>
                                        </p:tgtEl>
                                      </p:cBhvr>
                                    </p:animEffect>
                                  </p:childTnLst>
                                </p:cTn>
                              </p:par>
                              <p:par>
                                <p:cTn id="77" presetID="22" presetClass="entr" presetSubtype="1" fill="hold" nodeType="withEffect">
                                  <p:stCondLst>
                                    <p:cond delay="250"/>
                                  </p:stCondLst>
                                  <p:childTnLst>
                                    <p:set>
                                      <p:cBhvr>
                                        <p:cTn id="78" dur="1" fill="hold">
                                          <p:stCondLst>
                                            <p:cond delay="0"/>
                                          </p:stCondLst>
                                        </p:cTn>
                                        <p:tgtEl>
                                          <p:spTgt spid="6"/>
                                        </p:tgtEl>
                                        <p:attrNameLst>
                                          <p:attrName>style.visibility</p:attrName>
                                        </p:attrNameLst>
                                      </p:cBhvr>
                                      <p:to>
                                        <p:strVal val="visible"/>
                                      </p:to>
                                    </p:set>
                                    <p:animEffect transition="in" filter="wipe(up)">
                                      <p:cBhvr>
                                        <p:cTn id="79" dur="500"/>
                                        <p:tgtEl>
                                          <p:spTgt spid="6"/>
                                        </p:tgtEl>
                                      </p:cBhvr>
                                    </p:animEffect>
                                  </p:childTnLst>
                                </p:cTn>
                              </p:par>
                              <p:par>
                                <p:cTn id="80" presetID="22" presetClass="entr" presetSubtype="1" fill="hold" nodeType="withEffect">
                                  <p:stCondLst>
                                    <p:cond delay="500"/>
                                  </p:stCondLst>
                                  <p:childTnLst>
                                    <p:set>
                                      <p:cBhvr>
                                        <p:cTn id="81" dur="1" fill="hold">
                                          <p:stCondLst>
                                            <p:cond delay="0"/>
                                          </p:stCondLst>
                                        </p:cTn>
                                        <p:tgtEl>
                                          <p:spTgt spid="9"/>
                                        </p:tgtEl>
                                        <p:attrNameLst>
                                          <p:attrName>style.visibility</p:attrName>
                                        </p:attrNameLst>
                                      </p:cBhvr>
                                      <p:to>
                                        <p:strVal val="visible"/>
                                      </p:to>
                                    </p:set>
                                    <p:animEffect transition="in" filter="wipe(up)">
                                      <p:cBhvr>
                                        <p:cTn id="8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 grpId="0"/>
      <p:bldP spid="7" grpId="0"/>
      <p:bldP spid="8" grpId="0"/>
      <p:bldP spid="11" grpId="0"/>
      <p:bldP spid="12"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77593" y="3020251"/>
            <a:ext cx="4944331" cy="1311128"/>
            <a:chOff x="6477593" y="3020251"/>
            <a:chExt cx="4944331" cy="1311128"/>
          </a:xfrm>
        </p:grpSpPr>
        <p:sp>
          <p:nvSpPr>
            <p:cNvPr id="7" name="矩形 6"/>
            <p:cNvSpPr/>
            <p:nvPr/>
          </p:nvSpPr>
          <p:spPr>
            <a:xfrm>
              <a:off x="7112593" y="3296902"/>
              <a:ext cx="4309331" cy="757130"/>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sp>
          <p:nvSpPr>
            <p:cNvPr id="8" name="矩形 7"/>
            <p:cNvSpPr/>
            <p:nvPr/>
          </p:nvSpPr>
          <p:spPr>
            <a:xfrm>
              <a:off x="6477593" y="3020251"/>
              <a:ext cx="758371" cy="1311128"/>
            </a:xfrm>
            <a:prstGeom prst="rect">
              <a:avLst/>
            </a:prstGeom>
          </p:spPr>
          <p:txBody>
            <a:bodyPr wrap="square">
              <a:spAutoFit/>
            </a:bodyPr>
            <a:lstStyle/>
            <a:p>
              <a:pPr lvl="0">
                <a:lnSpc>
                  <a:spcPct val="120000"/>
                </a:lnSpc>
              </a:pPr>
              <a:r>
                <a:rPr lang="en-US" altLang="zh-CN" sz="6600" dirty="0">
                  <a:solidFill>
                    <a:prstClr val="black">
                      <a:lumMod val="65000"/>
                      <a:lumOff val="35000"/>
                    </a:prstClr>
                  </a:solidFill>
                  <a:latin typeface="+mj-lt"/>
                  <a:ea typeface="微软雅黑" panose="020B0503020204020204" pitchFamily="34" charset="-122"/>
                </a:rPr>
                <a:t>1</a:t>
              </a:r>
              <a:endParaRPr lang="zh-CN" altLang="en-US" sz="6600" dirty="0">
                <a:solidFill>
                  <a:prstClr val="black">
                    <a:lumMod val="65000"/>
                    <a:lumOff val="35000"/>
                  </a:prstClr>
                </a:solidFill>
                <a:latin typeface="+mj-lt"/>
                <a:ea typeface="微软雅黑" panose="020B0503020204020204" pitchFamily="34" charset="-122"/>
              </a:endParaRPr>
            </a:p>
          </p:txBody>
        </p:sp>
      </p:grpSp>
      <p:grpSp>
        <p:nvGrpSpPr>
          <p:cNvPr id="3" name="组合 2"/>
          <p:cNvGrpSpPr/>
          <p:nvPr/>
        </p:nvGrpSpPr>
        <p:grpSpPr>
          <a:xfrm>
            <a:off x="6477593" y="4048488"/>
            <a:ext cx="4944331" cy="1311128"/>
            <a:chOff x="6477593" y="4048488"/>
            <a:chExt cx="4944331" cy="1311128"/>
          </a:xfrm>
        </p:grpSpPr>
        <p:sp>
          <p:nvSpPr>
            <p:cNvPr id="10" name="矩形 9"/>
            <p:cNvSpPr/>
            <p:nvPr/>
          </p:nvSpPr>
          <p:spPr>
            <a:xfrm>
              <a:off x="7112593" y="4325139"/>
              <a:ext cx="4309331" cy="757130"/>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sp>
          <p:nvSpPr>
            <p:cNvPr id="11" name="矩形 10"/>
            <p:cNvSpPr/>
            <p:nvPr/>
          </p:nvSpPr>
          <p:spPr>
            <a:xfrm>
              <a:off x="6477593" y="4048488"/>
              <a:ext cx="758371" cy="1311128"/>
            </a:xfrm>
            <a:prstGeom prst="rect">
              <a:avLst/>
            </a:prstGeom>
          </p:spPr>
          <p:txBody>
            <a:bodyPr wrap="square">
              <a:spAutoFit/>
            </a:bodyPr>
            <a:lstStyle/>
            <a:p>
              <a:pPr lvl="0">
                <a:lnSpc>
                  <a:spcPct val="120000"/>
                </a:lnSpc>
              </a:pPr>
              <a:r>
                <a:rPr lang="en-US" altLang="zh-CN" sz="6600" dirty="0">
                  <a:solidFill>
                    <a:prstClr val="black">
                      <a:lumMod val="65000"/>
                      <a:lumOff val="35000"/>
                    </a:prstClr>
                  </a:solidFill>
                  <a:latin typeface="+mj-lt"/>
                  <a:ea typeface="微软雅黑" panose="020B0503020204020204" pitchFamily="34" charset="-122"/>
                </a:rPr>
                <a:t>2</a:t>
              </a:r>
              <a:endParaRPr lang="zh-CN" altLang="en-US" sz="6600" dirty="0">
                <a:solidFill>
                  <a:prstClr val="black">
                    <a:lumMod val="65000"/>
                    <a:lumOff val="35000"/>
                  </a:prstClr>
                </a:solidFill>
                <a:latin typeface="+mj-lt"/>
                <a:ea typeface="微软雅黑" panose="020B0503020204020204" pitchFamily="34" charset="-122"/>
              </a:endParaRPr>
            </a:p>
          </p:txBody>
        </p:sp>
      </p:grpSp>
      <p:grpSp>
        <p:nvGrpSpPr>
          <p:cNvPr id="4" name="组合 3"/>
          <p:cNvGrpSpPr/>
          <p:nvPr/>
        </p:nvGrpSpPr>
        <p:grpSpPr>
          <a:xfrm>
            <a:off x="6477593" y="5076726"/>
            <a:ext cx="4944331" cy="1311128"/>
            <a:chOff x="6477593" y="5076726"/>
            <a:chExt cx="4944331" cy="1311128"/>
          </a:xfrm>
        </p:grpSpPr>
        <p:sp>
          <p:nvSpPr>
            <p:cNvPr id="13" name="矩形 12"/>
            <p:cNvSpPr/>
            <p:nvPr/>
          </p:nvSpPr>
          <p:spPr>
            <a:xfrm>
              <a:off x="7112593" y="5353377"/>
              <a:ext cx="4309331" cy="757130"/>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sp>
          <p:nvSpPr>
            <p:cNvPr id="14" name="矩形 13"/>
            <p:cNvSpPr/>
            <p:nvPr/>
          </p:nvSpPr>
          <p:spPr>
            <a:xfrm>
              <a:off x="6477593" y="5076726"/>
              <a:ext cx="758371" cy="1311128"/>
            </a:xfrm>
            <a:prstGeom prst="rect">
              <a:avLst/>
            </a:prstGeom>
          </p:spPr>
          <p:txBody>
            <a:bodyPr wrap="square">
              <a:spAutoFit/>
            </a:bodyPr>
            <a:lstStyle/>
            <a:p>
              <a:pPr lvl="0">
                <a:lnSpc>
                  <a:spcPct val="120000"/>
                </a:lnSpc>
              </a:pPr>
              <a:r>
                <a:rPr lang="en-US" altLang="zh-CN" sz="6600" dirty="0">
                  <a:solidFill>
                    <a:prstClr val="black">
                      <a:lumMod val="65000"/>
                      <a:lumOff val="35000"/>
                    </a:prstClr>
                  </a:solidFill>
                  <a:latin typeface="+mj-lt"/>
                  <a:ea typeface="微软雅黑" panose="020B0503020204020204" pitchFamily="34" charset="-122"/>
                </a:rPr>
                <a:t>3</a:t>
              </a:r>
              <a:endParaRPr lang="zh-CN" altLang="en-US" sz="6600" dirty="0">
                <a:solidFill>
                  <a:prstClr val="black">
                    <a:lumMod val="65000"/>
                    <a:lumOff val="35000"/>
                  </a:prstClr>
                </a:solidFill>
                <a:latin typeface="+mj-lt"/>
                <a:ea typeface="微软雅黑" panose="020B0503020204020204" pitchFamily="34" charset="-122"/>
              </a:endParaRPr>
            </a:p>
          </p:txBody>
        </p:sp>
      </p:grpSp>
      <p:pic>
        <p:nvPicPr>
          <p:cNvPr id="26" name="图片占位符 25"/>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22" name="图片占位符 21"/>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28" name="图片占位符 27"/>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30" name="图片占位符 29"/>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pic>
        <p:nvPicPr>
          <p:cNvPr id="32" name="图片占位符 31"/>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pic>
        <p:nvPicPr>
          <p:cNvPr id="34" name="图片占位符 33"/>
          <p:cNvPicPr>
            <a:picLocks noGrp="1" noChangeAspect="1"/>
          </p:cNvPicPr>
          <p:nvPr>
            <p:ph type="pic" sz="quarter" idx="15"/>
          </p:nvPr>
        </p:nvPicPr>
        <p:blipFill>
          <a:blip r:embed="rId9"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71920664"/>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par>
                          <p:cTn id="37" fill="hold">
                            <p:stCondLst>
                              <p:cond delay="1500"/>
                            </p:stCondLst>
                            <p:childTnLst>
                              <p:par>
                                <p:cTn id="38" presetID="22" presetClass="entr" presetSubtype="8"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a:cxnSpLocks/>
          </p:cNvCxnSpPr>
          <p:nvPr/>
        </p:nvCxnSpPr>
        <p:spPr>
          <a:xfrm>
            <a:off x="5110273" y="1773029"/>
            <a:ext cx="1971454"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479800" y="996385"/>
            <a:ext cx="5232400"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10" name="文本框 9"/>
          <p:cNvSpPr txBox="1"/>
          <p:nvPr/>
        </p:nvSpPr>
        <p:spPr>
          <a:xfrm>
            <a:off x="5273442" y="539741"/>
            <a:ext cx="1723550" cy="400110"/>
          </a:xfrm>
          <a:prstGeom prst="rect">
            <a:avLst/>
          </a:prstGeom>
          <a:noFill/>
        </p:spPr>
        <p:txBody>
          <a:bodyPr wrap="none"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pic>
        <p:nvPicPr>
          <p:cNvPr id="14" name="图片占位符 13"/>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18" name="图片占位符 17"/>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6846206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3" name="矩形 2"/>
          <p:cNvSpPr/>
          <p:nvPr/>
        </p:nvSpPr>
        <p:spPr>
          <a:xfrm>
            <a:off x="0" y="0"/>
            <a:ext cx="12192000" cy="6858000"/>
          </a:xfrm>
          <a:prstGeom prst="rect">
            <a:avLst/>
          </a:prstGeom>
          <a:solidFill>
            <a:schemeClr val="accent4">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8"/>
          <p:cNvGrpSpPr/>
          <p:nvPr/>
        </p:nvGrpSpPr>
        <p:grpSpPr>
          <a:xfrm>
            <a:off x="4692490" y="1057939"/>
            <a:ext cx="2807020" cy="3129858"/>
            <a:chOff x="4693878" y="-802178"/>
            <a:chExt cx="2807022" cy="3129860"/>
          </a:xfrm>
        </p:grpSpPr>
        <p:sp>
          <p:nvSpPr>
            <p:cNvPr id="8"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23"/>
            <p:cNvSpPr txBox="1"/>
            <p:nvPr/>
          </p:nvSpPr>
          <p:spPr>
            <a:xfrm>
              <a:off x="5512436" y="306311"/>
              <a:ext cx="1167129" cy="912881"/>
            </a:xfrm>
            <a:prstGeom prst="rect">
              <a:avLst/>
            </a:prstGeom>
            <a:noFill/>
          </p:spPr>
          <p:txBody>
            <a:bodyPr wrap="square" lIns="0" tIns="0" rIns="0" bIns="0" anchor="ctr">
              <a:normAutofit/>
            </a:bodyPr>
            <a:lstStyle/>
            <a:p>
              <a:pPr algn="ctr"/>
              <a:r>
                <a:rPr lang="en-US" altLang="zh-CN" sz="4800" b="1" dirty="0">
                  <a:solidFill>
                    <a:schemeClr val="bg1"/>
                  </a:solidFill>
                </a:rPr>
                <a:t>03</a:t>
              </a:r>
              <a:endParaRPr lang="zh-CN" altLang="en-US" sz="4800" b="1" dirty="0">
                <a:solidFill>
                  <a:schemeClr val="bg1"/>
                </a:solidFill>
              </a:endParaRPr>
            </a:p>
          </p:txBody>
        </p:sp>
      </p:grpSp>
      <p:sp>
        <p:nvSpPr>
          <p:cNvPr id="11" name="矩形 10"/>
          <p:cNvSpPr/>
          <p:nvPr/>
        </p:nvSpPr>
        <p:spPr>
          <a:xfrm>
            <a:off x="3746639" y="4035409"/>
            <a:ext cx="4698722" cy="584775"/>
          </a:xfrm>
          <a:prstGeom prst="rect">
            <a:avLst/>
          </a:prstGeom>
        </p:spPr>
        <p:txBody>
          <a:bodyPr wrap="none">
            <a:spAutoFit/>
          </a:bodyPr>
          <a:lstStyle/>
          <a:p>
            <a:pPr algn="ctr"/>
            <a:r>
              <a:rPr lang="zh-CN" altLang="en-US" sz="3200" dirty="0">
                <a:solidFill>
                  <a:schemeClr val="bg1"/>
                </a:solidFill>
              </a:rPr>
              <a:t>此内容作为文字排版占位</a:t>
            </a:r>
          </a:p>
        </p:txBody>
      </p:sp>
    </p:spTree>
    <p:extLst>
      <p:ext uri="{BB962C8B-B14F-4D97-AF65-F5344CB8AC3E}">
        <p14:creationId xmlns:p14="http://schemas.microsoft.com/office/powerpoint/2010/main" val="1045640222"/>
      </p:ext>
    </p:extLst>
  </p:cSld>
  <p:clrMapOvr>
    <a:masterClrMapping/>
  </p:clrMapOvr>
  <p:transition spd="slow" advTm="400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PicturePlaceholder 4"/>
          <p:cNvPicPr>
            <a:picLocks noGrp="1" noChangeAspect="1"/>
          </p:cNvPicPr>
          <p:nvPr>
            <p:ph type="pic" sz="quarter" idx="10"/>
            <p:custDataLst>
              <p:tags r:id="rId2"/>
            </p:custDataLst>
          </p:nvPr>
        </p:nvPicPr>
        <p:blipFill>
          <a:blip r:embed="rId22" cstate="screen">
            <a:extLst>
              <a:ext uri="{28A0092B-C50C-407E-A947-70E740481C1C}">
                <a14:useLocalDpi xmlns:a14="http://schemas.microsoft.com/office/drawing/2010/main"/>
              </a:ext>
            </a:extLst>
          </a:blip>
          <a:srcRect/>
          <a:stretch>
            <a:fillRect/>
          </a:stretch>
        </p:blipFill>
        <p:spPr/>
      </p:pic>
      <p:grpSp>
        <p:nvGrpSpPr>
          <p:cNvPr id="14" name="PA_组合 13"/>
          <p:cNvGrpSpPr/>
          <p:nvPr>
            <p:custDataLst>
              <p:tags r:id="rId3"/>
            </p:custDataLst>
          </p:nvPr>
        </p:nvGrpSpPr>
        <p:grpSpPr>
          <a:xfrm>
            <a:off x="6050942" y="1006795"/>
            <a:ext cx="5390399" cy="3087608"/>
            <a:chOff x="2007321" y="1438226"/>
            <a:chExt cx="8493758" cy="4865206"/>
          </a:xfrm>
        </p:grpSpPr>
        <p:sp>
          <p:nvSpPr>
            <p:cNvPr id="15" name="PA_任意多边形 14"/>
            <p:cNvSpPr>
              <a:spLocks/>
            </p:cNvSpPr>
            <p:nvPr>
              <p:custDataLst>
                <p:tags r:id="rId13"/>
              </p:custDataLst>
            </p:nvPr>
          </p:nvSpPr>
          <p:spPr bwMode="auto">
            <a:xfrm>
              <a:off x="2007321" y="6114631"/>
              <a:ext cx="4278336" cy="188801"/>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6" name="PA_任意多边形 15"/>
            <p:cNvSpPr>
              <a:spLocks/>
            </p:cNvSpPr>
            <p:nvPr>
              <p:custDataLst>
                <p:tags r:id="rId14"/>
              </p:custDataLst>
            </p:nvPr>
          </p:nvSpPr>
          <p:spPr bwMode="auto">
            <a:xfrm>
              <a:off x="6222740" y="6114631"/>
              <a:ext cx="4278336" cy="188801"/>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7" name="PA_任意多边形 16"/>
            <p:cNvSpPr>
              <a:spLocks/>
            </p:cNvSpPr>
            <p:nvPr>
              <p:custDataLst>
                <p:tags r:id="rId15"/>
              </p:custDataLst>
            </p:nvPr>
          </p:nvSpPr>
          <p:spPr bwMode="auto">
            <a:xfrm>
              <a:off x="2868796" y="1438226"/>
              <a:ext cx="6838568" cy="466672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8" name="PA_矩形 17"/>
            <p:cNvSpPr>
              <a:spLocks noChangeArrowheads="1"/>
            </p:cNvSpPr>
            <p:nvPr>
              <p:custDataLst>
                <p:tags r:id="rId16"/>
              </p:custDataLst>
            </p:nvPr>
          </p:nvSpPr>
          <p:spPr bwMode="auto">
            <a:xfrm>
              <a:off x="2007321" y="6037175"/>
              <a:ext cx="8493758" cy="154911"/>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9" name="PA_任意多边形 18"/>
            <p:cNvSpPr>
              <a:spLocks/>
            </p:cNvSpPr>
            <p:nvPr>
              <p:custDataLst>
                <p:tags r:id="rId17"/>
              </p:custDataLst>
            </p:nvPr>
          </p:nvSpPr>
          <p:spPr bwMode="auto">
            <a:xfrm>
              <a:off x="5641969" y="6037175"/>
              <a:ext cx="1219616" cy="8713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20" name="PA_矩形 19"/>
            <p:cNvSpPr>
              <a:spLocks noChangeArrowheads="1"/>
            </p:cNvSpPr>
            <p:nvPr>
              <p:custDataLst>
                <p:tags r:id="rId18"/>
              </p:custDataLst>
            </p:nvPr>
          </p:nvSpPr>
          <p:spPr bwMode="auto">
            <a:xfrm>
              <a:off x="3096263" y="1733529"/>
              <a:ext cx="6383628" cy="4032554"/>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21" name="PA_椭圆 20"/>
            <p:cNvSpPr/>
            <p:nvPr>
              <p:custDataLst>
                <p:tags r:id="rId19"/>
              </p:custDataLst>
            </p:nvPr>
          </p:nvSpPr>
          <p:spPr>
            <a:xfrm>
              <a:off x="6251777" y="1546335"/>
              <a:ext cx="79086" cy="7908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PA_矩形 12"/>
          <p:cNvSpPr/>
          <p:nvPr>
            <p:custDataLst>
              <p:tags r:id="rId4"/>
            </p:custDataLst>
          </p:nvPr>
        </p:nvSpPr>
        <p:spPr>
          <a:xfrm>
            <a:off x="0" y="0"/>
            <a:ext cx="5206738" cy="6858000"/>
          </a:xfrm>
          <a:prstGeom prst="rect">
            <a:avLst/>
          </a:prstGeom>
          <a:solidFill>
            <a:schemeClr val="accent4">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任意多边形 270"/>
          <p:cNvSpPr>
            <a:spLocks noChangeArrowheads="1"/>
          </p:cNvSpPr>
          <p:nvPr>
            <p:custDataLst>
              <p:tags r:id="rId5"/>
            </p:custDataLst>
          </p:nvPr>
        </p:nvSpPr>
        <p:spPr bwMode="auto">
          <a:xfrm>
            <a:off x="2342084" y="1988057"/>
            <a:ext cx="522569" cy="373258"/>
          </a:xfrm>
          <a:custGeom>
            <a:avLst/>
            <a:gdLst>
              <a:gd name="T0" fmla="*/ 199 w 216"/>
              <a:gd name="T1" fmla="*/ 117 h 153"/>
              <a:gd name="T2" fmla="*/ 199 w 216"/>
              <a:gd name="T3" fmla="*/ 16 h 153"/>
              <a:gd name="T4" fmla="*/ 199 w 216"/>
              <a:gd name="T5" fmla="*/ 16 h 153"/>
              <a:gd name="T6" fmla="*/ 183 w 216"/>
              <a:gd name="T7" fmla="*/ 0 h 153"/>
              <a:gd name="T8" fmla="*/ 33 w 216"/>
              <a:gd name="T9" fmla="*/ 0 h 153"/>
              <a:gd name="T10" fmla="*/ 33 w 216"/>
              <a:gd name="T11" fmla="*/ 0 h 153"/>
              <a:gd name="T12" fmla="*/ 16 w 216"/>
              <a:gd name="T13" fmla="*/ 16 h 153"/>
              <a:gd name="T14" fmla="*/ 16 w 216"/>
              <a:gd name="T15" fmla="*/ 117 h 153"/>
              <a:gd name="T16" fmla="*/ 0 w 216"/>
              <a:gd name="T17" fmla="*/ 117 h 153"/>
              <a:gd name="T18" fmla="*/ 0 w 216"/>
              <a:gd name="T19" fmla="*/ 136 h 153"/>
              <a:gd name="T20" fmla="*/ 0 w 216"/>
              <a:gd name="T21" fmla="*/ 136 h 153"/>
              <a:gd name="T22" fmla="*/ 16 w 216"/>
              <a:gd name="T23" fmla="*/ 152 h 153"/>
              <a:gd name="T24" fmla="*/ 199 w 216"/>
              <a:gd name="T25" fmla="*/ 152 h 153"/>
              <a:gd name="T26" fmla="*/ 199 w 216"/>
              <a:gd name="T27" fmla="*/ 152 h 153"/>
              <a:gd name="T28" fmla="*/ 215 w 216"/>
              <a:gd name="T29" fmla="*/ 136 h 153"/>
              <a:gd name="T30" fmla="*/ 215 w 216"/>
              <a:gd name="T31" fmla="*/ 117 h 153"/>
              <a:gd name="T32" fmla="*/ 199 w 216"/>
              <a:gd name="T33" fmla="*/ 117 h 153"/>
              <a:gd name="T34" fmla="*/ 25 w 216"/>
              <a:gd name="T35" fmla="*/ 16 h 153"/>
              <a:gd name="T36" fmla="*/ 25 w 216"/>
              <a:gd name="T37" fmla="*/ 16 h 153"/>
              <a:gd name="T38" fmla="*/ 33 w 216"/>
              <a:gd name="T39" fmla="*/ 8 h 153"/>
              <a:gd name="T40" fmla="*/ 183 w 216"/>
              <a:gd name="T41" fmla="*/ 8 h 153"/>
              <a:gd name="T42" fmla="*/ 183 w 216"/>
              <a:gd name="T43" fmla="*/ 8 h 153"/>
              <a:gd name="T44" fmla="*/ 191 w 216"/>
              <a:gd name="T45" fmla="*/ 16 h 153"/>
              <a:gd name="T46" fmla="*/ 191 w 216"/>
              <a:gd name="T47" fmla="*/ 117 h 153"/>
              <a:gd name="T48" fmla="*/ 25 w 216"/>
              <a:gd name="T49" fmla="*/ 117 h 153"/>
              <a:gd name="T50" fmla="*/ 25 w 216"/>
              <a:gd name="T51" fmla="*/ 16 h 153"/>
              <a:gd name="T52" fmla="*/ 207 w 216"/>
              <a:gd name="T53" fmla="*/ 136 h 153"/>
              <a:gd name="T54" fmla="*/ 207 w 216"/>
              <a:gd name="T55" fmla="*/ 136 h 153"/>
              <a:gd name="T56" fmla="*/ 199 w 216"/>
              <a:gd name="T57" fmla="*/ 143 h 153"/>
              <a:gd name="T58" fmla="*/ 16 w 216"/>
              <a:gd name="T59" fmla="*/ 143 h 153"/>
              <a:gd name="T60" fmla="*/ 16 w 216"/>
              <a:gd name="T61" fmla="*/ 143 h 153"/>
              <a:gd name="T62" fmla="*/ 9 w 216"/>
              <a:gd name="T63" fmla="*/ 136 h 153"/>
              <a:gd name="T64" fmla="*/ 9 w 216"/>
              <a:gd name="T65" fmla="*/ 125 h 153"/>
              <a:gd name="T66" fmla="*/ 68 w 216"/>
              <a:gd name="T67" fmla="*/ 125 h 153"/>
              <a:gd name="T68" fmla="*/ 68 w 216"/>
              <a:gd name="T69" fmla="*/ 125 h 153"/>
              <a:gd name="T70" fmla="*/ 78 w 216"/>
              <a:gd name="T71" fmla="*/ 132 h 153"/>
              <a:gd name="T72" fmla="*/ 137 w 216"/>
              <a:gd name="T73" fmla="*/ 132 h 153"/>
              <a:gd name="T74" fmla="*/ 137 w 216"/>
              <a:gd name="T75" fmla="*/ 132 h 153"/>
              <a:gd name="T76" fmla="*/ 147 w 216"/>
              <a:gd name="T77" fmla="*/ 125 h 153"/>
              <a:gd name="T78" fmla="*/ 207 w 216"/>
              <a:gd name="T79" fmla="*/ 125 h 153"/>
              <a:gd name="T80" fmla="*/ 207 w 216"/>
              <a:gd name="T81" fmla="*/ 1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153">
                <a:moveTo>
                  <a:pt x="199" y="117"/>
                </a:moveTo>
                <a:lnTo>
                  <a:pt x="199" y="16"/>
                </a:lnTo>
                <a:lnTo>
                  <a:pt x="199" y="16"/>
                </a:lnTo>
                <a:cubicBezTo>
                  <a:pt x="199" y="7"/>
                  <a:pt x="192" y="0"/>
                  <a:pt x="183" y="0"/>
                </a:cubicBezTo>
                <a:lnTo>
                  <a:pt x="33" y="0"/>
                </a:lnTo>
                <a:lnTo>
                  <a:pt x="33" y="0"/>
                </a:lnTo>
                <a:cubicBezTo>
                  <a:pt x="24" y="0"/>
                  <a:pt x="16" y="7"/>
                  <a:pt x="16" y="16"/>
                </a:cubicBezTo>
                <a:lnTo>
                  <a:pt x="16" y="117"/>
                </a:lnTo>
                <a:lnTo>
                  <a:pt x="0" y="117"/>
                </a:lnTo>
                <a:lnTo>
                  <a:pt x="0" y="136"/>
                </a:lnTo>
                <a:lnTo>
                  <a:pt x="0" y="136"/>
                </a:lnTo>
                <a:cubicBezTo>
                  <a:pt x="0" y="145"/>
                  <a:pt x="7" y="152"/>
                  <a:pt x="16" y="152"/>
                </a:cubicBezTo>
                <a:lnTo>
                  <a:pt x="199" y="152"/>
                </a:lnTo>
                <a:lnTo>
                  <a:pt x="199" y="152"/>
                </a:lnTo>
                <a:cubicBezTo>
                  <a:pt x="208" y="152"/>
                  <a:pt x="215" y="145"/>
                  <a:pt x="215" y="136"/>
                </a:cubicBezTo>
                <a:lnTo>
                  <a:pt x="215" y="117"/>
                </a:lnTo>
                <a:lnTo>
                  <a:pt x="199" y="117"/>
                </a:lnTo>
                <a:close/>
                <a:moveTo>
                  <a:pt x="25" y="16"/>
                </a:moveTo>
                <a:lnTo>
                  <a:pt x="25" y="16"/>
                </a:lnTo>
                <a:cubicBezTo>
                  <a:pt x="25" y="12"/>
                  <a:pt x="28" y="8"/>
                  <a:pt x="33" y="8"/>
                </a:cubicBezTo>
                <a:lnTo>
                  <a:pt x="183" y="8"/>
                </a:lnTo>
                <a:lnTo>
                  <a:pt x="183" y="8"/>
                </a:lnTo>
                <a:cubicBezTo>
                  <a:pt x="187" y="8"/>
                  <a:pt x="191" y="12"/>
                  <a:pt x="191" y="16"/>
                </a:cubicBezTo>
                <a:lnTo>
                  <a:pt x="191" y="117"/>
                </a:lnTo>
                <a:lnTo>
                  <a:pt x="25" y="117"/>
                </a:lnTo>
                <a:lnTo>
                  <a:pt x="25" y="16"/>
                </a:lnTo>
                <a:close/>
                <a:moveTo>
                  <a:pt x="207" y="136"/>
                </a:moveTo>
                <a:lnTo>
                  <a:pt x="207" y="136"/>
                </a:lnTo>
                <a:cubicBezTo>
                  <a:pt x="207" y="140"/>
                  <a:pt x="204" y="143"/>
                  <a:pt x="199" y="143"/>
                </a:cubicBezTo>
                <a:lnTo>
                  <a:pt x="16" y="143"/>
                </a:lnTo>
                <a:lnTo>
                  <a:pt x="16" y="143"/>
                </a:lnTo>
                <a:cubicBezTo>
                  <a:pt x="12" y="143"/>
                  <a:pt x="9" y="140"/>
                  <a:pt x="9" y="136"/>
                </a:cubicBezTo>
                <a:lnTo>
                  <a:pt x="9" y="125"/>
                </a:lnTo>
                <a:lnTo>
                  <a:pt x="68" y="125"/>
                </a:lnTo>
                <a:lnTo>
                  <a:pt x="68" y="125"/>
                </a:lnTo>
                <a:cubicBezTo>
                  <a:pt x="70" y="129"/>
                  <a:pt x="74" y="132"/>
                  <a:pt x="78" y="132"/>
                </a:cubicBezTo>
                <a:lnTo>
                  <a:pt x="137" y="132"/>
                </a:lnTo>
                <a:lnTo>
                  <a:pt x="137" y="132"/>
                </a:lnTo>
                <a:cubicBezTo>
                  <a:pt x="142" y="132"/>
                  <a:pt x="146" y="129"/>
                  <a:pt x="147" y="125"/>
                </a:cubicBezTo>
                <a:lnTo>
                  <a:pt x="207" y="125"/>
                </a:lnTo>
                <a:lnTo>
                  <a:pt x="207" y="136"/>
                </a:lnTo>
                <a:close/>
              </a:path>
            </a:pathLst>
          </a:custGeom>
          <a:solidFill>
            <a:srgbClr val="0EA9E2"/>
          </a:solidFill>
          <a:ln>
            <a:noFill/>
          </a:ln>
          <a:effectLst/>
        </p:spPr>
        <p:txBody>
          <a:bodyPr wrap="none" anchor="ctr"/>
          <a:lstStyle/>
          <a:p>
            <a:endParaRPr lang="en-US"/>
          </a:p>
        </p:txBody>
      </p:sp>
      <p:sp>
        <p:nvSpPr>
          <p:cNvPr id="31" name="PA_文本框 30"/>
          <p:cNvSpPr txBox="1"/>
          <p:nvPr>
            <p:custDataLst>
              <p:tags r:id="rId6"/>
            </p:custDataLst>
          </p:nvPr>
        </p:nvSpPr>
        <p:spPr>
          <a:xfrm>
            <a:off x="1318401" y="2521333"/>
            <a:ext cx="2569935" cy="523220"/>
          </a:xfrm>
          <a:prstGeom prst="rect">
            <a:avLst/>
          </a:prstGeom>
          <a:noFill/>
        </p:spPr>
        <p:txBody>
          <a:bodyPr wrap="none" rtlCol="0">
            <a:spAutoFit/>
          </a:bodyPr>
          <a:lstStyle/>
          <a:p>
            <a:pPr algn="ctr"/>
            <a:r>
              <a:rPr lang="zh-CN" altLang="en-US" sz="2800" spc="300" dirty="0">
                <a:solidFill>
                  <a:schemeClr val="bg1"/>
                </a:solidFill>
                <a:latin typeface="+mn-ea"/>
                <a:cs typeface="Nexa Bold" charset="0"/>
              </a:rPr>
              <a:t>标题文字添加</a:t>
            </a:r>
          </a:p>
        </p:txBody>
      </p:sp>
      <p:cxnSp>
        <p:nvCxnSpPr>
          <p:cNvPr id="32" name="PA_直接连接符 31"/>
          <p:cNvCxnSpPr/>
          <p:nvPr>
            <p:custDataLst>
              <p:tags r:id="rId7"/>
            </p:custDataLst>
          </p:nvPr>
        </p:nvCxnSpPr>
        <p:spPr>
          <a:xfrm>
            <a:off x="2285315" y="3179013"/>
            <a:ext cx="636105" cy="0"/>
          </a:xfrm>
          <a:prstGeom prst="line">
            <a:avLst/>
          </a:prstGeom>
          <a:ln w="6350" cap="flat" cmpd="sng" algn="ctr">
            <a:solidFill>
              <a:srgbClr val="0EA9E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PA_矩形 32"/>
          <p:cNvSpPr/>
          <p:nvPr>
            <p:custDataLst>
              <p:tags r:id="rId8"/>
            </p:custDataLst>
          </p:nvPr>
        </p:nvSpPr>
        <p:spPr>
          <a:xfrm>
            <a:off x="1106647" y="3499051"/>
            <a:ext cx="2993441" cy="923330"/>
          </a:xfrm>
          <a:prstGeom prst="rect">
            <a:avLst/>
          </a:prstGeom>
        </p:spPr>
        <p:txBody>
          <a:bodyPr wrap="square">
            <a:spAutoFit/>
          </a:bodyPr>
          <a:lstStyle/>
          <a:p>
            <a:pPr algn="ctr">
              <a:lnSpc>
                <a:spcPct val="150000"/>
              </a:lnSpc>
            </a:pPr>
            <a:r>
              <a:rPr lang="zh-CN" altLang="en-US" sz="1200" dirty="0">
                <a:solidFill>
                  <a:schemeClr val="bg1"/>
                </a:solidFill>
                <a:latin typeface="+mn-ea"/>
                <a:cs typeface="Roboto Medium" charset="0"/>
              </a:rPr>
              <a:t>用户可以在投影仪或者计算机上进行演示也可以将演示文稿打印出来制作成胶片以便应用到更广泛的领域中</a:t>
            </a:r>
          </a:p>
        </p:txBody>
      </p:sp>
      <p:sp>
        <p:nvSpPr>
          <p:cNvPr id="50" name="PA_文本框 49"/>
          <p:cNvSpPr txBox="1"/>
          <p:nvPr>
            <p:custDataLst>
              <p:tags r:id="rId9"/>
            </p:custDataLst>
          </p:nvPr>
        </p:nvSpPr>
        <p:spPr>
          <a:xfrm rot="1789964">
            <a:off x="7108579" y="1356537"/>
            <a:ext cx="3272050" cy="2262158"/>
          </a:xfrm>
          <a:prstGeom prst="rect">
            <a:avLst/>
          </a:prstGeom>
          <a:noFill/>
          <a:ln>
            <a:noFill/>
          </a:ln>
          <a:scene3d>
            <a:camera prst="isometricRightUp"/>
            <a:lightRig rig="threePt" dir="t"/>
          </a:scene3d>
        </p:spPr>
        <p:txBody>
          <a:bodyPr wrap="none" lIns="91440" tIns="0" rtlCol="0">
            <a:spAutoFit/>
          </a:bodyPr>
          <a:lstStyle/>
          <a:p>
            <a:pPr algn="ctr"/>
            <a:r>
              <a:rPr lang="en-US" sz="4800" spc="600" dirty="0">
                <a:solidFill>
                  <a:srgbClr val="0EA9E2"/>
                </a:solidFill>
                <a:latin typeface="BoldBrush" charset="0"/>
                <a:ea typeface="BoldBrush" charset="0"/>
                <a:cs typeface="BoldBrush" charset="0"/>
              </a:rPr>
              <a:t>WE ARE</a:t>
            </a:r>
          </a:p>
          <a:p>
            <a:pPr algn="ctr"/>
            <a:r>
              <a:rPr lang="en-US" sz="4800" spc="600" dirty="0" err="1">
                <a:solidFill>
                  <a:srgbClr val="0EA9E2"/>
                </a:solidFill>
                <a:latin typeface="BoldBrush" charset="0"/>
                <a:ea typeface="BoldBrush" charset="0"/>
                <a:cs typeface="BoldBrush" charset="0"/>
              </a:rPr>
              <a:t>aweSOME</a:t>
            </a:r>
            <a:endParaRPr lang="en-US" sz="4800" spc="600" dirty="0">
              <a:solidFill>
                <a:srgbClr val="0EA9E2"/>
              </a:solidFill>
              <a:latin typeface="BoldBrush" charset="0"/>
              <a:ea typeface="BoldBrush" charset="0"/>
              <a:cs typeface="BoldBrush" charset="0"/>
            </a:endParaRPr>
          </a:p>
          <a:p>
            <a:pPr algn="ctr"/>
            <a:r>
              <a:rPr lang="en-US" sz="4800" spc="600" dirty="0" err="1">
                <a:solidFill>
                  <a:srgbClr val="0EA9E2"/>
                </a:solidFill>
                <a:latin typeface="BoldBrush" charset="0"/>
                <a:ea typeface="BoldBrush" charset="0"/>
                <a:cs typeface="BoldBrush" charset="0"/>
              </a:rPr>
              <a:t>teAm</a:t>
            </a:r>
            <a:endParaRPr lang="en-US" sz="4800" spc="600" dirty="0">
              <a:solidFill>
                <a:srgbClr val="0EA9E2"/>
              </a:solidFill>
              <a:latin typeface="BoldBrush" charset="0"/>
              <a:ea typeface="BoldBrush" charset="0"/>
              <a:cs typeface="BoldBrush" charset="0"/>
            </a:endParaRPr>
          </a:p>
        </p:txBody>
      </p:sp>
      <p:pic>
        <p:nvPicPr>
          <p:cNvPr id="7" name="PA_PicturePlaceholder 6"/>
          <p:cNvPicPr>
            <a:picLocks noGrp="1" noChangeAspect="1"/>
          </p:cNvPicPr>
          <p:nvPr>
            <p:ph type="pic" sz="quarter" idx="11"/>
            <p:custDataLst>
              <p:tags r:id="rId10"/>
            </p:custDataLst>
          </p:nvPr>
        </p:nvPicPr>
        <p:blipFill>
          <a:blip r:embed="rId23" cstate="screen">
            <a:extLst>
              <a:ext uri="{28A0092B-C50C-407E-A947-70E740481C1C}">
                <a14:useLocalDpi xmlns:a14="http://schemas.microsoft.com/office/drawing/2010/main"/>
              </a:ext>
            </a:extLst>
          </a:blip>
          <a:srcRect/>
          <a:stretch>
            <a:fillRect/>
          </a:stretch>
        </p:blipFill>
        <p:spPr/>
      </p:pic>
      <p:grpSp>
        <p:nvGrpSpPr>
          <p:cNvPr id="2" name="组合 1"/>
          <p:cNvGrpSpPr/>
          <p:nvPr/>
        </p:nvGrpSpPr>
        <p:grpSpPr>
          <a:xfrm>
            <a:off x="6320845" y="4582013"/>
            <a:ext cx="2359986" cy="1537816"/>
            <a:chOff x="6320845" y="4582013"/>
            <a:chExt cx="2359986" cy="1537816"/>
          </a:xfrm>
        </p:grpSpPr>
        <p:sp>
          <p:nvSpPr>
            <p:cNvPr id="43" name="PA_任意多边形 222"/>
            <p:cNvSpPr>
              <a:spLocks noChangeArrowheads="1"/>
            </p:cNvSpPr>
            <p:nvPr>
              <p:custDataLst>
                <p:tags r:id="rId12"/>
              </p:custDataLst>
            </p:nvPr>
          </p:nvSpPr>
          <p:spPr bwMode="auto">
            <a:xfrm>
              <a:off x="7268975" y="4582013"/>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p:spPr>
          <p:txBody>
            <a:bodyPr wrap="none" anchor="ctr"/>
            <a:lstStyle/>
            <a:p>
              <a:endParaRPr lang="en-US"/>
            </a:p>
          </p:txBody>
        </p:sp>
        <p:sp>
          <p:nvSpPr>
            <p:cNvPr id="24" name="矩形 23"/>
            <p:cNvSpPr/>
            <p:nvPr/>
          </p:nvSpPr>
          <p:spPr>
            <a:xfrm>
              <a:off x="6320845" y="5362699"/>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5" name="矩形 24"/>
            <p:cNvSpPr/>
            <p:nvPr/>
          </p:nvSpPr>
          <p:spPr>
            <a:xfrm>
              <a:off x="6379851" y="5010075"/>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3" name="组合 2"/>
          <p:cNvGrpSpPr/>
          <p:nvPr/>
        </p:nvGrpSpPr>
        <p:grpSpPr>
          <a:xfrm>
            <a:off x="8937585" y="4609378"/>
            <a:ext cx="2359986" cy="1510451"/>
            <a:chOff x="8937585" y="4609378"/>
            <a:chExt cx="2359986" cy="1510451"/>
          </a:xfrm>
        </p:grpSpPr>
        <p:sp>
          <p:nvSpPr>
            <p:cNvPr id="44" name="PA_任意多边形 160"/>
            <p:cNvSpPr>
              <a:spLocks noChangeArrowheads="1"/>
            </p:cNvSpPr>
            <p:nvPr>
              <p:custDataLst>
                <p:tags r:id="rId11"/>
              </p:custDataLst>
            </p:nvPr>
          </p:nvSpPr>
          <p:spPr bwMode="auto">
            <a:xfrm>
              <a:off x="9887924" y="4609378"/>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p:spPr>
          <p:txBody>
            <a:bodyPr wrap="none" anchor="ctr"/>
            <a:lstStyle/>
            <a:p>
              <a:endParaRPr lang="en-US"/>
            </a:p>
          </p:txBody>
        </p:sp>
        <p:sp>
          <p:nvSpPr>
            <p:cNvPr id="26" name="矩形 25"/>
            <p:cNvSpPr/>
            <p:nvPr/>
          </p:nvSpPr>
          <p:spPr>
            <a:xfrm>
              <a:off x="8937585" y="5362699"/>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7" name="矩形 26"/>
            <p:cNvSpPr/>
            <p:nvPr/>
          </p:nvSpPr>
          <p:spPr>
            <a:xfrm>
              <a:off x="8996591" y="5010075"/>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71904522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par>
                          <p:cTn id="39" fill="hold">
                            <p:stCondLst>
                              <p:cond delay="1500"/>
                            </p:stCondLst>
                            <p:childTnLst>
                              <p:par>
                                <p:cTn id="40" presetID="22" presetClass="entr" presetSubtype="1"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up)">
                                      <p:cBhvr>
                                        <p:cTn id="42" dur="500"/>
                                        <p:tgtEl>
                                          <p:spTgt spid="2"/>
                                        </p:tgtEl>
                                      </p:cBhvr>
                                    </p:animEffect>
                                  </p:childTnLst>
                                </p:cTn>
                              </p:par>
                            </p:childTnLst>
                          </p:cTn>
                        </p:par>
                        <p:par>
                          <p:cTn id="43" fill="hold">
                            <p:stCondLst>
                              <p:cond delay="2000"/>
                            </p:stCondLst>
                            <p:childTnLst>
                              <p:par>
                                <p:cTn id="44" presetID="22" presetClass="entr" presetSubtype="1"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0" grpId="0" animBg="1"/>
      <p:bldP spid="31"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2"/>
            </p:custDataLst>
          </p:nvPr>
        </p:nvGrpSpPr>
        <p:grpSpPr>
          <a:xfrm>
            <a:off x="521295" y="771276"/>
            <a:ext cx="11149410" cy="5557458"/>
            <a:chOff x="807798" y="1815560"/>
            <a:chExt cx="7589089" cy="3782807"/>
          </a:xfrm>
          <a:solidFill>
            <a:schemeClr val="bg1">
              <a:lumMod val="75000"/>
            </a:schemeClr>
          </a:solidFill>
        </p:grpSpPr>
        <p:sp>
          <p:nvSpPr>
            <p:cNvPr id="3" name="PA_任意多边形 5"/>
            <p:cNvSpPr>
              <a:spLocks/>
            </p:cNvSpPr>
            <p:nvPr>
              <p:custDataLst>
                <p:tags r:id="rId7"/>
              </p:custDataLst>
            </p:nvPr>
          </p:nvSpPr>
          <p:spPr bwMode="auto">
            <a:xfrm>
              <a:off x="5273605" y="4517366"/>
              <a:ext cx="157208" cy="296336"/>
            </a:xfrm>
            <a:custGeom>
              <a:avLst/>
              <a:gdLst>
                <a:gd name="T0" fmla="*/ 38 w 48"/>
                <a:gd name="T1" fmla="*/ 0 h 90"/>
                <a:gd name="T2" fmla="*/ 37 w 48"/>
                <a:gd name="T3" fmla="*/ 7 h 90"/>
                <a:gd name="T4" fmla="*/ 21 w 48"/>
                <a:gd name="T5" fmla="*/ 22 h 90"/>
                <a:gd name="T6" fmla="*/ 6 w 48"/>
                <a:gd name="T7" fmla="*/ 36 h 90"/>
                <a:gd name="T8" fmla="*/ 9 w 48"/>
                <a:gd name="T9" fmla="*/ 48 h 90"/>
                <a:gd name="T10" fmla="*/ 5 w 48"/>
                <a:gd name="T11" fmla="*/ 58 h 90"/>
                <a:gd name="T12" fmla="*/ 0 w 48"/>
                <a:gd name="T13" fmla="*/ 63 h 90"/>
                <a:gd name="T14" fmla="*/ 3 w 48"/>
                <a:gd name="T15" fmla="*/ 72 h 90"/>
                <a:gd name="T16" fmla="*/ 3 w 48"/>
                <a:gd name="T17" fmla="*/ 78 h 90"/>
                <a:gd name="T18" fmla="*/ 13 w 48"/>
                <a:gd name="T19" fmla="*/ 90 h 90"/>
                <a:gd name="T20" fmla="*/ 33 w 48"/>
                <a:gd name="T21" fmla="*/ 65 h 90"/>
                <a:gd name="T22" fmla="*/ 44 w 48"/>
                <a:gd name="T23" fmla="*/ 24 h 90"/>
                <a:gd name="T24" fmla="*/ 48 w 48"/>
                <a:gd name="T25" fmla="*/ 25 h 90"/>
                <a:gd name="T26" fmla="*/ 48 w 48"/>
                <a:gd name="T27" fmla="*/ 22 h 90"/>
                <a:gd name="T28" fmla="*/ 38 w 48"/>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0">
                  <a:moveTo>
                    <a:pt x="38" y="0"/>
                  </a:moveTo>
                  <a:cubicBezTo>
                    <a:pt x="37" y="2"/>
                    <a:pt x="38" y="6"/>
                    <a:pt x="37" y="7"/>
                  </a:cubicBezTo>
                  <a:cubicBezTo>
                    <a:pt x="33" y="10"/>
                    <a:pt x="26" y="19"/>
                    <a:pt x="21" y="22"/>
                  </a:cubicBezTo>
                  <a:cubicBezTo>
                    <a:pt x="14" y="26"/>
                    <a:pt x="6" y="25"/>
                    <a:pt x="6" y="36"/>
                  </a:cubicBezTo>
                  <a:cubicBezTo>
                    <a:pt x="6" y="40"/>
                    <a:pt x="9" y="46"/>
                    <a:pt x="9" y="48"/>
                  </a:cubicBezTo>
                  <a:cubicBezTo>
                    <a:pt x="9" y="49"/>
                    <a:pt x="5" y="58"/>
                    <a:pt x="5" y="58"/>
                  </a:cubicBezTo>
                  <a:cubicBezTo>
                    <a:pt x="4" y="58"/>
                    <a:pt x="0" y="62"/>
                    <a:pt x="0" y="63"/>
                  </a:cubicBezTo>
                  <a:cubicBezTo>
                    <a:pt x="0" y="66"/>
                    <a:pt x="0" y="70"/>
                    <a:pt x="3" y="72"/>
                  </a:cubicBezTo>
                  <a:cubicBezTo>
                    <a:pt x="3" y="73"/>
                    <a:pt x="3" y="75"/>
                    <a:pt x="3" y="78"/>
                  </a:cubicBezTo>
                  <a:cubicBezTo>
                    <a:pt x="3" y="83"/>
                    <a:pt x="8" y="90"/>
                    <a:pt x="13" y="90"/>
                  </a:cubicBezTo>
                  <a:cubicBezTo>
                    <a:pt x="27" y="90"/>
                    <a:pt x="29" y="75"/>
                    <a:pt x="33" y="65"/>
                  </a:cubicBezTo>
                  <a:cubicBezTo>
                    <a:pt x="38" y="52"/>
                    <a:pt x="44" y="40"/>
                    <a:pt x="44" y="24"/>
                  </a:cubicBezTo>
                  <a:cubicBezTo>
                    <a:pt x="44" y="24"/>
                    <a:pt x="48" y="25"/>
                    <a:pt x="48" y="25"/>
                  </a:cubicBezTo>
                  <a:cubicBezTo>
                    <a:pt x="48" y="22"/>
                    <a:pt x="48" y="22"/>
                    <a:pt x="48" y="22"/>
                  </a:cubicBezTo>
                  <a:cubicBezTo>
                    <a:pt x="44" y="16"/>
                    <a:pt x="46" y="1"/>
                    <a:pt x="3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 name="PA_任意多边形 6"/>
            <p:cNvSpPr>
              <a:spLocks/>
            </p:cNvSpPr>
            <p:nvPr>
              <p:custDataLst>
                <p:tags r:id="rId8"/>
              </p:custDataLst>
            </p:nvPr>
          </p:nvSpPr>
          <p:spPr bwMode="auto">
            <a:xfrm>
              <a:off x="6049904" y="4042950"/>
              <a:ext cx="43128" cy="82084"/>
            </a:xfrm>
            <a:custGeom>
              <a:avLst/>
              <a:gdLst>
                <a:gd name="T0" fmla="*/ 0 w 13"/>
                <a:gd name="T1" fmla="*/ 19 h 25"/>
                <a:gd name="T2" fmla="*/ 6 w 13"/>
                <a:gd name="T3" fmla="*/ 25 h 25"/>
                <a:gd name="T4" fmla="*/ 13 w 13"/>
                <a:gd name="T5" fmla="*/ 16 h 25"/>
                <a:gd name="T6" fmla="*/ 3 w 13"/>
                <a:gd name="T7" fmla="*/ 0 h 25"/>
                <a:gd name="T8" fmla="*/ 0 w 13"/>
                <a:gd name="T9" fmla="*/ 19 h 25"/>
              </a:gdLst>
              <a:ahLst/>
              <a:cxnLst>
                <a:cxn ang="0">
                  <a:pos x="T0" y="T1"/>
                </a:cxn>
                <a:cxn ang="0">
                  <a:pos x="T2" y="T3"/>
                </a:cxn>
                <a:cxn ang="0">
                  <a:pos x="T4" y="T5"/>
                </a:cxn>
                <a:cxn ang="0">
                  <a:pos x="T6" y="T7"/>
                </a:cxn>
                <a:cxn ang="0">
                  <a:pos x="T8" y="T9"/>
                </a:cxn>
              </a:cxnLst>
              <a:rect l="0" t="0" r="r" b="b"/>
              <a:pathLst>
                <a:path w="13" h="25">
                  <a:moveTo>
                    <a:pt x="0" y="19"/>
                  </a:moveTo>
                  <a:cubicBezTo>
                    <a:pt x="0" y="22"/>
                    <a:pt x="3" y="25"/>
                    <a:pt x="6" y="25"/>
                  </a:cubicBezTo>
                  <a:cubicBezTo>
                    <a:pt x="10" y="25"/>
                    <a:pt x="13" y="20"/>
                    <a:pt x="13" y="16"/>
                  </a:cubicBezTo>
                  <a:cubicBezTo>
                    <a:pt x="13" y="8"/>
                    <a:pt x="7" y="6"/>
                    <a:pt x="3" y="0"/>
                  </a:cubicBezTo>
                  <a:cubicBezTo>
                    <a:pt x="3" y="7"/>
                    <a:pt x="0" y="12"/>
                    <a:pt x="0"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 name="PA_任意多边形 7"/>
            <p:cNvSpPr>
              <a:spLocks/>
            </p:cNvSpPr>
            <p:nvPr>
              <p:custDataLst>
                <p:tags r:id="rId9"/>
              </p:custDataLst>
            </p:nvPr>
          </p:nvSpPr>
          <p:spPr bwMode="auto">
            <a:xfrm>
              <a:off x="6379622" y="4134773"/>
              <a:ext cx="222595" cy="240686"/>
            </a:xfrm>
            <a:custGeom>
              <a:avLst/>
              <a:gdLst>
                <a:gd name="T0" fmla="*/ 68 w 68"/>
                <a:gd name="T1" fmla="*/ 63 h 73"/>
                <a:gd name="T2" fmla="*/ 68 w 68"/>
                <a:gd name="T3" fmla="*/ 53 h 73"/>
                <a:gd name="T4" fmla="*/ 64 w 68"/>
                <a:gd name="T5" fmla="*/ 49 h 73"/>
                <a:gd name="T6" fmla="*/ 59 w 68"/>
                <a:gd name="T7" fmla="*/ 41 h 73"/>
                <a:gd name="T8" fmla="*/ 55 w 68"/>
                <a:gd name="T9" fmla="*/ 37 h 73"/>
                <a:gd name="T10" fmla="*/ 56 w 68"/>
                <a:gd name="T11" fmla="*/ 34 h 73"/>
                <a:gd name="T12" fmla="*/ 54 w 68"/>
                <a:gd name="T13" fmla="*/ 32 h 73"/>
                <a:gd name="T14" fmla="*/ 53 w 68"/>
                <a:gd name="T15" fmla="*/ 32 h 73"/>
                <a:gd name="T16" fmla="*/ 53 w 68"/>
                <a:gd name="T17" fmla="*/ 31 h 73"/>
                <a:gd name="T18" fmla="*/ 46 w 68"/>
                <a:gd name="T19" fmla="*/ 26 h 73"/>
                <a:gd name="T20" fmla="*/ 33 w 68"/>
                <a:gd name="T21" fmla="*/ 16 h 73"/>
                <a:gd name="T22" fmla="*/ 25 w 68"/>
                <a:gd name="T23" fmla="*/ 10 h 73"/>
                <a:gd name="T24" fmla="*/ 23 w 68"/>
                <a:gd name="T25" fmla="*/ 9 h 73"/>
                <a:gd name="T26" fmla="*/ 15 w 68"/>
                <a:gd name="T27" fmla="*/ 0 h 73"/>
                <a:gd name="T28" fmla="*/ 7 w 68"/>
                <a:gd name="T29" fmla="*/ 0 h 73"/>
                <a:gd name="T30" fmla="*/ 3 w 68"/>
                <a:gd name="T31" fmla="*/ 0 h 73"/>
                <a:gd name="T32" fmla="*/ 0 w 68"/>
                <a:gd name="T33" fmla="*/ 0 h 73"/>
                <a:gd name="T34" fmla="*/ 0 w 68"/>
                <a:gd name="T35" fmla="*/ 0 h 73"/>
                <a:gd name="T36" fmla="*/ 7 w 68"/>
                <a:gd name="T37" fmla="*/ 10 h 73"/>
                <a:gd name="T38" fmla="*/ 12 w 68"/>
                <a:gd name="T39" fmla="*/ 12 h 73"/>
                <a:gd name="T40" fmla="*/ 16 w 68"/>
                <a:gd name="T41" fmla="*/ 18 h 73"/>
                <a:gd name="T42" fmla="*/ 24 w 68"/>
                <a:gd name="T43" fmla="*/ 26 h 73"/>
                <a:gd name="T44" fmla="*/ 27 w 68"/>
                <a:gd name="T45" fmla="*/ 34 h 73"/>
                <a:gd name="T46" fmla="*/ 31 w 68"/>
                <a:gd name="T47" fmla="*/ 35 h 73"/>
                <a:gd name="T48" fmla="*/ 32 w 68"/>
                <a:gd name="T49" fmla="*/ 37 h 73"/>
                <a:gd name="T50" fmla="*/ 36 w 68"/>
                <a:gd name="T51" fmla="*/ 43 h 73"/>
                <a:gd name="T52" fmla="*/ 44 w 68"/>
                <a:gd name="T53" fmla="*/ 56 h 73"/>
                <a:gd name="T54" fmla="*/ 57 w 68"/>
                <a:gd name="T55" fmla="*/ 67 h 73"/>
                <a:gd name="T56" fmla="*/ 62 w 68"/>
                <a:gd name="T57" fmla="*/ 73 h 73"/>
                <a:gd name="T58" fmla="*/ 68 w 68"/>
                <a:gd name="T59" fmla="*/ 70 h 73"/>
                <a:gd name="T60" fmla="*/ 68 w 68"/>
                <a:gd name="T61" fmla="*/ 6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73">
                  <a:moveTo>
                    <a:pt x="68" y="63"/>
                  </a:moveTo>
                  <a:cubicBezTo>
                    <a:pt x="68" y="58"/>
                    <a:pt x="68" y="56"/>
                    <a:pt x="68" y="53"/>
                  </a:cubicBezTo>
                  <a:cubicBezTo>
                    <a:pt x="68" y="51"/>
                    <a:pt x="66" y="51"/>
                    <a:pt x="64" y="49"/>
                  </a:cubicBezTo>
                  <a:cubicBezTo>
                    <a:pt x="62" y="47"/>
                    <a:pt x="59" y="45"/>
                    <a:pt x="59" y="41"/>
                  </a:cubicBezTo>
                  <a:cubicBezTo>
                    <a:pt x="57" y="41"/>
                    <a:pt x="55" y="40"/>
                    <a:pt x="55" y="37"/>
                  </a:cubicBezTo>
                  <a:cubicBezTo>
                    <a:pt x="56" y="34"/>
                    <a:pt x="56" y="34"/>
                    <a:pt x="56" y="34"/>
                  </a:cubicBezTo>
                  <a:cubicBezTo>
                    <a:pt x="56" y="33"/>
                    <a:pt x="55" y="32"/>
                    <a:pt x="54" y="32"/>
                  </a:cubicBezTo>
                  <a:cubicBezTo>
                    <a:pt x="54" y="32"/>
                    <a:pt x="53" y="32"/>
                    <a:pt x="53" y="32"/>
                  </a:cubicBezTo>
                  <a:cubicBezTo>
                    <a:pt x="53" y="32"/>
                    <a:pt x="53" y="31"/>
                    <a:pt x="53" y="31"/>
                  </a:cubicBezTo>
                  <a:cubicBezTo>
                    <a:pt x="53" y="28"/>
                    <a:pt x="49" y="27"/>
                    <a:pt x="46" y="26"/>
                  </a:cubicBezTo>
                  <a:cubicBezTo>
                    <a:pt x="39" y="24"/>
                    <a:pt x="37" y="21"/>
                    <a:pt x="33" y="16"/>
                  </a:cubicBezTo>
                  <a:cubicBezTo>
                    <a:pt x="30" y="14"/>
                    <a:pt x="29" y="11"/>
                    <a:pt x="25" y="10"/>
                  </a:cubicBezTo>
                  <a:cubicBezTo>
                    <a:pt x="24" y="10"/>
                    <a:pt x="23" y="10"/>
                    <a:pt x="23" y="9"/>
                  </a:cubicBezTo>
                  <a:cubicBezTo>
                    <a:pt x="21" y="5"/>
                    <a:pt x="19" y="4"/>
                    <a:pt x="15" y="0"/>
                  </a:cubicBezTo>
                  <a:cubicBezTo>
                    <a:pt x="7" y="0"/>
                    <a:pt x="7" y="0"/>
                    <a:pt x="7" y="0"/>
                  </a:cubicBezTo>
                  <a:cubicBezTo>
                    <a:pt x="5" y="0"/>
                    <a:pt x="5" y="0"/>
                    <a:pt x="3" y="0"/>
                  </a:cubicBezTo>
                  <a:cubicBezTo>
                    <a:pt x="2" y="0"/>
                    <a:pt x="0" y="0"/>
                    <a:pt x="0" y="0"/>
                  </a:cubicBezTo>
                  <a:cubicBezTo>
                    <a:pt x="0" y="0"/>
                    <a:pt x="0" y="0"/>
                    <a:pt x="0" y="0"/>
                  </a:cubicBezTo>
                  <a:cubicBezTo>
                    <a:pt x="0" y="3"/>
                    <a:pt x="5" y="9"/>
                    <a:pt x="7" y="10"/>
                  </a:cubicBezTo>
                  <a:cubicBezTo>
                    <a:pt x="9" y="10"/>
                    <a:pt x="11" y="10"/>
                    <a:pt x="12" y="12"/>
                  </a:cubicBezTo>
                  <a:cubicBezTo>
                    <a:pt x="14" y="14"/>
                    <a:pt x="14" y="16"/>
                    <a:pt x="16" y="18"/>
                  </a:cubicBezTo>
                  <a:cubicBezTo>
                    <a:pt x="17" y="22"/>
                    <a:pt x="23" y="21"/>
                    <a:pt x="24" y="26"/>
                  </a:cubicBezTo>
                  <a:cubicBezTo>
                    <a:pt x="25" y="28"/>
                    <a:pt x="26" y="33"/>
                    <a:pt x="27" y="34"/>
                  </a:cubicBezTo>
                  <a:cubicBezTo>
                    <a:pt x="28" y="34"/>
                    <a:pt x="31" y="34"/>
                    <a:pt x="31" y="35"/>
                  </a:cubicBezTo>
                  <a:cubicBezTo>
                    <a:pt x="31" y="36"/>
                    <a:pt x="31" y="37"/>
                    <a:pt x="32" y="37"/>
                  </a:cubicBezTo>
                  <a:cubicBezTo>
                    <a:pt x="32" y="37"/>
                    <a:pt x="35" y="41"/>
                    <a:pt x="36" y="43"/>
                  </a:cubicBezTo>
                  <a:cubicBezTo>
                    <a:pt x="38" y="48"/>
                    <a:pt x="40" y="52"/>
                    <a:pt x="44" y="56"/>
                  </a:cubicBezTo>
                  <a:cubicBezTo>
                    <a:pt x="49" y="60"/>
                    <a:pt x="53" y="62"/>
                    <a:pt x="57" y="67"/>
                  </a:cubicBezTo>
                  <a:cubicBezTo>
                    <a:pt x="57" y="67"/>
                    <a:pt x="61" y="73"/>
                    <a:pt x="62" y="73"/>
                  </a:cubicBezTo>
                  <a:cubicBezTo>
                    <a:pt x="64" y="73"/>
                    <a:pt x="68" y="72"/>
                    <a:pt x="68" y="70"/>
                  </a:cubicBezTo>
                  <a:cubicBezTo>
                    <a:pt x="68" y="67"/>
                    <a:pt x="68" y="64"/>
                    <a:pt x="68" y="6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 name="PA_任意多边形 8"/>
            <p:cNvSpPr>
              <a:spLocks/>
            </p:cNvSpPr>
            <p:nvPr>
              <p:custDataLst>
                <p:tags r:id="rId10"/>
              </p:custDataLst>
            </p:nvPr>
          </p:nvSpPr>
          <p:spPr bwMode="auto">
            <a:xfrm>
              <a:off x="6674560" y="4098600"/>
              <a:ext cx="214247" cy="240686"/>
            </a:xfrm>
            <a:custGeom>
              <a:avLst/>
              <a:gdLst>
                <a:gd name="T0" fmla="*/ 0 w 65"/>
                <a:gd name="T1" fmla="*/ 41 h 73"/>
                <a:gd name="T2" fmla="*/ 3 w 65"/>
                <a:gd name="T3" fmla="*/ 50 h 73"/>
                <a:gd name="T4" fmla="*/ 6 w 65"/>
                <a:gd name="T5" fmla="*/ 52 h 73"/>
                <a:gd name="T6" fmla="*/ 6 w 65"/>
                <a:gd name="T7" fmla="*/ 53 h 73"/>
                <a:gd name="T8" fmla="*/ 13 w 65"/>
                <a:gd name="T9" fmla="*/ 65 h 73"/>
                <a:gd name="T10" fmla="*/ 18 w 65"/>
                <a:gd name="T11" fmla="*/ 64 h 73"/>
                <a:gd name="T12" fmla="*/ 19 w 65"/>
                <a:gd name="T13" fmla="*/ 67 h 73"/>
                <a:gd name="T14" fmla="*/ 20 w 65"/>
                <a:gd name="T15" fmla="*/ 69 h 73"/>
                <a:gd name="T16" fmla="*/ 26 w 65"/>
                <a:gd name="T17" fmla="*/ 66 h 73"/>
                <a:gd name="T18" fmla="*/ 36 w 65"/>
                <a:gd name="T19" fmla="*/ 70 h 73"/>
                <a:gd name="T20" fmla="*/ 39 w 65"/>
                <a:gd name="T21" fmla="*/ 73 h 73"/>
                <a:gd name="T22" fmla="*/ 46 w 65"/>
                <a:gd name="T23" fmla="*/ 69 h 73"/>
                <a:gd name="T24" fmla="*/ 49 w 65"/>
                <a:gd name="T25" fmla="*/ 62 h 73"/>
                <a:gd name="T26" fmla="*/ 48 w 65"/>
                <a:gd name="T27" fmla="*/ 58 h 73"/>
                <a:gd name="T28" fmla="*/ 53 w 65"/>
                <a:gd name="T29" fmla="*/ 53 h 73"/>
                <a:gd name="T30" fmla="*/ 56 w 65"/>
                <a:gd name="T31" fmla="*/ 43 h 73"/>
                <a:gd name="T32" fmla="*/ 57 w 65"/>
                <a:gd name="T33" fmla="*/ 41 h 73"/>
                <a:gd name="T34" fmla="*/ 59 w 65"/>
                <a:gd name="T35" fmla="*/ 40 h 73"/>
                <a:gd name="T36" fmla="*/ 64 w 65"/>
                <a:gd name="T37" fmla="*/ 38 h 73"/>
                <a:gd name="T38" fmla="*/ 54 w 65"/>
                <a:gd name="T39" fmla="*/ 23 h 73"/>
                <a:gd name="T40" fmla="*/ 55 w 65"/>
                <a:gd name="T41" fmla="*/ 22 h 73"/>
                <a:gd name="T42" fmla="*/ 54 w 65"/>
                <a:gd name="T43" fmla="*/ 20 h 73"/>
                <a:gd name="T44" fmla="*/ 61 w 65"/>
                <a:gd name="T45" fmla="*/ 16 h 73"/>
                <a:gd name="T46" fmla="*/ 60 w 65"/>
                <a:gd name="T47" fmla="*/ 15 h 73"/>
                <a:gd name="T48" fmla="*/ 65 w 65"/>
                <a:gd name="T49" fmla="*/ 13 h 73"/>
                <a:gd name="T50" fmla="*/ 56 w 65"/>
                <a:gd name="T51" fmla="*/ 6 h 73"/>
                <a:gd name="T52" fmla="*/ 52 w 65"/>
                <a:gd name="T53" fmla="*/ 0 h 73"/>
                <a:gd name="T54" fmla="*/ 42 w 65"/>
                <a:gd name="T55" fmla="*/ 13 h 73"/>
                <a:gd name="T56" fmla="*/ 34 w 65"/>
                <a:gd name="T57" fmla="*/ 15 h 73"/>
                <a:gd name="T58" fmla="*/ 32 w 65"/>
                <a:gd name="T59" fmla="*/ 17 h 73"/>
                <a:gd name="T60" fmla="*/ 30 w 65"/>
                <a:gd name="T61" fmla="*/ 19 h 73"/>
                <a:gd name="T62" fmla="*/ 28 w 65"/>
                <a:gd name="T63" fmla="*/ 21 h 73"/>
                <a:gd name="T64" fmla="*/ 23 w 65"/>
                <a:gd name="T65" fmla="*/ 26 h 73"/>
                <a:gd name="T66" fmla="*/ 17 w 65"/>
                <a:gd name="T67" fmla="*/ 28 h 73"/>
                <a:gd name="T68" fmla="*/ 7 w 65"/>
                <a:gd name="T69" fmla="*/ 38 h 73"/>
                <a:gd name="T70" fmla="*/ 0 w 65"/>
                <a:gd name="T71"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 h="73">
                  <a:moveTo>
                    <a:pt x="0" y="41"/>
                  </a:moveTo>
                  <a:cubicBezTo>
                    <a:pt x="0" y="42"/>
                    <a:pt x="2" y="50"/>
                    <a:pt x="3" y="50"/>
                  </a:cubicBezTo>
                  <a:cubicBezTo>
                    <a:pt x="4" y="50"/>
                    <a:pt x="5" y="50"/>
                    <a:pt x="6" y="52"/>
                  </a:cubicBezTo>
                  <a:cubicBezTo>
                    <a:pt x="6" y="52"/>
                    <a:pt x="6" y="52"/>
                    <a:pt x="6" y="53"/>
                  </a:cubicBezTo>
                  <a:cubicBezTo>
                    <a:pt x="9" y="57"/>
                    <a:pt x="5" y="65"/>
                    <a:pt x="13" y="65"/>
                  </a:cubicBezTo>
                  <a:cubicBezTo>
                    <a:pt x="15" y="65"/>
                    <a:pt x="16" y="64"/>
                    <a:pt x="18" y="64"/>
                  </a:cubicBezTo>
                  <a:cubicBezTo>
                    <a:pt x="18" y="65"/>
                    <a:pt x="18" y="67"/>
                    <a:pt x="19" y="67"/>
                  </a:cubicBezTo>
                  <a:cubicBezTo>
                    <a:pt x="19" y="67"/>
                    <a:pt x="20" y="69"/>
                    <a:pt x="20" y="69"/>
                  </a:cubicBezTo>
                  <a:cubicBezTo>
                    <a:pt x="23" y="69"/>
                    <a:pt x="24" y="66"/>
                    <a:pt x="26" y="66"/>
                  </a:cubicBezTo>
                  <a:cubicBezTo>
                    <a:pt x="30" y="66"/>
                    <a:pt x="32" y="69"/>
                    <a:pt x="36" y="70"/>
                  </a:cubicBezTo>
                  <a:cubicBezTo>
                    <a:pt x="36" y="71"/>
                    <a:pt x="37" y="73"/>
                    <a:pt x="39" y="73"/>
                  </a:cubicBezTo>
                  <a:cubicBezTo>
                    <a:pt x="42" y="73"/>
                    <a:pt x="42" y="70"/>
                    <a:pt x="46" y="69"/>
                  </a:cubicBezTo>
                  <a:cubicBezTo>
                    <a:pt x="46" y="67"/>
                    <a:pt x="49" y="63"/>
                    <a:pt x="49" y="62"/>
                  </a:cubicBezTo>
                  <a:cubicBezTo>
                    <a:pt x="49" y="60"/>
                    <a:pt x="48" y="60"/>
                    <a:pt x="48" y="58"/>
                  </a:cubicBezTo>
                  <a:cubicBezTo>
                    <a:pt x="48" y="57"/>
                    <a:pt x="50" y="54"/>
                    <a:pt x="53" y="53"/>
                  </a:cubicBezTo>
                  <a:cubicBezTo>
                    <a:pt x="53" y="49"/>
                    <a:pt x="54" y="48"/>
                    <a:pt x="56" y="43"/>
                  </a:cubicBezTo>
                  <a:cubicBezTo>
                    <a:pt x="57" y="41"/>
                    <a:pt x="57" y="41"/>
                    <a:pt x="57" y="41"/>
                  </a:cubicBezTo>
                  <a:cubicBezTo>
                    <a:pt x="57" y="40"/>
                    <a:pt x="58" y="40"/>
                    <a:pt x="59" y="40"/>
                  </a:cubicBezTo>
                  <a:cubicBezTo>
                    <a:pt x="61" y="40"/>
                    <a:pt x="63" y="41"/>
                    <a:pt x="64" y="38"/>
                  </a:cubicBezTo>
                  <a:cubicBezTo>
                    <a:pt x="60" y="38"/>
                    <a:pt x="54" y="27"/>
                    <a:pt x="54" y="23"/>
                  </a:cubicBezTo>
                  <a:cubicBezTo>
                    <a:pt x="54" y="23"/>
                    <a:pt x="55" y="22"/>
                    <a:pt x="55" y="22"/>
                  </a:cubicBezTo>
                  <a:cubicBezTo>
                    <a:pt x="55" y="21"/>
                    <a:pt x="55" y="20"/>
                    <a:pt x="54" y="20"/>
                  </a:cubicBezTo>
                  <a:cubicBezTo>
                    <a:pt x="54" y="20"/>
                    <a:pt x="61" y="17"/>
                    <a:pt x="61" y="16"/>
                  </a:cubicBezTo>
                  <a:cubicBezTo>
                    <a:pt x="61" y="16"/>
                    <a:pt x="60" y="16"/>
                    <a:pt x="60" y="15"/>
                  </a:cubicBezTo>
                  <a:cubicBezTo>
                    <a:pt x="60" y="13"/>
                    <a:pt x="65" y="15"/>
                    <a:pt x="65" y="13"/>
                  </a:cubicBezTo>
                  <a:cubicBezTo>
                    <a:pt x="65" y="8"/>
                    <a:pt x="56" y="11"/>
                    <a:pt x="56" y="6"/>
                  </a:cubicBezTo>
                  <a:cubicBezTo>
                    <a:pt x="56" y="3"/>
                    <a:pt x="56" y="0"/>
                    <a:pt x="52" y="0"/>
                  </a:cubicBezTo>
                  <a:cubicBezTo>
                    <a:pt x="49" y="0"/>
                    <a:pt x="44" y="9"/>
                    <a:pt x="42" y="13"/>
                  </a:cubicBezTo>
                  <a:cubicBezTo>
                    <a:pt x="41" y="14"/>
                    <a:pt x="36" y="13"/>
                    <a:pt x="34" y="15"/>
                  </a:cubicBezTo>
                  <a:cubicBezTo>
                    <a:pt x="33" y="16"/>
                    <a:pt x="33" y="17"/>
                    <a:pt x="32" y="17"/>
                  </a:cubicBezTo>
                  <a:cubicBezTo>
                    <a:pt x="31" y="18"/>
                    <a:pt x="31" y="18"/>
                    <a:pt x="30" y="19"/>
                  </a:cubicBezTo>
                  <a:cubicBezTo>
                    <a:pt x="30" y="19"/>
                    <a:pt x="27" y="21"/>
                    <a:pt x="28" y="21"/>
                  </a:cubicBezTo>
                  <a:cubicBezTo>
                    <a:pt x="27" y="23"/>
                    <a:pt x="27" y="25"/>
                    <a:pt x="23" y="26"/>
                  </a:cubicBezTo>
                  <a:cubicBezTo>
                    <a:pt x="21" y="27"/>
                    <a:pt x="18" y="27"/>
                    <a:pt x="17" y="28"/>
                  </a:cubicBezTo>
                  <a:cubicBezTo>
                    <a:pt x="14" y="31"/>
                    <a:pt x="15" y="38"/>
                    <a:pt x="7" y="38"/>
                  </a:cubicBezTo>
                  <a:cubicBezTo>
                    <a:pt x="4" y="38"/>
                    <a:pt x="0" y="37"/>
                    <a:pt x="0" y="4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 name="PA_任意多边形 9"/>
            <p:cNvSpPr>
              <a:spLocks/>
            </p:cNvSpPr>
            <p:nvPr>
              <p:custDataLst>
                <p:tags r:id="rId11"/>
              </p:custDataLst>
            </p:nvPr>
          </p:nvSpPr>
          <p:spPr bwMode="auto">
            <a:xfrm>
              <a:off x="6879069" y="4214074"/>
              <a:ext cx="137730" cy="158602"/>
            </a:xfrm>
            <a:custGeom>
              <a:avLst/>
              <a:gdLst>
                <a:gd name="T0" fmla="*/ 32 w 42"/>
                <a:gd name="T1" fmla="*/ 14 h 48"/>
                <a:gd name="T2" fmla="*/ 18 w 42"/>
                <a:gd name="T3" fmla="*/ 18 h 48"/>
                <a:gd name="T4" fmla="*/ 18 w 42"/>
                <a:gd name="T5" fmla="*/ 17 h 48"/>
                <a:gd name="T6" fmla="*/ 15 w 42"/>
                <a:gd name="T7" fmla="*/ 20 h 48"/>
                <a:gd name="T8" fmla="*/ 10 w 42"/>
                <a:gd name="T9" fmla="*/ 12 h 48"/>
                <a:gd name="T10" fmla="*/ 17 w 42"/>
                <a:gd name="T11" fmla="*/ 8 h 48"/>
                <a:gd name="T12" fmla="*/ 26 w 42"/>
                <a:gd name="T13" fmla="*/ 7 h 48"/>
                <a:gd name="T14" fmla="*/ 34 w 42"/>
                <a:gd name="T15" fmla="*/ 9 h 48"/>
                <a:gd name="T16" fmla="*/ 41 w 42"/>
                <a:gd name="T17" fmla="*/ 2 h 48"/>
                <a:gd name="T18" fmla="*/ 42 w 42"/>
                <a:gd name="T19" fmla="*/ 0 h 48"/>
                <a:gd name="T20" fmla="*/ 40 w 42"/>
                <a:gd name="T21" fmla="*/ 0 h 48"/>
                <a:gd name="T22" fmla="*/ 33 w 42"/>
                <a:gd name="T23" fmla="*/ 4 h 48"/>
                <a:gd name="T24" fmla="*/ 31 w 42"/>
                <a:gd name="T25" fmla="*/ 4 h 48"/>
                <a:gd name="T26" fmla="*/ 16 w 42"/>
                <a:gd name="T27" fmla="*/ 2 h 48"/>
                <a:gd name="T28" fmla="*/ 7 w 42"/>
                <a:gd name="T29" fmla="*/ 15 h 48"/>
                <a:gd name="T30" fmla="*/ 5 w 42"/>
                <a:gd name="T31" fmla="*/ 19 h 48"/>
                <a:gd name="T32" fmla="*/ 0 w 42"/>
                <a:gd name="T33" fmla="*/ 31 h 48"/>
                <a:gd name="T34" fmla="*/ 4 w 42"/>
                <a:gd name="T35" fmla="*/ 34 h 48"/>
                <a:gd name="T36" fmla="*/ 4 w 42"/>
                <a:gd name="T37" fmla="*/ 45 h 48"/>
                <a:gd name="T38" fmla="*/ 8 w 42"/>
                <a:gd name="T39" fmla="*/ 48 h 48"/>
                <a:gd name="T40" fmla="*/ 12 w 42"/>
                <a:gd name="T41" fmla="*/ 39 h 48"/>
                <a:gd name="T42" fmla="*/ 10 w 42"/>
                <a:gd name="T43" fmla="*/ 31 h 48"/>
                <a:gd name="T44" fmla="*/ 14 w 42"/>
                <a:gd name="T45" fmla="*/ 29 h 48"/>
                <a:gd name="T46" fmla="*/ 15 w 42"/>
                <a:gd name="T47" fmla="*/ 29 h 48"/>
                <a:gd name="T48" fmla="*/ 15 w 42"/>
                <a:gd name="T49" fmla="*/ 33 h 48"/>
                <a:gd name="T50" fmla="*/ 18 w 42"/>
                <a:gd name="T51" fmla="*/ 41 h 48"/>
                <a:gd name="T52" fmla="*/ 18 w 42"/>
                <a:gd name="T53" fmla="*/ 44 h 48"/>
                <a:gd name="T54" fmla="*/ 21 w 42"/>
                <a:gd name="T55" fmla="*/ 44 h 48"/>
                <a:gd name="T56" fmla="*/ 26 w 42"/>
                <a:gd name="T57" fmla="*/ 38 h 48"/>
                <a:gd name="T58" fmla="*/ 23 w 42"/>
                <a:gd name="T59" fmla="*/ 34 h 48"/>
                <a:gd name="T60" fmla="*/ 24 w 42"/>
                <a:gd name="T61" fmla="*/ 32 h 48"/>
                <a:gd name="T62" fmla="*/ 19 w 42"/>
                <a:gd name="T63" fmla="*/ 23 h 48"/>
                <a:gd name="T64" fmla="*/ 32 w 42"/>
                <a:gd name="T65" fmla="*/ 16 h 48"/>
                <a:gd name="T66" fmla="*/ 32 w 42"/>
                <a:gd name="T67"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 h="48">
                  <a:moveTo>
                    <a:pt x="32" y="14"/>
                  </a:moveTo>
                  <a:cubicBezTo>
                    <a:pt x="28" y="14"/>
                    <a:pt x="18" y="18"/>
                    <a:pt x="18" y="18"/>
                  </a:cubicBezTo>
                  <a:cubicBezTo>
                    <a:pt x="18" y="17"/>
                    <a:pt x="18" y="17"/>
                    <a:pt x="18" y="17"/>
                  </a:cubicBezTo>
                  <a:cubicBezTo>
                    <a:pt x="17" y="19"/>
                    <a:pt x="16" y="20"/>
                    <a:pt x="15" y="20"/>
                  </a:cubicBezTo>
                  <a:cubicBezTo>
                    <a:pt x="11" y="20"/>
                    <a:pt x="10" y="15"/>
                    <a:pt x="10" y="12"/>
                  </a:cubicBezTo>
                  <a:cubicBezTo>
                    <a:pt x="10" y="7"/>
                    <a:pt x="13" y="8"/>
                    <a:pt x="17" y="8"/>
                  </a:cubicBezTo>
                  <a:cubicBezTo>
                    <a:pt x="21" y="8"/>
                    <a:pt x="23" y="7"/>
                    <a:pt x="26" y="7"/>
                  </a:cubicBezTo>
                  <a:cubicBezTo>
                    <a:pt x="29" y="7"/>
                    <a:pt x="31" y="9"/>
                    <a:pt x="34" y="9"/>
                  </a:cubicBezTo>
                  <a:cubicBezTo>
                    <a:pt x="38" y="9"/>
                    <a:pt x="40" y="5"/>
                    <a:pt x="41" y="2"/>
                  </a:cubicBezTo>
                  <a:cubicBezTo>
                    <a:pt x="41" y="2"/>
                    <a:pt x="42" y="0"/>
                    <a:pt x="42" y="0"/>
                  </a:cubicBezTo>
                  <a:cubicBezTo>
                    <a:pt x="40" y="0"/>
                    <a:pt x="40" y="0"/>
                    <a:pt x="40" y="0"/>
                  </a:cubicBezTo>
                  <a:cubicBezTo>
                    <a:pt x="38" y="0"/>
                    <a:pt x="35" y="4"/>
                    <a:pt x="33" y="4"/>
                  </a:cubicBezTo>
                  <a:cubicBezTo>
                    <a:pt x="31" y="4"/>
                    <a:pt x="31" y="4"/>
                    <a:pt x="31" y="4"/>
                  </a:cubicBezTo>
                  <a:cubicBezTo>
                    <a:pt x="16" y="2"/>
                    <a:pt x="16" y="2"/>
                    <a:pt x="16" y="2"/>
                  </a:cubicBezTo>
                  <a:cubicBezTo>
                    <a:pt x="10" y="2"/>
                    <a:pt x="7" y="10"/>
                    <a:pt x="7" y="15"/>
                  </a:cubicBezTo>
                  <a:cubicBezTo>
                    <a:pt x="7" y="16"/>
                    <a:pt x="5" y="18"/>
                    <a:pt x="5" y="19"/>
                  </a:cubicBezTo>
                  <a:cubicBezTo>
                    <a:pt x="3" y="24"/>
                    <a:pt x="0" y="26"/>
                    <a:pt x="0" y="31"/>
                  </a:cubicBezTo>
                  <a:cubicBezTo>
                    <a:pt x="0" y="34"/>
                    <a:pt x="4" y="34"/>
                    <a:pt x="4" y="34"/>
                  </a:cubicBezTo>
                  <a:cubicBezTo>
                    <a:pt x="4" y="38"/>
                    <a:pt x="4" y="42"/>
                    <a:pt x="4" y="45"/>
                  </a:cubicBezTo>
                  <a:cubicBezTo>
                    <a:pt x="4" y="46"/>
                    <a:pt x="6" y="48"/>
                    <a:pt x="8" y="48"/>
                  </a:cubicBezTo>
                  <a:cubicBezTo>
                    <a:pt x="11" y="48"/>
                    <a:pt x="12" y="40"/>
                    <a:pt x="12" y="39"/>
                  </a:cubicBezTo>
                  <a:cubicBezTo>
                    <a:pt x="12" y="36"/>
                    <a:pt x="10" y="34"/>
                    <a:pt x="10" y="31"/>
                  </a:cubicBezTo>
                  <a:cubicBezTo>
                    <a:pt x="10" y="30"/>
                    <a:pt x="12" y="29"/>
                    <a:pt x="14" y="29"/>
                  </a:cubicBezTo>
                  <a:cubicBezTo>
                    <a:pt x="14" y="29"/>
                    <a:pt x="15" y="29"/>
                    <a:pt x="15" y="29"/>
                  </a:cubicBezTo>
                  <a:cubicBezTo>
                    <a:pt x="15" y="33"/>
                    <a:pt x="15" y="33"/>
                    <a:pt x="15" y="33"/>
                  </a:cubicBezTo>
                  <a:cubicBezTo>
                    <a:pt x="15" y="36"/>
                    <a:pt x="18" y="38"/>
                    <a:pt x="18" y="41"/>
                  </a:cubicBezTo>
                  <a:cubicBezTo>
                    <a:pt x="18" y="42"/>
                    <a:pt x="18" y="40"/>
                    <a:pt x="18" y="44"/>
                  </a:cubicBezTo>
                  <a:cubicBezTo>
                    <a:pt x="21" y="44"/>
                    <a:pt x="21" y="44"/>
                    <a:pt x="21" y="44"/>
                  </a:cubicBezTo>
                  <a:cubicBezTo>
                    <a:pt x="21" y="40"/>
                    <a:pt x="26" y="41"/>
                    <a:pt x="26" y="38"/>
                  </a:cubicBezTo>
                  <a:cubicBezTo>
                    <a:pt x="25" y="38"/>
                    <a:pt x="23" y="35"/>
                    <a:pt x="23" y="34"/>
                  </a:cubicBezTo>
                  <a:cubicBezTo>
                    <a:pt x="23" y="34"/>
                    <a:pt x="24" y="33"/>
                    <a:pt x="24" y="32"/>
                  </a:cubicBezTo>
                  <a:cubicBezTo>
                    <a:pt x="23" y="32"/>
                    <a:pt x="19" y="23"/>
                    <a:pt x="19" y="23"/>
                  </a:cubicBezTo>
                  <a:cubicBezTo>
                    <a:pt x="25" y="23"/>
                    <a:pt x="24" y="18"/>
                    <a:pt x="32" y="16"/>
                  </a:cubicBezTo>
                  <a:lnTo>
                    <a:pt x="32" y="14"/>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 name="PA_任意多边形 10"/>
            <p:cNvSpPr>
              <a:spLocks/>
            </p:cNvSpPr>
            <p:nvPr>
              <p:custDataLst>
                <p:tags r:id="rId12"/>
              </p:custDataLst>
            </p:nvPr>
          </p:nvSpPr>
          <p:spPr bwMode="auto">
            <a:xfrm>
              <a:off x="6599435" y="4375459"/>
              <a:ext cx="217030" cy="62606"/>
            </a:xfrm>
            <a:custGeom>
              <a:avLst/>
              <a:gdLst>
                <a:gd name="T0" fmla="*/ 59 w 66"/>
                <a:gd name="T1" fmla="*/ 17 h 19"/>
                <a:gd name="T2" fmla="*/ 64 w 66"/>
                <a:gd name="T3" fmla="*/ 18 h 19"/>
                <a:gd name="T4" fmla="*/ 66 w 66"/>
                <a:gd name="T5" fmla="*/ 16 h 19"/>
                <a:gd name="T6" fmla="*/ 62 w 66"/>
                <a:gd name="T7" fmla="*/ 14 h 19"/>
                <a:gd name="T8" fmla="*/ 57 w 66"/>
                <a:gd name="T9" fmla="*/ 13 h 19"/>
                <a:gd name="T10" fmla="*/ 55 w 66"/>
                <a:gd name="T11" fmla="*/ 11 h 19"/>
                <a:gd name="T12" fmla="*/ 46 w 66"/>
                <a:gd name="T13" fmla="*/ 8 h 19"/>
                <a:gd name="T14" fmla="*/ 54 w 66"/>
                <a:gd name="T15" fmla="*/ 7 h 19"/>
                <a:gd name="T16" fmla="*/ 52 w 66"/>
                <a:gd name="T17" fmla="*/ 7 h 19"/>
                <a:gd name="T18" fmla="*/ 45 w 66"/>
                <a:gd name="T19" fmla="*/ 8 h 19"/>
                <a:gd name="T20" fmla="*/ 35 w 66"/>
                <a:gd name="T21" fmla="*/ 4 h 19"/>
                <a:gd name="T22" fmla="*/ 28 w 66"/>
                <a:gd name="T23" fmla="*/ 7 h 19"/>
                <a:gd name="T24" fmla="*/ 11 w 66"/>
                <a:gd name="T25" fmla="*/ 0 h 19"/>
                <a:gd name="T26" fmla="*/ 8 w 66"/>
                <a:gd name="T27" fmla="*/ 1 h 19"/>
                <a:gd name="T28" fmla="*/ 6 w 66"/>
                <a:gd name="T29" fmla="*/ 0 h 19"/>
                <a:gd name="T30" fmla="*/ 0 w 66"/>
                <a:gd name="T31" fmla="*/ 5 h 19"/>
                <a:gd name="T32" fmla="*/ 8 w 66"/>
                <a:gd name="T33" fmla="*/ 10 h 19"/>
                <a:gd name="T34" fmla="*/ 17 w 66"/>
                <a:gd name="T35" fmla="*/ 11 h 19"/>
                <a:gd name="T36" fmla="*/ 29 w 66"/>
                <a:gd name="T37" fmla="*/ 13 h 19"/>
                <a:gd name="T38" fmla="*/ 35 w 66"/>
                <a:gd name="T39" fmla="*/ 16 h 19"/>
                <a:gd name="T40" fmla="*/ 59 w 66"/>
                <a:gd name="T41" fmla="*/ 19 h 19"/>
                <a:gd name="T42" fmla="*/ 59 w 66"/>
                <a:gd name="T4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9">
                  <a:moveTo>
                    <a:pt x="59" y="17"/>
                  </a:moveTo>
                  <a:cubicBezTo>
                    <a:pt x="62" y="17"/>
                    <a:pt x="61" y="18"/>
                    <a:pt x="64" y="18"/>
                  </a:cubicBezTo>
                  <a:cubicBezTo>
                    <a:pt x="64" y="18"/>
                    <a:pt x="66" y="17"/>
                    <a:pt x="66" y="16"/>
                  </a:cubicBezTo>
                  <a:cubicBezTo>
                    <a:pt x="64" y="15"/>
                    <a:pt x="64" y="14"/>
                    <a:pt x="62" y="14"/>
                  </a:cubicBezTo>
                  <a:cubicBezTo>
                    <a:pt x="60" y="13"/>
                    <a:pt x="59" y="15"/>
                    <a:pt x="57" y="13"/>
                  </a:cubicBezTo>
                  <a:cubicBezTo>
                    <a:pt x="57" y="13"/>
                    <a:pt x="57" y="11"/>
                    <a:pt x="55" y="11"/>
                  </a:cubicBezTo>
                  <a:cubicBezTo>
                    <a:pt x="51" y="11"/>
                    <a:pt x="48" y="11"/>
                    <a:pt x="46" y="8"/>
                  </a:cubicBezTo>
                  <a:cubicBezTo>
                    <a:pt x="46" y="9"/>
                    <a:pt x="54" y="7"/>
                    <a:pt x="54" y="7"/>
                  </a:cubicBezTo>
                  <a:cubicBezTo>
                    <a:pt x="52" y="7"/>
                    <a:pt x="52" y="7"/>
                    <a:pt x="52" y="7"/>
                  </a:cubicBezTo>
                  <a:cubicBezTo>
                    <a:pt x="45" y="8"/>
                    <a:pt x="45" y="8"/>
                    <a:pt x="45" y="8"/>
                  </a:cubicBezTo>
                  <a:cubicBezTo>
                    <a:pt x="41" y="8"/>
                    <a:pt x="40" y="4"/>
                    <a:pt x="35" y="4"/>
                  </a:cubicBezTo>
                  <a:cubicBezTo>
                    <a:pt x="33" y="4"/>
                    <a:pt x="32" y="7"/>
                    <a:pt x="28" y="7"/>
                  </a:cubicBezTo>
                  <a:cubicBezTo>
                    <a:pt x="21" y="7"/>
                    <a:pt x="18" y="0"/>
                    <a:pt x="11" y="0"/>
                  </a:cubicBezTo>
                  <a:cubicBezTo>
                    <a:pt x="10" y="0"/>
                    <a:pt x="9" y="1"/>
                    <a:pt x="8" y="1"/>
                  </a:cubicBezTo>
                  <a:cubicBezTo>
                    <a:pt x="7" y="1"/>
                    <a:pt x="6" y="0"/>
                    <a:pt x="6" y="0"/>
                  </a:cubicBezTo>
                  <a:cubicBezTo>
                    <a:pt x="4" y="0"/>
                    <a:pt x="0" y="4"/>
                    <a:pt x="0" y="5"/>
                  </a:cubicBezTo>
                  <a:cubicBezTo>
                    <a:pt x="4" y="5"/>
                    <a:pt x="5" y="8"/>
                    <a:pt x="8" y="10"/>
                  </a:cubicBezTo>
                  <a:cubicBezTo>
                    <a:pt x="10" y="12"/>
                    <a:pt x="13" y="10"/>
                    <a:pt x="17" y="11"/>
                  </a:cubicBezTo>
                  <a:cubicBezTo>
                    <a:pt x="21" y="12"/>
                    <a:pt x="25" y="13"/>
                    <a:pt x="29" y="13"/>
                  </a:cubicBezTo>
                  <a:cubicBezTo>
                    <a:pt x="31" y="13"/>
                    <a:pt x="32" y="16"/>
                    <a:pt x="35" y="16"/>
                  </a:cubicBezTo>
                  <a:cubicBezTo>
                    <a:pt x="44" y="16"/>
                    <a:pt x="51" y="16"/>
                    <a:pt x="59" y="19"/>
                  </a:cubicBezTo>
                  <a:cubicBezTo>
                    <a:pt x="59" y="18"/>
                    <a:pt x="58" y="17"/>
                    <a:pt x="59"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 name="PA_任意多边形 11"/>
            <p:cNvSpPr>
              <a:spLocks/>
            </p:cNvSpPr>
            <p:nvPr>
              <p:custDataLst>
                <p:tags r:id="rId13"/>
              </p:custDataLst>
            </p:nvPr>
          </p:nvSpPr>
          <p:spPr bwMode="auto">
            <a:xfrm>
              <a:off x="6905502" y="4425544"/>
              <a:ext cx="65387" cy="15304"/>
            </a:xfrm>
            <a:custGeom>
              <a:avLst/>
              <a:gdLst>
                <a:gd name="T0" fmla="*/ 13 w 20"/>
                <a:gd name="T1" fmla="*/ 4 h 5"/>
                <a:gd name="T2" fmla="*/ 20 w 20"/>
                <a:gd name="T3" fmla="*/ 0 h 5"/>
                <a:gd name="T4" fmla="*/ 13 w 20"/>
                <a:gd name="T5" fmla="*/ 2 h 5"/>
                <a:gd name="T6" fmla="*/ 4 w 20"/>
                <a:gd name="T7" fmla="*/ 1 h 5"/>
                <a:gd name="T8" fmla="*/ 0 w 20"/>
                <a:gd name="T9" fmla="*/ 2 h 5"/>
                <a:gd name="T10" fmla="*/ 5 w 20"/>
                <a:gd name="T11" fmla="*/ 4 h 5"/>
                <a:gd name="T12" fmla="*/ 13 w 20"/>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20" h="5">
                  <a:moveTo>
                    <a:pt x="13" y="4"/>
                  </a:moveTo>
                  <a:cubicBezTo>
                    <a:pt x="16" y="4"/>
                    <a:pt x="18" y="3"/>
                    <a:pt x="20" y="0"/>
                  </a:cubicBezTo>
                  <a:cubicBezTo>
                    <a:pt x="18" y="1"/>
                    <a:pt x="17" y="2"/>
                    <a:pt x="13" y="2"/>
                  </a:cubicBezTo>
                  <a:cubicBezTo>
                    <a:pt x="10" y="2"/>
                    <a:pt x="8" y="1"/>
                    <a:pt x="4" y="1"/>
                  </a:cubicBezTo>
                  <a:cubicBezTo>
                    <a:pt x="3" y="1"/>
                    <a:pt x="0" y="0"/>
                    <a:pt x="0" y="2"/>
                  </a:cubicBezTo>
                  <a:cubicBezTo>
                    <a:pt x="0" y="5"/>
                    <a:pt x="4" y="4"/>
                    <a:pt x="5" y="4"/>
                  </a:cubicBezTo>
                  <a:cubicBezTo>
                    <a:pt x="7" y="4"/>
                    <a:pt x="10" y="4"/>
                    <a:pt x="13"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 name="PA_任意多边形 12"/>
            <p:cNvSpPr>
              <a:spLocks/>
            </p:cNvSpPr>
            <p:nvPr>
              <p:custDataLst>
                <p:tags r:id="rId14"/>
              </p:custDataLst>
            </p:nvPr>
          </p:nvSpPr>
          <p:spPr bwMode="auto">
            <a:xfrm>
              <a:off x="6842898" y="4425544"/>
              <a:ext cx="50084" cy="19477"/>
            </a:xfrm>
            <a:custGeom>
              <a:avLst/>
              <a:gdLst>
                <a:gd name="T0" fmla="*/ 8 w 15"/>
                <a:gd name="T1" fmla="*/ 0 h 6"/>
                <a:gd name="T2" fmla="*/ 8 w 15"/>
                <a:gd name="T3" fmla="*/ 2 h 6"/>
                <a:gd name="T4" fmla="*/ 3 w 15"/>
                <a:gd name="T5" fmla="*/ 2 h 6"/>
                <a:gd name="T6" fmla="*/ 0 w 15"/>
                <a:gd name="T7" fmla="*/ 4 h 6"/>
                <a:gd name="T8" fmla="*/ 4 w 15"/>
                <a:gd name="T9" fmla="*/ 6 h 6"/>
                <a:gd name="T10" fmla="*/ 10 w 15"/>
                <a:gd name="T11" fmla="*/ 3 h 6"/>
                <a:gd name="T12" fmla="*/ 11 w 15"/>
                <a:gd name="T13" fmla="*/ 4 h 6"/>
                <a:gd name="T14" fmla="*/ 15 w 15"/>
                <a:gd name="T15" fmla="*/ 4 h 6"/>
                <a:gd name="T16" fmla="*/ 15 w 15"/>
                <a:gd name="T17" fmla="*/ 0 h 6"/>
                <a:gd name="T18" fmla="*/ 8 w 1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6">
                  <a:moveTo>
                    <a:pt x="8" y="0"/>
                  </a:moveTo>
                  <a:cubicBezTo>
                    <a:pt x="8" y="0"/>
                    <a:pt x="8" y="2"/>
                    <a:pt x="8" y="2"/>
                  </a:cubicBezTo>
                  <a:cubicBezTo>
                    <a:pt x="7" y="2"/>
                    <a:pt x="5" y="2"/>
                    <a:pt x="3" y="2"/>
                  </a:cubicBezTo>
                  <a:cubicBezTo>
                    <a:pt x="1" y="2"/>
                    <a:pt x="0" y="2"/>
                    <a:pt x="0" y="4"/>
                  </a:cubicBezTo>
                  <a:cubicBezTo>
                    <a:pt x="0" y="5"/>
                    <a:pt x="2" y="6"/>
                    <a:pt x="4" y="6"/>
                  </a:cubicBezTo>
                  <a:cubicBezTo>
                    <a:pt x="6" y="6"/>
                    <a:pt x="7" y="4"/>
                    <a:pt x="10" y="3"/>
                  </a:cubicBezTo>
                  <a:cubicBezTo>
                    <a:pt x="11" y="4"/>
                    <a:pt x="11" y="4"/>
                    <a:pt x="11" y="4"/>
                  </a:cubicBezTo>
                  <a:cubicBezTo>
                    <a:pt x="15" y="4"/>
                    <a:pt x="15" y="4"/>
                    <a:pt x="15" y="4"/>
                  </a:cubicBezTo>
                  <a:cubicBezTo>
                    <a:pt x="11" y="4"/>
                    <a:pt x="15" y="4"/>
                    <a:pt x="15" y="0"/>
                  </a:cubicBezTo>
                  <a:lnTo>
                    <a:pt x="8" y="0"/>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 name="PA_任意多边形 13"/>
            <p:cNvSpPr>
              <a:spLocks/>
            </p:cNvSpPr>
            <p:nvPr>
              <p:custDataLst>
                <p:tags r:id="rId15"/>
              </p:custDataLst>
            </p:nvPr>
          </p:nvSpPr>
          <p:spPr bwMode="auto">
            <a:xfrm>
              <a:off x="6888808" y="4447804"/>
              <a:ext cx="33389" cy="29216"/>
            </a:xfrm>
            <a:custGeom>
              <a:avLst/>
              <a:gdLst>
                <a:gd name="T0" fmla="*/ 6 w 10"/>
                <a:gd name="T1" fmla="*/ 5 h 9"/>
                <a:gd name="T2" fmla="*/ 8 w 10"/>
                <a:gd name="T3" fmla="*/ 9 h 9"/>
                <a:gd name="T4" fmla="*/ 8 w 10"/>
                <a:gd name="T5" fmla="*/ 9 h 9"/>
                <a:gd name="T6" fmla="*/ 10 w 10"/>
                <a:gd name="T7" fmla="*/ 7 h 9"/>
                <a:gd name="T8" fmla="*/ 7 w 10"/>
                <a:gd name="T9" fmla="*/ 1 h 9"/>
                <a:gd name="T10" fmla="*/ 5 w 10"/>
                <a:gd name="T11" fmla="*/ 1 h 9"/>
                <a:gd name="T12" fmla="*/ 0 w 10"/>
                <a:gd name="T13" fmla="*/ 2 h 9"/>
                <a:gd name="T14" fmla="*/ 6 w 10"/>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9">
                  <a:moveTo>
                    <a:pt x="6" y="5"/>
                  </a:moveTo>
                  <a:cubicBezTo>
                    <a:pt x="6" y="6"/>
                    <a:pt x="6" y="9"/>
                    <a:pt x="8" y="9"/>
                  </a:cubicBezTo>
                  <a:cubicBezTo>
                    <a:pt x="8" y="9"/>
                    <a:pt x="8" y="9"/>
                    <a:pt x="8" y="9"/>
                  </a:cubicBezTo>
                  <a:cubicBezTo>
                    <a:pt x="9" y="9"/>
                    <a:pt x="10" y="8"/>
                    <a:pt x="10" y="7"/>
                  </a:cubicBezTo>
                  <a:cubicBezTo>
                    <a:pt x="10" y="4"/>
                    <a:pt x="7" y="5"/>
                    <a:pt x="7" y="1"/>
                  </a:cubicBezTo>
                  <a:cubicBezTo>
                    <a:pt x="6" y="1"/>
                    <a:pt x="5" y="1"/>
                    <a:pt x="5" y="1"/>
                  </a:cubicBezTo>
                  <a:cubicBezTo>
                    <a:pt x="3" y="1"/>
                    <a:pt x="0" y="0"/>
                    <a:pt x="0" y="2"/>
                  </a:cubicBezTo>
                  <a:cubicBezTo>
                    <a:pt x="0" y="4"/>
                    <a:pt x="4" y="5"/>
                    <a:pt x="6" y="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 name="PA_任意多边形 14"/>
            <p:cNvSpPr>
              <a:spLocks/>
            </p:cNvSpPr>
            <p:nvPr>
              <p:custDataLst>
                <p:tags r:id="rId16"/>
              </p:custDataLst>
            </p:nvPr>
          </p:nvSpPr>
          <p:spPr bwMode="auto">
            <a:xfrm>
              <a:off x="6823421" y="4428326"/>
              <a:ext cx="12521" cy="12521"/>
            </a:xfrm>
            <a:custGeom>
              <a:avLst/>
              <a:gdLst>
                <a:gd name="T0" fmla="*/ 2 w 4"/>
                <a:gd name="T1" fmla="*/ 0 h 4"/>
                <a:gd name="T2" fmla="*/ 0 w 4"/>
                <a:gd name="T3" fmla="*/ 0 h 4"/>
                <a:gd name="T4" fmla="*/ 0 w 4"/>
                <a:gd name="T5" fmla="*/ 2 h 4"/>
                <a:gd name="T6" fmla="*/ 2 w 4"/>
                <a:gd name="T7" fmla="*/ 4 h 4"/>
                <a:gd name="T8" fmla="*/ 4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2" y="0"/>
                    <a:pt x="1" y="0"/>
                    <a:pt x="0" y="0"/>
                  </a:cubicBezTo>
                  <a:cubicBezTo>
                    <a:pt x="0" y="1"/>
                    <a:pt x="0" y="1"/>
                    <a:pt x="0" y="2"/>
                  </a:cubicBezTo>
                  <a:cubicBezTo>
                    <a:pt x="0" y="3"/>
                    <a:pt x="1" y="4"/>
                    <a:pt x="2" y="4"/>
                  </a:cubicBezTo>
                  <a:cubicBezTo>
                    <a:pt x="3" y="4"/>
                    <a:pt x="4" y="3"/>
                    <a:pt x="4" y="1"/>
                  </a:cubicBezTo>
                  <a:cubicBezTo>
                    <a:pt x="4" y="1"/>
                    <a:pt x="4"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 name="PA_任意多边形 15"/>
            <p:cNvSpPr>
              <a:spLocks/>
            </p:cNvSpPr>
            <p:nvPr>
              <p:custDataLst>
                <p:tags r:id="rId17"/>
              </p:custDataLst>
            </p:nvPr>
          </p:nvSpPr>
          <p:spPr bwMode="auto">
            <a:xfrm>
              <a:off x="6984802" y="4428326"/>
              <a:ext cx="75126" cy="45911"/>
            </a:xfrm>
            <a:custGeom>
              <a:avLst/>
              <a:gdLst>
                <a:gd name="T0" fmla="*/ 9 w 23"/>
                <a:gd name="T1" fmla="*/ 7 h 14"/>
                <a:gd name="T2" fmla="*/ 23 w 23"/>
                <a:gd name="T3" fmla="*/ 2 h 14"/>
                <a:gd name="T4" fmla="*/ 8 w 23"/>
                <a:gd name="T5" fmla="*/ 3 h 14"/>
                <a:gd name="T6" fmla="*/ 7 w 23"/>
                <a:gd name="T7" fmla="*/ 6 h 14"/>
                <a:gd name="T8" fmla="*/ 0 w 23"/>
                <a:gd name="T9" fmla="*/ 12 h 14"/>
                <a:gd name="T10" fmla="*/ 1 w 23"/>
                <a:gd name="T11" fmla="*/ 14 h 14"/>
                <a:gd name="T12" fmla="*/ 9 w 23"/>
                <a:gd name="T13" fmla="*/ 10 h 14"/>
                <a:gd name="T14" fmla="*/ 9 w 23"/>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4">
                  <a:moveTo>
                    <a:pt x="9" y="7"/>
                  </a:moveTo>
                  <a:cubicBezTo>
                    <a:pt x="13" y="7"/>
                    <a:pt x="21" y="5"/>
                    <a:pt x="23" y="2"/>
                  </a:cubicBezTo>
                  <a:cubicBezTo>
                    <a:pt x="21" y="0"/>
                    <a:pt x="11" y="1"/>
                    <a:pt x="8" y="3"/>
                  </a:cubicBezTo>
                  <a:cubicBezTo>
                    <a:pt x="8" y="4"/>
                    <a:pt x="8" y="5"/>
                    <a:pt x="7" y="6"/>
                  </a:cubicBezTo>
                  <a:cubicBezTo>
                    <a:pt x="4" y="7"/>
                    <a:pt x="0" y="7"/>
                    <a:pt x="0" y="12"/>
                  </a:cubicBezTo>
                  <a:cubicBezTo>
                    <a:pt x="0" y="13"/>
                    <a:pt x="0" y="14"/>
                    <a:pt x="1" y="14"/>
                  </a:cubicBezTo>
                  <a:cubicBezTo>
                    <a:pt x="4" y="14"/>
                    <a:pt x="8" y="11"/>
                    <a:pt x="9" y="10"/>
                  </a:cubicBezTo>
                  <a:cubicBezTo>
                    <a:pt x="9" y="9"/>
                    <a:pt x="8" y="7"/>
                    <a:pt x="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 name="PA_任意多边形 16"/>
            <p:cNvSpPr>
              <a:spLocks/>
            </p:cNvSpPr>
            <p:nvPr>
              <p:custDataLst>
                <p:tags r:id="rId18"/>
              </p:custDataLst>
            </p:nvPr>
          </p:nvSpPr>
          <p:spPr bwMode="auto">
            <a:xfrm>
              <a:off x="7204614" y="4368503"/>
              <a:ext cx="16695" cy="30607"/>
            </a:xfrm>
            <a:custGeom>
              <a:avLst/>
              <a:gdLst>
                <a:gd name="T0" fmla="*/ 5 w 5"/>
                <a:gd name="T1" fmla="*/ 2 h 9"/>
                <a:gd name="T2" fmla="*/ 4 w 5"/>
                <a:gd name="T3" fmla="*/ 0 h 9"/>
                <a:gd name="T4" fmla="*/ 3 w 5"/>
                <a:gd name="T5" fmla="*/ 4 h 9"/>
                <a:gd name="T6" fmla="*/ 0 w 5"/>
                <a:gd name="T7" fmla="*/ 7 h 9"/>
                <a:gd name="T8" fmla="*/ 2 w 5"/>
                <a:gd name="T9" fmla="*/ 9 h 9"/>
                <a:gd name="T10" fmla="*/ 3 w 5"/>
                <a:gd name="T11" fmla="*/ 4 h 9"/>
                <a:gd name="T12" fmla="*/ 5 w 5"/>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5" y="2"/>
                  </a:moveTo>
                  <a:cubicBezTo>
                    <a:pt x="5" y="1"/>
                    <a:pt x="4" y="2"/>
                    <a:pt x="4" y="0"/>
                  </a:cubicBezTo>
                  <a:cubicBezTo>
                    <a:pt x="2" y="0"/>
                    <a:pt x="3" y="2"/>
                    <a:pt x="3" y="4"/>
                  </a:cubicBezTo>
                  <a:cubicBezTo>
                    <a:pt x="3" y="5"/>
                    <a:pt x="0" y="5"/>
                    <a:pt x="0" y="7"/>
                  </a:cubicBezTo>
                  <a:cubicBezTo>
                    <a:pt x="0" y="8"/>
                    <a:pt x="1" y="9"/>
                    <a:pt x="2" y="9"/>
                  </a:cubicBezTo>
                  <a:cubicBezTo>
                    <a:pt x="4" y="9"/>
                    <a:pt x="3" y="7"/>
                    <a:pt x="3" y="4"/>
                  </a:cubicBezTo>
                  <a:cubicBezTo>
                    <a:pt x="4" y="4"/>
                    <a:pt x="5" y="4"/>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 name="PA_任意多边形 17"/>
            <p:cNvSpPr>
              <a:spLocks/>
            </p:cNvSpPr>
            <p:nvPr>
              <p:custDataLst>
                <p:tags r:id="rId19"/>
              </p:custDataLst>
            </p:nvPr>
          </p:nvSpPr>
          <p:spPr bwMode="auto">
            <a:xfrm>
              <a:off x="7037668" y="4310070"/>
              <a:ext cx="19477" cy="22260"/>
            </a:xfrm>
            <a:custGeom>
              <a:avLst/>
              <a:gdLst>
                <a:gd name="T0" fmla="*/ 0 w 6"/>
                <a:gd name="T1" fmla="*/ 3 h 7"/>
                <a:gd name="T2" fmla="*/ 4 w 6"/>
                <a:gd name="T3" fmla="*/ 7 h 7"/>
                <a:gd name="T4" fmla="*/ 6 w 6"/>
                <a:gd name="T5" fmla="*/ 4 h 7"/>
                <a:gd name="T6" fmla="*/ 0 w 6"/>
                <a:gd name="T7" fmla="*/ 3 h 7"/>
              </a:gdLst>
              <a:ahLst/>
              <a:cxnLst>
                <a:cxn ang="0">
                  <a:pos x="T0" y="T1"/>
                </a:cxn>
                <a:cxn ang="0">
                  <a:pos x="T2" y="T3"/>
                </a:cxn>
                <a:cxn ang="0">
                  <a:pos x="T4" y="T5"/>
                </a:cxn>
                <a:cxn ang="0">
                  <a:pos x="T6" y="T7"/>
                </a:cxn>
              </a:cxnLst>
              <a:rect l="0" t="0" r="r" b="b"/>
              <a:pathLst>
                <a:path w="6" h="7">
                  <a:moveTo>
                    <a:pt x="0" y="3"/>
                  </a:moveTo>
                  <a:cubicBezTo>
                    <a:pt x="0" y="5"/>
                    <a:pt x="3" y="7"/>
                    <a:pt x="4" y="7"/>
                  </a:cubicBezTo>
                  <a:cubicBezTo>
                    <a:pt x="5" y="7"/>
                    <a:pt x="6" y="5"/>
                    <a:pt x="6" y="4"/>
                  </a:cubicBezTo>
                  <a:cubicBezTo>
                    <a:pt x="6" y="2"/>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 name="PA_任意多边形 18"/>
            <p:cNvSpPr>
              <a:spLocks/>
            </p:cNvSpPr>
            <p:nvPr>
              <p:custDataLst>
                <p:tags r:id="rId20"/>
              </p:custDataLst>
            </p:nvPr>
          </p:nvSpPr>
          <p:spPr bwMode="auto">
            <a:xfrm>
              <a:off x="7076622" y="4305896"/>
              <a:ext cx="59822" cy="23651"/>
            </a:xfrm>
            <a:custGeom>
              <a:avLst/>
              <a:gdLst>
                <a:gd name="T0" fmla="*/ 0 w 18"/>
                <a:gd name="T1" fmla="*/ 3 h 7"/>
                <a:gd name="T2" fmla="*/ 4 w 18"/>
                <a:gd name="T3" fmla="*/ 4 h 7"/>
                <a:gd name="T4" fmla="*/ 9 w 18"/>
                <a:gd name="T5" fmla="*/ 4 h 7"/>
                <a:gd name="T6" fmla="*/ 17 w 18"/>
                <a:gd name="T7" fmla="*/ 7 h 7"/>
                <a:gd name="T8" fmla="*/ 18 w 18"/>
                <a:gd name="T9" fmla="*/ 6 h 7"/>
                <a:gd name="T10" fmla="*/ 16 w 18"/>
                <a:gd name="T11" fmla="*/ 2 h 7"/>
                <a:gd name="T12" fmla="*/ 15 w 18"/>
                <a:gd name="T13" fmla="*/ 2 h 7"/>
                <a:gd name="T14" fmla="*/ 12 w 18"/>
                <a:gd name="T15" fmla="*/ 0 h 7"/>
                <a:gd name="T16" fmla="*/ 1 w 18"/>
                <a:gd name="T17" fmla="*/ 0 h 7"/>
                <a:gd name="T18" fmla="*/ 0 w 18"/>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0" y="3"/>
                  </a:moveTo>
                  <a:cubicBezTo>
                    <a:pt x="0" y="3"/>
                    <a:pt x="3" y="4"/>
                    <a:pt x="4" y="4"/>
                  </a:cubicBezTo>
                  <a:cubicBezTo>
                    <a:pt x="6" y="4"/>
                    <a:pt x="7" y="4"/>
                    <a:pt x="9" y="4"/>
                  </a:cubicBezTo>
                  <a:cubicBezTo>
                    <a:pt x="12" y="4"/>
                    <a:pt x="14" y="7"/>
                    <a:pt x="17" y="7"/>
                  </a:cubicBezTo>
                  <a:cubicBezTo>
                    <a:pt x="17" y="7"/>
                    <a:pt x="18" y="7"/>
                    <a:pt x="18" y="6"/>
                  </a:cubicBezTo>
                  <a:cubicBezTo>
                    <a:pt x="18" y="5"/>
                    <a:pt x="16" y="4"/>
                    <a:pt x="16" y="2"/>
                  </a:cubicBezTo>
                  <a:cubicBezTo>
                    <a:pt x="15" y="2"/>
                    <a:pt x="15" y="2"/>
                    <a:pt x="15" y="2"/>
                  </a:cubicBezTo>
                  <a:cubicBezTo>
                    <a:pt x="14" y="2"/>
                    <a:pt x="12" y="4"/>
                    <a:pt x="12" y="0"/>
                  </a:cubicBezTo>
                  <a:cubicBezTo>
                    <a:pt x="1" y="0"/>
                    <a:pt x="1" y="0"/>
                    <a:pt x="1" y="0"/>
                  </a:cubicBezTo>
                  <a:cubicBezTo>
                    <a:pt x="1" y="4"/>
                    <a:pt x="0" y="1"/>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7" name="PA_任意多边形 19"/>
            <p:cNvSpPr>
              <a:spLocks/>
            </p:cNvSpPr>
            <p:nvPr>
              <p:custDataLst>
                <p:tags r:id="rId21"/>
              </p:custDataLst>
            </p:nvPr>
          </p:nvSpPr>
          <p:spPr bwMode="auto">
            <a:xfrm>
              <a:off x="7076622" y="4247464"/>
              <a:ext cx="9739" cy="12521"/>
            </a:xfrm>
            <a:custGeom>
              <a:avLst/>
              <a:gdLst>
                <a:gd name="T0" fmla="*/ 3 w 3"/>
                <a:gd name="T1" fmla="*/ 4 h 4"/>
                <a:gd name="T2" fmla="*/ 0 w 3"/>
                <a:gd name="T3" fmla="*/ 0 h 4"/>
                <a:gd name="T4" fmla="*/ 3 w 3"/>
                <a:gd name="T5" fmla="*/ 4 h 4"/>
              </a:gdLst>
              <a:ahLst/>
              <a:cxnLst>
                <a:cxn ang="0">
                  <a:pos x="T0" y="T1"/>
                </a:cxn>
                <a:cxn ang="0">
                  <a:pos x="T2" y="T3"/>
                </a:cxn>
                <a:cxn ang="0">
                  <a:pos x="T4" y="T5"/>
                </a:cxn>
              </a:cxnLst>
              <a:rect l="0" t="0" r="r" b="b"/>
              <a:pathLst>
                <a:path w="3" h="4">
                  <a:moveTo>
                    <a:pt x="3" y="4"/>
                  </a:moveTo>
                  <a:cubicBezTo>
                    <a:pt x="2" y="2"/>
                    <a:pt x="0" y="2"/>
                    <a:pt x="0" y="0"/>
                  </a:cubicBezTo>
                  <a:cubicBezTo>
                    <a:pt x="0" y="2"/>
                    <a:pt x="1" y="4"/>
                    <a:pt x="3"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8" name="PA_任意多边形 20"/>
            <p:cNvSpPr>
              <a:spLocks/>
            </p:cNvSpPr>
            <p:nvPr>
              <p:custDataLst>
                <p:tags r:id="rId22"/>
              </p:custDataLst>
            </p:nvPr>
          </p:nvSpPr>
          <p:spPr bwMode="auto">
            <a:xfrm>
              <a:off x="7076622" y="42474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9" name="PA_任意多边形 21"/>
            <p:cNvSpPr>
              <a:spLocks/>
            </p:cNvSpPr>
            <p:nvPr>
              <p:custDataLst>
                <p:tags r:id="rId23"/>
              </p:custDataLst>
            </p:nvPr>
          </p:nvSpPr>
          <p:spPr bwMode="auto">
            <a:xfrm>
              <a:off x="7066884" y="4201553"/>
              <a:ext cx="26433" cy="41737"/>
            </a:xfrm>
            <a:custGeom>
              <a:avLst/>
              <a:gdLst>
                <a:gd name="T0" fmla="*/ 8 w 8"/>
                <a:gd name="T1" fmla="*/ 6 h 13"/>
                <a:gd name="T2" fmla="*/ 2 w 8"/>
                <a:gd name="T3" fmla="*/ 0 h 13"/>
                <a:gd name="T4" fmla="*/ 0 w 8"/>
                <a:gd name="T5" fmla="*/ 4 h 13"/>
                <a:gd name="T6" fmla="*/ 3 w 8"/>
                <a:gd name="T7" fmla="*/ 11 h 13"/>
                <a:gd name="T8" fmla="*/ 3 w 8"/>
                <a:gd name="T9" fmla="*/ 13 h 13"/>
                <a:gd name="T10" fmla="*/ 8 w 8"/>
                <a:gd name="T11" fmla="*/ 12 h 13"/>
                <a:gd name="T12" fmla="*/ 6 w 8"/>
                <a:gd name="T13" fmla="*/ 9 h 13"/>
                <a:gd name="T14" fmla="*/ 8 w 8"/>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6"/>
                  </a:moveTo>
                  <a:cubicBezTo>
                    <a:pt x="4" y="5"/>
                    <a:pt x="2" y="3"/>
                    <a:pt x="2" y="0"/>
                  </a:cubicBezTo>
                  <a:cubicBezTo>
                    <a:pt x="0" y="1"/>
                    <a:pt x="0" y="3"/>
                    <a:pt x="0" y="4"/>
                  </a:cubicBezTo>
                  <a:cubicBezTo>
                    <a:pt x="0" y="7"/>
                    <a:pt x="3" y="8"/>
                    <a:pt x="3" y="11"/>
                  </a:cubicBezTo>
                  <a:cubicBezTo>
                    <a:pt x="3" y="12"/>
                    <a:pt x="3" y="12"/>
                    <a:pt x="3" y="13"/>
                  </a:cubicBezTo>
                  <a:cubicBezTo>
                    <a:pt x="3" y="13"/>
                    <a:pt x="7" y="12"/>
                    <a:pt x="8" y="12"/>
                  </a:cubicBezTo>
                  <a:cubicBezTo>
                    <a:pt x="8" y="10"/>
                    <a:pt x="6" y="10"/>
                    <a:pt x="6" y="9"/>
                  </a:cubicBezTo>
                  <a:cubicBezTo>
                    <a:pt x="6" y="7"/>
                    <a:pt x="8" y="7"/>
                    <a:pt x="8" y="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0" name="PA_任意多边形 22"/>
            <p:cNvSpPr>
              <a:spLocks/>
            </p:cNvSpPr>
            <p:nvPr>
              <p:custDataLst>
                <p:tags r:id="rId24"/>
              </p:custDataLst>
            </p:nvPr>
          </p:nvSpPr>
          <p:spPr bwMode="auto">
            <a:xfrm>
              <a:off x="7517638" y="4339286"/>
              <a:ext cx="82082" cy="45911"/>
            </a:xfrm>
            <a:custGeom>
              <a:avLst/>
              <a:gdLst>
                <a:gd name="T0" fmla="*/ 0 w 25"/>
                <a:gd name="T1" fmla="*/ 10 h 14"/>
                <a:gd name="T2" fmla="*/ 5 w 25"/>
                <a:gd name="T3" fmla="*/ 13 h 14"/>
                <a:gd name="T4" fmla="*/ 6 w 25"/>
                <a:gd name="T5" fmla="*/ 13 h 14"/>
                <a:gd name="T6" fmla="*/ 6 w 25"/>
                <a:gd name="T7" fmla="*/ 13 h 14"/>
                <a:gd name="T8" fmla="*/ 6 w 25"/>
                <a:gd name="T9" fmla="*/ 13 h 14"/>
                <a:gd name="T10" fmla="*/ 9 w 25"/>
                <a:gd name="T11" fmla="*/ 14 h 14"/>
                <a:gd name="T12" fmla="*/ 20 w 25"/>
                <a:gd name="T13" fmla="*/ 11 h 14"/>
                <a:gd name="T14" fmla="*/ 25 w 25"/>
                <a:gd name="T15" fmla="*/ 3 h 14"/>
                <a:gd name="T16" fmla="*/ 23 w 25"/>
                <a:gd name="T17" fmla="*/ 0 h 14"/>
                <a:gd name="T18" fmla="*/ 18 w 25"/>
                <a:gd name="T19" fmla="*/ 6 h 14"/>
                <a:gd name="T20" fmla="*/ 9 w 25"/>
                <a:gd name="T21" fmla="*/ 9 h 14"/>
                <a:gd name="T22" fmla="*/ 7 w 25"/>
                <a:gd name="T23" fmla="*/ 10 h 14"/>
                <a:gd name="T24" fmla="*/ 0 w 25"/>
                <a:gd name="T25"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14">
                  <a:moveTo>
                    <a:pt x="0" y="10"/>
                  </a:moveTo>
                  <a:cubicBezTo>
                    <a:pt x="0" y="10"/>
                    <a:pt x="3" y="12"/>
                    <a:pt x="5" y="13"/>
                  </a:cubicBezTo>
                  <a:cubicBezTo>
                    <a:pt x="6" y="13"/>
                    <a:pt x="6" y="13"/>
                    <a:pt x="6" y="13"/>
                  </a:cubicBezTo>
                  <a:cubicBezTo>
                    <a:pt x="6" y="13"/>
                    <a:pt x="6" y="13"/>
                    <a:pt x="6" y="13"/>
                  </a:cubicBezTo>
                  <a:cubicBezTo>
                    <a:pt x="6" y="13"/>
                    <a:pt x="6" y="13"/>
                    <a:pt x="6" y="13"/>
                  </a:cubicBezTo>
                  <a:cubicBezTo>
                    <a:pt x="7" y="14"/>
                    <a:pt x="9" y="14"/>
                    <a:pt x="9" y="14"/>
                  </a:cubicBezTo>
                  <a:cubicBezTo>
                    <a:pt x="14" y="14"/>
                    <a:pt x="16" y="12"/>
                    <a:pt x="20" y="11"/>
                  </a:cubicBezTo>
                  <a:cubicBezTo>
                    <a:pt x="20" y="7"/>
                    <a:pt x="25" y="8"/>
                    <a:pt x="25" y="3"/>
                  </a:cubicBezTo>
                  <a:cubicBezTo>
                    <a:pt x="25" y="2"/>
                    <a:pt x="24" y="0"/>
                    <a:pt x="23" y="0"/>
                  </a:cubicBezTo>
                  <a:cubicBezTo>
                    <a:pt x="20" y="0"/>
                    <a:pt x="21" y="5"/>
                    <a:pt x="18" y="6"/>
                  </a:cubicBezTo>
                  <a:cubicBezTo>
                    <a:pt x="16" y="7"/>
                    <a:pt x="12" y="8"/>
                    <a:pt x="9" y="9"/>
                  </a:cubicBezTo>
                  <a:cubicBezTo>
                    <a:pt x="9" y="9"/>
                    <a:pt x="7" y="10"/>
                    <a:pt x="7" y="10"/>
                  </a:cubicBezTo>
                  <a:lnTo>
                    <a:pt x="0" y="10"/>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1" name="PA_任意多边形 23"/>
            <p:cNvSpPr>
              <a:spLocks/>
            </p:cNvSpPr>
            <p:nvPr>
              <p:custDataLst>
                <p:tags r:id="rId25"/>
              </p:custDataLst>
            </p:nvPr>
          </p:nvSpPr>
          <p:spPr bwMode="auto">
            <a:xfrm>
              <a:off x="7136444" y="4253029"/>
              <a:ext cx="429886" cy="223991"/>
            </a:xfrm>
            <a:custGeom>
              <a:avLst/>
              <a:gdLst>
                <a:gd name="T0" fmla="*/ 104 w 131"/>
                <a:gd name="T1" fmla="*/ 37 h 68"/>
                <a:gd name="T2" fmla="*/ 92 w 131"/>
                <a:gd name="T3" fmla="*/ 26 h 68"/>
                <a:gd name="T4" fmla="*/ 89 w 131"/>
                <a:gd name="T5" fmla="*/ 23 h 68"/>
                <a:gd name="T6" fmla="*/ 82 w 131"/>
                <a:gd name="T7" fmla="*/ 20 h 68"/>
                <a:gd name="T8" fmla="*/ 66 w 131"/>
                <a:gd name="T9" fmla="*/ 15 h 68"/>
                <a:gd name="T10" fmla="*/ 66 w 131"/>
                <a:gd name="T11" fmla="*/ 15 h 68"/>
                <a:gd name="T12" fmla="*/ 66 w 131"/>
                <a:gd name="T13" fmla="*/ 15 h 68"/>
                <a:gd name="T14" fmla="*/ 65 w 131"/>
                <a:gd name="T15" fmla="*/ 15 h 68"/>
                <a:gd name="T16" fmla="*/ 66 w 131"/>
                <a:gd name="T17" fmla="*/ 14 h 68"/>
                <a:gd name="T18" fmla="*/ 62 w 131"/>
                <a:gd name="T19" fmla="*/ 12 h 68"/>
                <a:gd name="T20" fmla="*/ 56 w 131"/>
                <a:gd name="T21" fmla="*/ 12 h 68"/>
                <a:gd name="T22" fmla="*/ 50 w 131"/>
                <a:gd name="T23" fmla="*/ 8 h 68"/>
                <a:gd name="T24" fmla="*/ 47 w 131"/>
                <a:gd name="T25" fmla="*/ 7 h 68"/>
                <a:gd name="T26" fmla="*/ 40 w 131"/>
                <a:gd name="T27" fmla="*/ 13 h 68"/>
                <a:gd name="T28" fmla="*/ 35 w 131"/>
                <a:gd name="T29" fmla="*/ 16 h 68"/>
                <a:gd name="T30" fmla="*/ 30 w 131"/>
                <a:gd name="T31" fmla="*/ 20 h 68"/>
                <a:gd name="T32" fmla="*/ 26 w 131"/>
                <a:gd name="T33" fmla="*/ 15 h 68"/>
                <a:gd name="T34" fmla="*/ 22 w 131"/>
                <a:gd name="T35" fmla="*/ 13 h 68"/>
                <a:gd name="T36" fmla="*/ 22 w 131"/>
                <a:gd name="T37" fmla="*/ 5 h 68"/>
                <a:gd name="T38" fmla="*/ 11 w 131"/>
                <a:gd name="T39" fmla="*/ 0 h 68"/>
                <a:gd name="T40" fmla="*/ 3 w 131"/>
                <a:gd name="T41" fmla="*/ 4 h 68"/>
                <a:gd name="T42" fmla="*/ 0 w 131"/>
                <a:gd name="T43" fmla="*/ 6 h 68"/>
                <a:gd name="T44" fmla="*/ 7 w 131"/>
                <a:gd name="T45" fmla="*/ 11 h 68"/>
                <a:gd name="T46" fmla="*/ 8 w 131"/>
                <a:gd name="T47" fmla="*/ 13 h 68"/>
                <a:gd name="T48" fmla="*/ 12 w 131"/>
                <a:gd name="T49" fmla="*/ 14 h 68"/>
                <a:gd name="T50" fmla="*/ 18 w 131"/>
                <a:gd name="T51" fmla="*/ 12 h 68"/>
                <a:gd name="T52" fmla="*/ 20 w 131"/>
                <a:gd name="T53" fmla="*/ 12 h 68"/>
                <a:gd name="T54" fmla="*/ 8 w 131"/>
                <a:gd name="T55" fmla="*/ 16 h 68"/>
                <a:gd name="T56" fmla="*/ 12 w 131"/>
                <a:gd name="T57" fmla="*/ 19 h 68"/>
                <a:gd name="T58" fmla="*/ 13 w 131"/>
                <a:gd name="T59" fmla="*/ 25 h 68"/>
                <a:gd name="T60" fmla="*/ 15 w 131"/>
                <a:gd name="T61" fmla="*/ 25 h 68"/>
                <a:gd name="T62" fmla="*/ 18 w 131"/>
                <a:gd name="T63" fmla="*/ 21 h 68"/>
                <a:gd name="T64" fmla="*/ 18 w 131"/>
                <a:gd name="T65" fmla="*/ 23 h 68"/>
                <a:gd name="T66" fmla="*/ 27 w 131"/>
                <a:gd name="T67" fmla="*/ 28 h 68"/>
                <a:gd name="T68" fmla="*/ 39 w 131"/>
                <a:gd name="T69" fmla="*/ 30 h 68"/>
                <a:gd name="T70" fmla="*/ 49 w 131"/>
                <a:gd name="T71" fmla="*/ 37 h 68"/>
                <a:gd name="T72" fmla="*/ 52 w 131"/>
                <a:gd name="T73" fmla="*/ 46 h 68"/>
                <a:gd name="T74" fmla="*/ 47 w 131"/>
                <a:gd name="T75" fmla="*/ 51 h 68"/>
                <a:gd name="T76" fmla="*/ 50 w 131"/>
                <a:gd name="T77" fmla="*/ 52 h 68"/>
                <a:gd name="T78" fmla="*/ 55 w 131"/>
                <a:gd name="T79" fmla="*/ 52 h 68"/>
                <a:gd name="T80" fmla="*/ 58 w 131"/>
                <a:gd name="T81" fmla="*/ 52 h 68"/>
                <a:gd name="T82" fmla="*/ 72 w 131"/>
                <a:gd name="T83" fmla="*/ 60 h 68"/>
                <a:gd name="T84" fmla="*/ 80 w 131"/>
                <a:gd name="T85" fmla="*/ 60 h 68"/>
                <a:gd name="T86" fmla="*/ 81 w 131"/>
                <a:gd name="T87" fmla="*/ 54 h 68"/>
                <a:gd name="T88" fmla="*/ 90 w 131"/>
                <a:gd name="T89" fmla="*/ 48 h 68"/>
                <a:gd name="T90" fmla="*/ 106 w 131"/>
                <a:gd name="T91" fmla="*/ 58 h 68"/>
                <a:gd name="T92" fmla="*/ 108 w 131"/>
                <a:gd name="T93" fmla="*/ 59 h 68"/>
                <a:gd name="T94" fmla="*/ 117 w 131"/>
                <a:gd name="T95" fmla="*/ 64 h 68"/>
                <a:gd name="T96" fmla="*/ 123 w 131"/>
                <a:gd name="T97" fmla="*/ 64 h 68"/>
                <a:gd name="T98" fmla="*/ 127 w 131"/>
                <a:gd name="T99" fmla="*/ 68 h 68"/>
                <a:gd name="T100" fmla="*/ 128 w 131"/>
                <a:gd name="T101" fmla="*/ 68 h 68"/>
                <a:gd name="T102" fmla="*/ 131 w 131"/>
                <a:gd name="T103" fmla="*/ 65 h 68"/>
                <a:gd name="T104" fmla="*/ 127 w 131"/>
                <a:gd name="T105" fmla="*/ 64 h 68"/>
                <a:gd name="T106" fmla="*/ 125 w 131"/>
                <a:gd name="T107" fmla="*/ 61 h 68"/>
                <a:gd name="T108" fmla="*/ 122 w 131"/>
                <a:gd name="T109" fmla="*/ 61 h 68"/>
                <a:gd name="T110" fmla="*/ 120 w 131"/>
                <a:gd name="T111" fmla="*/ 58 h 68"/>
                <a:gd name="T112" fmla="*/ 115 w 131"/>
                <a:gd name="T113" fmla="*/ 56 h 68"/>
                <a:gd name="T114" fmla="*/ 111 w 131"/>
                <a:gd name="T115" fmla="*/ 49 h 68"/>
                <a:gd name="T116" fmla="*/ 107 w 131"/>
                <a:gd name="T117" fmla="*/ 44 h 68"/>
                <a:gd name="T118" fmla="*/ 111 w 131"/>
                <a:gd name="T119" fmla="*/ 40 h 68"/>
                <a:gd name="T120" fmla="*/ 104 w 131"/>
                <a:gd name="T121"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1" h="68">
                  <a:moveTo>
                    <a:pt x="104" y="37"/>
                  </a:moveTo>
                  <a:cubicBezTo>
                    <a:pt x="99" y="34"/>
                    <a:pt x="99" y="28"/>
                    <a:pt x="92" y="26"/>
                  </a:cubicBezTo>
                  <a:cubicBezTo>
                    <a:pt x="91" y="25"/>
                    <a:pt x="89" y="25"/>
                    <a:pt x="89" y="23"/>
                  </a:cubicBezTo>
                  <a:cubicBezTo>
                    <a:pt x="86" y="23"/>
                    <a:pt x="85" y="20"/>
                    <a:pt x="82" y="20"/>
                  </a:cubicBezTo>
                  <a:cubicBezTo>
                    <a:pt x="77" y="20"/>
                    <a:pt x="70" y="18"/>
                    <a:pt x="66" y="15"/>
                  </a:cubicBezTo>
                  <a:cubicBezTo>
                    <a:pt x="66" y="15"/>
                    <a:pt x="66" y="15"/>
                    <a:pt x="66" y="15"/>
                  </a:cubicBezTo>
                  <a:cubicBezTo>
                    <a:pt x="66" y="15"/>
                    <a:pt x="66" y="15"/>
                    <a:pt x="66" y="15"/>
                  </a:cubicBezTo>
                  <a:cubicBezTo>
                    <a:pt x="66" y="15"/>
                    <a:pt x="66" y="15"/>
                    <a:pt x="65" y="15"/>
                  </a:cubicBezTo>
                  <a:cubicBezTo>
                    <a:pt x="66" y="14"/>
                    <a:pt x="66" y="14"/>
                    <a:pt x="66" y="14"/>
                  </a:cubicBezTo>
                  <a:cubicBezTo>
                    <a:pt x="65" y="14"/>
                    <a:pt x="63" y="16"/>
                    <a:pt x="62" y="12"/>
                  </a:cubicBezTo>
                  <a:cubicBezTo>
                    <a:pt x="56" y="12"/>
                    <a:pt x="56" y="12"/>
                    <a:pt x="56" y="12"/>
                  </a:cubicBezTo>
                  <a:cubicBezTo>
                    <a:pt x="55" y="12"/>
                    <a:pt x="53" y="9"/>
                    <a:pt x="50" y="8"/>
                  </a:cubicBezTo>
                  <a:cubicBezTo>
                    <a:pt x="50" y="8"/>
                    <a:pt x="48" y="9"/>
                    <a:pt x="47" y="7"/>
                  </a:cubicBezTo>
                  <a:cubicBezTo>
                    <a:pt x="45" y="8"/>
                    <a:pt x="42" y="12"/>
                    <a:pt x="40" y="13"/>
                  </a:cubicBezTo>
                  <a:cubicBezTo>
                    <a:pt x="37" y="14"/>
                    <a:pt x="36" y="14"/>
                    <a:pt x="35" y="16"/>
                  </a:cubicBezTo>
                  <a:cubicBezTo>
                    <a:pt x="34" y="16"/>
                    <a:pt x="32" y="20"/>
                    <a:pt x="30" y="20"/>
                  </a:cubicBezTo>
                  <a:cubicBezTo>
                    <a:pt x="29" y="20"/>
                    <a:pt x="26" y="16"/>
                    <a:pt x="26" y="15"/>
                  </a:cubicBezTo>
                  <a:cubicBezTo>
                    <a:pt x="24" y="15"/>
                    <a:pt x="22" y="14"/>
                    <a:pt x="22" y="13"/>
                  </a:cubicBezTo>
                  <a:cubicBezTo>
                    <a:pt x="22" y="11"/>
                    <a:pt x="22" y="8"/>
                    <a:pt x="22" y="5"/>
                  </a:cubicBezTo>
                  <a:cubicBezTo>
                    <a:pt x="18" y="4"/>
                    <a:pt x="15" y="0"/>
                    <a:pt x="11" y="0"/>
                  </a:cubicBezTo>
                  <a:cubicBezTo>
                    <a:pt x="7" y="0"/>
                    <a:pt x="6" y="4"/>
                    <a:pt x="3" y="4"/>
                  </a:cubicBezTo>
                  <a:cubicBezTo>
                    <a:pt x="2" y="4"/>
                    <a:pt x="0" y="5"/>
                    <a:pt x="0" y="6"/>
                  </a:cubicBezTo>
                  <a:cubicBezTo>
                    <a:pt x="0" y="10"/>
                    <a:pt x="6" y="8"/>
                    <a:pt x="7" y="11"/>
                  </a:cubicBezTo>
                  <a:cubicBezTo>
                    <a:pt x="7" y="12"/>
                    <a:pt x="8" y="13"/>
                    <a:pt x="8" y="13"/>
                  </a:cubicBezTo>
                  <a:cubicBezTo>
                    <a:pt x="10" y="14"/>
                    <a:pt x="11" y="14"/>
                    <a:pt x="12" y="14"/>
                  </a:cubicBezTo>
                  <a:cubicBezTo>
                    <a:pt x="14" y="14"/>
                    <a:pt x="16" y="12"/>
                    <a:pt x="18" y="12"/>
                  </a:cubicBezTo>
                  <a:cubicBezTo>
                    <a:pt x="20" y="12"/>
                    <a:pt x="20" y="12"/>
                    <a:pt x="20" y="12"/>
                  </a:cubicBezTo>
                  <a:cubicBezTo>
                    <a:pt x="18" y="16"/>
                    <a:pt x="11" y="15"/>
                    <a:pt x="8" y="16"/>
                  </a:cubicBezTo>
                  <a:cubicBezTo>
                    <a:pt x="9" y="18"/>
                    <a:pt x="11" y="18"/>
                    <a:pt x="12" y="19"/>
                  </a:cubicBezTo>
                  <a:cubicBezTo>
                    <a:pt x="13" y="21"/>
                    <a:pt x="12" y="22"/>
                    <a:pt x="13" y="25"/>
                  </a:cubicBezTo>
                  <a:cubicBezTo>
                    <a:pt x="14" y="25"/>
                    <a:pt x="14" y="25"/>
                    <a:pt x="15" y="25"/>
                  </a:cubicBezTo>
                  <a:cubicBezTo>
                    <a:pt x="17" y="25"/>
                    <a:pt x="18" y="23"/>
                    <a:pt x="18" y="21"/>
                  </a:cubicBezTo>
                  <a:cubicBezTo>
                    <a:pt x="18" y="23"/>
                    <a:pt x="18" y="23"/>
                    <a:pt x="18" y="23"/>
                  </a:cubicBezTo>
                  <a:cubicBezTo>
                    <a:pt x="22" y="22"/>
                    <a:pt x="24" y="28"/>
                    <a:pt x="27" y="28"/>
                  </a:cubicBezTo>
                  <a:cubicBezTo>
                    <a:pt x="31" y="28"/>
                    <a:pt x="37" y="29"/>
                    <a:pt x="39" y="30"/>
                  </a:cubicBezTo>
                  <a:cubicBezTo>
                    <a:pt x="42" y="32"/>
                    <a:pt x="48" y="34"/>
                    <a:pt x="49" y="37"/>
                  </a:cubicBezTo>
                  <a:cubicBezTo>
                    <a:pt x="50" y="40"/>
                    <a:pt x="49" y="43"/>
                    <a:pt x="52" y="46"/>
                  </a:cubicBezTo>
                  <a:cubicBezTo>
                    <a:pt x="51" y="47"/>
                    <a:pt x="47" y="48"/>
                    <a:pt x="47" y="51"/>
                  </a:cubicBezTo>
                  <a:cubicBezTo>
                    <a:pt x="47" y="52"/>
                    <a:pt x="49" y="52"/>
                    <a:pt x="50" y="52"/>
                  </a:cubicBezTo>
                  <a:cubicBezTo>
                    <a:pt x="55" y="52"/>
                    <a:pt x="55" y="52"/>
                    <a:pt x="55" y="52"/>
                  </a:cubicBezTo>
                  <a:cubicBezTo>
                    <a:pt x="55" y="52"/>
                    <a:pt x="57" y="52"/>
                    <a:pt x="58" y="52"/>
                  </a:cubicBezTo>
                  <a:cubicBezTo>
                    <a:pt x="64" y="52"/>
                    <a:pt x="66" y="60"/>
                    <a:pt x="72" y="60"/>
                  </a:cubicBezTo>
                  <a:cubicBezTo>
                    <a:pt x="74" y="60"/>
                    <a:pt x="75" y="60"/>
                    <a:pt x="80" y="60"/>
                  </a:cubicBezTo>
                  <a:cubicBezTo>
                    <a:pt x="80" y="56"/>
                    <a:pt x="82" y="57"/>
                    <a:pt x="81" y="54"/>
                  </a:cubicBezTo>
                  <a:cubicBezTo>
                    <a:pt x="85" y="52"/>
                    <a:pt x="84" y="48"/>
                    <a:pt x="90" y="48"/>
                  </a:cubicBezTo>
                  <a:cubicBezTo>
                    <a:pt x="97" y="48"/>
                    <a:pt x="101" y="54"/>
                    <a:pt x="106" y="58"/>
                  </a:cubicBezTo>
                  <a:cubicBezTo>
                    <a:pt x="106" y="59"/>
                    <a:pt x="108" y="58"/>
                    <a:pt x="108" y="59"/>
                  </a:cubicBezTo>
                  <a:cubicBezTo>
                    <a:pt x="108" y="62"/>
                    <a:pt x="113" y="64"/>
                    <a:pt x="117" y="64"/>
                  </a:cubicBezTo>
                  <a:cubicBezTo>
                    <a:pt x="123" y="64"/>
                    <a:pt x="123" y="64"/>
                    <a:pt x="123" y="64"/>
                  </a:cubicBezTo>
                  <a:cubicBezTo>
                    <a:pt x="123" y="68"/>
                    <a:pt x="127" y="68"/>
                    <a:pt x="127" y="68"/>
                  </a:cubicBezTo>
                  <a:cubicBezTo>
                    <a:pt x="127" y="68"/>
                    <a:pt x="128" y="68"/>
                    <a:pt x="128" y="68"/>
                  </a:cubicBezTo>
                  <a:cubicBezTo>
                    <a:pt x="128" y="68"/>
                    <a:pt x="130" y="66"/>
                    <a:pt x="131" y="65"/>
                  </a:cubicBezTo>
                  <a:cubicBezTo>
                    <a:pt x="131" y="64"/>
                    <a:pt x="127" y="65"/>
                    <a:pt x="127" y="64"/>
                  </a:cubicBezTo>
                  <a:cubicBezTo>
                    <a:pt x="126" y="63"/>
                    <a:pt x="126" y="62"/>
                    <a:pt x="125" y="61"/>
                  </a:cubicBezTo>
                  <a:cubicBezTo>
                    <a:pt x="124" y="61"/>
                    <a:pt x="122" y="62"/>
                    <a:pt x="122" y="61"/>
                  </a:cubicBezTo>
                  <a:cubicBezTo>
                    <a:pt x="121" y="60"/>
                    <a:pt x="121" y="58"/>
                    <a:pt x="120" y="58"/>
                  </a:cubicBezTo>
                  <a:cubicBezTo>
                    <a:pt x="118" y="58"/>
                    <a:pt x="116" y="57"/>
                    <a:pt x="115" y="56"/>
                  </a:cubicBezTo>
                  <a:cubicBezTo>
                    <a:pt x="113" y="53"/>
                    <a:pt x="114" y="52"/>
                    <a:pt x="111" y="49"/>
                  </a:cubicBezTo>
                  <a:cubicBezTo>
                    <a:pt x="111" y="49"/>
                    <a:pt x="107" y="45"/>
                    <a:pt x="107" y="44"/>
                  </a:cubicBezTo>
                  <a:cubicBezTo>
                    <a:pt x="107" y="42"/>
                    <a:pt x="111" y="43"/>
                    <a:pt x="111" y="40"/>
                  </a:cubicBezTo>
                  <a:cubicBezTo>
                    <a:pt x="111" y="35"/>
                    <a:pt x="107" y="38"/>
                    <a:pt x="104" y="3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2" name="PA_任意多边形 24"/>
            <p:cNvSpPr>
              <a:spLocks/>
            </p:cNvSpPr>
            <p:nvPr>
              <p:custDataLst>
                <p:tags r:id="rId26"/>
              </p:custDataLst>
            </p:nvPr>
          </p:nvSpPr>
          <p:spPr bwMode="auto">
            <a:xfrm>
              <a:off x="7573287" y="4303114"/>
              <a:ext cx="45910" cy="45911"/>
            </a:xfrm>
            <a:custGeom>
              <a:avLst/>
              <a:gdLst>
                <a:gd name="T0" fmla="*/ 9 w 14"/>
                <a:gd name="T1" fmla="*/ 7 h 14"/>
                <a:gd name="T2" fmla="*/ 0 w 14"/>
                <a:gd name="T3" fmla="*/ 0 h 14"/>
                <a:gd name="T4" fmla="*/ 4 w 14"/>
                <a:gd name="T5" fmla="*/ 3 h 14"/>
                <a:gd name="T6" fmla="*/ 10 w 14"/>
                <a:gd name="T7" fmla="*/ 9 h 14"/>
                <a:gd name="T8" fmla="*/ 12 w 14"/>
                <a:gd name="T9" fmla="*/ 13 h 14"/>
                <a:gd name="T10" fmla="*/ 14 w 14"/>
                <a:gd name="T11" fmla="*/ 13 h 14"/>
                <a:gd name="T12" fmla="*/ 14 w 14"/>
                <a:gd name="T13" fmla="*/ 12 h 14"/>
                <a:gd name="T14" fmla="*/ 9 w 14"/>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9" y="7"/>
                  </a:moveTo>
                  <a:cubicBezTo>
                    <a:pt x="7" y="5"/>
                    <a:pt x="5" y="2"/>
                    <a:pt x="0" y="0"/>
                  </a:cubicBezTo>
                  <a:cubicBezTo>
                    <a:pt x="1" y="2"/>
                    <a:pt x="3" y="2"/>
                    <a:pt x="4" y="3"/>
                  </a:cubicBezTo>
                  <a:cubicBezTo>
                    <a:pt x="7" y="5"/>
                    <a:pt x="7" y="7"/>
                    <a:pt x="10" y="9"/>
                  </a:cubicBezTo>
                  <a:cubicBezTo>
                    <a:pt x="9" y="11"/>
                    <a:pt x="9" y="13"/>
                    <a:pt x="12" y="13"/>
                  </a:cubicBezTo>
                  <a:cubicBezTo>
                    <a:pt x="13" y="14"/>
                    <a:pt x="13" y="13"/>
                    <a:pt x="14" y="13"/>
                  </a:cubicBezTo>
                  <a:cubicBezTo>
                    <a:pt x="13" y="13"/>
                    <a:pt x="14" y="12"/>
                    <a:pt x="14" y="12"/>
                  </a:cubicBezTo>
                  <a:cubicBezTo>
                    <a:pt x="14" y="8"/>
                    <a:pt x="11" y="9"/>
                    <a:pt x="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3" name="PA_任意多边形 25"/>
            <p:cNvSpPr>
              <a:spLocks/>
            </p:cNvSpPr>
            <p:nvPr>
              <p:custDataLst>
                <p:tags r:id="rId27"/>
              </p:custDataLst>
            </p:nvPr>
          </p:nvSpPr>
          <p:spPr bwMode="auto">
            <a:xfrm>
              <a:off x="7652586" y="4365720"/>
              <a:ext cx="23651" cy="26434"/>
            </a:xfrm>
            <a:custGeom>
              <a:avLst/>
              <a:gdLst>
                <a:gd name="T0" fmla="*/ 1 w 7"/>
                <a:gd name="T1" fmla="*/ 0 h 8"/>
                <a:gd name="T2" fmla="*/ 5 w 7"/>
                <a:gd name="T3" fmla="*/ 5 h 8"/>
                <a:gd name="T4" fmla="*/ 5 w 7"/>
                <a:gd name="T5" fmla="*/ 7 h 8"/>
                <a:gd name="T6" fmla="*/ 5 w 7"/>
                <a:gd name="T7" fmla="*/ 8 h 8"/>
                <a:gd name="T8" fmla="*/ 7 w 7"/>
                <a:gd name="T9" fmla="*/ 7 h 8"/>
                <a:gd name="T10" fmla="*/ 1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1" y="0"/>
                  </a:moveTo>
                  <a:cubicBezTo>
                    <a:pt x="0" y="2"/>
                    <a:pt x="1" y="5"/>
                    <a:pt x="5" y="5"/>
                  </a:cubicBezTo>
                  <a:cubicBezTo>
                    <a:pt x="5" y="6"/>
                    <a:pt x="5" y="6"/>
                    <a:pt x="5" y="7"/>
                  </a:cubicBezTo>
                  <a:cubicBezTo>
                    <a:pt x="5" y="8"/>
                    <a:pt x="5" y="8"/>
                    <a:pt x="5" y="8"/>
                  </a:cubicBezTo>
                  <a:cubicBezTo>
                    <a:pt x="6" y="8"/>
                    <a:pt x="7" y="7"/>
                    <a:pt x="7" y="7"/>
                  </a:cubicBezTo>
                  <a:cubicBezTo>
                    <a:pt x="7" y="6"/>
                    <a:pt x="2"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4" name="PA_任意多边形 26"/>
            <p:cNvSpPr>
              <a:spLocks/>
            </p:cNvSpPr>
            <p:nvPr>
              <p:custDataLst>
                <p:tags r:id="rId28"/>
              </p:custDataLst>
            </p:nvPr>
          </p:nvSpPr>
          <p:spPr bwMode="auto">
            <a:xfrm>
              <a:off x="7797272" y="4464499"/>
              <a:ext cx="9739" cy="16695"/>
            </a:xfrm>
            <a:custGeom>
              <a:avLst/>
              <a:gdLst>
                <a:gd name="T0" fmla="*/ 0 w 3"/>
                <a:gd name="T1" fmla="*/ 0 h 5"/>
                <a:gd name="T2" fmla="*/ 3 w 3"/>
                <a:gd name="T3" fmla="*/ 5 h 5"/>
                <a:gd name="T4" fmla="*/ 3 w 3"/>
                <a:gd name="T5" fmla="*/ 4 h 5"/>
                <a:gd name="T6" fmla="*/ 0 w 3"/>
                <a:gd name="T7" fmla="*/ 0 h 5"/>
              </a:gdLst>
              <a:ahLst/>
              <a:cxnLst>
                <a:cxn ang="0">
                  <a:pos x="T0" y="T1"/>
                </a:cxn>
                <a:cxn ang="0">
                  <a:pos x="T2" y="T3"/>
                </a:cxn>
                <a:cxn ang="0">
                  <a:pos x="T4" y="T5"/>
                </a:cxn>
                <a:cxn ang="0">
                  <a:pos x="T6" y="T7"/>
                </a:cxn>
              </a:cxnLst>
              <a:rect l="0" t="0" r="r" b="b"/>
              <a:pathLst>
                <a:path w="3" h="5">
                  <a:moveTo>
                    <a:pt x="0" y="0"/>
                  </a:moveTo>
                  <a:cubicBezTo>
                    <a:pt x="0" y="2"/>
                    <a:pt x="1" y="5"/>
                    <a:pt x="3" y="5"/>
                  </a:cubicBezTo>
                  <a:cubicBezTo>
                    <a:pt x="3" y="5"/>
                    <a:pt x="3" y="4"/>
                    <a:pt x="3" y="4"/>
                  </a:cubicBezTo>
                  <a:cubicBezTo>
                    <a:pt x="3" y="2"/>
                    <a:pt x="2"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5" name="PA_任意多边形 27"/>
            <p:cNvSpPr>
              <a:spLocks/>
            </p:cNvSpPr>
            <p:nvPr>
              <p:custDataLst>
                <p:tags r:id="rId29"/>
              </p:custDataLst>
            </p:nvPr>
          </p:nvSpPr>
          <p:spPr bwMode="auto">
            <a:xfrm>
              <a:off x="7763883" y="4454760"/>
              <a:ext cx="23651" cy="9739"/>
            </a:xfrm>
            <a:custGeom>
              <a:avLst/>
              <a:gdLst>
                <a:gd name="T0" fmla="*/ 0 w 7"/>
                <a:gd name="T1" fmla="*/ 0 h 3"/>
                <a:gd name="T2" fmla="*/ 6 w 7"/>
                <a:gd name="T3" fmla="*/ 3 h 3"/>
                <a:gd name="T4" fmla="*/ 7 w 7"/>
                <a:gd name="T5" fmla="*/ 3 h 3"/>
                <a:gd name="T6" fmla="*/ 0 w 7"/>
                <a:gd name="T7" fmla="*/ 0 h 3"/>
              </a:gdLst>
              <a:ahLst/>
              <a:cxnLst>
                <a:cxn ang="0">
                  <a:pos x="T0" y="T1"/>
                </a:cxn>
                <a:cxn ang="0">
                  <a:pos x="T2" y="T3"/>
                </a:cxn>
                <a:cxn ang="0">
                  <a:pos x="T4" y="T5"/>
                </a:cxn>
                <a:cxn ang="0">
                  <a:pos x="T6" y="T7"/>
                </a:cxn>
              </a:cxnLst>
              <a:rect l="0" t="0" r="r" b="b"/>
              <a:pathLst>
                <a:path w="7" h="3">
                  <a:moveTo>
                    <a:pt x="0" y="0"/>
                  </a:moveTo>
                  <a:cubicBezTo>
                    <a:pt x="0" y="2"/>
                    <a:pt x="3" y="3"/>
                    <a:pt x="6" y="3"/>
                  </a:cubicBezTo>
                  <a:cubicBezTo>
                    <a:pt x="6" y="3"/>
                    <a:pt x="7" y="3"/>
                    <a:pt x="7" y="3"/>
                  </a:cubicBezTo>
                  <a:cubicBezTo>
                    <a:pt x="6" y="1"/>
                    <a:pt x="3"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6" name="PA_任意多边形 28"/>
            <p:cNvSpPr>
              <a:spLocks/>
            </p:cNvSpPr>
            <p:nvPr>
              <p:custDataLst>
                <p:tags r:id="rId30"/>
              </p:custDataLst>
            </p:nvPr>
          </p:nvSpPr>
          <p:spPr bwMode="auto">
            <a:xfrm>
              <a:off x="7768057" y="4425544"/>
              <a:ext cx="19477" cy="22260"/>
            </a:xfrm>
            <a:custGeom>
              <a:avLst/>
              <a:gdLst>
                <a:gd name="T0" fmla="*/ 0 w 6"/>
                <a:gd name="T1" fmla="*/ 0 h 7"/>
                <a:gd name="T2" fmla="*/ 6 w 6"/>
                <a:gd name="T3" fmla="*/ 7 h 7"/>
                <a:gd name="T4" fmla="*/ 0 w 6"/>
                <a:gd name="T5" fmla="*/ 0 h 7"/>
              </a:gdLst>
              <a:ahLst/>
              <a:cxnLst>
                <a:cxn ang="0">
                  <a:pos x="T0" y="T1"/>
                </a:cxn>
                <a:cxn ang="0">
                  <a:pos x="T2" y="T3"/>
                </a:cxn>
                <a:cxn ang="0">
                  <a:pos x="T4" y="T5"/>
                </a:cxn>
              </a:cxnLst>
              <a:rect l="0" t="0" r="r" b="b"/>
              <a:pathLst>
                <a:path w="6" h="7">
                  <a:moveTo>
                    <a:pt x="0" y="0"/>
                  </a:moveTo>
                  <a:cubicBezTo>
                    <a:pt x="0" y="2"/>
                    <a:pt x="4" y="7"/>
                    <a:pt x="6" y="7"/>
                  </a:cubicBezTo>
                  <a:cubicBezTo>
                    <a:pt x="5" y="4"/>
                    <a:pt x="3" y="2"/>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7" name="PA_任意多边形 29"/>
            <p:cNvSpPr>
              <a:spLocks/>
            </p:cNvSpPr>
            <p:nvPr>
              <p:custDataLst>
                <p:tags r:id="rId31"/>
              </p:custDataLst>
            </p:nvPr>
          </p:nvSpPr>
          <p:spPr bwMode="auto">
            <a:xfrm>
              <a:off x="7722147" y="4408849"/>
              <a:ext cx="29216" cy="16695"/>
            </a:xfrm>
            <a:custGeom>
              <a:avLst/>
              <a:gdLst>
                <a:gd name="T0" fmla="*/ 1 w 9"/>
                <a:gd name="T1" fmla="*/ 0 h 5"/>
                <a:gd name="T2" fmla="*/ 1 w 9"/>
                <a:gd name="T3" fmla="*/ 1 h 5"/>
                <a:gd name="T4" fmla="*/ 0 w 9"/>
                <a:gd name="T5" fmla="*/ 1 h 5"/>
                <a:gd name="T6" fmla="*/ 7 w 9"/>
                <a:gd name="T7" fmla="*/ 5 h 5"/>
                <a:gd name="T8" fmla="*/ 9 w 9"/>
                <a:gd name="T9" fmla="*/ 4 h 5"/>
                <a:gd name="T10" fmla="*/ 1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1" y="0"/>
                  </a:moveTo>
                  <a:cubicBezTo>
                    <a:pt x="1" y="1"/>
                    <a:pt x="1" y="1"/>
                    <a:pt x="1" y="1"/>
                  </a:cubicBezTo>
                  <a:cubicBezTo>
                    <a:pt x="0" y="1"/>
                    <a:pt x="0" y="1"/>
                    <a:pt x="0" y="1"/>
                  </a:cubicBezTo>
                  <a:cubicBezTo>
                    <a:pt x="0" y="1"/>
                    <a:pt x="5" y="5"/>
                    <a:pt x="7" y="5"/>
                  </a:cubicBezTo>
                  <a:cubicBezTo>
                    <a:pt x="8" y="5"/>
                    <a:pt x="8" y="5"/>
                    <a:pt x="9" y="4"/>
                  </a:cubicBezTo>
                  <a:cubicBezTo>
                    <a:pt x="8" y="2"/>
                    <a:pt x="3"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8" name="PA_任意多边形 30"/>
            <p:cNvSpPr>
              <a:spLocks/>
            </p:cNvSpPr>
            <p:nvPr>
              <p:custDataLst>
                <p:tags r:id="rId32"/>
              </p:custDataLst>
            </p:nvPr>
          </p:nvSpPr>
          <p:spPr bwMode="auto">
            <a:xfrm>
              <a:off x="7688758" y="4389371"/>
              <a:ext cx="2782" cy="2782"/>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1"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29" name="PA_任意多边形 31"/>
            <p:cNvSpPr>
              <a:spLocks/>
            </p:cNvSpPr>
            <p:nvPr>
              <p:custDataLst>
                <p:tags r:id="rId33"/>
              </p:custDataLst>
            </p:nvPr>
          </p:nvSpPr>
          <p:spPr bwMode="auto">
            <a:xfrm>
              <a:off x="7688758" y="4392154"/>
              <a:ext cx="16695" cy="6956"/>
            </a:xfrm>
            <a:custGeom>
              <a:avLst/>
              <a:gdLst>
                <a:gd name="T0" fmla="*/ 1 w 5"/>
                <a:gd name="T1" fmla="*/ 0 h 2"/>
                <a:gd name="T2" fmla="*/ 0 w 5"/>
                <a:gd name="T3" fmla="*/ 0 h 2"/>
                <a:gd name="T4" fmla="*/ 3 w 5"/>
                <a:gd name="T5" fmla="*/ 2 h 2"/>
                <a:gd name="T6" fmla="*/ 5 w 5"/>
                <a:gd name="T7" fmla="*/ 2 h 2"/>
                <a:gd name="T8" fmla="*/ 1 w 5"/>
                <a:gd name="T9" fmla="*/ 0 h 2"/>
              </a:gdLst>
              <a:ahLst/>
              <a:cxnLst>
                <a:cxn ang="0">
                  <a:pos x="T0" y="T1"/>
                </a:cxn>
                <a:cxn ang="0">
                  <a:pos x="T2" y="T3"/>
                </a:cxn>
                <a:cxn ang="0">
                  <a:pos x="T4" y="T5"/>
                </a:cxn>
                <a:cxn ang="0">
                  <a:pos x="T6" y="T7"/>
                </a:cxn>
                <a:cxn ang="0">
                  <a:pos x="T8" y="T9"/>
                </a:cxn>
              </a:cxnLst>
              <a:rect l="0" t="0" r="r" b="b"/>
              <a:pathLst>
                <a:path w="5" h="2">
                  <a:moveTo>
                    <a:pt x="1" y="0"/>
                  </a:moveTo>
                  <a:cubicBezTo>
                    <a:pt x="1" y="0"/>
                    <a:pt x="0" y="0"/>
                    <a:pt x="0" y="0"/>
                  </a:cubicBezTo>
                  <a:cubicBezTo>
                    <a:pt x="3" y="2"/>
                    <a:pt x="3" y="2"/>
                    <a:pt x="3" y="2"/>
                  </a:cubicBezTo>
                  <a:cubicBezTo>
                    <a:pt x="5" y="2"/>
                    <a:pt x="5" y="2"/>
                    <a:pt x="5" y="2"/>
                  </a:cubicBezTo>
                  <a:cubicBezTo>
                    <a:pt x="4" y="0"/>
                    <a:pt x="3"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0" name="PA_任意多边形 32"/>
            <p:cNvSpPr>
              <a:spLocks/>
            </p:cNvSpPr>
            <p:nvPr>
              <p:custDataLst>
                <p:tags r:id="rId34"/>
              </p:custDataLst>
            </p:nvPr>
          </p:nvSpPr>
          <p:spPr bwMode="auto">
            <a:xfrm>
              <a:off x="7432774" y="5162906"/>
              <a:ext cx="82082" cy="86257"/>
            </a:xfrm>
            <a:custGeom>
              <a:avLst/>
              <a:gdLst>
                <a:gd name="T0" fmla="*/ 12 w 25"/>
                <a:gd name="T1" fmla="*/ 4 h 26"/>
                <a:gd name="T2" fmla="*/ 0 w 25"/>
                <a:gd name="T3" fmla="*/ 4 h 26"/>
                <a:gd name="T4" fmla="*/ 14 w 25"/>
                <a:gd name="T5" fmla="*/ 26 h 26"/>
                <a:gd name="T6" fmla="*/ 25 w 25"/>
                <a:gd name="T7" fmla="*/ 9 h 26"/>
                <a:gd name="T8" fmla="*/ 22 w 25"/>
                <a:gd name="T9" fmla="*/ 2 h 26"/>
                <a:gd name="T10" fmla="*/ 12 w 25"/>
                <a:gd name="T11" fmla="*/ 4 h 26"/>
              </a:gdLst>
              <a:ahLst/>
              <a:cxnLst>
                <a:cxn ang="0">
                  <a:pos x="T0" y="T1"/>
                </a:cxn>
                <a:cxn ang="0">
                  <a:pos x="T2" y="T3"/>
                </a:cxn>
                <a:cxn ang="0">
                  <a:pos x="T4" y="T5"/>
                </a:cxn>
                <a:cxn ang="0">
                  <a:pos x="T6" y="T7"/>
                </a:cxn>
                <a:cxn ang="0">
                  <a:pos x="T8" y="T9"/>
                </a:cxn>
                <a:cxn ang="0">
                  <a:pos x="T10" y="T11"/>
                </a:cxn>
              </a:cxnLst>
              <a:rect l="0" t="0" r="r" b="b"/>
              <a:pathLst>
                <a:path w="25" h="26">
                  <a:moveTo>
                    <a:pt x="12" y="4"/>
                  </a:moveTo>
                  <a:cubicBezTo>
                    <a:pt x="12" y="4"/>
                    <a:pt x="0" y="0"/>
                    <a:pt x="0" y="4"/>
                  </a:cubicBezTo>
                  <a:cubicBezTo>
                    <a:pt x="0" y="8"/>
                    <a:pt x="7" y="26"/>
                    <a:pt x="14" y="26"/>
                  </a:cubicBezTo>
                  <a:cubicBezTo>
                    <a:pt x="19" y="26"/>
                    <a:pt x="25" y="14"/>
                    <a:pt x="25" y="9"/>
                  </a:cubicBezTo>
                  <a:cubicBezTo>
                    <a:pt x="25" y="6"/>
                    <a:pt x="23" y="4"/>
                    <a:pt x="22" y="2"/>
                  </a:cubicBezTo>
                  <a:cubicBezTo>
                    <a:pt x="19" y="3"/>
                    <a:pt x="15" y="4"/>
                    <a:pt x="1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1" name="PA_任意多边形 33"/>
            <p:cNvSpPr>
              <a:spLocks/>
            </p:cNvSpPr>
            <p:nvPr>
              <p:custDataLst>
                <p:tags r:id="rId35"/>
              </p:custDataLst>
            </p:nvPr>
          </p:nvSpPr>
          <p:spPr bwMode="auto">
            <a:xfrm>
              <a:off x="7500943" y="5150385"/>
              <a:ext cx="9739" cy="9739"/>
            </a:xfrm>
            <a:custGeom>
              <a:avLst/>
              <a:gdLst>
                <a:gd name="T0" fmla="*/ 3 w 3"/>
                <a:gd name="T1" fmla="*/ 3 h 3"/>
                <a:gd name="T2" fmla="*/ 3 w 3"/>
                <a:gd name="T3" fmla="*/ 0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cubicBezTo>
                    <a:pt x="3" y="2"/>
                    <a:pt x="3" y="2"/>
                    <a:pt x="3" y="0"/>
                  </a:cubicBezTo>
                  <a:cubicBezTo>
                    <a:pt x="3" y="0"/>
                    <a:pt x="2" y="0"/>
                    <a:pt x="0" y="0"/>
                  </a:cubicBezTo>
                  <a:cubicBezTo>
                    <a:pt x="0" y="1"/>
                    <a:pt x="1"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2" name="PA_任意多边形 34"/>
            <p:cNvSpPr>
              <a:spLocks/>
            </p:cNvSpPr>
            <p:nvPr>
              <p:custDataLst>
                <p:tags r:id="rId36"/>
              </p:custDataLst>
            </p:nvPr>
          </p:nvSpPr>
          <p:spPr bwMode="auto">
            <a:xfrm>
              <a:off x="7261654" y="5044650"/>
              <a:ext cx="25042" cy="12521"/>
            </a:xfrm>
            <a:custGeom>
              <a:avLst/>
              <a:gdLst>
                <a:gd name="T0" fmla="*/ 0 w 8"/>
                <a:gd name="T1" fmla="*/ 2 h 4"/>
                <a:gd name="T2" fmla="*/ 8 w 8"/>
                <a:gd name="T3" fmla="*/ 2 h 4"/>
                <a:gd name="T4" fmla="*/ 0 w 8"/>
                <a:gd name="T5" fmla="*/ 2 h 4"/>
              </a:gdLst>
              <a:ahLst/>
              <a:cxnLst>
                <a:cxn ang="0">
                  <a:pos x="T0" y="T1"/>
                </a:cxn>
                <a:cxn ang="0">
                  <a:pos x="T2" y="T3"/>
                </a:cxn>
                <a:cxn ang="0">
                  <a:pos x="T4" y="T5"/>
                </a:cxn>
              </a:cxnLst>
              <a:rect l="0" t="0" r="r" b="b"/>
              <a:pathLst>
                <a:path w="8" h="4">
                  <a:moveTo>
                    <a:pt x="0" y="2"/>
                  </a:moveTo>
                  <a:cubicBezTo>
                    <a:pt x="2" y="4"/>
                    <a:pt x="5" y="4"/>
                    <a:pt x="8" y="2"/>
                  </a:cubicBezTo>
                  <a:cubicBezTo>
                    <a:pt x="4" y="1"/>
                    <a:pt x="4" y="0"/>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3" name="PA_任意多边形 35"/>
            <p:cNvSpPr>
              <a:spLocks/>
            </p:cNvSpPr>
            <p:nvPr>
              <p:custDataLst>
                <p:tags r:id="rId37"/>
              </p:custDataLst>
            </p:nvPr>
          </p:nvSpPr>
          <p:spPr bwMode="auto">
            <a:xfrm>
              <a:off x="7122532" y="4490933"/>
              <a:ext cx="33389" cy="12521"/>
            </a:xfrm>
            <a:custGeom>
              <a:avLst/>
              <a:gdLst>
                <a:gd name="T0" fmla="*/ 6 w 10"/>
                <a:gd name="T1" fmla="*/ 4 h 4"/>
                <a:gd name="T2" fmla="*/ 10 w 10"/>
                <a:gd name="T3" fmla="*/ 4 h 4"/>
                <a:gd name="T4" fmla="*/ 10 w 10"/>
                <a:gd name="T5" fmla="*/ 1 h 4"/>
                <a:gd name="T6" fmla="*/ 0 w 10"/>
                <a:gd name="T7" fmla="*/ 2 h 4"/>
                <a:gd name="T8" fmla="*/ 6 w 10"/>
                <a:gd name="T9" fmla="*/ 4 h 4"/>
              </a:gdLst>
              <a:ahLst/>
              <a:cxnLst>
                <a:cxn ang="0">
                  <a:pos x="T0" y="T1"/>
                </a:cxn>
                <a:cxn ang="0">
                  <a:pos x="T2" y="T3"/>
                </a:cxn>
                <a:cxn ang="0">
                  <a:pos x="T4" y="T5"/>
                </a:cxn>
                <a:cxn ang="0">
                  <a:pos x="T6" y="T7"/>
                </a:cxn>
                <a:cxn ang="0">
                  <a:pos x="T8" y="T9"/>
                </a:cxn>
              </a:cxnLst>
              <a:rect l="0" t="0" r="r" b="b"/>
              <a:pathLst>
                <a:path w="10" h="4">
                  <a:moveTo>
                    <a:pt x="6" y="4"/>
                  </a:moveTo>
                  <a:cubicBezTo>
                    <a:pt x="7" y="4"/>
                    <a:pt x="6" y="4"/>
                    <a:pt x="10" y="4"/>
                  </a:cubicBezTo>
                  <a:cubicBezTo>
                    <a:pt x="10" y="1"/>
                    <a:pt x="10" y="1"/>
                    <a:pt x="10" y="1"/>
                  </a:cubicBezTo>
                  <a:cubicBezTo>
                    <a:pt x="6" y="0"/>
                    <a:pt x="4" y="1"/>
                    <a:pt x="0" y="2"/>
                  </a:cubicBezTo>
                  <a:cubicBezTo>
                    <a:pt x="1" y="3"/>
                    <a:pt x="3" y="4"/>
                    <a:pt x="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4" name="PA_任意多边形 36"/>
            <p:cNvSpPr>
              <a:spLocks/>
            </p:cNvSpPr>
            <p:nvPr>
              <p:custDataLst>
                <p:tags r:id="rId38"/>
              </p:custDataLst>
            </p:nvPr>
          </p:nvSpPr>
          <p:spPr bwMode="auto">
            <a:xfrm>
              <a:off x="6763598" y="4481194"/>
              <a:ext cx="862555" cy="648322"/>
            </a:xfrm>
            <a:custGeom>
              <a:avLst/>
              <a:gdLst>
                <a:gd name="T0" fmla="*/ 242 w 262"/>
                <a:gd name="T1" fmla="*/ 78 h 197"/>
                <a:gd name="T2" fmla="*/ 231 w 262"/>
                <a:gd name="T3" fmla="*/ 65 h 197"/>
                <a:gd name="T4" fmla="*/ 210 w 262"/>
                <a:gd name="T5" fmla="*/ 39 h 197"/>
                <a:gd name="T6" fmla="*/ 198 w 262"/>
                <a:gd name="T7" fmla="*/ 24 h 197"/>
                <a:gd name="T8" fmla="*/ 190 w 262"/>
                <a:gd name="T9" fmla="*/ 0 h 197"/>
                <a:gd name="T10" fmla="*/ 183 w 262"/>
                <a:gd name="T11" fmla="*/ 28 h 197"/>
                <a:gd name="T12" fmla="*/ 166 w 262"/>
                <a:gd name="T13" fmla="*/ 40 h 197"/>
                <a:gd name="T14" fmla="*/ 149 w 262"/>
                <a:gd name="T15" fmla="*/ 30 h 197"/>
                <a:gd name="T16" fmla="*/ 147 w 262"/>
                <a:gd name="T17" fmla="*/ 17 h 197"/>
                <a:gd name="T18" fmla="*/ 148 w 262"/>
                <a:gd name="T19" fmla="*/ 8 h 197"/>
                <a:gd name="T20" fmla="*/ 121 w 262"/>
                <a:gd name="T21" fmla="*/ 4 h 197"/>
                <a:gd name="T22" fmla="*/ 121 w 262"/>
                <a:gd name="T23" fmla="*/ 10 h 197"/>
                <a:gd name="T24" fmla="*/ 105 w 262"/>
                <a:gd name="T25" fmla="*/ 24 h 197"/>
                <a:gd name="T26" fmla="*/ 101 w 262"/>
                <a:gd name="T27" fmla="*/ 27 h 197"/>
                <a:gd name="T28" fmla="*/ 89 w 262"/>
                <a:gd name="T29" fmla="*/ 21 h 197"/>
                <a:gd name="T30" fmla="*/ 72 w 262"/>
                <a:gd name="T31" fmla="*/ 38 h 197"/>
                <a:gd name="T32" fmla="*/ 65 w 262"/>
                <a:gd name="T33" fmla="*/ 44 h 197"/>
                <a:gd name="T34" fmla="*/ 59 w 262"/>
                <a:gd name="T35" fmla="*/ 45 h 197"/>
                <a:gd name="T36" fmla="*/ 32 w 262"/>
                <a:gd name="T37" fmla="*/ 64 h 197"/>
                <a:gd name="T38" fmla="*/ 5 w 262"/>
                <a:gd name="T39" fmla="*/ 77 h 197"/>
                <a:gd name="T40" fmla="*/ 3 w 262"/>
                <a:gd name="T41" fmla="*/ 77 h 197"/>
                <a:gd name="T42" fmla="*/ 5 w 262"/>
                <a:gd name="T43" fmla="*/ 102 h 197"/>
                <a:gd name="T44" fmla="*/ 3 w 262"/>
                <a:gd name="T45" fmla="*/ 102 h 197"/>
                <a:gd name="T46" fmla="*/ 6 w 262"/>
                <a:gd name="T47" fmla="*/ 113 h 197"/>
                <a:gd name="T48" fmla="*/ 17 w 262"/>
                <a:gd name="T49" fmla="*/ 149 h 197"/>
                <a:gd name="T50" fmla="*/ 26 w 262"/>
                <a:gd name="T51" fmla="*/ 167 h 197"/>
                <a:gd name="T52" fmla="*/ 54 w 262"/>
                <a:gd name="T53" fmla="*/ 160 h 197"/>
                <a:gd name="T54" fmla="*/ 95 w 262"/>
                <a:gd name="T55" fmla="*/ 147 h 197"/>
                <a:gd name="T56" fmla="*/ 134 w 262"/>
                <a:gd name="T57" fmla="*/ 149 h 197"/>
                <a:gd name="T58" fmla="*/ 145 w 262"/>
                <a:gd name="T59" fmla="*/ 166 h 197"/>
                <a:gd name="T60" fmla="*/ 153 w 262"/>
                <a:gd name="T61" fmla="*/ 167 h 197"/>
                <a:gd name="T62" fmla="*/ 160 w 262"/>
                <a:gd name="T63" fmla="*/ 164 h 197"/>
                <a:gd name="T64" fmla="*/ 163 w 262"/>
                <a:gd name="T65" fmla="*/ 166 h 197"/>
                <a:gd name="T66" fmla="*/ 164 w 262"/>
                <a:gd name="T67" fmla="*/ 171 h 197"/>
                <a:gd name="T68" fmla="*/ 169 w 262"/>
                <a:gd name="T69" fmla="*/ 171 h 197"/>
                <a:gd name="T70" fmla="*/ 196 w 262"/>
                <a:gd name="T71" fmla="*/ 195 h 197"/>
                <a:gd name="T72" fmla="*/ 216 w 262"/>
                <a:gd name="T73" fmla="*/ 197 h 197"/>
                <a:gd name="T74" fmla="*/ 239 w 262"/>
                <a:gd name="T75" fmla="*/ 181 h 197"/>
                <a:gd name="T76" fmla="*/ 257 w 262"/>
                <a:gd name="T77" fmla="*/ 145 h 197"/>
                <a:gd name="T78" fmla="*/ 259 w 262"/>
                <a:gd name="T79" fmla="*/ 134 h 197"/>
                <a:gd name="T80" fmla="*/ 255 w 262"/>
                <a:gd name="T81" fmla="*/ 9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2" h="197">
                  <a:moveTo>
                    <a:pt x="255" y="95"/>
                  </a:moveTo>
                  <a:cubicBezTo>
                    <a:pt x="251" y="91"/>
                    <a:pt x="242" y="87"/>
                    <a:pt x="242" y="78"/>
                  </a:cubicBezTo>
                  <a:cubicBezTo>
                    <a:pt x="239" y="78"/>
                    <a:pt x="236" y="78"/>
                    <a:pt x="235" y="75"/>
                  </a:cubicBezTo>
                  <a:cubicBezTo>
                    <a:pt x="234" y="72"/>
                    <a:pt x="233" y="67"/>
                    <a:pt x="231" y="65"/>
                  </a:cubicBezTo>
                  <a:cubicBezTo>
                    <a:pt x="227" y="61"/>
                    <a:pt x="217" y="59"/>
                    <a:pt x="215" y="53"/>
                  </a:cubicBezTo>
                  <a:cubicBezTo>
                    <a:pt x="214" y="48"/>
                    <a:pt x="212" y="45"/>
                    <a:pt x="210" y="39"/>
                  </a:cubicBezTo>
                  <a:cubicBezTo>
                    <a:pt x="209" y="35"/>
                    <a:pt x="209" y="28"/>
                    <a:pt x="206" y="26"/>
                  </a:cubicBezTo>
                  <a:cubicBezTo>
                    <a:pt x="205" y="26"/>
                    <a:pt x="201" y="24"/>
                    <a:pt x="198" y="24"/>
                  </a:cubicBezTo>
                  <a:cubicBezTo>
                    <a:pt x="196" y="22"/>
                    <a:pt x="197" y="18"/>
                    <a:pt x="196" y="14"/>
                  </a:cubicBezTo>
                  <a:cubicBezTo>
                    <a:pt x="195" y="10"/>
                    <a:pt x="191" y="6"/>
                    <a:pt x="190" y="0"/>
                  </a:cubicBezTo>
                  <a:cubicBezTo>
                    <a:pt x="186" y="2"/>
                    <a:pt x="187" y="5"/>
                    <a:pt x="183" y="8"/>
                  </a:cubicBezTo>
                  <a:cubicBezTo>
                    <a:pt x="183" y="28"/>
                    <a:pt x="183" y="28"/>
                    <a:pt x="183" y="28"/>
                  </a:cubicBezTo>
                  <a:cubicBezTo>
                    <a:pt x="183" y="33"/>
                    <a:pt x="181" y="47"/>
                    <a:pt x="174" y="47"/>
                  </a:cubicBezTo>
                  <a:cubicBezTo>
                    <a:pt x="170" y="47"/>
                    <a:pt x="169" y="42"/>
                    <a:pt x="166" y="40"/>
                  </a:cubicBezTo>
                  <a:cubicBezTo>
                    <a:pt x="161" y="38"/>
                    <a:pt x="157" y="37"/>
                    <a:pt x="151" y="35"/>
                  </a:cubicBezTo>
                  <a:cubicBezTo>
                    <a:pt x="150" y="35"/>
                    <a:pt x="150" y="31"/>
                    <a:pt x="149" y="30"/>
                  </a:cubicBezTo>
                  <a:cubicBezTo>
                    <a:pt x="148" y="29"/>
                    <a:pt x="145" y="30"/>
                    <a:pt x="145" y="28"/>
                  </a:cubicBezTo>
                  <a:cubicBezTo>
                    <a:pt x="147" y="17"/>
                    <a:pt x="147" y="17"/>
                    <a:pt x="147" y="17"/>
                  </a:cubicBezTo>
                  <a:cubicBezTo>
                    <a:pt x="149" y="15"/>
                    <a:pt x="153" y="15"/>
                    <a:pt x="153" y="12"/>
                  </a:cubicBezTo>
                  <a:cubicBezTo>
                    <a:pt x="153" y="10"/>
                    <a:pt x="149" y="8"/>
                    <a:pt x="148" y="8"/>
                  </a:cubicBezTo>
                  <a:cubicBezTo>
                    <a:pt x="146" y="8"/>
                    <a:pt x="145" y="10"/>
                    <a:pt x="142" y="10"/>
                  </a:cubicBezTo>
                  <a:cubicBezTo>
                    <a:pt x="134" y="10"/>
                    <a:pt x="129" y="7"/>
                    <a:pt x="121" y="4"/>
                  </a:cubicBezTo>
                  <a:cubicBezTo>
                    <a:pt x="122" y="6"/>
                    <a:pt x="124" y="7"/>
                    <a:pt x="125" y="9"/>
                  </a:cubicBezTo>
                  <a:cubicBezTo>
                    <a:pt x="125" y="9"/>
                    <a:pt x="123" y="10"/>
                    <a:pt x="121" y="10"/>
                  </a:cubicBezTo>
                  <a:cubicBezTo>
                    <a:pt x="117" y="10"/>
                    <a:pt x="108" y="12"/>
                    <a:pt x="108" y="16"/>
                  </a:cubicBezTo>
                  <a:cubicBezTo>
                    <a:pt x="108" y="19"/>
                    <a:pt x="105" y="20"/>
                    <a:pt x="105" y="24"/>
                  </a:cubicBezTo>
                  <a:cubicBezTo>
                    <a:pt x="105" y="26"/>
                    <a:pt x="106" y="27"/>
                    <a:pt x="104" y="29"/>
                  </a:cubicBezTo>
                  <a:cubicBezTo>
                    <a:pt x="104" y="29"/>
                    <a:pt x="102" y="27"/>
                    <a:pt x="101" y="27"/>
                  </a:cubicBezTo>
                  <a:cubicBezTo>
                    <a:pt x="99" y="27"/>
                    <a:pt x="97" y="28"/>
                    <a:pt x="96" y="30"/>
                  </a:cubicBezTo>
                  <a:cubicBezTo>
                    <a:pt x="95" y="26"/>
                    <a:pt x="93" y="21"/>
                    <a:pt x="89" y="21"/>
                  </a:cubicBezTo>
                  <a:cubicBezTo>
                    <a:pt x="84" y="21"/>
                    <a:pt x="83" y="26"/>
                    <a:pt x="77" y="26"/>
                  </a:cubicBezTo>
                  <a:cubicBezTo>
                    <a:pt x="77" y="31"/>
                    <a:pt x="72" y="32"/>
                    <a:pt x="72" y="38"/>
                  </a:cubicBezTo>
                  <a:cubicBezTo>
                    <a:pt x="70" y="38"/>
                    <a:pt x="69" y="37"/>
                    <a:pt x="67" y="36"/>
                  </a:cubicBezTo>
                  <a:cubicBezTo>
                    <a:pt x="66" y="39"/>
                    <a:pt x="67" y="42"/>
                    <a:pt x="65" y="44"/>
                  </a:cubicBezTo>
                  <a:cubicBezTo>
                    <a:pt x="64" y="42"/>
                    <a:pt x="63" y="41"/>
                    <a:pt x="62" y="39"/>
                  </a:cubicBezTo>
                  <a:cubicBezTo>
                    <a:pt x="59" y="40"/>
                    <a:pt x="59" y="43"/>
                    <a:pt x="59" y="45"/>
                  </a:cubicBezTo>
                  <a:cubicBezTo>
                    <a:pt x="59" y="46"/>
                    <a:pt x="59" y="48"/>
                    <a:pt x="59" y="49"/>
                  </a:cubicBezTo>
                  <a:cubicBezTo>
                    <a:pt x="59" y="57"/>
                    <a:pt x="40" y="63"/>
                    <a:pt x="32" y="64"/>
                  </a:cubicBezTo>
                  <a:cubicBezTo>
                    <a:pt x="28" y="65"/>
                    <a:pt x="19" y="65"/>
                    <a:pt x="17" y="68"/>
                  </a:cubicBezTo>
                  <a:cubicBezTo>
                    <a:pt x="14" y="71"/>
                    <a:pt x="9" y="76"/>
                    <a:pt x="5" y="77"/>
                  </a:cubicBezTo>
                  <a:cubicBezTo>
                    <a:pt x="5" y="76"/>
                    <a:pt x="5" y="75"/>
                    <a:pt x="5" y="75"/>
                  </a:cubicBezTo>
                  <a:cubicBezTo>
                    <a:pt x="4" y="75"/>
                    <a:pt x="3" y="75"/>
                    <a:pt x="3" y="77"/>
                  </a:cubicBezTo>
                  <a:cubicBezTo>
                    <a:pt x="3" y="83"/>
                    <a:pt x="3" y="84"/>
                    <a:pt x="3" y="90"/>
                  </a:cubicBezTo>
                  <a:cubicBezTo>
                    <a:pt x="3" y="96"/>
                    <a:pt x="5" y="99"/>
                    <a:pt x="5" y="102"/>
                  </a:cubicBezTo>
                  <a:cubicBezTo>
                    <a:pt x="5" y="103"/>
                    <a:pt x="5" y="104"/>
                    <a:pt x="5" y="105"/>
                  </a:cubicBezTo>
                  <a:cubicBezTo>
                    <a:pt x="4" y="104"/>
                    <a:pt x="3" y="103"/>
                    <a:pt x="3" y="102"/>
                  </a:cubicBezTo>
                  <a:cubicBezTo>
                    <a:pt x="2" y="103"/>
                    <a:pt x="2" y="104"/>
                    <a:pt x="1" y="105"/>
                  </a:cubicBezTo>
                  <a:cubicBezTo>
                    <a:pt x="0" y="109"/>
                    <a:pt x="5" y="110"/>
                    <a:pt x="6" y="113"/>
                  </a:cubicBezTo>
                  <a:cubicBezTo>
                    <a:pt x="9" y="122"/>
                    <a:pt x="9" y="125"/>
                    <a:pt x="12" y="135"/>
                  </a:cubicBezTo>
                  <a:cubicBezTo>
                    <a:pt x="13" y="139"/>
                    <a:pt x="17" y="143"/>
                    <a:pt x="17" y="149"/>
                  </a:cubicBezTo>
                  <a:cubicBezTo>
                    <a:pt x="17" y="155"/>
                    <a:pt x="11" y="156"/>
                    <a:pt x="11" y="160"/>
                  </a:cubicBezTo>
                  <a:cubicBezTo>
                    <a:pt x="11" y="163"/>
                    <a:pt x="22" y="167"/>
                    <a:pt x="26" y="167"/>
                  </a:cubicBezTo>
                  <a:cubicBezTo>
                    <a:pt x="36" y="167"/>
                    <a:pt x="40" y="160"/>
                    <a:pt x="48" y="160"/>
                  </a:cubicBezTo>
                  <a:cubicBezTo>
                    <a:pt x="50" y="160"/>
                    <a:pt x="50" y="158"/>
                    <a:pt x="54" y="160"/>
                  </a:cubicBezTo>
                  <a:cubicBezTo>
                    <a:pt x="59" y="160"/>
                    <a:pt x="63" y="159"/>
                    <a:pt x="68" y="158"/>
                  </a:cubicBezTo>
                  <a:cubicBezTo>
                    <a:pt x="69" y="147"/>
                    <a:pt x="84" y="151"/>
                    <a:pt x="95" y="147"/>
                  </a:cubicBezTo>
                  <a:cubicBezTo>
                    <a:pt x="100" y="145"/>
                    <a:pt x="102" y="142"/>
                    <a:pt x="110" y="142"/>
                  </a:cubicBezTo>
                  <a:cubicBezTo>
                    <a:pt x="117" y="142"/>
                    <a:pt x="131" y="144"/>
                    <a:pt x="134" y="149"/>
                  </a:cubicBezTo>
                  <a:cubicBezTo>
                    <a:pt x="136" y="151"/>
                    <a:pt x="141" y="162"/>
                    <a:pt x="143" y="162"/>
                  </a:cubicBezTo>
                  <a:cubicBezTo>
                    <a:pt x="143" y="162"/>
                    <a:pt x="142" y="166"/>
                    <a:pt x="145" y="166"/>
                  </a:cubicBezTo>
                  <a:cubicBezTo>
                    <a:pt x="149" y="166"/>
                    <a:pt x="155" y="155"/>
                    <a:pt x="159" y="150"/>
                  </a:cubicBezTo>
                  <a:cubicBezTo>
                    <a:pt x="159" y="154"/>
                    <a:pt x="158" y="166"/>
                    <a:pt x="153" y="167"/>
                  </a:cubicBezTo>
                  <a:cubicBezTo>
                    <a:pt x="153" y="168"/>
                    <a:pt x="154" y="169"/>
                    <a:pt x="155" y="169"/>
                  </a:cubicBezTo>
                  <a:cubicBezTo>
                    <a:pt x="158" y="169"/>
                    <a:pt x="158" y="165"/>
                    <a:pt x="160" y="164"/>
                  </a:cubicBezTo>
                  <a:cubicBezTo>
                    <a:pt x="160" y="163"/>
                    <a:pt x="161" y="162"/>
                    <a:pt x="161" y="162"/>
                  </a:cubicBezTo>
                  <a:cubicBezTo>
                    <a:pt x="162" y="163"/>
                    <a:pt x="163" y="163"/>
                    <a:pt x="163" y="166"/>
                  </a:cubicBezTo>
                  <a:cubicBezTo>
                    <a:pt x="163" y="168"/>
                    <a:pt x="162" y="171"/>
                    <a:pt x="162" y="171"/>
                  </a:cubicBezTo>
                  <a:cubicBezTo>
                    <a:pt x="164" y="171"/>
                    <a:pt x="164" y="171"/>
                    <a:pt x="164" y="171"/>
                  </a:cubicBezTo>
                  <a:cubicBezTo>
                    <a:pt x="166" y="171"/>
                    <a:pt x="167" y="170"/>
                    <a:pt x="169" y="170"/>
                  </a:cubicBezTo>
                  <a:cubicBezTo>
                    <a:pt x="169" y="170"/>
                    <a:pt x="169" y="171"/>
                    <a:pt x="169" y="171"/>
                  </a:cubicBezTo>
                  <a:cubicBezTo>
                    <a:pt x="169" y="174"/>
                    <a:pt x="172" y="176"/>
                    <a:pt x="172" y="180"/>
                  </a:cubicBezTo>
                  <a:cubicBezTo>
                    <a:pt x="172" y="189"/>
                    <a:pt x="187" y="195"/>
                    <a:pt x="196" y="195"/>
                  </a:cubicBezTo>
                  <a:cubicBezTo>
                    <a:pt x="201" y="195"/>
                    <a:pt x="199" y="191"/>
                    <a:pt x="205" y="190"/>
                  </a:cubicBezTo>
                  <a:cubicBezTo>
                    <a:pt x="205" y="191"/>
                    <a:pt x="214" y="197"/>
                    <a:pt x="216" y="197"/>
                  </a:cubicBezTo>
                  <a:cubicBezTo>
                    <a:pt x="218" y="186"/>
                    <a:pt x="235" y="191"/>
                    <a:pt x="239" y="180"/>
                  </a:cubicBezTo>
                  <a:cubicBezTo>
                    <a:pt x="239" y="181"/>
                    <a:pt x="239" y="181"/>
                    <a:pt x="239" y="181"/>
                  </a:cubicBezTo>
                  <a:cubicBezTo>
                    <a:pt x="239" y="173"/>
                    <a:pt x="244" y="166"/>
                    <a:pt x="246" y="160"/>
                  </a:cubicBezTo>
                  <a:cubicBezTo>
                    <a:pt x="248" y="153"/>
                    <a:pt x="253" y="151"/>
                    <a:pt x="257" y="145"/>
                  </a:cubicBezTo>
                  <a:cubicBezTo>
                    <a:pt x="258" y="143"/>
                    <a:pt x="255" y="142"/>
                    <a:pt x="259" y="140"/>
                  </a:cubicBezTo>
                  <a:cubicBezTo>
                    <a:pt x="259" y="134"/>
                    <a:pt x="259" y="134"/>
                    <a:pt x="259" y="134"/>
                  </a:cubicBezTo>
                  <a:cubicBezTo>
                    <a:pt x="259" y="132"/>
                    <a:pt x="262" y="125"/>
                    <a:pt x="262" y="120"/>
                  </a:cubicBezTo>
                  <a:cubicBezTo>
                    <a:pt x="262" y="113"/>
                    <a:pt x="259" y="101"/>
                    <a:pt x="255" y="96"/>
                  </a:cubicBezTo>
                  <a:lnTo>
                    <a:pt x="255" y="95"/>
                  </a:lnTo>
                  <a:close/>
                </a:path>
              </a:pathLst>
            </a:custGeom>
            <a:solidFill>
              <a:srgbClr val="0EA9E2"/>
            </a:solidFill>
            <a:ln>
              <a:noFill/>
            </a:ln>
          </p:spPr>
          <p:txBody>
            <a:bodyPr vert="horz" wrap="square" lIns="91440" tIns="45720" rIns="91440" bIns="45720" numCol="1" anchor="t" anchorCtr="0" compatLnSpc="1">
              <a:prstTxWarp prst="textNoShape">
                <a:avLst/>
              </a:prstTxWarp>
            </a:bodyPr>
            <a:lstStyle/>
            <a:p>
              <a:endParaRPr lang="bg-BG"/>
            </a:p>
          </p:txBody>
        </p:sp>
        <p:sp>
          <p:nvSpPr>
            <p:cNvPr id="35" name="PA_任意多边形 37"/>
            <p:cNvSpPr>
              <a:spLocks/>
            </p:cNvSpPr>
            <p:nvPr>
              <p:custDataLst>
                <p:tags r:id="rId39"/>
              </p:custDataLst>
            </p:nvPr>
          </p:nvSpPr>
          <p:spPr bwMode="auto">
            <a:xfrm>
              <a:off x="6955586" y="4038776"/>
              <a:ext cx="94603" cy="89040"/>
            </a:xfrm>
            <a:custGeom>
              <a:avLst/>
              <a:gdLst>
                <a:gd name="T0" fmla="*/ 21 w 29"/>
                <a:gd name="T1" fmla="*/ 0 h 27"/>
                <a:gd name="T2" fmla="*/ 20 w 29"/>
                <a:gd name="T3" fmla="*/ 5 h 27"/>
                <a:gd name="T4" fmla="*/ 16 w 29"/>
                <a:gd name="T5" fmla="*/ 8 h 27"/>
                <a:gd name="T6" fmla="*/ 14 w 29"/>
                <a:gd name="T7" fmla="*/ 10 h 27"/>
                <a:gd name="T8" fmla="*/ 13 w 29"/>
                <a:gd name="T9" fmla="*/ 10 h 27"/>
                <a:gd name="T10" fmla="*/ 9 w 29"/>
                <a:gd name="T11" fmla="*/ 7 h 27"/>
                <a:gd name="T12" fmla="*/ 2 w 29"/>
                <a:gd name="T13" fmla="*/ 11 h 27"/>
                <a:gd name="T14" fmla="*/ 1 w 29"/>
                <a:gd name="T15" fmla="*/ 16 h 27"/>
                <a:gd name="T16" fmla="*/ 2 w 29"/>
                <a:gd name="T17" fmla="*/ 18 h 27"/>
                <a:gd name="T18" fmla="*/ 1 w 29"/>
                <a:gd name="T19" fmla="*/ 23 h 27"/>
                <a:gd name="T20" fmla="*/ 6 w 29"/>
                <a:gd name="T21" fmla="*/ 15 h 27"/>
                <a:gd name="T22" fmla="*/ 8 w 29"/>
                <a:gd name="T23" fmla="*/ 16 h 27"/>
                <a:gd name="T24" fmla="*/ 8 w 29"/>
                <a:gd name="T25" fmla="*/ 15 h 27"/>
                <a:gd name="T26" fmla="*/ 10 w 29"/>
                <a:gd name="T27" fmla="*/ 16 h 27"/>
                <a:gd name="T28" fmla="*/ 10 w 29"/>
                <a:gd name="T29" fmla="*/ 15 h 27"/>
                <a:gd name="T30" fmla="*/ 13 w 29"/>
                <a:gd name="T31" fmla="*/ 15 h 27"/>
                <a:gd name="T32" fmla="*/ 14 w 29"/>
                <a:gd name="T33" fmla="*/ 17 h 27"/>
                <a:gd name="T34" fmla="*/ 13 w 29"/>
                <a:gd name="T35" fmla="*/ 19 h 27"/>
                <a:gd name="T36" fmla="*/ 18 w 29"/>
                <a:gd name="T37" fmla="*/ 26 h 27"/>
                <a:gd name="T38" fmla="*/ 20 w 29"/>
                <a:gd name="T39" fmla="*/ 26 h 27"/>
                <a:gd name="T40" fmla="*/ 21 w 29"/>
                <a:gd name="T41" fmla="*/ 27 h 27"/>
                <a:gd name="T42" fmla="*/ 24 w 29"/>
                <a:gd name="T43" fmla="*/ 25 h 27"/>
                <a:gd name="T44" fmla="*/ 21 w 29"/>
                <a:gd name="T45" fmla="*/ 21 h 27"/>
                <a:gd name="T46" fmla="*/ 23 w 29"/>
                <a:gd name="T47" fmla="*/ 18 h 27"/>
                <a:gd name="T48" fmla="*/ 24 w 29"/>
                <a:gd name="T49" fmla="*/ 19 h 27"/>
                <a:gd name="T50" fmla="*/ 24 w 29"/>
                <a:gd name="T51" fmla="*/ 19 h 27"/>
                <a:gd name="T52" fmla="*/ 27 w 29"/>
                <a:gd name="T53" fmla="*/ 24 h 27"/>
                <a:gd name="T54" fmla="*/ 29 w 29"/>
                <a:gd name="T55" fmla="*/ 17 h 27"/>
                <a:gd name="T56" fmla="*/ 24 w 29"/>
                <a:gd name="T57" fmla="*/ 2 h 27"/>
                <a:gd name="T58" fmla="*/ 21 w 29"/>
                <a:gd name="T5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7">
                  <a:moveTo>
                    <a:pt x="21" y="0"/>
                  </a:moveTo>
                  <a:cubicBezTo>
                    <a:pt x="21" y="1"/>
                    <a:pt x="21" y="3"/>
                    <a:pt x="20" y="5"/>
                  </a:cubicBezTo>
                  <a:cubicBezTo>
                    <a:pt x="20" y="6"/>
                    <a:pt x="16" y="5"/>
                    <a:pt x="16" y="8"/>
                  </a:cubicBezTo>
                  <a:cubicBezTo>
                    <a:pt x="15" y="8"/>
                    <a:pt x="14" y="9"/>
                    <a:pt x="14" y="10"/>
                  </a:cubicBezTo>
                  <a:cubicBezTo>
                    <a:pt x="14" y="10"/>
                    <a:pt x="13" y="10"/>
                    <a:pt x="13" y="10"/>
                  </a:cubicBezTo>
                  <a:cubicBezTo>
                    <a:pt x="11" y="10"/>
                    <a:pt x="12" y="7"/>
                    <a:pt x="9" y="7"/>
                  </a:cubicBezTo>
                  <a:cubicBezTo>
                    <a:pt x="5" y="7"/>
                    <a:pt x="6" y="11"/>
                    <a:pt x="2" y="11"/>
                  </a:cubicBezTo>
                  <a:cubicBezTo>
                    <a:pt x="2" y="13"/>
                    <a:pt x="1" y="14"/>
                    <a:pt x="1" y="16"/>
                  </a:cubicBezTo>
                  <a:cubicBezTo>
                    <a:pt x="1" y="17"/>
                    <a:pt x="2" y="18"/>
                    <a:pt x="2" y="18"/>
                  </a:cubicBezTo>
                  <a:cubicBezTo>
                    <a:pt x="2" y="19"/>
                    <a:pt x="0" y="23"/>
                    <a:pt x="1" y="23"/>
                  </a:cubicBezTo>
                  <a:cubicBezTo>
                    <a:pt x="4" y="23"/>
                    <a:pt x="3" y="16"/>
                    <a:pt x="6" y="15"/>
                  </a:cubicBezTo>
                  <a:cubicBezTo>
                    <a:pt x="6" y="15"/>
                    <a:pt x="7" y="16"/>
                    <a:pt x="8" y="16"/>
                  </a:cubicBezTo>
                  <a:cubicBezTo>
                    <a:pt x="8" y="16"/>
                    <a:pt x="8" y="15"/>
                    <a:pt x="8" y="15"/>
                  </a:cubicBezTo>
                  <a:cubicBezTo>
                    <a:pt x="9" y="16"/>
                    <a:pt x="9" y="16"/>
                    <a:pt x="10" y="16"/>
                  </a:cubicBezTo>
                  <a:cubicBezTo>
                    <a:pt x="10" y="16"/>
                    <a:pt x="10" y="15"/>
                    <a:pt x="10" y="15"/>
                  </a:cubicBezTo>
                  <a:cubicBezTo>
                    <a:pt x="13" y="15"/>
                    <a:pt x="13" y="15"/>
                    <a:pt x="13" y="15"/>
                  </a:cubicBezTo>
                  <a:cubicBezTo>
                    <a:pt x="13" y="15"/>
                    <a:pt x="14" y="16"/>
                    <a:pt x="14" y="17"/>
                  </a:cubicBezTo>
                  <a:cubicBezTo>
                    <a:pt x="13" y="17"/>
                    <a:pt x="13" y="18"/>
                    <a:pt x="13" y="19"/>
                  </a:cubicBezTo>
                  <a:cubicBezTo>
                    <a:pt x="13" y="23"/>
                    <a:pt x="15" y="26"/>
                    <a:pt x="18" y="26"/>
                  </a:cubicBezTo>
                  <a:cubicBezTo>
                    <a:pt x="19" y="26"/>
                    <a:pt x="20" y="26"/>
                    <a:pt x="20" y="26"/>
                  </a:cubicBezTo>
                  <a:cubicBezTo>
                    <a:pt x="20" y="26"/>
                    <a:pt x="21" y="27"/>
                    <a:pt x="21" y="27"/>
                  </a:cubicBezTo>
                  <a:cubicBezTo>
                    <a:pt x="23" y="27"/>
                    <a:pt x="24" y="26"/>
                    <a:pt x="24" y="25"/>
                  </a:cubicBezTo>
                  <a:cubicBezTo>
                    <a:pt x="24" y="23"/>
                    <a:pt x="21" y="22"/>
                    <a:pt x="21" y="21"/>
                  </a:cubicBezTo>
                  <a:cubicBezTo>
                    <a:pt x="21" y="19"/>
                    <a:pt x="22" y="19"/>
                    <a:pt x="23" y="18"/>
                  </a:cubicBezTo>
                  <a:cubicBezTo>
                    <a:pt x="23" y="18"/>
                    <a:pt x="24" y="19"/>
                    <a:pt x="24" y="19"/>
                  </a:cubicBezTo>
                  <a:cubicBezTo>
                    <a:pt x="24" y="19"/>
                    <a:pt x="24" y="19"/>
                    <a:pt x="24" y="19"/>
                  </a:cubicBezTo>
                  <a:cubicBezTo>
                    <a:pt x="25" y="20"/>
                    <a:pt x="26" y="23"/>
                    <a:pt x="27" y="24"/>
                  </a:cubicBezTo>
                  <a:cubicBezTo>
                    <a:pt x="27" y="20"/>
                    <a:pt x="29" y="19"/>
                    <a:pt x="29" y="17"/>
                  </a:cubicBezTo>
                  <a:cubicBezTo>
                    <a:pt x="29" y="15"/>
                    <a:pt x="26" y="3"/>
                    <a:pt x="24" y="2"/>
                  </a:cubicBezTo>
                  <a:cubicBezTo>
                    <a:pt x="24" y="1"/>
                    <a:pt x="23" y="0"/>
                    <a:pt x="2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6" name="PA_任意多边形 38"/>
            <p:cNvSpPr>
              <a:spLocks/>
            </p:cNvSpPr>
            <p:nvPr>
              <p:custDataLst>
                <p:tags r:id="rId40"/>
              </p:custDataLst>
            </p:nvPr>
          </p:nvSpPr>
          <p:spPr bwMode="auto">
            <a:xfrm>
              <a:off x="6866548" y="4016516"/>
              <a:ext cx="45910" cy="48694"/>
            </a:xfrm>
            <a:custGeom>
              <a:avLst/>
              <a:gdLst>
                <a:gd name="T0" fmla="*/ 0 w 14"/>
                <a:gd name="T1" fmla="*/ 15 h 15"/>
                <a:gd name="T2" fmla="*/ 1 w 14"/>
                <a:gd name="T3" fmla="*/ 15 h 15"/>
                <a:gd name="T4" fmla="*/ 9 w 14"/>
                <a:gd name="T5" fmla="*/ 6 h 15"/>
                <a:gd name="T6" fmla="*/ 12 w 14"/>
                <a:gd name="T7" fmla="*/ 4 h 15"/>
                <a:gd name="T8" fmla="*/ 14 w 14"/>
                <a:gd name="T9" fmla="*/ 3 h 15"/>
                <a:gd name="T10" fmla="*/ 12 w 14"/>
                <a:gd name="T11" fmla="*/ 0 h 15"/>
                <a:gd name="T12" fmla="*/ 11 w 14"/>
                <a:gd name="T13" fmla="*/ 2 h 15"/>
                <a:gd name="T14" fmla="*/ 0 w 1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15"/>
                  </a:moveTo>
                  <a:cubicBezTo>
                    <a:pt x="1" y="15"/>
                    <a:pt x="1" y="15"/>
                    <a:pt x="1" y="15"/>
                  </a:cubicBezTo>
                  <a:cubicBezTo>
                    <a:pt x="4" y="13"/>
                    <a:pt x="8" y="11"/>
                    <a:pt x="9" y="6"/>
                  </a:cubicBezTo>
                  <a:cubicBezTo>
                    <a:pt x="10" y="6"/>
                    <a:pt x="12" y="6"/>
                    <a:pt x="12" y="4"/>
                  </a:cubicBezTo>
                  <a:cubicBezTo>
                    <a:pt x="13" y="4"/>
                    <a:pt x="13" y="4"/>
                    <a:pt x="14" y="3"/>
                  </a:cubicBezTo>
                  <a:cubicBezTo>
                    <a:pt x="13" y="2"/>
                    <a:pt x="12" y="2"/>
                    <a:pt x="12" y="0"/>
                  </a:cubicBezTo>
                  <a:cubicBezTo>
                    <a:pt x="12" y="0"/>
                    <a:pt x="12" y="1"/>
                    <a:pt x="11" y="2"/>
                  </a:cubicBezTo>
                  <a:cubicBezTo>
                    <a:pt x="9" y="7"/>
                    <a:pt x="2" y="9"/>
                    <a:pt x="0"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7" name="PA_任意多边形 39"/>
            <p:cNvSpPr>
              <a:spLocks/>
            </p:cNvSpPr>
            <p:nvPr>
              <p:custDataLst>
                <p:tags r:id="rId41"/>
              </p:custDataLst>
            </p:nvPr>
          </p:nvSpPr>
          <p:spPr bwMode="auto">
            <a:xfrm>
              <a:off x="6902720" y="3852349"/>
              <a:ext cx="91820" cy="130777"/>
            </a:xfrm>
            <a:custGeom>
              <a:avLst/>
              <a:gdLst>
                <a:gd name="T0" fmla="*/ 0 w 28"/>
                <a:gd name="T1" fmla="*/ 23 h 40"/>
                <a:gd name="T2" fmla="*/ 5 w 28"/>
                <a:gd name="T3" fmla="*/ 27 h 40"/>
                <a:gd name="T4" fmla="*/ 6 w 28"/>
                <a:gd name="T5" fmla="*/ 26 h 40"/>
                <a:gd name="T6" fmla="*/ 7 w 28"/>
                <a:gd name="T7" fmla="*/ 26 h 40"/>
                <a:gd name="T8" fmla="*/ 7 w 28"/>
                <a:gd name="T9" fmla="*/ 28 h 40"/>
                <a:gd name="T10" fmla="*/ 6 w 28"/>
                <a:gd name="T11" fmla="*/ 30 h 40"/>
                <a:gd name="T12" fmla="*/ 9 w 28"/>
                <a:gd name="T13" fmla="*/ 32 h 40"/>
                <a:gd name="T14" fmla="*/ 13 w 28"/>
                <a:gd name="T15" fmla="*/ 31 h 40"/>
                <a:gd name="T16" fmla="*/ 18 w 28"/>
                <a:gd name="T17" fmla="*/ 36 h 40"/>
                <a:gd name="T18" fmla="*/ 18 w 28"/>
                <a:gd name="T19" fmla="*/ 32 h 40"/>
                <a:gd name="T20" fmla="*/ 26 w 28"/>
                <a:gd name="T21" fmla="*/ 38 h 40"/>
                <a:gd name="T22" fmla="*/ 27 w 28"/>
                <a:gd name="T23" fmla="*/ 40 h 40"/>
                <a:gd name="T24" fmla="*/ 28 w 28"/>
                <a:gd name="T25" fmla="*/ 39 h 40"/>
                <a:gd name="T26" fmla="*/ 28 w 28"/>
                <a:gd name="T27" fmla="*/ 37 h 40"/>
                <a:gd name="T28" fmla="*/ 25 w 28"/>
                <a:gd name="T29" fmla="*/ 35 h 40"/>
                <a:gd name="T30" fmla="*/ 23 w 28"/>
                <a:gd name="T31" fmla="*/ 35 h 40"/>
                <a:gd name="T32" fmla="*/ 25 w 28"/>
                <a:gd name="T33" fmla="*/ 32 h 40"/>
                <a:gd name="T34" fmla="*/ 23 w 28"/>
                <a:gd name="T35" fmla="*/ 32 h 40"/>
                <a:gd name="T36" fmla="*/ 22 w 28"/>
                <a:gd name="T37" fmla="*/ 33 h 40"/>
                <a:gd name="T38" fmla="*/ 17 w 28"/>
                <a:gd name="T39" fmla="*/ 28 h 40"/>
                <a:gd name="T40" fmla="*/ 15 w 28"/>
                <a:gd name="T41" fmla="*/ 30 h 40"/>
                <a:gd name="T42" fmla="*/ 15 w 28"/>
                <a:gd name="T43" fmla="*/ 31 h 40"/>
                <a:gd name="T44" fmla="*/ 10 w 28"/>
                <a:gd name="T45" fmla="*/ 22 h 40"/>
                <a:gd name="T46" fmla="*/ 14 w 28"/>
                <a:gd name="T47" fmla="*/ 13 h 40"/>
                <a:gd name="T48" fmla="*/ 11 w 28"/>
                <a:gd name="T49" fmla="*/ 4 h 40"/>
                <a:gd name="T50" fmla="*/ 11 w 28"/>
                <a:gd name="T51" fmla="*/ 3 h 40"/>
                <a:gd name="T52" fmla="*/ 11 w 28"/>
                <a:gd name="T53" fmla="*/ 2 h 40"/>
                <a:gd name="T54" fmla="*/ 8 w 28"/>
                <a:gd name="T55" fmla="*/ 4 h 40"/>
                <a:gd name="T56" fmla="*/ 4 w 28"/>
                <a:gd name="T57" fmla="*/ 0 h 40"/>
                <a:gd name="T58" fmla="*/ 2 w 28"/>
                <a:gd name="T59" fmla="*/ 4 h 40"/>
                <a:gd name="T60" fmla="*/ 3 w 28"/>
                <a:gd name="T61" fmla="*/ 10 h 40"/>
                <a:gd name="T62" fmla="*/ 2 w 28"/>
                <a:gd name="T63" fmla="*/ 16 h 40"/>
                <a:gd name="T64" fmla="*/ 0 w 28"/>
                <a:gd name="T6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40">
                  <a:moveTo>
                    <a:pt x="0" y="23"/>
                  </a:moveTo>
                  <a:cubicBezTo>
                    <a:pt x="0" y="24"/>
                    <a:pt x="4" y="27"/>
                    <a:pt x="5" y="27"/>
                  </a:cubicBezTo>
                  <a:cubicBezTo>
                    <a:pt x="5" y="27"/>
                    <a:pt x="6" y="26"/>
                    <a:pt x="6" y="26"/>
                  </a:cubicBezTo>
                  <a:cubicBezTo>
                    <a:pt x="7" y="26"/>
                    <a:pt x="7" y="26"/>
                    <a:pt x="7" y="26"/>
                  </a:cubicBezTo>
                  <a:cubicBezTo>
                    <a:pt x="7" y="28"/>
                    <a:pt x="7" y="28"/>
                    <a:pt x="7" y="28"/>
                  </a:cubicBezTo>
                  <a:cubicBezTo>
                    <a:pt x="7" y="28"/>
                    <a:pt x="6" y="28"/>
                    <a:pt x="6" y="30"/>
                  </a:cubicBezTo>
                  <a:cubicBezTo>
                    <a:pt x="6" y="31"/>
                    <a:pt x="8" y="32"/>
                    <a:pt x="9" y="32"/>
                  </a:cubicBezTo>
                  <a:cubicBezTo>
                    <a:pt x="10" y="33"/>
                    <a:pt x="11" y="31"/>
                    <a:pt x="13" y="31"/>
                  </a:cubicBezTo>
                  <a:cubicBezTo>
                    <a:pt x="15" y="31"/>
                    <a:pt x="16" y="36"/>
                    <a:pt x="18" y="36"/>
                  </a:cubicBezTo>
                  <a:cubicBezTo>
                    <a:pt x="18" y="34"/>
                    <a:pt x="17" y="33"/>
                    <a:pt x="18" y="32"/>
                  </a:cubicBezTo>
                  <a:cubicBezTo>
                    <a:pt x="20" y="34"/>
                    <a:pt x="24" y="36"/>
                    <a:pt x="26" y="38"/>
                  </a:cubicBezTo>
                  <a:cubicBezTo>
                    <a:pt x="26" y="39"/>
                    <a:pt x="26" y="40"/>
                    <a:pt x="27" y="40"/>
                  </a:cubicBezTo>
                  <a:cubicBezTo>
                    <a:pt x="27" y="40"/>
                    <a:pt x="27" y="39"/>
                    <a:pt x="28" y="39"/>
                  </a:cubicBezTo>
                  <a:cubicBezTo>
                    <a:pt x="28" y="38"/>
                    <a:pt x="28" y="38"/>
                    <a:pt x="28" y="37"/>
                  </a:cubicBezTo>
                  <a:cubicBezTo>
                    <a:pt x="26" y="37"/>
                    <a:pt x="25" y="36"/>
                    <a:pt x="25" y="35"/>
                  </a:cubicBezTo>
                  <a:cubicBezTo>
                    <a:pt x="24" y="35"/>
                    <a:pt x="23" y="35"/>
                    <a:pt x="23" y="35"/>
                  </a:cubicBezTo>
                  <a:cubicBezTo>
                    <a:pt x="23" y="34"/>
                    <a:pt x="24" y="33"/>
                    <a:pt x="25" y="32"/>
                  </a:cubicBezTo>
                  <a:cubicBezTo>
                    <a:pt x="24" y="32"/>
                    <a:pt x="24" y="32"/>
                    <a:pt x="23" y="32"/>
                  </a:cubicBezTo>
                  <a:cubicBezTo>
                    <a:pt x="23" y="32"/>
                    <a:pt x="22" y="33"/>
                    <a:pt x="22" y="33"/>
                  </a:cubicBezTo>
                  <a:cubicBezTo>
                    <a:pt x="20" y="33"/>
                    <a:pt x="20" y="29"/>
                    <a:pt x="17" y="28"/>
                  </a:cubicBezTo>
                  <a:cubicBezTo>
                    <a:pt x="16" y="28"/>
                    <a:pt x="15" y="29"/>
                    <a:pt x="15" y="30"/>
                  </a:cubicBezTo>
                  <a:cubicBezTo>
                    <a:pt x="15" y="30"/>
                    <a:pt x="15" y="31"/>
                    <a:pt x="15" y="31"/>
                  </a:cubicBezTo>
                  <a:cubicBezTo>
                    <a:pt x="13" y="30"/>
                    <a:pt x="10" y="25"/>
                    <a:pt x="10" y="22"/>
                  </a:cubicBezTo>
                  <a:cubicBezTo>
                    <a:pt x="10" y="18"/>
                    <a:pt x="14" y="18"/>
                    <a:pt x="14" y="13"/>
                  </a:cubicBezTo>
                  <a:cubicBezTo>
                    <a:pt x="14" y="10"/>
                    <a:pt x="11" y="7"/>
                    <a:pt x="11" y="4"/>
                  </a:cubicBezTo>
                  <a:cubicBezTo>
                    <a:pt x="11" y="4"/>
                    <a:pt x="11" y="3"/>
                    <a:pt x="11" y="3"/>
                  </a:cubicBezTo>
                  <a:cubicBezTo>
                    <a:pt x="11" y="3"/>
                    <a:pt x="11" y="2"/>
                    <a:pt x="11" y="2"/>
                  </a:cubicBezTo>
                  <a:cubicBezTo>
                    <a:pt x="10" y="2"/>
                    <a:pt x="9" y="4"/>
                    <a:pt x="8" y="4"/>
                  </a:cubicBezTo>
                  <a:cubicBezTo>
                    <a:pt x="6" y="4"/>
                    <a:pt x="6" y="0"/>
                    <a:pt x="4" y="0"/>
                  </a:cubicBezTo>
                  <a:cubicBezTo>
                    <a:pt x="3" y="0"/>
                    <a:pt x="2" y="2"/>
                    <a:pt x="2" y="4"/>
                  </a:cubicBezTo>
                  <a:cubicBezTo>
                    <a:pt x="2" y="7"/>
                    <a:pt x="3" y="8"/>
                    <a:pt x="3" y="10"/>
                  </a:cubicBezTo>
                  <a:cubicBezTo>
                    <a:pt x="3" y="12"/>
                    <a:pt x="2" y="15"/>
                    <a:pt x="2" y="16"/>
                  </a:cubicBezTo>
                  <a:cubicBezTo>
                    <a:pt x="0" y="16"/>
                    <a:pt x="0" y="20"/>
                    <a:pt x="0"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8" name="PA_任意多边形 40"/>
            <p:cNvSpPr>
              <a:spLocks/>
            </p:cNvSpPr>
            <p:nvPr>
              <p:custDataLst>
                <p:tags r:id="rId42"/>
              </p:custDataLst>
            </p:nvPr>
          </p:nvSpPr>
          <p:spPr bwMode="auto">
            <a:xfrm>
              <a:off x="6994540" y="3983126"/>
              <a:ext cx="33389" cy="52867"/>
            </a:xfrm>
            <a:custGeom>
              <a:avLst/>
              <a:gdLst>
                <a:gd name="T0" fmla="*/ 7 w 10"/>
                <a:gd name="T1" fmla="*/ 1 h 16"/>
                <a:gd name="T2" fmla="*/ 2 w 10"/>
                <a:gd name="T3" fmla="*/ 0 h 16"/>
                <a:gd name="T4" fmla="*/ 0 w 10"/>
                <a:gd name="T5" fmla="*/ 1 h 16"/>
                <a:gd name="T6" fmla="*/ 5 w 10"/>
                <a:gd name="T7" fmla="*/ 7 h 16"/>
                <a:gd name="T8" fmla="*/ 4 w 10"/>
                <a:gd name="T9" fmla="*/ 8 h 16"/>
                <a:gd name="T10" fmla="*/ 2 w 10"/>
                <a:gd name="T11" fmla="*/ 8 h 16"/>
                <a:gd name="T12" fmla="*/ 2 w 10"/>
                <a:gd name="T13" fmla="*/ 9 h 16"/>
                <a:gd name="T14" fmla="*/ 5 w 10"/>
                <a:gd name="T15" fmla="*/ 12 h 16"/>
                <a:gd name="T16" fmla="*/ 5 w 10"/>
                <a:gd name="T17" fmla="*/ 13 h 16"/>
                <a:gd name="T18" fmla="*/ 6 w 10"/>
                <a:gd name="T19" fmla="*/ 16 h 16"/>
                <a:gd name="T20" fmla="*/ 7 w 10"/>
                <a:gd name="T21" fmla="*/ 16 h 16"/>
                <a:gd name="T22" fmla="*/ 8 w 10"/>
                <a:gd name="T23" fmla="*/ 14 h 16"/>
                <a:gd name="T24" fmla="*/ 6 w 10"/>
                <a:gd name="T25" fmla="*/ 10 h 16"/>
                <a:gd name="T26" fmla="*/ 9 w 10"/>
                <a:gd name="T27" fmla="*/ 11 h 16"/>
                <a:gd name="T28" fmla="*/ 10 w 10"/>
                <a:gd name="T29" fmla="*/ 8 h 16"/>
                <a:gd name="T30" fmla="*/ 8 w 10"/>
                <a:gd name="T31" fmla="*/ 6 h 16"/>
                <a:gd name="T32" fmla="*/ 8 w 10"/>
                <a:gd name="T33" fmla="*/ 3 h 16"/>
                <a:gd name="T34" fmla="*/ 7 w 10"/>
                <a:gd name="T35" fmla="*/ 3 h 16"/>
                <a:gd name="T36" fmla="*/ 7 w 10"/>
                <a:gd name="T3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6">
                  <a:moveTo>
                    <a:pt x="7" y="1"/>
                  </a:moveTo>
                  <a:cubicBezTo>
                    <a:pt x="5" y="1"/>
                    <a:pt x="4" y="0"/>
                    <a:pt x="2" y="0"/>
                  </a:cubicBezTo>
                  <a:cubicBezTo>
                    <a:pt x="2" y="0"/>
                    <a:pt x="1" y="1"/>
                    <a:pt x="0" y="1"/>
                  </a:cubicBezTo>
                  <a:cubicBezTo>
                    <a:pt x="1" y="3"/>
                    <a:pt x="5" y="4"/>
                    <a:pt x="5" y="7"/>
                  </a:cubicBezTo>
                  <a:cubicBezTo>
                    <a:pt x="5" y="7"/>
                    <a:pt x="5" y="8"/>
                    <a:pt x="4" y="8"/>
                  </a:cubicBezTo>
                  <a:cubicBezTo>
                    <a:pt x="4" y="8"/>
                    <a:pt x="3" y="8"/>
                    <a:pt x="2" y="8"/>
                  </a:cubicBezTo>
                  <a:cubicBezTo>
                    <a:pt x="2" y="9"/>
                    <a:pt x="2" y="9"/>
                    <a:pt x="2" y="9"/>
                  </a:cubicBezTo>
                  <a:cubicBezTo>
                    <a:pt x="2" y="10"/>
                    <a:pt x="3" y="12"/>
                    <a:pt x="5" y="12"/>
                  </a:cubicBezTo>
                  <a:cubicBezTo>
                    <a:pt x="5" y="13"/>
                    <a:pt x="5" y="13"/>
                    <a:pt x="5" y="13"/>
                  </a:cubicBezTo>
                  <a:cubicBezTo>
                    <a:pt x="4" y="14"/>
                    <a:pt x="4" y="16"/>
                    <a:pt x="6" y="16"/>
                  </a:cubicBezTo>
                  <a:cubicBezTo>
                    <a:pt x="6" y="16"/>
                    <a:pt x="7" y="16"/>
                    <a:pt x="7" y="16"/>
                  </a:cubicBezTo>
                  <a:cubicBezTo>
                    <a:pt x="8" y="14"/>
                    <a:pt x="8" y="14"/>
                    <a:pt x="8" y="14"/>
                  </a:cubicBezTo>
                  <a:cubicBezTo>
                    <a:pt x="7" y="14"/>
                    <a:pt x="6" y="12"/>
                    <a:pt x="6" y="10"/>
                  </a:cubicBezTo>
                  <a:cubicBezTo>
                    <a:pt x="9" y="11"/>
                    <a:pt x="9" y="11"/>
                    <a:pt x="9" y="11"/>
                  </a:cubicBezTo>
                  <a:cubicBezTo>
                    <a:pt x="9" y="10"/>
                    <a:pt x="9" y="9"/>
                    <a:pt x="10" y="8"/>
                  </a:cubicBezTo>
                  <a:cubicBezTo>
                    <a:pt x="9" y="8"/>
                    <a:pt x="8" y="6"/>
                    <a:pt x="8" y="6"/>
                  </a:cubicBezTo>
                  <a:cubicBezTo>
                    <a:pt x="8" y="6"/>
                    <a:pt x="8" y="4"/>
                    <a:pt x="8" y="3"/>
                  </a:cubicBezTo>
                  <a:cubicBezTo>
                    <a:pt x="8" y="3"/>
                    <a:pt x="7" y="3"/>
                    <a:pt x="7" y="3"/>
                  </a:cubicBezTo>
                  <a:cubicBezTo>
                    <a:pt x="7" y="2"/>
                    <a:pt x="7" y="2"/>
                    <a:pt x="7" y="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39" name="PA_任意多边形 41"/>
            <p:cNvSpPr>
              <a:spLocks/>
            </p:cNvSpPr>
            <p:nvPr>
              <p:custDataLst>
                <p:tags r:id="rId43"/>
              </p:custDataLst>
            </p:nvPr>
          </p:nvSpPr>
          <p:spPr bwMode="auto">
            <a:xfrm>
              <a:off x="6951412" y="3997039"/>
              <a:ext cx="23651" cy="31999"/>
            </a:xfrm>
            <a:custGeom>
              <a:avLst/>
              <a:gdLst>
                <a:gd name="T0" fmla="*/ 2 w 7"/>
                <a:gd name="T1" fmla="*/ 1 h 10"/>
                <a:gd name="T2" fmla="*/ 1 w 7"/>
                <a:gd name="T3" fmla="*/ 0 h 10"/>
                <a:gd name="T4" fmla="*/ 0 w 7"/>
                <a:gd name="T5" fmla="*/ 1 h 10"/>
                <a:gd name="T6" fmla="*/ 1 w 7"/>
                <a:gd name="T7" fmla="*/ 10 h 10"/>
                <a:gd name="T8" fmla="*/ 7 w 7"/>
                <a:gd name="T9" fmla="*/ 4 h 10"/>
                <a:gd name="T10" fmla="*/ 2 w 7"/>
                <a:gd name="T11" fmla="*/ 1 h 10"/>
              </a:gdLst>
              <a:ahLst/>
              <a:cxnLst>
                <a:cxn ang="0">
                  <a:pos x="T0" y="T1"/>
                </a:cxn>
                <a:cxn ang="0">
                  <a:pos x="T2" y="T3"/>
                </a:cxn>
                <a:cxn ang="0">
                  <a:pos x="T4" y="T5"/>
                </a:cxn>
                <a:cxn ang="0">
                  <a:pos x="T6" y="T7"/>
                </a:cxn>
                <a:cxn ang="0">
                  <a:pos x="T8" y="T9"/>
                </a:cxn>
                <a:cxn ang="0">
                  <a:pos x="T10" y="T11"/>
                </a:cxn>
              </a:cxnLst>
              <a:rect l="0" t="0" r="r" b="b"/>
              <a:pathLst>
                <a:path w="7" h="10">
                  <a:moveTo>
                    <a:pt x="2" y="1"/>
                  </a:moveTo>
                  <a:cubicBezTo>
                    <a:pt x="2" y="1"/>
                    <a:pt x="2" y="0"/>
                    <a:pt x="1" y="0"/>
                  </a:cubicBezTo>
                  <a:cubicBezTo>
                    <a:pt x="1" y="0"/>
                    <a:pt x="0" y="1"/>
                    <a:pt x="0" y="1"/>
                  </a:cubicBezTo>
                  <a:cubicBezTo>
                    <a:pt x="0" y="3"/>
                    <a:pt x="1" y="7"/>
                    <a:pt x="1" y="10"/>
                  </a:cubicBezTo>
                  <a:cubicBezTo>
                    <a:pt x="3" y="9"/>
                    <a:pt x="7" y="7"/>
                    <a:pt x="7" y="4"/>
                  </a:cubicBezTo>
                  <a:cubicBezTo>
                    <a:pt x="7" y="2"/>
                    <a:pt x="4" y="2"/>
                    <a:pt x="2" y="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0" name="PA_任意多边形 42"/>
            <p:cNvSpPr>
              <a:spLocks/>
            </p:cNvSpPr>
            <p:nvPr>
              <p:custDataLst>
                <p:tags r:id="rId44"/>
              </p:custDataLst>
            </p:nvPr>
          </p:nvSpPr>
          <p:spPr bwMode="auto">
            <a:xfrm>
              <a:off x="6965325" y="4016516"/>
              <a:ext cx="22259" cy="43129"/>
            </a:xfrm>
            <a:custGeom>
              <a:avLst/>
              <a:gdLst>
                <a:gd name="T0" fmla="*/ 4 w 7"/>
                <a:gd name="T1" fmla="*/ 1 h 13"/>
                <a:gd name="T2" fmla="*/ 2 w 7"/>
                <a:gd name="T3" fmla="*/ 6 h 13"/>
                <a:gd name="T4" fmla="*/ 0 w 7"/>
                <a:gd name="T5" fmla="*/ 8 h 13"/>
                <a:gd name="T6" fmla="*/ 5 w 7"/>
                <a:gd name="T7" fmla="*/ 13 h 13"/>
                <a:gd name="T8" fmla="*/ 6 w 7"/>
                <a:gd name="T9" fmla="*/ 12 h 13"/>
                <a:gd name="T10" fmla="*/ 5 w 7"/>
                <a:gd name="T11" fmla="*/ 9 h 13"/>
                <a:gd name="T12" fmla="*/ 7 w 7"/>
                <a:gd name="T13" fmla="*/ 3 h 13"/>
                <a:gd name="T14" fmla="*/ 4 w 7"/>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3">
                  <a:moveTo>
                    <a:pt x="4" y="1"/>
                  </a:moveTo>
                  <a:cubicBezTo>
                    <a:pt x="3" y="1"/>
                    <a:pt x="2" y="6"/>
                    <a:pt x="2" y="6"/>
                  </a:cubicBezTo>
                  <a:cubicBezTo>
                    <a:pt x="2" y="6"/>
                    <a:pt x="0" y="7"/>
                    <a:pt x="0" y="8"/>
                  </a:cubicBezTo>
                  <a:cubicBezTo>
                    <a:pt x="0" y="9"/>
                    <a:pt x="4" y="13"/>
                    <a:pt x="5" y="13"/>
                  </a:cubicBezTo>
                  <a:cubicBezTo>
                    <a:pt x="5" y="13"/>
                    <a:pt x="6" y="12"/>
                    <a:pt x="6" y="12"/>
                  </a:cubicBezTo>
                  <a:cubicBezTo>
                    <a:pt x="6" y="11"/>
                    <a:pt x="5" y="11"/>
                    <a:pt x="5" y="9"/>
                  </a:cubicBezTo>
                  <a:cubicBezTo>
                    <a:pt x="5" y="7"/>
                    <a:pt x="7" y="5"/>
                    <a:pt x="7" y="3"/>
                  </a:cubicBezTo>
                  <a:cubicBezTo>
                    <a:pt x="7" y="2"/>
                    <a:pt x="6" y="0"/>
                    <a:pt x="4" y="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1" name="PA_任意多边形 43"/>
            <p:cNvSpPr>
              <a:spLocks/>
            </p:cNvSpPr>
            <p:nvPr>
              <p:custDataLst>
                <p:tags r:id="rId45"/>
              </p:custDataLst>
            </p:nvPr>
          </p:nvSpPr>
          <p:spPr bwMode="auto">
            <a:xfrm>
              <a:off x="6984802" y="4019299"/>
              <a:ext cx="12521" cy="23651"/>
            </a:xfrm>
            <a:custGeom>
              <a:avLst/>
              <a:gdLst>
                <a:gd name="T0" fmla="*/ 0 w 4"/>
                <a:gd name="T1" fmla="*/ 7 h 7"/>
                <a:gd name="T2" fmla="*/ 1 w 4"/>
                <a:gd name="T3" fmla="*/ 7 h 7"/>
                <a:gd name="T4" fmla="*/ 4 w 4"/>
                <a:gd name="T5" fmla="*/ 0 h 7"/>
                <a:gd name="T6" fmla="*/ 2 w 4"/>
                <a:gd name="T7" fmla="*/ 0 h 7"/>
                <a:gd name="T8" fmla="*/ 0 w 4"/>
                <a:gd name="T9" fmla="*/ 7 h 7"/>
              </a:gdLst>
              <a:ahLst/>
              <a:cxnLst>
                <a:cxn ang="0">
                  <a:pos x="T0" y="T1"/>
                </a:cxn>
                <a:cxn ang="0">
                  <a:pos x="T2" y="T3"/>
                </a:cxn>
                <a:cxn ang="0">
                  <a:pos x="T4" y="T5"/>
                </a:cxn>
                <a:cxn ang="0">
                  <a:pos x="T6" y="T7"/>
                </a:cxn>
                <a:cxn ang="0">
                  <a:pos x="T8" y="T9"/>
                </a:cxn>
              </a:cxnLst>
              <a:rect l="0" t="0" r="r" b="b"/>
              <a:pathLst>
                <a:path w="4" h="7">
                  <a:moveTo>
                    <a:pt x="0" y="7"/>
                  </a:moveTo>
                  <a:cubicBezTo>
                    <a:pt x="1" y="7"/>
                    <a:pt x="1" y="7"/>
                    <a:pt x="1" y="7"/>
                  </a:cubicBezTo>
                  <a:cubicBezTo>
                    <a:pt x="1" y="4"/>
                    <a:pt x="4" y="4"/>
                    <a:pt x="4" y="0"/>
                  </a:cubicBezTo>
                  <a:cubicBezTo>
                    <a:pt x="4" y="0"/>
                    <a:pt x="3" y="0"/>
                    <a:pt x="2" y="0"/>
                  </a:cubicBezTo>
                  <a:cubicBezTo>
                    <a:pt x="2" y="4"/>
                    <a:pt x="1" y="5"/>
                    <a:pt x="0"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2" name="PA_任意多边形 44"/>
            <p:cNvSpPr>
              <a:spLocks/>
            </p:cNvSpPr>
            <p:nvPr>
              <p:custDataLst>
                <p:tags r:id="rId46"/>
              </p:custDataLst>
            </p:nvPr>
          </p:nvSpPr>
          <p:spPr bwMode="auto">
            <a:xfrm>
              <a:off x="6991758" y="4035994"/>
              <a:ext cx="15303" cy="13912"/>
            </a:xfrm>
            <a:custGeom>
              <a:avLst/>
              <a:gdLst>
                <a:gd name="T0" fmla="*/ 5 w 5"/>
                <a:gd name="T1" fmla="*/ 0 h 4"/>
                <a:gd name="T2" fmla="*/ 2 w 5"/>
                <a:gd name="T3" fmla="*/ 0 h 4"/>
                <a:gd name="T4" fmla="*/ 0 w 5"/>
                <a:gd name="T5" fmla="*/ 3 h 4"/>
                <a:gd name="T6" fmla="*/ 1 w 5"/>
                <a:gd name="T7" fmla="*/ 4 h 4"/>
                <a:gd name="T8" fmla="*/ 5 w 5"/>
                <a:gd name="T9" fmla="*/ 0 h 4"/>
              </a:gdLst>
              <a:ahLst/>
              <a:cxnLst>
                <a:cxn ang="0">
                  <a:pos x="T0" y="T1"/>
                </a:cxn>
                <a:cxn ang="0">
                  <a:pos x="T2" y="T3"/>
                </a:cxn>
                <a:cxn ang="0">
                  <a:pos x="T4" y="T5"/>
                </a:cxn>
                <a:cxn ang="0">
                  <a:pos x="T6" y="T7"/>
                </a:cxn>
                <a:cxn ang="0">
                  <a:pos x="T8" y="T9"/>
                </a:cxn>
              </a:cxnLst>
              <a:rect l="0" t="0" r="r" b="b"/>
              <a:pathLst>
                <a:path w="5" h="4">
                  <a:moveTo>
                    <a:pt x="5" y="0"/>
                  </a:moveTo>
                  <a:cubicBezTo>
                    <a:pt x="4" y="1"/>
                    <a:pt x="3" y="0"/>
                    <a:pt x="2" y="0"/>
                  </a:cubicBezTo>
                  <a:cubicBezTo>
                    <a:pt x="1" y="1"/>
                    <a:pt x="0" y="2"/>
                    <a:pt x="0" y="3"/>
                  </a:cubicBezTo>
                  <a:cubicBezTo>
                    <a:pt x="0" y="3"/>
                    <a:pt x="1" y="4"/>
                    <a:pt x="1" y="4"/>
                  </a:cubicBezTo>
                  <a:cubicBezTo>
                    <a:pt x="3" y="4"/>
                    <a:pt x="5" y="2"/>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3" name="PA_任意多边形 45"/>
            <p:cNvSpPr>
              <a:spLocks/>
            </p:cNvSpPr>
            <p:nvPr>
              <p:custDataLst>
                <p:tags r:id="rId47"/>
              </p:custDataLst>
            </p:nvPr>
          </p:nvSpPr>
          <p:spPr bwMode="auto">
            <a:xfrm>
              <a:off x="6975063" y="3983126"/>
              <a:ext cx="16695" cy="19477"/>
            </a:xfrm>
            <a:custGeom>
              <a:avLst/>
              <a:gdLst>
                <a:gd name="T0" fmla="*/ 5 w 5"/>
                <a:gd name="T1" fmla="*/ 5 h 6"/>
                <a:gd name="T2" fmla="*/ 2 w 5"/>
                <a:gd name="T3" fmla="*/ 0 h 6"/>
                <a:gd name="T4" fmla="*/ 0 w 5"/>
                <a:gd name="T5" fmla="*/ 0 h 6"/>
                <a:gd name="T6" fmla="*/ 0 w 5"/>
                <a:gd name="T7" fmla="*/ 3 h 6"/>
                <a:gd name="T8" fmla="*/ 3 w 5"/>
                <a:gd name="T9" fmla="*/ 3 h 6"/>
                <a:gd name="T10" fmla="*/ 5 w 5"/>
                <a:gd name="T11" fmla="*/ 5 h 6"/>
              </a:gdLst>
              <a:ahLst/>
              <a:cxnLst>
                <a:cxn ang="0">
                  <a:pos x="T0" y="T1"/>
                </a:cxn>
                <a:cxn ang="0">
                  <a:pos x="T2" y="T3"/>
                </a:cxn>
                <a:cxn ang="0">
                  <a:pos x="T4" y="T5"/>
                </a:cxn>
                <a:cxn ang="0">
                  <a:pos x="T6" y="T7"/>
                </a:cxn>
                <a:cxn ang="0">
                  <a:pos x="T8" y="T9"/>
                </a:cxn>
                <a:cxn ang="0">
                  <a:pos x="T10" y="T11"/>
                </a:cxn>
              </a:cxnLst>
              <a:rect l="0" t="0" r="r" b="b"/>
              <a:pathLst>
                <a:path w="5" h="6">
                  <a:moveTo>
                    <a:pt x="5" y="5"/>
                  </a:moveTo>
                  <a:cubicBezTo>
                    <a:pt x="5" y="2"/>
                    <a:pt x="3" y="2"/>
                    <a:pt x="2" y="0"/>
                  </a:cubicBezTo>
                  <a:cubicBezTo>
                    <a:pt x="0" y="0"/>
                    <a:pt x="0" y="0"/>
                    <a:pt x="0" y="0"/>
                  </a:cubicBezTo>
                  <a:cubicBezTo>
                    <a:pt x="0" y="1"/>
                    <a:pt x="0" y="2"/>
                    <a:pt x="0" y="3"/>
                  </a:cubicBezTo>
                  <a:cubicBezTo>
                    <a:pt x="1" y="3"/>
                    <a:pt x="2" y="3"/>
                    <a:pt x="3" y="3"/>
                  </a:cubicBezTo>
                  <a:cubicBezTo>
                    <a:pt x="3" y="4"/>
                    <a:pt x="5" y="6"/>
                    <a:pt x="5" y="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4" name="PA_任意多边形 46"/>
            <p:cNvSpPr>
              <a:spLocks/>
            </p:cNvSpPr>
            <p:nvPr>
              <p:custDataLst>
                <p:tags r:id="rId48"/>
              </p:custDataLst>
            </p:nvPr>
          </p:nvSpPr>
          <p:spPr bwMode="auto">
            <a:xfrm>
              <a:off x="6919414" y="3963649"/>
              <a:ext cx="25042" cy="23651"/>
            </a:xfrm>
            <a:custGeom>
              <a:avLst/>
              <a:gdLst>
                <a:gd name="T0" fmla="*/ 6 w 8"/>
                <a:gd name="T1" fmla="*/ 7 h 7"/>
                <a:gd name="T2" fmla="*/ 7 w 8"/>
                <a:gd name="T3" fmla="*/ 3 h 7"/>
                <a:gd name="T4" fmla="*/ 2 w 8"/>
                <a:gd name="T5" fmla="*/ 0 h 7"/>
                <a:gd name="T6" fmla="*/ 0 w 8"/>
                <a:gd name="T7" fmla="*/ 0 h 7"/>
                <a:gd name="T8" fmla="*/ 6 w 8"/>
                <a:gd name="T9" fmla="*/ 7 h 7"/>
              </a:gdLst>
              <a:ahLst/>
              <a:cxnLst>
                <a:cxn ang="0">
                  <a:pos x="T0" y="T1"/>
                </a:cxn>
                <a:cxn ang="0">
                  <a:pos x="T2" y="T3"/>
                </a:cxn>
                <a:cxn ang="0">
                  <a:pos x="T4" y="T5"/>
                </a:cxn>
                <a:cxn ang="0">
                  <a:pos x="T6" y="T7"/>
                </a:cxn>
                <a:cxn ang="0">
                  <a:pos x="T8" y="T9"/>
                </a:cxn>
              </a:cxnLst>
              <a:rect l="0" t="0" r="r" b="b"/>
              <a:pathLst>
                <a:path w="8" h="7">
                  <a:moveTo>
                    <a:pt x="6" y="7"/>
                  </a:moveTo>
                  <a:cubicBezTo>
                    <a:pt x="7" y="7"/>
                    <a:pt x="8" y="5"/>
                    <a:pt x="7" y="3"/>
                  </a:cubicBezTo>
                  <a:cubicBezTo>
                    <a:pt x="7" y="1"/>
                    <a:pt x="5" y="1"/>
                    <a:pt x="2" y="0"/>
                  </a:cubicBezTo>
                  <a:cubicBezTo>
                    <a:pt x="0" y="0"/>
                    <a:pt x="0" y="0"/>
                    <a:pt x="0" y="0"/>
                  </a:cubicBezTo>
                  <a:cubicBezTo>
                    <a:pt x="0" y="0"/>
                    <a:pt x="5" y="7"/>
                    <a:pt x="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5" name="PA_任意多边形 47"/>
            <p:cNvSpPr>
              <a:spLocks/>
            </p:cNvSpPr>
            <p:nvPr>
              <p:custDataLst>
                <p:tags r:id="rId49"/>
              </p:custDataLst>
            </p:nvPr>
          </p:nvSpPr>
          <p:spPr bwMode="auto">
            <a:xfrm>
              <a:off x="6944456" y="3966432"/>
              <a:ext cx="6956" cy="4174"/>
            </a:xfrm>
            <a:custGeom>
              <a:avLst/>
              <a:gdLst>
                <a:gd name="T0" fmla="*/ 0 w 2"/>
                <a:gd name="T1" fmla="*/ 0 h 1"/>
                <a:gd name="T2" fmla="*/ 2 w 2"/>
                <a:gd name="T3" fmla="*/ 0 h 1"/>
                <a:gd name="T4" fmla="*/ 0 w 2"/>
                <a:gd name="T5" fmla="*/ 0 h 1"/>
              </a:gdLst>
              <a:ahLst/>
              <a:cxnLst>
                <a:cxn ang="0">
                  <a:pos x="T0" y="T1"/>
                </a:cxn>
                <a:cxn ang="0">
                  <a:pos x="T2" y="T3"/>
                </a:cxn>
                <a:cxn ang="0">
                  <a:pos x="T4" y="T5"/>
                </a:cxn>
              </a:cxnLst>
              <a:rect l="0" t="0" r="r" b="b"/>
              <a:pathLst>
                <a:path w="2" h="1">
                  <a:moveTo>
                    <a:pt x="0" y="0"/>
                  </a:moveTo>
                  <a:cubicBezTo>
                    <a:pt x="0" y="1"/>
                    <a:pt x="2" y="0"/>
                    <a:pt x="2" y="0"/>
                  </a:cubicBezTo>
                  <a:cubicBezTo>
                    <a:pt x="2" y="0"/>
                    <a:pt x="1"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6" name="PA_任意多边形 48"/>
            <p:cNvSpPr>
              <a:spLocks/>
            </p:cNvSpPr>
            <p:nvPr>
              <p:custDataLst>
                <p:tags r:id="rId50"/>
              </p:custDataLst>
            </p:nvPr>
          </p:nvSpPr>
          <p:spPr bwMode="auto">
            <a:xfrm>
              <a:off x="6908285" y="3696529"/>
              <a:ext cx="47301" cy="66780"/>
            </a:xfrm>
            <a:custGeom>
              <a:avLst/>
              <a:gdLst>
                <a:gd name="T0" fmla="*/ 8 w 14"/>
                <a:gd name="T1" fmla="*/ 0 h 20"/>
                <a:gd name="T2" fmla="*/ 0 w 14"/>
                <a:gd name="T3" fmla="*/ 14 h 20"/>
                <a:gd name="T4" fmla="*/ 4 w 14"/>
                <a:gd name="T5" fmla="*/ 20 h 20"/>
                <a:gd name="T6" fmla="*/ 8 w 14"/>
                <a:gd name="T7" fmla="*/ 0 h 20"/>
              </a:gdLst>
              <a:ahLst/>
              <a:cxnLst>
                <a:cxn ang="0">
                  <a:pos x="T0" y="T1"/>
                </a:cxn>
                <a:cxn ang="0">
                  <a:pos x="T2" y="T3"/>
                </a:cxn>
                <a:cxn ang="0">
                  <a:pos x="T4" y="T5"/>
                </a:cxn>
                <a:cxn ang="0">
                  <a:pos x="T6" y="T7"/>
                </a:cxn>
              </a:cxnLst>
              <a:rect l="0" t="0" r="r" b="b"/>
              <a:pathLst>
                <a:path w="14" h="20">
                  <a:moveTo>
                    <a:pt x="8" y="0"/>
                  </a:moveTo>
                  <a:cubicBezTo>
                    <a:pt x="5" y="0"/>
                    <a:pt x="0" y="9"/>
                    <a:pt x="0" y="14"/>
                  </a:cubicBezTo>
                  <a:cubicBezTo>
                    <a:pt x="0" y="17"/>
                    <a:pt x="0" y="20"/>
                    <a:pt x="4" y="20"/>
                  </a:cubicBezTo>
                  <a:cubicBezTo>
                    <a:pt x="9" y="20"/>
                    <a:pt x="14" y="0"/>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7" name="PA_任意多边形 49"/>
            <p:cNvSpPr>
              <a:spLocks/>
            </p:cNvSpPr>
            <p:nvPr>
              <p:custDataLst>
                <p:tags r:id="rId51"/>
              </p:custDataLst>
            </p:nvPr>
          </p:nvSpPr>
          <p:spPr bwMode="auto">
            <a:xfrm>
              <a:off x="6655083" y="3812003"/>
              <a:ext cx="59822" cy="45911"/>
            </a:xfrm>
            <a:custGeom>
              <a:avLst/>
              <a:gdLst>
                <a:gd name="T0" fmla="*/ 18 w 18"/>
                <a:gd name="T1" fmla="*/ 4 h 14"/>
                <a:gd name="T2" fmla="*/ 16 w 18"/>
                <a:gd name="T3" fmla="*/ 0 h 14"/>
                <a:gd name="T4" fmla="*/ 4 w 18"/>
                <a:gd name="T5" fmla="*/ 6 h 14"/>
                <a:gd name="T6" fmla="*/ 4 w 18"/>
                <a:gd name="T7" fmla="*/ 9 h 14"/>
                <a:gd name="T8" fmla="*/ 9 w 18"/>
                <a:gd name="T9" fmla="*/ 14 h 14"/>
                <a:gd name="T10" fmla="*/ 18 w 18"/>
                <a:gd name="T11" fmla="*/ 4 h 14"/>
              </a:gdLst>
              <a:ahLst/>
              <a:cxnLst>
                <a:cxn ang="0">
                  <a:pos x="T0" y="T1"/>
                </a:cxn>
                <a:cxn ang="0">
                  <a:pos x="T2" y="T3"/>
                </a:cxn>
                <a:cxn ang="0">
                  <a:pos x="T4" y="T5"/>
                </a:cxn>
                <a:cxn ang="0">
                  <a:pos x="T6" y="T7"/>
                </a:cxn>
                <a:cxn ang="0">
                  <a:pos x="T8" y="T9"/>
                </a:cxn>
                <a:cxn ang="0">
                  <a:pos x="T10" y="T11"/>
                </a:cxn>
              </a:cxnLst>
              <a:rect l="0" t="0" r="r" b="b"/>
              <a:pathLst>
                <a:path w="18" h="14">
                  <a:moveTo>
                    <a:pt x="18" y="4"/>
                  </a:moveTo>
                  <a:cubicBezTo>
                    <a:pt x="18" y="2"/>
                    <a:pt x="17" y="0"/>
                    <a:pt x="16" y="0"/>
                  </a:cubicBezTo>
                  <a:cubicBezTo>
                    <a:pt x="13" y="0"/>
                    <a:pt x="4" y="6"/>
                    <a:pt x="4" y="6"/>
                  </a:cubicBezTo>
                  <a:cubicBezTo>
                    <a:pt x="0" y="6"/>
                    <a:pt x="4" y="8"/>
                    <a:pt x="4" y="9"/>
                  </a:cubicBezTo>
                  <a:cubicBezTo>
                    <a:pt x="4" y="12"/>
                    <a:pt x="5" y="14"/>
                    <a:pt x="9" y="14"/>
                  </a:cubicBezTo>
                  <a:cubicBezTo>
                    <a:pt x="12" y="14"/>
                    <a:pt x="18" y="7"/>
                    <a:pt x="18"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8" name="PA_任意多边形 50"/>
            <p:cNvSpPr>
              <a:spLocks/>
            </p:cNvSpPr>
            <p:nvPr>
              <p:custDataLst>
                <p:tags r:id="rId52"/>
              </p:custDataLst>
            </p:nvPr>
          </p:nvSpPr>
          <p:spPr bwMode="auto">
            <a:xfrm>
              <a:off x="6596652" y="4276680"/>
              <a:ext cx="31998" cy="29216"/>
            </a:xfrm>
            <a:custGeom>
              <a:avLst/>
              <a:gdLst>
                <a:gd name="T0" fmla="*/ 4 w 10"/>
                <a:gd name="T1" fmla="*/ 6 h 9"/>
                <a:gd name="T2" fmla="*/ 6 w 10"/>
                <a:gd name="T3" fmla="*/ 9 h 9"/>
                <a:gd name="T4" fmla="*/ 9 w 10"/>
                <a:gd name="T5" fmla="*/ 9 h 9"/>
                <a:gd name="T6" fmla="*/ 10 w 10"/>
                <a:gd name="T7" fmla="*/ 9 h 9"/>
                <a:gd name="T8" fmla="*/ 10 w 10"/>
                <a:gd name="T9" fmla="*/ 8 h 9"/>
                <a:gd name="T10" fmla="*/ 4 w 10"/>
                <a:gd name="T11" fmla="*/ 0 h 9"/>
                <a:gd name="T12" fmla="*/ 0 w 10"/>
                <a:gd name="T13" fmla="*/ 4 h 9"/>
                <a:gd name="T14" fmla="*/ 4 w 10"/>
                <a:gd name="T15" fmla="*/ 6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9">
                  <a:moveTo>
                    <a:pt x="4" y="6"/>
                  </a:moveTo>
                  <a:cubicBezTo>
                    <a:pt x="4" y="7"/>
                    <a:pt x="5" y="9"/>
                    <a:pt x="6" y="9"/>
                  </a:cubicBezTo>
                  <a:cubicBezTo>
                    <a:pt x="7" y="9"/>
                    <a:pt x="7" y="9"/>
                    <a:pt x="9" y="9"/>
                  </a:cubicBezTo>
                  <a:cubicBezTo>
                    <a:pt x="9" y="9"/>
                    <a:pt x="10" y="9"/>
                    <a:pt x="10" y="9"/>
                  </a:cubicBezTo>
                  <a:cubicBezTo>
                    <a:pt x="10" y="9"/>
                    <a:pt x="10" y="8"/>
                    <a:pt x="10" y="8"/>
                  </a:cubicBezTo>
                  <a:cubicBezTo>
                    <a:pt x="7" y="8"/>
                    <a:pt x="5" y="4"/>
                    <a:pt x="4" y="0"/>
                  </a:cubicBezTo>
                  <a:cubicBezTo>
                    <a:pt x="3" y="1"/>
                    <a:pt x="0" y="3"/>
                    <a:pt x="0" y="4"/>
                  </a:cubicBezTo>
                  <a:cubicBezTo>
                    <a:pt x="0" y="5"/>
                    <a:pt x="3" y="5"/>
                    <a:pt x="4" y="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49" name="PA_任意多边形 51"/>
            <p:cNvSpPr>
              <a:spLocks/>
            </p:cNvSpPr>
            <p:nvPr>
              <p:custDataLst>
                <p:tags r:id="rId53"/>
              </p:custDataLst>
            </p:nvPr>
          </p:nvSpPr>
          <p:spPr bwMode="auto">
            <a:xfrm>
              <a:off x="6649518" y="4303114"/>
              <a:ext cx="12521" cy="12521"/>
            </a:xfrm>
            <a:custGeom>
              <a:avLst/>
              <a:gdLst>
                <a:gd name="T0" fmla="*/ 2 w 4"/>
                <a:gd name="T1" fmla="*/ 4 h 4"/>
                <a:gd name="T2" fmla="*/ 4 w 4"/>
                <a:gd name="T3" fmla="*/ 2 h 4"/>
                <a:gd name="T4" fmla="*/ 2 w 4"/>
                <a:gd name="T5" fmla="*/ 0 h 4"/>
                <a:gd name="T6" fmla="*/ 0 w 4"/>
                <a:gd name="T7" fmla="*/ 0 h 4"/>
                <a:gd name="T8" fmla="*/ 0 w 4"/>
                <a:gd name="T9" fmla="*/ 2 h 4"/>
                <a:gd name="T10" fmla="*/ 2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2" y="4"/>
                  </a:moveTo>
                  <a:cubicBezTo>
                    <a:pt x="3" y="4"/>
                    <a:pt x="4" y="3"/>
                    <a:pt x="4" y="2"/>
                  </a:cubicBezTo>
                  <a:cubicBezTo>
                    <a:pt x="3" y="1"/>
                    <a:pt x="3" y="0"/>
                    <a:pt x="2" y="0"/>
                  </a:cubicBezTo>
                  <a:cubicBezTo>
                    <a:pt x="1" y="0"/>
                    <a:pt x="1" y="0"/>
                    <a:pt x="0" y="0"/>
                  </a:cubicBezTo>
                  <a:cubicBezTo>
                    <a:pt x="0" y="0"/>
                    <a:pt x="0" y="1"/>
                    <a:pt x="0" y="2"/>
                  </a:cubicBezTo>
                  <a:cubicBezTo>
                    <a:pt x="0" y="3"/>
                    <a:pt x="0" y="4"/>
                    <a:pt x="2"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0" name="PA_任意多边形 52"/>
            <p:cNvSpPr>
              <a:spLocks/>
            </p:cNvSpPr>
            <p:nvPr>
              <p:custDataLst>
                <p:tags r:id="rId54"/>
              </p:custDataLst>
            </p:nvPr>
          </p:nvSpPr>
          <p:spPr bwMode="auto">
            <a:xfrm>
              <a:off x="6457530" y="4269724"/>
              <a:ext cx="16695" cy="23651"/>
            </a:xfrm>
            <a:custGeom>
              <a:avLst/>
              <a:gdLst>
                <a:gd name="T0" fmla="*/ 2 w 5"/>
                <a:gd name="T1" fmla="*/ 0 h 7"/>
                <a:gd name="T2" fmla="*/ 0 w 5"/>
                <a:gd name="T3" fmla="*/ 0 h 7"/>
                <a:gd name="T4" fmla="*/ 0 w 5"/>
                <a:gd name="T5" fmla="*/ 1 h 7"/>
                <a:gd name="T6" fmla="*/ 4 w 5"/>
                <a:gd name="T7" fmla="*/ 7 h 7"/>
                <a:gd name="T8" fmla="*/ 2 w 5"/>
                <a:gd name="T9" fmla="*/ 2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0"/>
                    <a:pt x="0" y="0"/>
                    <a:pt x="0" y="0"/>
                  </a:cubicBezTo>
                  <a:cubicBezTo>
                    <a:pt x="0" y="1"/>
                    <a:pt x="0" y="1"/>
                    <a:pt x="0" y="1"/>
                  </a:cubicBezTo>
                  <a:cubicBezTo>
                    <a:pt x="0" y="3"/>
                    <a:pt x="3" y="7"/>
                    <a:pt x="4" y="7"/>
                  </a:cubicBezTo>
                  <a:cubicBezTo>
                    <a:pt x="5" y="5"/>
                    <a:pt x="3" y="3"/>
                    <a:pt x="2" y="2"/>
                  </a:cubicBezTo>
                  <a:cubicBezTo>
                    <a:pt x="2" y="1"/>
                    <a:pt x="2" y="1"/>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1" name="PA_任意多边形 53"/>
            <p:cNvSpPr>
              <a:spLocks/>
            </p:cNvSpPr>
            <p:nvPr>
              <p:custDataLst>
                <p:tags r:id="rId55"/>
              </p:custDataLst>
            </p:nvPr>
          </p:nvSpPr>
          <p:spPr bwMode="auto">
            <a:xfrm>
              <a:off x="6431097" y="4226595"/>
              <a:ext cx="20868" cy="16695"/>
            </a:xfrm>
            <a:custGeom>
              <a:avLst/>
              <a:gdLst>
                <a:gd name="T0" fmla="*/ 1 w 6"/>
                <a:gd name="T1" fmla="*/ 0 h 5"/>
                <a:gd name="T2" fmla="*/ 0 w 6"/>
                <a:gd name="T3" fmla="*/ 0 h 5"/>
                <a:gd name="T4" fmla="*/ 0 w 6"/>
                <a:gd name="T5" fmla="*/ 0 h 5"/>
                <a:gd name="T6" fmla="*/ 4 w 6"/>
                <a:gd name="T7" fmla="*/ 5 h 5"/>
                <a:gd name="T8" fmla="*/ 1 w 6"/>
                <a:gd name="T9" fmla="*/ 0 h 5"/>
              </a:gdLst>
              <a:ahLst/>
              <a:cxnLst>
                <a:cxn ang="0">
                  <a:pos x="T0" y="T1"/>
                </a:cxn>
                <a:cxn ang="0">
                  <a:pos x="T2" y="T3"/>
                </a:cxn>
                <a:cxn ang="0">
                  <a:pos x="T4" y="T5"/>
                </a:cxn>
                <a:cxn ang="0">
                  <a:pos x="T6" y="T7"/>
                </a:cxn>
                <a:cxn ang="0">
                  <a:pos x="T8" y="T9"/>
                </a:cxn>
              </a:cxnLst>
              <a:rect l="0" t="0" r="r" b="b"/>
              <a:pathLst>
                <a:path w="6" h="5">
                  <a:moveTo>
                    <a:pt x="1" y="0"/>
                  </a:moveTo>
                  <a:cubicBezTo>
                    <a:pt x="0" y="0"/>
                    <a:pt x="0" y="0"/>
                    <a:pt x="0" y="0"/>
                  </a:cubicBezTo>
                  <a:cubicBezTo>
                    <a:pt x="0" y="0"/>
                    <a:pt x="0" y="0"/>
                    <a:pt x="0" y="0"/>
                  </a:cubicBezTo>
                  <a:cubicBezTo>
                    <a:pt x="1" y="1"/>
                    <a:pt x="3" y="5"/>
                    <a:pt x="4" y="5"/>
                  </a:cubicBezTo>
                  <a:cubicBezTo>
                    <a:pt x="6" y="5"/>
                    <a:pt x="3" y="1"/>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2" name="PA_任意多边形 54"/>
            <p:cNvSpPr>
              <a:spLocks/>
            </p:cNvSpPr>
            <p:nvPr>
              <p:custDataLst>
                <p:tags r:id="rId56"/>
              </p:custDataLst>
            </p:nvPr>
          </p:nvSpPr>
          <p:spPr bwMode="auto">
            <a:xfrm>
              <a:off x="7112794" y="3496189"/>
              <a:ext cx="50084" cy="65389"/>
            </a:xfrm>
            <a:custGeom>
              <a:avLst/>
              <a:gdLst>
                <a:gd name="T0" fmla="*/ 0 w 15"/>
                <a:gd name="T1" fmla="*/ 6 h 20"/>
                <a:gd name="T2" fmla="*/ 2 w 15"/>
                <a:gd name="T3" fmla="*/ 9 h 20"/>
                <a:gd name="T4" fmla="*/ 5 w 15"/>
                <a:gd name="T5" fmla="*/ 8 h 20"/>
                <a:gd name="T6" fmla="*/ 5 w 15"/>
                <a:gd name="T7" fmla="*/ 6 h 20"/>
                <a:gd name="T8" fmla="*/ 7 w 15"/>
                <a:gd name="T9" fmla="*/ 9 h 20"/>
                <a:gd name="T10" fmla="*/ 6 w 15"/>
                <a:gd name="T11" fmla="*/ 12 h 20"/>
                <a:gd name="T12" fmla="*/ 3 w 15"/>
                <a:gd name="T13" fmla="*/ 15 h 20"/>
                <a:gd name="T14" fmla="*/ 5 w 15"/>
                <a:gd name="T15" fmla="*/ 19 h 20"/>
                <a:gd name="T16" fmla="*/ 5 w 15"/>
                <a:gd name="T17" fmla="*/ 18 h 20"/>
                <a:gd name="T18" fmla="*/ 7 w 15"/>
                <a:gd name="T19" fmla="*/ 20 h 20"/>
                <a:gd name="T20" fmla="*/ 13 w 15"/>
                <a:gd name="T21" fmla="*/ 9 h 20"/>
                <a:gd name="T22" fmla="*/ 15 w 15"/>
                <a:gd name="T23" fmla="*/ 9 h 20"/>
                <a:gd name="T24" fmla="*/ 15 w 15"/>
                <a:gd name="T25" fmla="*/ 6 h 20"/>
                <a:gd name="T26" fmla="*/ 13 w 15"/>
                <a:gd name="T27" fmla="*/ 4 h 20"/>
                <a:gd name="T28" fmla="*/ 13 w 15"/>
                <a:gd name="T29" fmla="*/ 2 h 20"/>
                <a:gd name="T30" fmla="*/ 7 w 15"/>
                <a:gd name="T31" fmla="*/ 0 h 20"/>
                <a:gd name="T32" fmla="*/ 0 w 15"/>
                <a:gd name="T33"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20">
                  <a:moveTo>
                    <a:pt x="0" y="6"/>
                  </a:moveTo>
                  <a:cubicBezTo>
                    <a:pt x="0" y="7"/>
                    <a:pt x="1" y="9"/>
                    <a:pt x="2" y="9"/>
                  </a:cubicBezTo>
                  <a:cubicBezTo>
                    <a:pt x="3" y="9"/>
                    <a:pt x="4" y="8"/>
                    <a:pt x="5" y="8"/>
                  </a:cubicBezTo>
                  <a:cubicBezTo>
                    <a:pt x="5" y="7"/>
                    <a:pt x="5" y="6"/>
                    <a:pt x="5" y="6"/>
                  </a:cubicBezTo>
                  <a:cubicBezTo>
                    <a:pt x="5" y="7"/>
                    <a:pt x="6" y="8"/>
                    <a:pt x="7" y="9"/>
                  </a:cubicBezTo>
                  <a:cubicBezTo>
                    <a:pt x="6" y="12"/>
                    <a:pt x="6" y="12"/>
                    <a:pt x="6" y="12"/>
                  </a:cubicBezTo>
                  <a:cubicBezTo>
                    <a:pt x="6" y="12"/>
                    <a:pt x="3" y="15"/>
                    <a:pt x="3" y="15"/>
                  </a:cubicBezTo>
                  <a:cubicBezTo>
                    <a:pt x="3" y="16"/>
                    <a:pt x="5" y="19"/>
                    <a:pt x="5" y="19"/>
                  </a:cubicBezTo>
                  <a:cubicBezTo>
                    <a:pt x="5" y="18"/>
                    <a:pt x="5" y="18"/>
                    <a:pt x="5" y="18"/>
                  </a:cubicBezTo>
                  <a:cubicBezTo>
                    <a:pt x="5" y="18"/>
                    <a:pt x="6" y="20"/>
                    <a:pt x="7" y="20"/>
                  </a:cubicBezTo>
                  <a:cubicBezTo>
                    <a:pt x="10" y="20"/>
                    <a:pt x="12" y="13"/>
                    <a:pt x="13" y="9"/>
                  </a:cubicBezTo>
                  <a:cubicBezTo>
                    <a:pt x="13" y="9"/>
                    <a:pt x="14" y="9"/>
                    <a:pt x="15" y="9"/>
                  </a:cubicBezTo>
                  <a:cubicBezTo>
                    <a:pt x="15" y="8"/>
                    <a:pt x="15" y="7"/>
                    <a:pt x="15" y="6"/>
                  </a:cubicBezTo>
                  <a:cubicBezTo>
                    <a:pt x="13" y="4"/>
                    <a:pt x="13" y="4"/>
                    <a:pt x="13" y="4"/>
                  </a:cubicBezTo>
                  <a:cubicBezTo>
                    <a:pt x="12" y="4"/>
                    <a:pt x="13" y="3"/>
                    <a:pt x="13" y="2"/>
                  </a:cubicBezTo>
                  <a:cubicBezTo>
                    <a:pt x="10" y="2"/>
                    <a:pt x="9" y="0"/>
                    <a:pt x="7" y="0"/>
                  </a:cubicBezTo>
                  <a:cubicBezTo>
                    <a:pt x="6" y="0"/>
                    <a:pt x="0" y="5"/>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3" name="PA_任意多边形 55"/>
            <p:cNvSpPr>
              <a:spLocks/>
            </p:cNvSpPr>
            <p:nvPr>
              <p:custDataLst>
                <p:tags r:id="rId57"/>
              </p:custDataLst>
            </p:nvPr>
          </p:nvSpPr>
          <p:spPr bwMode="auto">
            <a:xfrm>
              <a:off x="7172616" y="3482277"/>
              <a:ext cx="48693" cy="40346"/>
            </a:xfrm>
            <a:custGeom>
              <a:avLst/>
              <a:gdLst>
                <a:gd name="T0" fmla="*/ 3 w 15"/>
                <a:gd name="T1" fmla="*/ 12 h 12"/>
                <a:gd name="T2" fmla="*/ 8 w 15"/>
                <a:gd name="T3" fmla="*/ 6 h 12"/>
                <a:gd name="T4" fmla="*/ 11 w 15"/>
                <a:gd name="T5" fmla="*/ 8 h 12"/>
                <a:gd name="T6" fmla="*/ 11 w 15"/>
                <a:gd name="T7" fmla="*/ 0 h 12"/>
                <a:gd name="T8" fmla="*/ 4 w 15"/>
                <a:gd name="T9" fmla="*/ 3 h 12"/>
                <a:gd name="T10" fmla="*/ 0 w 15"/>
                <a:gd name="T11" fmla="*/ 6 h 12"/>
                <a:gd name="T12" fmla="*/ 1 w 15"/>
                <a:gd name="T13" fmla="*/ 8 h 12"/>
                <a:gd name="T14" fmla="*/ 3 w 15"/>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3" y="12"/>
                  </a:moveTo>
                  <a:cubicBezTo>
                    <a:pt x="6" y="12"/>
                    <a:pt x="6" y="8"/>
                    <a:pt x="8" y="6"/>
                  </a:cubicBezTo>
                  <a:cubicBezTo>
                    <a:pt x="9" y="6"/>
                    <a:pt x="11" y="8"/>
                    <a:pt x="11" y="8"/>
                  </a:cubicBezTo>
                  <a:cubicBezTo>
                    <a:pt x="15" y="8"/>
                    <a:pt x="15" y="0"/>
                    <a:pt x="11" y="0"/>
                  </a:cubicBezTo>
                  <a:cubicBezTo>
                    <a:pt x="7" y="0"/>
                    <a:pt x="8" y="4"/>
                    <a:pt x="4" y="3"/>
                  </a:cubicBezTo>
                  <a:cubicBezTo>
                    <a:pt x="4" y="3"/>
                    <a:pt x="0" y="6"/>
                    <a:pt x="0" y="6"/>
                  </a:cubicBezTo>
                  <a:cubicBezTo>
                    <a:pt x="0" y="7"/>
                    <a:pt x="0" y="8"/>
                    <a:pt x="1" y="8"/>
                  </a:cubicBezTo>
                  <a:cubicBezTo>
                    <a:pt x="1" y="10"/>
                    <a:pt x="2" y="12"/>
                    <a:pt x="3"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4" name="PA_任意多边形 56"/>
            <p:cNvSpPr>
              <a:spLocks/>
            </p:cNvSpPr>
            <p:nvPr>
              <p:custDataLst>
                <p:tags r:id="rId58"/>
              </p:custDataLst>
            </p:nvPr>
          </p:nvSpPr>
          <p:spPr bwMode="auto">
            <a:xfrm>
              <a:off x="7139227" y="3311153"/>
              <a:ext cx="236507" cy="194775"/>
            </a:xfrm>
            <a:custGeom>
              <a:avLst/>
              <a:gdLst>
                <a:gd name="T0" fmla="*/ 37 w 72"/>
                <a:gd name="T1" fmla="*/ 36 h 59"/>
                <a:gd name="T2" fmla="*/ 30 w 72"/>
                <a:gd name="T3" fmla="*/ 42 h 59"/>
                <a:gd name="T4" fmla="*/ 16 w 72"/>
                <a:gd name="T5" fmla="*/ 42 h 59"/>
                <a:gd name="T6" fmla="*/ 3 w 72"/>
                <a:gd name="T7" fmla="*/ 51 h 59"/>
                <a:gd name="T8" fmla="*/ 0 w 72"/>
                <a:gd name="T9" fmla="*/ 53 h 59"/>
                <a:gd name="T10" fmla="*/ 4 w 72"/>
                <a:gd name="T11" fmla="*/ 54 h 59"/>
                <a:gd name="T12" fmla="*/ 15 w 72"/>
                <a:gd name="T13" fmla="*/ 51 h 59"/>
                <a:gd name="T14" fmla="*/ 20 w 72"/>
                <a:gd name="T15" fmla="*/ 51 h 59"/>
                <a:gd name="T16" fmla="*/ 23 w 72"/>
                <a:gd name="T17" fmla="*/ 49 h 59"/>
                <a:gd name="T18" fmla="*/ 30 w 72"/>
                <a:gd name="T19" fmla="*/ 51 h 59"/>
                <a:gd name="T20" fmla="*/ 29 w 72"/>
                <a:gd name="T21" fmla="*/ 55 h 59"/>
                <a:gd name="T22" fmla="*/ 29 w 72"/>
                <a:gd name="T23" fmla="*/ 57 h 59"/>
                <a:gd name="T24" fmla="*/ 32 w 72"/>
                <a:gd name="T25" fmla="*/ 59 h 59"/>
                <a:gd name="T26" fmla="*/ 37 w 72"/>
                <a:gd name="T27" fmla="*/ 53 h 59"/>
                <a:gd name="T28" fmla="*/ 40 w 72"/>
                <a:gd name="T29" fmla="*/ 53 h 59"/>
                <a:gd name="T30" fmla="*/ 37 w 72"/>
                <a:gd name="T31" fmla="*/ 49 h 59"/>
                <a:gd name="T32" fmla="*/ 39 w 72"/>
                <a:gd name="T33" fmla="*/ 47 h 59"/>
                <a:gd name="T34" fmla="*/ 45 w 72"/>
                <a:gd name="T35" fmla="*/ 52 h 59"/>
                <a:gd name="T36" fmla="*/ 50 w 72"/>
                <a:gd name="T37" fmla="*/ 50 h 59"/>
                <a:gd name="T38" fmla="*/ 52 w 72"/>
                <a:gd name="T39" fmla="*/ 50 h 59"/>
                <a:gd name="T40" fmla="*/ 53 w 72"/>
                <a:gd name="T41" fmla="*/ 50 h 59"/>
                <a:gd name="T42" fmla="*/ 59 w 72"/>
                <a:gd name="T43" fmla="*/ 45 h 59"/>
                <a:gd name="T44" fmla="*/ 59 w 72"/>
                <a:gd name="T45" fmla="*/ 48 h 59"/>
                <a:gd name="T46" fmla="*/ 65 w 72"/>
                <a:gd name="T47" fmla="*/ 43 h 59"/>
                <a:gd name="T48" fmla="*/ 63 w 72"/>
                <a:gd name="T49" fmla="*/ 39 h 59"/>
                <a:gd name="T50" fmla="*/ 66 w 72"/>
                <a:gd name="T51" fmla="*/ 33 h 59"/>
                <a:gd name="T52" fmla="*/ 67 w 72"/>
                <a:gd name="T53" fmla="*/ 22 h 59"/>
                <a:gd name="T54" fmla="*/ 69 w 72"/>
                <a:gd name="T55" fmla="*/ 22 h 59"/>
                <a:gd name="T56" fmla="*/ 69 w 72"/>
                <a:gd name="T57" fmla="*/ 21 h 59"/>
                <a:gd name="T58" fmla="*/ 72 w 72"/>
                <a:gd name="T59" fmla="*/ 14 h 59"/>
                <a:gd name="T60" fmla="*/ 69 w 72"/>
                <a:gd name="T61" fmla="*/ 6 h 59"/>
                <a:gd name="T62" fmla="*/ 69 w 72"/>
                <a:gd name="T63" fmla="*/ 1 h 59"/>
                <a:gd name="T64" fmla="*/ 66 w 72"/>
                <a:gd name="T65" fmla="*/ 0 h 59"/>
                <a:gd name="T66" fmla="*/ 67 w 72"/>
                <a:gd name="T67" fmla="*/ 2 h 59"/>
                <a:gd name="T68" fmla="*/ 68 w 72"/>
                <a:gd name="T69" fmla="*/ 2 h 59"/>
                <a:gd name="T70" fmla="*/ 65 w 72"/>
                <a:gd name="T71" fmla="*/ 2 h 59"/>
                <a:gd name="T72" fmla="*/ 59 w 72"/>
                <a:gd name="T73" fmla="*/ 10 h 59"/>
                <a:gd name="T74" fmla="*/ 60 w 72"/>
                <a:gd name="T75" fmla="*/ 13 h 59"/>
                <a:gd name="T76" fmla="*/ 48 w 72"/>
                <a:gd name="T77" fmla="*/ 31 h 59"/>
                <a:gd name="T78" fmla="*/ 41 w 72"/>
                <a:gd name="T79" fmla="*/ 34 h 59"/>
                <a:gd name="T80" fmla="*/ 40 w 72"/>
                <a:gd name="T81" fmla="*/ 33 h 59"/>
                <a:gd name="T82" fmla="*/ 41 w 72"/>
                <a:gd name="T83" fmla="*/ 30 h 59"/>
                <a:gd name="T84" fmla="*/ 37 w 72"/>
                <a:gd name="T85" fmla="*/ 3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59">
                  <a:moveTo>
                    <a:pt x="37" y="36"/>
                  </a:moveTo>
                  <a:cubicBezTo>
                    <a:pt x="35" y="36"/>
                    <a:pt x="34" y="42"/>
                    <a:pt x="30" y="42"/>
                  </a:cubicBezTo>
                  <a:cubicBezTo>
                    <a:pt x="25" y="42"/>
                    <a:pt x="23" y="42"/>
                    <a:pt x="16" y="42"/>
                  </a:cubicBezTo>
                  <a:cubicBezTo>
                    <a:pt x="10" y="42"/>
                    <a:pt x="8" y="48"/>
                    <a:pt x="3" y="51"/>
                  </a:cubicBezTo>
                  <a:cubicBezTo>
                    <a:pt x="3" y="52"/>
                    <a:pt x="0" y="53"/>
                    <a:pt x="0" y="53"/>
                  </a:cubicBezTo>
                  <a:cubicBezTo>
                    <a:pt x="0" y="54"/>
                    <a:pt x="2" y="54"/>
                    <a:pt x="4" y="54"/>
                  </a:cubicBezTo>
                  <a:cubicBezTo>
                    <a:pt x="8" y="54"/>
                    <a:pt x="12" y="53"/>
                    <a:pt x="15" y="51"/>
                  </a:cubicBezTo>
                  <a:cubicBezTo>
                    <a:pt x="17" y="50"/>
                    <a:pt x="19" y="52"/>
                    <a:pt x="20" y="51"/>
                  </a:cubicBezTo>
                  <a:cubicBezTo>
                    <a:pt x="21" y="50"/>
                    <a:pt x="21" y="49"/>
                    <a:pt x="23" y="49"/>
                  </a:cubicBezTo>
                  <a:cubicBezTo>
                    <a:pt x="25" y="49"/>
                    <a:pt x="27" y="50"/>
                    <a:pt x="30" y="51"/>
                  </a:cubicBezTo>
                  <a:cubicBezTo>
                    <a:pt x="30" y="52"/>
                    <a:pt x="29" y="53"/>
                    <a:pt x="29" y="55"/>
                  </a:cubicBezTo>
                  <a:cubicBezTo>
                    <a:pt x="29" y="55"/>
                    <a:pt x="29" y="57"/>
                    <a:pt x="29" y="57"/>
                  </a:cubicBezTo>
                  <a:cubicBezTo>
                    <a:pt x="29" y="57"/>
                    <a:pt x="30" y="58"/>
                    <a:pt x="32" y="59"/>
                  </a:cubicBezTo>
                  <a:cubicBezTo>
                    <a:pt x="33" y="57"/>
                    <a:pt x="36" y="53"/>
                    <a:pt x="37" y="53"/>
                  </a:cubicBezTo>
                  <a:cubicBezTo>
                    <a:pt x="38" y="53"/>
                    <a:pt x="39" y="53"/>
                    <a:pt x="40" y="53"/>
                  </a:cubicBezTo>
                  <a:cubicBezTo>
                    <a:pt x="39" y="53"/>
                    <a:pt x="37" y="50"/>
                    <a:pt x="37" y="49"/>
                  </a:cubicBezTo>
                  <a:cubicBezTo>
                    <a:pt x="37" y="48"/>
                    <a:pt x="38" y="47"/>
                    <a:pt x="39" y="47"/>
                  </a:cubicBezTo>
                  <a:cubicBezTo>
                    <a:pt x="41" y="47"/>
                    <a:pt x="41" y="52"/>
                    <a:pt x="45" y="52"/>
                  </a:cubicBezTo>
                  <a:cubicBezTo>
                    <a:pt x="47" y="52"/>
                    <a:pt x="49" y="50"/>
                    <a:pt x="50" y="50"/>
                  </a:cubicBezTo>
                  <a:cubicBezTo>
                    <a:pt x="52" y="50"/>
                    <a:pt x="52" y="50"/>
                    <a:pt x="52" y="50"/>
                  </a:cubicBezTo>
                  <a:cubicBezTo>
                    <a:pt x="52" y="50"/>
                    <a:pt x="53" y="50"/>
                    <a:pt x="53" y="50"/>
                  </a:cubicBezTo>
                  <a:cubicBezTo>
                    <a:pt x="54" y="47"/>
                    <a:pt x="56" y="47"/>
                    <a:pt x="59" y="45"/>
                  </a:cubicBezTo>
                  <a:cubicBezTo>
                    <a:pt x="59" y="46"/>
                    <a:pt x="58" y="46"/>
                    <a:pt x="59" y="48"/>
                  </a:cubicBezTo>
                  <a:cubicBezTo>
                    <a:pt x="62" y="47"/>
                    <a:pt x="62" y="45"/>
                    <a:pt x="65" y="43"/>
                  </a:cubicBezTo>
                  <a:cubicBezTo>
                    <a:pt x="64" y="42"/>
                    <a:pt x="63" y="41"/>
                    <a:pt x="63" y="39"/>
                  </a:cubicBezTo>
                  <a:cubicBezTo>
                    <a:pt x="63" y="36"/>
                    <a:pt x="66" y="35"/>
                    <a:pt x="66" y="33"/>
                  </a:cubicBezTo>
                  <a:cubicBezTo>
                    <a:pt x="66" y="30"/>
                    <a:pt x="65" y="23"/>
                    <a:pt x="67" y="22"/>
                  </a:cubicBezTo>
                  <a:cubicBezTo>
                    <a:pt x="68" y="22"/>
                    <a:pt x="69" y="23"/>
                    <a:pt x="69" y="22"/>
                  </a:cubicBezTo>
                  <a:cubicBezTo>
                    <a:pt x="69" y="21"/>
                    <a:pt x="69" y="21"/>
                    <a:pt x="69" y="21"/>
                  </a:cubicBezTo>
                  <a:cubicBezTo>
                    <a:pt x="69" y="18"/>
                    <a:pt x="72" y="17"/>
                    <a:pt x="72" y="14"/>
                  </a:cubicBezTo>
                  <a:cubicBezTo>
                    <a:pt x="72" y="10"/>
                    <a:pt x="69" y="9"/>
                    <a:pt x="69" y="6"/>
                  </a:cubicBezTo>
                  <a:cubicBezTo>
                    <a:pt x="69" y="4"/>
                    <a:pt x="70" y="3"/>
                    <a:pt x="69" y="1"/>
                  </a:cubicBezTo>
                  <a:cubicBezTo>
                    <a:pt x="69" y="0"/>
                    <a:pt x="68" y="0"/>
                    <a:pt x="66" y="0"/>
                  </a:cubicBezTo>
                  <a:cubicBezTo>
                    <a:pt x="66" y="0"/>
                    <a:pt x="66" y="2"/>
                    <a:pt x="67" y="2"/>
                  </a:cubicBezTo>
                  <a:cubicBezTo>
                    <a:pt x="67" y="2"/>
                    <a:pt x="67" y="2"/>
                    <a:pt x="68" y="2"/>
                  </a:cubicBezTo>
                  <a:cubicBezTo>
                    <a:pt x="65" y="4"/>
                    <a:pt x="65" y="2"/>
                    <a:pt x="65" y="2"/>
                  </a:cubicBezTo>
                  <a:cubicBezTo>
                    <a:pt x="62" y="2"/>
                    <a:pt x="59" y="7"/>
                    <a:pt x="59" y="10"/>
                  </a:cubicBezTo>
                  <a:cubicBezTo>
                    <a:pt x="59" y="11"/>
                    <a:pt x="60" y="11"/>
                    <a:pt x="60" y="13"/>
                  </a:cubicBezTo>
                  <a:cubicBezTo>
                    <a:pt x="60" y="20"/>
                    <a:pt x="53" y="29"/>
                    <a:pt x="48" y="31"/>
                  </a:cubicBezTo>
                  <a:cubicBezTo>
                    <a:pt x="45" y="32"/>
                    <a:pt x="45" y="34"/>
                    <a:pt x="41" y="34"/>
                  </a:cubicBezTo>
                  <a:cubicBezTo>
                    <a:pt x="41" y="34"/>
                    <a:pt x="40" y="33"/>
                    <a:pt x="40" y="33"/>
                  </a:cubicBezTo>
                  <a:cubicBezTo>
                    <a:pt x="40" y="32"/>
                    <a:pt x="41" y="31"/>
                    <a:pt x="41" y="30"/>
                  </a:cubicBezTo>
                  <a:cubicBezTo>
                    <a:pt x="41" y="30"/>
                    <a:pt x="38" y="36"/>
                    <a:pt x="37" y="3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5" name="PA_任意多边形 57"/>
            <p:cNvSpPr>
              <a:spLocks/>
            </p:cNvSpPr>
            <p:nvPr>
              <p:custDataLst>
                <p:tags r:id="rId59"/>
              </p:custDataLst>
            </p:nvPr>
          </p:nvSpPr>
          <p:spPr bwMode="auto">
            <a:xfrm>
              <a:off x="7336780" y="3205418"/>
              <a:ext cx="118253" cy="98779"/>
            </a:xfrm>
            <a:custGeom>
              <a:avLst/>
              <a:gdLst>
                <a:gd name="T0" fmla="*/ 0 w 36"/>
                <a:gd name="T1" fmla="*/ 23 h 30"/>
                <a:gd name="T2" fmla="*/ 1 w 36"/>
                <a:gd name="T3" fmla="*/ 26 h 30"/>
                <a:gd name="T4" fmla="*/ 1 w 36"/>
                <a:gd name="T5" fmla="*/ 30 h 30"/>
                <a:gd name="T6" fmla="*/ 1 w 36"/>
                <a:gd name="T7" fmla="*/ 30 h 30"/>
                <a:gd name="T8" fmla="*/ 7 w 36"/>
                <a:gd name="T9" fmla="*/ 27 h 30"/>
                <a:gd name="T10" fmla="*/ 3 w 36"/>
                <a:gd name="T11" fmla="*/ 24 h 30"/>
                <a:gd name="T12" fmla="*/ 9 w 36"/>
                <a:gd name="T13" fmla="*/ 23 h 30"/>
                <a:gd name="T14" fmla="*/ 11 w 36"/>
                <a:gd name="T15" fmla="*/ 21 h 30"/>
                <a:gd name="T16" fmla="*/ 21 w 36"/>
                <a:gd name="T17" fmla="*/ 26 h 30"/>
                <a:gd name="T18" fmla="*/ 29 w 36"/>
                <a:gd name="T19" fmla="*/ 18 h 30"/>
                <a:gd name="T20" fmla="*/ 36 w 36"/>
                <a:gd name="T21" fmla="*/ 16 h 30"/>
                <a:gd name="T22" fmla="*/ 33 w 36"/>
                <a:gd name="T23" fmla="*/ 13 h 30"/>
                <a:gd name="T24" fmla="*/ 35 w 36"/>
                <a:gd name="T25" fmla="*/ 10 h 30"/>
                <a:gd name="T26" fmla="*/ 30 w 36"/>
                <a:gd name="T27" fmla="*/ 11 h 30"/>
                <a:gd name="T28" fmla="*/ 12 w 36"/>
                <a:gd name="T29" fmla="*/ 0 h 30"/>
                <a:gd name="T30" fmla="*/ 11 w 36"/>
                <a:gd name="T31" fmla="*/ 2 h 30"/>
                <a:gd name="T32" fmla="*/ 12 w 36"/>
                <a:gd name="T33" fmla="*/ 5 h 30"/>
                <a:gd name="T34" fmla="*/ 6 w 36"/>
                <a:gd name="T35" fmla="*/ 17 h 30"/>
                <a:gd name="T36" fmla="*/ 5 w 36"/>
                <a:gd name="T37" fmla="*/ 17 h 30"/>
                <a:gd name="T38" fmla="*/ 5 w 36"/>
                <a:gd name="T39" fmla="*/ 16 h 30"/>
                <a:gd name="T40" fmla="*/ 5 w 36"/>
                <a:gd name="T41" fmla="*/ 17 h 30"/>
                <a:gd name="T42" fmla="*/ 4 w 36"/>
                <a:gd name="T43" fmla="*/ 17 h 30"/>
                <a:gd name="T44" fmla="*/ 5 w 36"/>
                <a:gd name="T45" fmla="*/ 17 h 30"/>
                <a:gd name="T46" fmla="*/ 5 w 36"/>
                <a:gd name="T47" fmla="*/ 18 h 30"/>
                <a:gd name="T48" fmla="*/ 0 w 36"/>
                <a:gd name="T49"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30">
                  <a:moveTo>
                    <a:pt x="0" y="23"/>
                  </a:moveTo>
                  <a:cubicBezTo>
                    <a:pt x="0" y="24"/>
                    <a:pt x="1" y="25"/>
                    <a:pt x="1" y="26"/>
                  </a:cubicBezTo>
                  <a:cubicBezTo>
                    <a:pt x="1" y="26"/>
                    <a:pt x="1" y="30"/>
                    <a:pt x="1" y="30"/>
                  </a:cubicBezTo>
                  <a:cubicBezTo>
                    <a:pt x="1" y="30"/>
                    <a:pt x="1" y="30"/>
                    <a:pt x="1" y="30"/>
                  </a:cubicBezTo>
                  <a:cubicBezTo>
                    <a:pt x="3" y="30"/>
                    <a:pt x="5" y="29"/>
                    <a:pt x="7" y="27"/>
                  </a:cubicBezTo>
                  <a:cubicBezTo>
                    <a:pt x="6" y="26"/>
                    <a:pt x="3" y="26"/>
                    <a:pt x="3" y="24"/>
                  </a:cubicBezTo>
                  <a:cubicBezTo>
                    <a:pt x="3" y="20"/>
                    <a:pt x="6" y="23"/>
                    <a:pt x="9" y="23"/>
                  </a:cubicBezTo>
                  <a:cubicBezTo>
                    <a:pt x="9" y="22"/>
                    <a:pt x="10" y="21"/>
                    <a:pt x="11" y="21"/>
                  </a:cubicBezTo>
                  <a:cubicBezTo>
                    <a:pt x="15" y="23"/>
                    <a:pt x="17" y="24"/>
                    <a:pt x="21" y="26"/>
                  </a:cubicBezTo>
                  <a:cubicBezTo>
                    <a:pt x="23" y="23"/>
                    <a:pt x="24" y="18"/>
                    <a:pt x="29" y="18"/>
                  </a:cubicBezTo>
                  <a:cubicBezTo>
                    <a:pt x="32" y="18"/>
                    <a:pt x="34" y="17"/>
                    <a:pt x="36" y="16"/>
                  </a:cubicBezTo>
                  <a:cubicBezTo>
                    <a:pt x="35" y="16"/>
                    <a:pt x="33" y="14"/>
                    <a:pt x="33" y="13"/>
                  </a:cubicBezTo>
                  <a:cubicBezTo>
                    <a:pt x="33" y="12"/>
                    <a:pt x="34" y="12"/>
                    <a:pt x="35" y="10"/>
                  </a:cubicBezTo>
                  <a:cubicBezTo>
                    <a:pt x="33" y="9"/>
                    <a:pt x="32" y="11"/>
                    <a:pt x="30" y="11"/>
                  </a:cubicBezTo>
                  <a:cubicBezTo>
                    <a:pt x="21" y="11"/>
                    <a:pt x="18" y="4"/>
                    <a:pt x="12" y="0"/>
                  </a:cubicBezTo>
                  <a:cubicBezTo>
                    <a:pt x="12" y="0"/>
                    <a:pt x="11" y="1"/>
                    <a:pt x="11" y="2"/>
                  </a:cubicBezTo>
                  <a:cubicBezTo>
                    <a:pt x="11" y="3"/>
                    <a:pt x="12" y="4"/>
                    <a:pt x="12" y="5"/>
                  </a:cubicBezTo>
                  <a:cubicBezTo>
                    <a:pt x="12" y="8"/>
                    <a:pt x="10" y="17"/>
                    <a:pt x="6" y="17"/>
                  </a:cubicBezTo>
                  <a:cubicBezTo>
                    <a:pt x="6" y="17"/>
                    <a:pt x="6" y="17"/>
                    <a:pt x="5" y="17"/>
                  </a:cubicBezTo>
                  <a:cubicBezTo>
                    <a:pt x="5" y="16"/>
                    <a:pt x="5" y="16"/>
                    <a:pt x="5" y="16"/>
                  </a:cubicBezTo>
                  <a:cubicBezTo>
                    <a:pt x="5" y="17"/>
                    <a:pt x="5" y="17"/>
                    <a:pt x="5" y="17"/>
                  </a:cubicBezTo>
                  <a:cubicBezTo>
                    <a:pt x="5" y="17"/>
                    <a:pt x="4" y="17"/>
                    <a:pt x="4" y="17"/>
                  </a:cubicBezTo>
                  <a:cubicBezTo>
                    <a:pt x="5" y="17"/>
                    <a:pt x="5" y="17"/>
                    <a:pt x="5" y="17"/>
                  </a:cubicBezTo>
                  <a:cubicBezTo>
                    <a:pt x="5" y="18"/>
                    <a:pt x="5" y="18"/>
                    <a:pt x="5" y="18"/>
                  </a:cubicBezTo>
                  <a:cubicBezTo>
                    <a:pt x="1" y="19"/>
                    <a:pt x="0" y="21"/>
                    <a:pt x="0" y="2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6" name="PA_任意多边形 58"/>
            <p:cNvSpPr>
              <a:spLocks/>
            </p:cNvSpPr>
            <p:nvPr>
              <p:custDataLst>
                <p:tags r:id="rId60"/>
              </p:custDataLst>
            </p:nvPr>
          </p:nvSpPr>
          <p:spPr bwMode="auto">
            <a:xfrm>
              <a:off x="7452251" y="3231852"/>
              <a:ext cx="19477" cy="16695"/>
            </a:xfrm>
            <a:custGeom>
              <a:avLst/>
              <a:gdLst>
                <a:gd name="T0" fmla="*/ 1 w 6"/>
                <a:gd name="T1" fmla="*/ 3 h 5"/>
                <a:gd name="T2" fmla="*/ 1 w 6"/>
                <a:gd name="T3" fmla="*/ 5 h 5"/>
                <a:gd name="T4" fmla="*/ 6 w 6"/>
                <a:gd name="T5" fmla="*/ 0 h 5"/>
                <a:gd name="T6" fmla="*/ 6 w 6"/>
                <a:gd name="T7" fmla="*/ 0 h 5"/>
                <a:gd name="T8" fmla="*/ 1 w 6"/>
                <a:gd name="T9" fmla="*/ 3 h 5"/>
              </a:gdLst>
              <a:ahLst/>
              <a:cxnLst>
                <a:cxn ang="0">
                  <a:pos x="T0" y="T1"/>
                </a:cxn>
                <a:cxn ang="0">
                  <a:pos x="T2" y="T3"/>
                </a:cxn>
                <a:cxn ang="0">
                  <a:pos x="T4" y="T5"/>
                </a:cxn>
                <a:cxn ang="0">
                  <a:pos x="T6" y="T7"/>
                </a:cxn>
                <a:cxn ang="0">
                  <a:pos x="T8" y="T9"/>
                </a:cxn>
              </a:cxnLst>
              <a:rect l="0" t="0" r="r" b="b"/>
              <a:pathLst>
                <a:path w="6" h="5">
                  <a:moveTo>
                    <a:pt x="1" y="3"/>
                  </a:moveTo>
                  <a:cubicBezTo>
                    <a:pt x="0" y="4"/>
                    <a:pt x="0" y="5"/>
                    <a:pt x="1" y="5"/>
                  </a:cubicBezTo>
                  <a:cubicBezTo>
                    <a:pt x="3" y="5"/>
                    <a:pt x="5" y="1"/>
                    <a:pt x="6" y="0"/>
                  </a:cubicBezTo>
                  <a:cubicBezTo>
                    <a:pt x="6" y="0"/>
                    <a:pt x="6" y="0"/>
                    <a:pt x="6" y="0"/>
                  </a:cubicBezTo>
                  <a:cubicBezTo>
                    <a:pt x="4" y="0"/>
                    <a:pt x="2" y="2"/>
                    <a:pt x="1"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7" name="PA_任意多边形 59"/>
            <p:cNvSpPr>
              <a:spLocks/>
            </p:cNvSpPr>
            <p:nvPr>
              <p:custDataLst>
                <p:tags r:id="rId61"/>
              </p:custDataLst>
            </p:nvPr>
          </p:nvSpPr>
          <p:spPr bwMode="auto">
            <a:xfrm>
              <a:off x="7468945" y="3229069"/>
              <a:ext cx="2782" cy="2782"/>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8" name="PA_任意多边形 60"/>
            <p:cNvSpPr>
              <a:spLocks/>
            </p:cNvSpPr>
            <p:nvPr>
              <p:custDataLst>
                <p:tags r:id="rId62"/>
              </p:custDataLst>
            </p:nvPr>
          </p:nvSpPr>
          <p:spPr bwMode="auto">
            <a:xfrm>
              <a:off x="7498161" y="3202636"/>
              <a:ext cx="26433" cy="19477"/>
            </a:xfrm>
            <a:custGeom>
              <a:avLst/>
              <a:gdLst>
                <a:gd name="T0" fmla="*/ 5 w 8"/>
                <a:gd name="T1" fmla="*/ 0 h 6"/>
                <a:gd name="T2" fmla="*/ 0 w 8"/>
                <a:gd name="T3" fmla="*/ 5 h 6"/>
                <a:gd name="T4" fmla="*/ 0 w 8"/>
                <a:gd name="T5" fmla="*/ 6 h 6"/>
                <a:gd name="T6" fmla="*/ 8 w 8"/>
                <a:gd name="T7" fmla="*/ 2 h 6"/>
                <a:gd name="T8" fmla="*/ 8 w 8"/>
                <a:gd name="T9" fmla="*/ 0 h 6"/>
                <a:gd name="T10" fmla="*/ 5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5" y="0"/>
                  </a:moveTo>
                  <a:cubicBezTo>
                    <a:pt x="2" y="0"/>
                    <a:pt x="0" y="5"/>
                    <a:pt x="0" y="5"/>
                  </a:cubicBezTo>
                  <a:cubicBezTo>
                    <a:pt x="0" y="5"/>
                    <a:pt x="0" y="6"/>
                    <a:pt x="0" y="6"/>
                  </a:cubicBezTo>
                  <a:cubicBezTo>
                    <a:pt x="4" y="6"/>
                    <a:pt x="4" y="2"/>
                    <a:pt x="8" y="2"/>
                  </a:cubicBezTo>
                  <a:cubicBezTo>
                    <a:pt x="8" y="0"/>
                    <a:pt x="8" y="0"/>
                    <a:pt x="8" y="0"/>
                  </a:cubicBezTo>
                  <a:cubicBezTo>
                    <a:pt x="8" y="0"/>
                    <a:pt x="6"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59" name="PA_任意多边形 61"/>
            <p:cNvSpPr>
              <a:spLocks/>
            </p:cNvSpPr>
            <p:nvPr>
              <p:custDataLst>
                <p:tags r:id="rId63"/>
              </p:custDataLst>
            </p:nvPr>
          </p:nvSpPr>
          <p:spPr bwMode="auto">
            <a:xfrm>
              <a:off x="7544071" y="3178984"/>
              <a:ext cx="12521" cy="16695"/>
            </a:xfrm>
            <a:custGeom>
              <a:avLst/>
              <a:gdLst>
                <a:gd name="T0" fmla="*/ 1 w 4"/>
                <a:gd name="T1" fmla="*/ 5 h 5"/>
                <a:gd name="T2" fmla="*/ 4 w 4"/>
                <a:gd name="T3" fmla="*/ 0 h 5"/>
                <a:gd name="T4" fmla="*/ 1 w 4"/>
                <a:gd name="T5" fmla="*/ 2 h 5"/>
                <a:gd name="T6" fmla="*/ 1 w 4"/>
                <a:gd name="T7" fmla="*/ 4 h 5"/>
                <a:gd name="T8" fmla="*/ 1 w 4"/>
                <a:gd name="T9" fmla="*/ 5 h 5"/>
              </a:gdLst>
              <a:ahLst/>
              <a:cxnLst>
                <a:cxn ang="0">
                  <a:pos x="T0" y="T1"/>
                </a:cxn>
                <a:cxn ang="0">
                  <a:pos x="T2" y="T3"/>
                </a:cxn>
                <a:cxn ang="0">
                  <a:pos x="T4" y="T5"/>
                </a:cxn>
                <a:cxn ang="0">
                  <a:pos x="T6" y="T7"/>
                </a:cxn>
                <a:cxn ang="0">
                  <a:pos x="T8" y="T9"/>
                </a:cxn>
              </a:cxnLst>
              <a:rect l="0" t="0" r="r" b="b"/>
              <a:pathLst>
                <a:path w="4" h="5">
                  <a:moveTo>
                    <a:pt x="1" y="5"/>
                  </a:moveTo>
                  <a:cubicBezTo>
                    <a:pt x="2" y="5"/>
                    <a:pt x="4" y="2"/>
                    <a:pt x="4" y="0"/>
                  </a:cubicBezTo>
                  <a:cubicBezTo>
                    <a:pt x="4" y="0"/>
                    <a:pt x="1" y="0"/>
                    <a:pt x="1" y="2"/>
                  </a:cubicBezTo>
                  <a:cubicBezTo>
                    <a:pt x="1" y="3"/>
                    <a:pt x="1" y="4"/>
                    <a:pt x="1" y="4"/>
                  </a:cubicBezTo>
                  <a:cubicBezTo>
                    <a:pt x="0" y="4"/>
                    <a:pt x="0" y="5"/>
                    <a:pt x="1" y="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0" name="PA_任意多边形 62"/>
            <p:cNvSpPr>
              <a:spLocks/>
            </p:cNvSpPr>
            <p:nvPr>
              <p:custDataLst>
                <p:tags r:id="rId64"/>
              </p:custDataLst>
            </p:nvPr>
          </p:nvSpPr>
          <p:spPr bwMode="auto">
            <a:xfrm>
              <a:off x="7370169" y="2949428"/>
              <a:ext cx="62605" cy="236512"/>
            </a:xfrm>
            <a:custGeom>
              <a:avLst/>
              <a:gdLst>
                <a:gd name="T0" fmla="*/ 10 w 19"/>
                <a:gd name="T1" fmla="*/ 11 h 72"/>
                <a:gd name="T2" fmla="*/ 8 w 19"/>
                <a:gd name="T3" fmla="*/ 0 h 72"/>
                <a:gd name="T4" fmla="*/ 7 w 19"/>
                <a:gd name="T5" fmla="*/ 0 h 72"/>
                <a:gd name="T6" fmla="*/ 7 w 19"/>
                <a:gd name="T7" fmla="*/ 6 h 72"/>
                <a:gd name="T8" fmla="*/ 6 w 19"/>
                <a:gd name="T9" fmla="*/ 9 h 72"/>
                <a:gd name="T10" fmla="*/ 0 w 19"/>
                <a:gd name="T11" fmla="*/ 21 h 72"/>
                <a:gd name="T12" fmla="*/ 3 w 19"/>
                <a:gd name="T13" fmla="*/ 29 h 72"/>
                <a:gd name="T14" fmla="*/ 3 w 19"/>
                <a:gd name="T15" fmla="*/ 42 h 72"/>
                <a:gd name="T16" fmla="*/ 2 w 19"/>
                <a:gd name="T17" fmla="*/ 49 h 72"/>
                <a:gd name="T18" fmla="*/ 4 w 19"/>
                <a:gd name="T19" fmla="*/ 56 h 72"/>
                <a:gd name="T20" fmla="*/ 3 w 19"/>
                <a:gd name="T21" fmla="*/ 66 h 72"/>
                <a:gd name="T22" fmla="*/ 3 w 19"/>
                <a:gd name="T23" fmla="*/ 72 h 72"/>
                <a:gd name="T24" fmla="*/ 9 w 19"/>
                <a:gd name="T25" fmla="*/ 68 h 72"/>
                <a:gd name="T26" fmla="*/ 11 w 19"/>
                <a:gd name="T27" fmla="*/ 68 h 72"/>
                <a:gd name="T28" fmla="*/ 13 w 19"/>
                <a:gd name="T29" fmla="*/ 70 h 72"/>
                <a:gd name="T30" fmla="*/ 14 w 19"/>
                <a:gd name="T31" fmla="*/ 70 h 72"/>
                <a:gd name="T32" fmla="*/ 7 w 19"/>
                <a:gd name="T33" fmla="*/ 58 h 72"/>
                <a:gd name="T34" fmla="*/ 14 w 19"/>
                <a:gd name="T35" fmla="*/ 45 h 72"/>
                <a:gd name="T36" fmla="*/ 19 w 19"/>
                <a:gd name="T37" fmla="*/ 48 h 72"/>
                <a:gd name="T38" fmla="*/ 13 w 19"/>
                <a:gd name="T39" fmla="*/ 32 h 72"/>
                <a:gd name="T40" fmla="*/ 11 w 19"/>
                <a:gd name="T41" fmla="*/ 26 h 72"/>
                <a:gd name="T42" fmla="*/ 11 w 19"/>
                <a:gd name="T43" fmla="*/ 20 h 72"/>
                <a:gd name="T44" fmla="*/ 10 w 19"/>
                <a:gd name="T45" fmla="*/ 1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72">
                  <a:moveTo>
                    <a:pt x="10" y="11"/>
                  </a:moveTo>
                  <a:cubicBezTo>
                    <a:pt x="9" y="8"/>
                    <a:pt x="8" y="4"/>
                    <a:pt x="8" y="0"/>
                  </a:cubicBezTo>
                  <a:cubicBezTo>
                    <a:pt x="7" y="0"/>
                    <a:pt x="7" y="0"/>
                    <a:pt x="7" y="0"/>
                  </a:cubicBezTo>
                  <a:cubicBezTo>
                    <a:pt x="7" y="4"/>
                    <a:pt x="7" y="4"/>
                    <a:pt x="7" y="6"/>
                  </a:cubicBezTo>
                  <a:cubicBezTo>
                    <a:pt x="7" y="7"/>
                    <a:pt x="6" y="8"/>
                    <a:pt x="6" y="9"/>
                  </a:cubicBezTo>
                  <a:cubicBezTo>
                    <a:pt x="2" y="10"/>
                    <a:pt x="0" y="16"/>
                    <a:pt x="0" y="21"/>
                  </a:cubicBezTo>
                  <a:cubicBezTo>
                    <a:pt x="0" y="24"/>
                    <a:pt x="3" y="25"/>
                    <a:pt x="3" y="29"/>
                  </a:cubicBezTo>
                  <a:cubicBezTo>
                    <a:pt x="3" y="34"/>
                    <a:pt x="3" y="36"/>
                    <a:pt x="3" y="42"/>
                  </a:cubicBezTo>
                  <a:cubicBezTo>
                    <a:pt x="3" y="45"/>
                    <a:pt x="2" y="46"/>
                    <a:pt x="2" y="49"/>
                  </a:cubicBezTo>
                  <a:cubicBezTo>
                    <a:pt x="2" y="52"/>
                    <a:pt x="4" y="52"/>
                    <a:pt x="4" y="56"/>
                  </a:cubicBezTo>
                  <a:cubicBezTo>
                    <a:pt x="4" y="59"/>
                    <a:pt x="3" y="62"/>
                    <a:pt x="3" y="66"/>
                  </a:cubicBezTo>
                  <a:cubicBezTo>
                    <a:pt x="3" y="67"/>
                    <a:pt x="3" y="72"/>
                    <a:pt x="3" y="72"/>
                  </a:cubicBezTo>
                  <a:cubicBezTo>
                    <a:pt x="7" y="72"/>
                    <a:pt x="6" y="68"/>
                    <a:pt x="9" y="68"/>
                  </a:cubicBezTo>
                  <a:cubicBezTo>
                    <a:pt x="9" y="68"/>
                    <a:pt x="10" y="68"/>
                    <a:pt x="11" y="68"/>
                  </a:cubicBezTo>
                  <a:cubicBezTo>
                    <a:pt x="11" y="68"/>
                    <a:pt x="12" y="70"/>
                    <a:pt x="13" y="70"/>
                  </a:cubicBezTo>
                  <a:cubicBezTo>
                    <a:pt x="13" y="70"/>
                    <a:pt x="14" y="70"/>
                    <a:pt x="14" y="70"/>
                  </a:cubicBezTo>
                  <a:cubicBezTo>
                    <a:pt x="12" y="66"/>
                    <a:pt x="7" y="63"/>
                    <a:pt x="7" y="58"/>
                  </a:cubicBezTo>
                  <a:cubicBezTo>
                    <a:pt x="7" y="52"/>
                    <a:pt x="8" y="45"/>
                    <a:pt x="14" y="45"/>
                  </a:cubicBezTo>
                  <a:cubicBezTo>
                    <a:pt x="16" y="45"/>
                    <a:pt x="18" y="46"/>
                    <a:pt x="19" y="48"/>
                  </a:cubicBezTo>
                  <a:cubicBezTo>
                    <a:pt x="18" y="42"/>
                    <a:pt x="14" y="38"/>
                    <a:pt x="13" y="32"/>
                  </a:cubicBezTo>
                  <a:cubicBezTo>
                    <a:pt x="12" y="31"/>
                    <a:pt x="11" y="28"/>
                    <a:pt x="11" y="26"/>
                  </a:cubicBezTo>
                  <a:cubicBezTo>
                    <a:pt x="11" y="20"/>
                    <a:pt x="11" y="20"/>
                    <a:pt x="11" y="20"/>
                  </a:cubicBezTo>
                  <a:cubicBezTo>
                    <a:pt x="11" y="17"/>
                    <a:pt x="11" y="14"/>
                    <a:pt x="10"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1" name="PA_任意多边形 63"/>
            <p:cNvSpPr>
              <a:spLocks/>
            </p:cNvSpPr>
            <p:nvPr>
              <p:custDataLst>
                <p:tags r:id="rId65"/>
              </p:custDataLst>
            </p:nvPr>
          </p:nvSpPr>
          <p:spPr bwMode="auto">
            <a:xfrm>
              <a:off x="5572716" y="2408232"/>
              <a:ext cx="2782" cy="417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2" name="PA_任意多边形 64"/>
            <p:cNvSpPr>
              <a:spLocks/>
            </p:cNvSpPr>
            <p:nvPr>
              <p:custDataLst>
                <p:tags r:id="rId66"/>
              </p:custDataLst>
            </p:nvPr>
          </p:nvSpPr>
          <p:spPr bwMode="auto">
            <a:xfrm>
              <a:off x="5575499" y="2412406"/>
              <a:ext cx="4174" cy="2782"/>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0"/>
                    <a:pt x="0" y="0"/>
                  </a:cubicBezTo>
                  <a:cubicBezTo>
                    <a:pt x="1" y="0"/>
                    <a:pt x="1" y="1"/>
                    <a:pt x="1" y="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3" name="PA_任意多边形 65"/>
            <p:cNvSpPr>
              <a:spLocks/>
            </p:cNvSpPr>
            <p:nvPr>
              <p:custDataLst>
                <p:tags r:id="rId67"/>
              </p:custDataLst>
            </p:nvPr>
          </p:nvSpPr>
          <p:spPr bwMode="auto">
            <a:xfrm>
              <a:off x="5451681" y="2141112"/>
              <a:ext cx="371455" cy="281032"/>
            </a:xfrm>
            <a:custGeom>
              <a:avLst/>
              <a:gdLst>
                <a:gd name="T0" fmla="*/ 4 w 113"/>
                <a:gd name="T1" fmla="*/ 74 h 85"/>
                <a:gd name="T2" fmla="*/ 11 w 113"/>
                <a:gd name="T3" fmla="*/ 74 h 85"/>
                <a:gd name="T4" fmla="*/ 14 w 113"/>
                <a:gd name="T5" fmla="*/ 82 h 85"/>
                <a:gd name="T6" fmla="*/ 20 w 113"/>
                <a:gd name="T7" fmla="*/ 83 h 85"/>
                <a:gd name="T8" fmla="*/ 22 w 113"/>
                <a:gd name="T9" fmla="*/ 85 h 85"/>
                <a:gd name="T10" fmla="*/ 39 w 113"/>
                <a:gd name="T11" fmla="*/ 85 h 85"/>
                <a:gd name="T12" fmla="*/ 38 w 113"/>
                <a:gd name="T13" fmla="*/ 83 h 85"/>
                <a:gd name="T14" fmla="*/ 26 w 113"/>
                <a:gd name="T15" fmla="*/ 68 h 85"/>
                <a:gd name="T16" fmla="*/ 53 w 113"/>
                <a:gd name="T17" fmla="*/ 35 h 85"/>
                <a:gd name="T18" fmla="*/ 64 w 113"/>
                <a:gd name="T19" fmla="*/ 29 h 85"/>
                <a:gd name="T20" fmla="*/ 69 w 113"/>
                <a:gd name="T21" fmla="*/ 23 h 85"/>
                <a:gd name="T22" fmla="*/ 90 w 113"/>
                <a:gd name="T23" fmla="*/ 18 h 85"/>
                <a:gd name="T24" fmla="*/ 113 w 113"/>
                <a:gd name="T25" fmla="*/ 6 h 85"/>
                <a:gd name="T26" fmla="*/ 104 w 113"/>
                <a:gd name="T27" fmla="*/ 0 h 85"/>
                <a:gd name="T28" fmla="*/ 70 w 113"/>
                <a:gd name="T29" fmla="*/ 13 h 85"/>
                <a:gd name="T30" fmla="*/ 63 w 113"/>
                <a:gd name="T31" fmla="*/ 10 h 85"/>
                <a:gd name="T32" fmla="*/ 56 w 113"/>
                <a:gd name="T33" fmla="*/ 13 h 85"/>
                <a:gd name="T34" fmla="*/ 36 w 113"/>
                <a:gd name="T35" fmla="*/ 24 h 85"/>
                <a:gd name="T36" fmla="*/ 27 w 113"/>
                <a:gd name="T37" fmla="*/ 26 h 85"/>
                <a:gd name="T38" fmla="*/ 24 w 113"/>
                <a:gd name="T39" fmla="*/ 28 h 85"/>
                <a:gd name="T40" fmla="*/ 26 w 113"/>
                <a:gd name="T41" fmla="*/ 32 h 85"/>
                <a:gd name="T42" fmla="*/ 14 w 113"/>
                <a:gd name="T43" fmla="*/ 46 h 85"/>
                <a:gd name="T44" fmla="*/ 17 w 113"/>
                <a:gd name="T45" fmla="*/ 50 h 85"/>
                <a:gd name="T46" fmla="*/ 6 w 113"/>
                <a:gd name="T47" fmla="*/ 57 h 85"/>
                <a:gd name="T48" fmla="*/ 6 w 113"/>
                <a:gd name="T49" fmla="*/ 60 h 85"/>
                <a:gd name="T50" fmla="*/ 0 w 113"/>
                <a:gd name="T51" fmla="*/ 69 h 85"/>
                <a:gd name="T52" fmla="*/ 4 w 113"/>
                <a:gd name="T53"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85">
                  <a:moveTo>
                    <a:pt x="4" y="74"/>
                  </a:moveTo>
                  <a:cubicBezTo>
                    <a:pt x="4" y="74"/>
                    <a:pt x="10" y="74"/>
                    <a:pt x="11" y="74"/>
                  </a:cubicBezTo>
                  <a:cubicBezTo>
                    <a:pt x="15" y="75"/>
                    <a:pt x="13" y="79"/>
                    <a:pt x="14" y="82"/>
                  </a:cubicBezTo>
                  <a:cubicBezTo>
                    <a:pt x="15" y="83"/>
                    <a:pt x="18" y="83"/>
                    <a:pt x="20" y="83"/>
                  </a:cubicBezTo>
                  <a:cubicBezTo>
                    <a:pt x="21" y="83"/>
                    <a:pt x="21" y="85"/>
                    <a:pt x="22" y="85"/>
                  </a:cubicBezTo>
                  <a:cubicBezTo>
                    <a:pt x="39" y="85"/>
                    <a:pt x="39" y="85"/>
                    <a:pt x="39" y="85"/>
                  </a:cubicBezTo>
                  <a:cubicBezTo>
                    <a:pt x="39" y="81"/>
                    <a:pt x="39" y="83"/>
                    <a:pt x="38" y="83"/>
                  </a:cubicBezTo>
                  <a:cubicBezTo>
                    <a:pt x="33" y="79"/>
                    <a:pt x="26" y="76"/>
                    <a:pt x="26" y="68"/>
                  </a:cubicBezTo>
                  <a:cubicBezTo>
                    <a:pt x="26" y="53"/>
                    <a:pt x="42" y="38"/>
                    <a:pt x="53" y="35"/>
                  </a:cubicBezTo>
                  <a:cubicBezTo>
                    <a:pt x="57" y="34"/>
                    <a:pt x="58" y="29"/>
                    <a:pt x="64" y="29"/>
                  </a:cubicBezTo>
                  <a:cubicBezTo>
                    <a:pt x="67" y="29"/>
                    <a:pt x="68" y="24"/>
                    <a:pt x="69" y="23"/>
                  </a:cubicBezTo>
                  <a:cubicBezTo>
                    <a:pt x="77" y="20"/>
                    <a:pt x="82" y="21"/>
                    <a:pt x="90" y="18"/>
                  </a:cubicBezTo>
                  <a:cubicBezTo>
                    <a:pt x="96" y="15"/>
                    <a:pt x="113" y="14"/>
                    <a:pt x="113" y="6"/>
                  </a:cubicBezTo>
                  <a:cubicBezTo>
                    <a:pt x="113" y="3"/>
                    <a:pt x="107" y="0"/>
                    <a:pt x="104" y="0"/>
                  </a:cubicBezTo>
                  <a:cubicBezTo>
                    <a:pt x="93" y="0"/>
                    <a:pt x="82" y="13"/>
                    <a:pt x="70" y="13"/>
                  </a:cubicBezTo>
                  <a:cubicBezTo>
                    <a:pt x="68" y="13"/>
                    <a:pt x="66" y="10"/>
                    <a:pt x="63" y="10"/>
                  </a:cubicBezTo>
                  <a:cubicBezTo>
                    <a:pt x="59" y="10"/>
                    <a:pt x="59" y="13"/>
                    <a:pt x="56" y="13"/>
                  </a:cubicBezTo>
                  <a:cubicBezTo>
                    <a:pt x="48" y="13"/>
                    <a:pt x="41" y="24"/>
                    <a:pt x="36" y="24"/>
                  </a:cubicBezTo>
                  <a:cubicBezTo>
                    <a:pt x="32" y="24"/>
                    <a:pt x="30" y="26"/>
                    <a:pt x="27" y="26"/>
                  </a:cubicBezTo>
                  <a:cubicBezTo>
                    <a:pt x="25" y="26"/>
                    <a:pt x="24" y="27"/>
                    <a:pt x="24" y="28"/>
                  </a:cubicBezTo>
                  <a:cubicBezTo>
                    <a:pt x="24" y="29"/>
                    <a:pt x="26" y="30"/>
                    <a:pt x="26" y="32"/>
                  </a:cubicBezTo>
                  <a:cubicBezTo>
                    <a:pt x="26" y="38"/>
                    <a:pt x="14" y="42"/>
                    <a:pt x="14" y="46"/>
                  </a:cubicBezTo>
                  <a:cubicBezTo>
                    <a:pt x="14" y="47"/>
                    <a:pt x="17" y="48"/>
                    <a:pt x="17" y="50"/>
                  </a:cubicBezTo>
                  <a:cubicBezTo>
                    <a:pt x="14" y="51"/>
                    <a:pt x="6" y="53"/>
                    <a:pt x="6" y="57"/>
                  </a:cubicBezTo>
                  <a:cubicBezTo>
                    <a:pt x="6" y="59"/>
                    <a:pt x="6" y="60"/>
                    <a:pt x="6" y="60"/>
                  </a:cubicBezTo>
                  <a:cubicBezTo>
                    <a:pt x="6" y="64"/>
                    <a:pt x="0" y="64"/>
                    <a:pt x="0" y="69"/>
                  </a:cubicBezTo>
                  <a:cubicBezTo>
                    <a:pt x="0" y="72"/>
                    <a:pt x="4" y="74"/>
                    <a:pt x="4" y="7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4" name="PA_任意多边形 66"/>
            <p:cNvSpPr>
              <a:spLocks noEditPoints="1"/>
            </p:cNvSpPr>
            <p:nvPr>
              <p:custDataLst>
                <p:tags r:id="rId68"/>
              </p:custDataLst>
            </p:nvPr>
          </p:nvSpPr>
          <p:spPr bwMode="auto">
            <a:xfrm>
              <a:off x="3999250" y="2116069"/>
              <a:ext cx="4397637" cy="2918841"/>
            </a:xfrm>
            <a:custGeom>
              <a:avLst/>
              <a:gdLst>
                <a:gd name="T0" fmla="*/ 975 w 1336"/>
                <a:gd name="T1" fmla="*/ 81 h 886"/>
                <a:gd name="T2" fmla="*/ 782 w 1336"/>
                <a:gd name="T3" fmla="*/ 0 h 886"/>
                <a:gd name="T4" fmla="*/ 587 w 1336"/>
                <a:gd name="T5" fmla="*/ 119 h 886"/>
                <a:gd name="T6" fmla="*/ 391 w 1336"/>
                <a:gd name="T7" fmla="*/ 128 h 886"/>
                <a:gd name="T8" fmla="*/ 294 w 1336"/>
                <a:gd name="T9" fmla="*/ 97 h 886"/>
                <a:gd name="T10" fmla="*/ 254 w 1336"/>
                <a:gd name="T11" fmla="*/ 90 h 886"/>
                <a:gd name="T12" fmla="*/ 220 w 1336"/>
                <a:gd name="T13" fmla="*/ 114 h 886"/>
                <a:gd name="T14" fmla="*/ 191 w 1336"/>
                <a:gd name="T15" fmla="*/ 142 h 886"/>
                <a:gd name="T16" fmla="*/ 146 w 1336"/>
                <a:gd name="T17" fmla="*/ 215 h 886"/>
                <a:gd name="T18" fmla="*/ 219 w 1336"/>
                <a:gd name="T19" fmla="*/ 230 h 886"/>
                <a:gd name="T20" fmla="*/ 261 w 1336"/>
                <a:gd name="T21" fmla="*/ 145 h 886"/>
                <a:gd name="T22" fmla="*/ 297 w 1336"/>
                <a:gd name="T23" fmla="*/ 203 h 886"/>
                <a:gd name="T24" fmla="*/ 214 w 1336"/>
                <a:gd name="T25" fmla="*/ 256 h 886"/>
                <a:gd name="T26" fmla="*/ 179 w 1336"/>
                <a:gd name="T27" fmla="*/ 239 h 886"/>
                <a:gd name="T28" fmla="*/ 153 w 1336"/>
                <a:gd name="T29" fmla="*/ 265 h 886"/>
                <a:gd name="T30" fmla="*/ 103 w 1336"/>
                <a:gd name="T31" fmla="*/ 304 h 886"/>
                <a:gd name="T32" fmla="*/ 105 w 1336"/>
                <a:gd name="T33" fmla="*/ 332 h 886"/>
                <a:gd name="T34" fmla="*/ 53 w 1336"/>
                <a:gd name="T35" fmla="*/ 379 h 886"/>
                <a:gd name="T36" fmla="*/ 112 w 1336"/>
                <a:gd name="T37" fmla="*/ 384 h 886"/>
                <a:gd name="T38" fmla="*/ 200 w 1336"/>
                <a:gd name="T39" fmla="*/ 367 h 886"/>
                <a:gd name="T40" fmla="*/ 219 w 1336"/>
                <a:gd name="T41" fmla="*/ 366 h 886"/>
                <a:gd name="T42" fmla="*/ 206 w 1336"/>
                <a:gd name="T43" fmla="*/ 337 h 886"/>
                <a:gd name="T44" fmla="*/ 255 w 1336"/>
                <a:gd name="T45" fmla="*/ 401 h 886"/>
                <a:gd name="T46" fmla="*/ 255 w 1336"/>
                <a:gd name="T47" fmla="*/ 374 h 886"/>
                <a:gd name="T48" fmla="*/ 295 w 1336"/>
                <a:gd name="T49" fmla="*/ 340 h 886"/>
                <a:gd name="T50" fmla="*/ 346 w 1336"/>
                <a:gd name="T51" fmla="*/ 333 h 886"/>
                <a:gd name="T52" fmla="*/ 278 w 1336"/>
                <a:gd name="T53" fmla="*/ 377 h 886"/>
                <a:gd name="T54" fmla="*/ 333 w 1336"/>
                <a:gd name="T55" fmla="*/ 399 h 886"/>
                <a:gd name="T56" fmla="*/ 324 w 1336"/>
                <a:gd name="T57" fmla="*/ 441 h 886"/>
                <a:gd name="T58" fmla="*/ 197 w 1336"/>
                <a:gd name="T59" fmla="*/ 425 h 886"/>
                <a:gd name="T60" fmla="*/ 140 w 1336"/>
                <a:gd name="T61" fmla="*/ 397 h 886"/>
                <a:gd name="T62" fmla="*/ 5 w 1336"/>
                <a:gd name="T63" fmla="*/ 507 h 886"/>
                <a:gd name="T64" fmla="*/ 84 w 1336"/>
                <a:gd name="T65" fmla="*/ 617 h 886"/>
                <a:gd name="T66" fmla="*/ 191 w 1336"/>
                <a:gd name="T67" fmla="*/ 694 h 886"/>
                <a:gd name="T68" fmla="*/ 232 w 1336"/>
                <a:gd name="T69" fmla="*/ 881 h 886"/>
                <a:gd name="T70" fmla="*/ 337 w 1336"/>
                <a:gd name="T71" fmla="*/ 812 h 886"/>
                <a:gd name="T72" fmla="*/ 369 w 1336"/>
                <a:gd name="T73" fmla="*/ 672 h 886"/>
                <a:gd name="T74" fmla="*/ 365 w 1336"/>
                <a:gd name="T75" fmla="*/ 547 h 886"/>
                <a:gd name="T76" fmla="*/ 345 w 1336"/>
                <a:gd name="T77" fmla="*/ 476 h 886"/>
                <a:gd name="T78" fmla="*/ 389 w 1336"/>
                <a:gd name="T79" fmla="*/ 564 h 886"/>
                <a:gd name="T80" fmla="*/ 482 w 1336"/>
                <a:gd name="T81" fmla="*/ 518 h 886"/>
                <a:gd name="T82" fmla="*/ 440 w 1336"/>
                <a:gd name="T83" fmla="*/ 475 h 886"/>
                <a:gd name="T84" fmla="*/ 473 w 1336"/>
                <a:gd name="T85" fmla="*/ 469 h 886"/>
                <a:gd name="T86" fmla="*/ 557 w 1336"/>
                <a:gd name="T87" fmla="*/ 497 h 886"/>
                <a:gd name="T88" fmla="*/ 577 w 1336"/>
                <a:gd name="T89" fmla="*/ 524 h 886"/>
                <a:gd name="T90" fmla="*/ 621 w 1336"/>
                <a:gd name="T91" fmla="*/ 581 h 886"/>
                <a:gd name="T92" fmla="*/ 676 w 1336"/>
                <a:gd name="T93" fmla="*/ 503 h 886"/>
                <a:gd name="T94" fmla="*/ 736 w 1336"/>
                <a:gd name="T95" fmla="*/ 539 h 886"/>
                <a:gd name="T96" fmla="*/ 758 w 1336"/>
                <a:gd name="T97" fmla="*/ 620 h 886"/>
                <a:gd name="T98" fmla="*/ 748 w 1336"/>
                <a:gd name="T99" fmla="*/ 582 h 886"/>
                <a:gd name="T100" fmla="*/ 789 w 1336"/>
                <a:gd name="T101" fmla="*/ 592 h 886"/>
                <a:gd name="T102" fmla="*/ 819 w 1336"/>
                <a:gd name="T103" fmla="*/ 513 h 886"/>
                <a:gd name="T104" fmla="*/ 889 w 1336"/>
                <a:gd name="T105" fmla="*/ 426 h 886"/>
                <a:gd name="T106" fmla="*/ 878 w 1336"/>
                <a:gd name="T107" fmla="*/ 394 h 886"/>
                <a:gd name="T108" fmla="*/ 916 w 1336"/>
                <a:gd name="T109" fmla="*/ 387 h 886"/>
                <a:gd name="T110" fmla="*/ 928 w 1336"/>
                <a:gd name="T111" fmla="*/ 417 h 886"/>
                <a:gd name="T112" fmla="*/ 1016 w 1336"/>
                <a:gd name="T113" fmla="*/ 301 h 886"/>
                <a:gd name="T114" fmla="*/ 1145 w 1336"/>
                <a:gd name="T115" fmla="*/ 186 h 886"/>
                <a:gd name="T116" fmla="*/ 1200 w 1336"/>
                <a:gd name="T117" fmla="*/ 204 h 886"/>
                <a:gd name="T118" fmla="*/ 335 w 1336"/>
                <a:gd name="T119" fmla="*/ 450 h 886"/>
                <a:gd name="T120" fmla="*/ 459 w 1336"/>
                <a:gd name="T121" fmla="*/ 398 h 886"/>
                <a:gd name="T122" fmla="*/ 417 w 1336"/>
                <a:gd name="T123" fmla="*/ 326 h 886"/>
                <a:gd name="T124" fmla="*/ 513 w 1336"/>
                <a:gd name="T125" fmla="*/ 409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36" h="886">
                  <a:moveTo>
                    <a:pt x="1289" y="117"/>
                  </a:moveTo>
                  <a:cubicBezTo>
                    <a:pt x="1271" y="107"/>
                    <a:pt x="1247" y="95"/>
                    <a:pt x="1221" y="95"/>
                  </a:cubicBezTo>
                  <a:cubicBezTo>
                    <a:pt x="1214" y="95"/>
                    <a:pt x="1209" y="97"/>
                    <a:pt x="1209" y="100"/>
                  </a:cubicBezTo>
                  <a:cubicBezTo>
                    <a:pt x="1216" y="122"/>
                    <a:pt x="1199" y="100"/>
                    <a:pt x="1195" y="100"/>
                  </a:cubicBezTo>
                  <a:cubicBezTo>
                    <a:pt x="1143" y="99"/>
                    <a:pt x="1143" y="99"/>
                    <a:pt x="1143" y="99"/>
                  </a:cubicBezTo>
                  <a:cubicBezTo>
                    <a:pt x="1140" y="87"/>
                    <a:pt x="1132" y="83"/>
                    <a:pt x="1117" y="83"/>
                  </a:cubicBezTo>
                  <a:cubicBezTo>
                    <a:pt x="1108" y="83"/>
                    <a:pt x="1095" y="86"/>
                    <a:pt x="1090" y="82"/>
                  </a:cubicBezTo>
                  <a:cubicBezTo>
                    <a:pt x="1086" y="78"/>
                    <a:pt x="1086" y="73"/>
                    <a:pt x="1079" y="70"/>
                  </a:cubicBezTo>
                  <a:cubicBezTo>
                    <a:pt x="1065" y="66"/>
                    <a:pt x="1050" y="63"/>
                    <a:pt x="1033" y="63"/>
                  </a:cubicBezTo>
                  <a:cubicBezTo>
                    <a:pt x="1015" y="63"/>
                    <a:pt x="1012" y="73"/>
                    <a:pt x="1011" y="81"/>
                  </a:cubicBezTo>
                  <a:cubicBezTo>
                    <a:pt x="994" y="81"/>
                    <a:pt x="986" y="81"/>
                    <a:pt x="975" y="81"/>
                  </a:cubicBezTo>
                  <a:cubicBezTo>
                    <a:pt x="969" y="81"/>
                    <a:pt x="968" y="76"/>
                    <a:pt x="960" y="75"/>
                  </a:cubicBezTo>
                  <a:cubicBezTo>
                    <a:pt x="959" y="78"/>
                    <a:pt x="958" y="85"/>
                    <a:pt x="954" y="85"/>
                  </a:cubicBezTo>
                  <a:cubicBezTo>
                    <a:pt x="945" y="85"/>
                    <a:pt x="941" y="73"/>
                    <a:pt x="941" y="67"/>
                  </a:cubicBezTo>
                  <a:cubicBezTo>
                    <a:pt x="941" y="66"/>
                    <a:pt x="959" y="55"/>
                    <a:pt x="913" y="51"/>
                  </a:cubicBezTo>
                  <a:cubicBezTo>
                    <a:pt x="907" y="51"/>
                    <a:pt x="903" y="53"/>
                    <a:pt x="903" y="61"/>
                  </a:cubicBezTo>
                  <a:cubicBezTo>
                    <a:pt x="879" y="61"/>
                    <a:pt x="879" y="61"/>
                    <a:pt x="879" y="61"/>
                  </a:cubicBezTo>
                  <a:cubicBezTo>
                    <a:pt x="871" y="57"/>
                    <a:pt x="832" y="54"/>
                    <a:pt x="827" y="45"/>
                  </a:cubicBezTo>
                  <a:cubicBezTo>
                    <a:pt x="797" y="70"/>
                    <a:pt x="804" y="54"/>
                    <a:pt x="804" y="54"/>
                  </a:cubicBezTo>
                  <a:cubicBezTo>
                    <a:pt x="811" y="45"/>
                    <a:pt x="879" y="25"/>
                    <a:pt x="823" y="13"/>
                  </a:cubicBezTo>
                  <a:cubicBezTo>
                    <a:pt x="799" y="13"/>
                    <a:pt x="799" y="13"/>
                    <a:pt x="799" y="13"/>
                  </a:cubicBezTo>
                  <a:cubicBezTo>
                    <a:pt x="797" y="5"/>
                    <a:pt x="792" y="0"/>
                    <a:pt x="782" y="0"/>
                  </a:cubicBezTo>
                  <a:cubicBezTo>
                    <a:pt x="770" y="0"/>
                    <a:pt x="766" y="9"/>
                    <a:pt x="760" y="14"/>
                  </a:cubicBezTo>
                  <a:cubicBezTo>
                    <a:pt x="755" y="17"/>
                    <a:pt x="726" y="29"/>
                    <a:pt x="728" y="18"/>
                  </a:cubicBezTo>
                  <a:cubicBezTo>
                    <a:pt x="721" y="21"/>
                    <a:pt x="689" y="23"/>
                    <a:pt x="672" y="38"/>
                  </a:cubicBezTo>
                  <a:cubicBezTo>
                    <a:pt x="669" y="41"/>
                    <a:pt x="668" y="50"/>
                    <a:pt x="662" y="50"/>
                  </a:cubicBezTo>
                  <a:cubicBezTo>
                    <a:pt x="655" y="50"/>
                    <a:pt x="627" y="47"/>
                    <a:pt x="627" y="60"/>
                  </a:cubicBezTo>
                  <a:cubicBezTo>
                    <a:pt x="627" y="63"/>
                    <a:pt x="629" y="66"/>
                    <a:pt x="630" y="69"/>
                  </a:cubicBezTo>
                  <a:cubicBezTo>
                    <a:pt x="625" y="73"/>
                    <a:pt x="623" y="69"/>
                    <a:pt x="608" y="69"/>
                  </a:cubicBezTo>
                  <a:cubicBezTo>
                    <a:pt x="594" y="87"/>
                    <a:pt x="595" y="67"/>
                    <a:pt x="592" y="63"/>
                  </a:cubicBezTo>
                  <a:cubicBezTo>
                    <a:pt x="591" y="70"/>
                    <a:pt x="586" y="73"/>
                    <a:pt x="580" y="76"/>
                  </a:cubicBezTo>
                  <a:cubicBezTo>
                    <a:pt x="582" y="83"/>
                    <a:pt x="592" y="89"/>
                    <a:pt x="585" y="97"/>
                  </a:cubicBezTo>
                  <a:cubicBezTo>
                    <a:pt x="580" y="102"/>
                    <a:pt x="594" y="119"/>
                    <a:pt x="587" y="119"/>
                  </a:cubicBezTo>
                  <a:cubicBezTo>
                    <a:pt x="577" y="119"/>
                    <a:pt x="575" y="84"/>
                    <a:pt x="575" y="77"/>
                  </a:cubicBezTo>
                  <a:cubicBezTo>
                    <a:pt x="575" y="70"/>
                    <a:pt x="587" y="66"/>
                    <a:pt x="568" y="63"/>
                  </a:cubicBezTo>
                  <a:cubicBezTo>
                    <a:pt x="558" y="61"/>
                    <a:pt x="540" y="77"/>
                    <a:pt x="540" y="85"/>
                  </a:cubicBezTo>
                  <a:cubicBezTo>
                    <a:pt x="540" y="96"/>
                    <a:pt x="544" y="102"/>
                    <a:pt x="550" y="108"/>
                  </a:cubicBezTo>
                  <a:cubicBezTo>
                    <a:pt x="562" y="128"/>
                    <a:pt x="532" y="106"/>
                    <a:pt x="521" y="103"/>
                  </a:cubicBezTo>
                  <a:cubicBezTo>
                    <a:pt x="490" y="95"/>
                    <a:pt x="500" y="105"/>
                    <a:pt x="500" y="107"/>
                  </a:cubicBezTo>
                  <a:cubicBezTo>
                    <a:pt x="499" y="124"/>
                    <a:pt x="492" y="110"/>
                    <a:pt x="487" y="110"/>
                  </a:cubicBezTo>
                  <a:cubicBezTo>
                    <a:pt x="480" y="110"/>
                    <a:pt x="466" y="120"/>
                    <a:pt x="456" y="115"/>
                  </a:cubicBezTo>
                  <a:cubicBezTo>
                    <a:pt x="451" y="101"/>
                    <a:pt x="417" y="132"/>
                    <a:pt x="408" y="132"/>
                  </a:cubicBezTo>
                  <a:cubicBezTo>
                    <a:pt x="405" y="132"/>
                    <a:pt x="401" y="130"/>
                    <a:pt x="402" y="127"/>
                  </a:cubicBezTo>
                  <a:cubicBezTo>
                    <a:pt x="406" y="118"/>
                    <a:pt x="401" y="98"/>
                    <a:pt x="391" y="128"/>
                  </a:cubicBezTo>
                  <a:cubicBezTo>
                    <a:pt x="391" y="130"/>
                    <a:pt x="395" y="131"/>
                    <a:pt x="395" y="135"/>
                  </a:cubicBezTo>
                  <a:cubicBezTo>
                    <a:pt x="395" y="143"/>
                    <a:pt x="383" y="138"/>
                    <a:pt x="376" y="140"/>
                  </a:cubicBezTo>
                  <a:cubicBezTo>
                    <a:pt x="370" y="142"/>
                    <a:pt x="375" y="163"/>
                    <a:pt x="347" y="152"/>
                  </a:cubicBezTo>
                  <a:cubicBezTo>
                    <a:pt x="347" y="161"/>
                    <a:pt x="347" y="161"/>
                    <a:pt x="347" y="161"/>
                  </a:cubicBezTo>
                  <a:cubicBezTo>
                    <a:pt x="335" y="160"/>
                    <a:pt x="336" y="146"/>
                    <a:pt x="331" y="140"/>
                  </a:cubicBezTo>
                  <a:cubicBezTo>
                    <a:pt x="341" y="140"/>
                    <a:pt x="346" y="139"/>
                    <a:pt x="356" y="142"/>
                  </a:cubicBezTo>
                  <a:cubicBezTo>
                    <a:pt x="368" y="145"/>
                    <a:pt x="394" y="129"/>
                    <a:pt x="355" y="117"/>
                  </a:cubicBezTo>
                  <a:cubicBezTo>
                    <a:pt x="344" y="113"/>
                    <a:pt x="319" y="101"/>
                    <a:pt x="312" y="101"/>
                  </a:cubicBezTo>
                  <a:cubicBezTo>
                    <a:pt x="311" y="101"/>
                    <a:pt x="311" y="100"/>
                    <a:pt x="306" y="101"/>
                  </a:cubicBezTo>
                  <a:cubicBezTo>
                    <a:pt x="305" y="101"/>
                    <a:pt x="300" y="100"/>
                    <a:pt x="298" y="100"/>
                  </a:cubicBezTo>
                  <a:cubicBezTo>
                    <a:pt x="298" y="99"/>
                    <a:pt x="297" y="98"/>
                    <a:pt x="294" y="97"/>
                  </a:cubicBezTo>
                  <a:cubicBezTo>
                    <a:pt x="300" y="95"/>
                    <a:pt x="301" y="97"/>
                    <a:pt x="303" y="91"/>
                  </a:cubicBezTo>
                  <a:cubicBezTo>
                    <a:pt x="302" y="90"/>
                    <a:pt x="297" y="87"/>
                    <a:pt x="295" y="87"/>
                  </a:cubicBezTo>
                  <a:cubicBezTo>
                    <a:pt x="294" y="87"/>
                    <a:pt x="293" y="89"/>
                    <a:pt x="292" y="91"/>
                  </a:cubicBezTo>
                  <a:cubicBezTo>
                    <a:pt x="290" y="91"/>
                    <a:pt x="290" y="89"/>
                    <a:pt x="290" y="86"/>
                  </a:cubicBezTo>
                  <a:cubicBezTo>
                    <a:pt x="286" y="88"/>
                    <a:pt x="284" y="89"/>
                    <a:pt x="281" y="92"/>
                  </a:cubicBezTo>
                  <a:cubicBezTo>
                    <a:pt x="281" y="91"/>
                    <a:pt x="281" y="90"/>
                    <a:pt x="280" y="88"/>
                  </a:cubicBezTo>
                  <a:cubicBezTo>
                    <a:pt x="276" y="90"/>
                    <a:pt x="275" y="95"/>
                    <a:pt x="270" y="95"/>
                  </a:cubicBezTo>
                  <a:cubicBezTo>
                    <a:pt x="271" y="92"/>
                    <a:pt x="275" y="91"/>
                    <a:pt x="275" y="87"/>
                  </a:cubicBezTo>
                  <a:cubicBezTo>
                    <a:pt x="275" y="85"/>
                    <a:pt x="266" y="90"/>
                    <a:pt x="263" y="90"/>
                  </a:cubicBezTo>
                  <a:cubicBezTo>
                    <a:pt x="261" y="90"/>
                    <a:pt x="260" y="88"/>
                    <a:pt x="258" y="87"/>
                  </a:cubicBezTo>
                  <a:cubicBezTo>
                    <a:pt x="258" y="88"/>
                    <a:pt x="254" y="89"/>
                    <a:pt x="254" y="90"/>
                  </a:cubicBezTo>
                  <a:cubicBezTo>
                    <a:pt x="254" y="92"/>
                    <a:pt x="256" y="92"/>
                    <a:pt x="257" y="93"/>
                  </a:cubicBezTo>
                  <a:cubicBezTo>
                    <a:pt x="253" y="95"/>
                    <a:pt x="247" y="94"/>
                    <a:pt x="247" y="99"/>
                  </a:cubicBezTo>
                  <a:cubicBezTo>
                    <a:pt x="247" y="95"/>
                    <a:pt x="247" y="95"/>
                    <a:pt x="247" y="95"/>
                  </a:cubicBezTo>
                  <a:cubicBezTo>
                    <a:pt x="243" y="96"/>
                    <a:pt x="239" y="101"/>
                    <a:pt x="239" y="102"/>
                  </a:cubicBezTo>
                  <a:cubicBezTo>
                    <a:pt x="239" y="99"/>
                    <a:pt x="239" y="99"/>
                    <a:pt x="239" y="99"/>
                  </a:cubicBezTo>
                  <a:cubicBezTo>
                    <a:pt x="235" y="100"/>
                    <a:pt x="231" y="99"/>
                    <a:pt x="229" y="102"/>
                  </a:cubicBezTo>
                  <a:cubicBezTo>
                    <a:pt x="230" y="102"/>
                    <a:pt x="229" y="102"/>
                    <a:pt x="230" y="103"/>
                  </a:cubicBezTo>
                  <a:cubicBezTo>
                    <a:pt x="228" y="104"/>
                    <a:pt x="227" y="104"/>
                    <a:pt x="225" y="104"/>
                  </a:cubicBezTo>
                  <a:cubicBezTo>
                    <a:pt x="223" y="104"/>
                    <a:pt x="221" y="106"/>
                    <a:pt x="220" y="107"/>
                  </a:cubicBezTo>
                  <a:cubicBezTo>
                    <a:pt x="222" y="107"/>
                    <a:pt x="222" y="107"/>
                    <a:pt x="224" y="108"/>
                  </a:cubicBezTo>
                  <a:cubicBezTo>
                    <a:pt x="223" y="108"/>
                    <a:pt x="221" y="114"/>
                    <a:pt x="220" y="114"/>
                  </a:cubicBezTo>
                  <a:cubicBezTo>
                    <a:pt x="217" y="114"/>
                    <a:pt x="216" y="111"/>
                    <a:pt x="212" y="111"/>
                  </a:cubicBezTo>
                  <a:cubicBezTo>
                    <a:pt x="213" y="110"/>
                    <a:pt x="213" y="109"/>
                    <a:pt x="211" y="107"/>
                  </a:cubicBezTo>
                  <a:cubicBezTo>
                    <a:pt x="211" y="108"/>
                    <a:pt x="210" y="109"/>
                    <a:pt x="209" y="110"/>
                  </a:cubicBezTo>
                  <a:cubicBezTo>
                    <a:pt x="209" y="110"/>
                    <a:pt x="208" y="109"/>
                    <a:pt x="208" y="109"/>
                  </a:cubicBezTo>
                  <a:cubicBezTo>
                    <a:pt x="206" y="109"/>
                    <a:pt x="205" y="111"/>
                    <a:pt x="204" y="113"/>
                  </a:cubicBezTo>
                  <a:cubicBezTo>
                    <a:pt x="204" y="113"/>
                    <a:pt x="206" y="114"/>
                    <a:pt x="208" y="114"/>
                  </a:cubicBezTo>
                  <a:cubicBezTo>
                    <a:pt x="207" y="114"/>
                    <a:pt x="204" y="115"/>
                    <a:pt x="203" y="117"/>
                  </a:cubicBezTo>
                  <a:cubicBezTo>
                    <a:pt x="208" y="117"/>
                    <a:pt x="211" y="114"/>
                    <a:pt x="216" y="113"/>
                  </a:cubicBezTo>
                  <a:cubicBezTo>
                    <a:pt x="215" y="118"/>
                    <a:pt x="209" y="125"/>
                    <a:pt x="204" y="127"/>
                  </a:cubicBezTo>
                  <a:cubicBezTo>
                    <a:pt x="199" y="129"/>
                    <a:pt x="196" y="132"/>
                    <a:pt x="193" y="137"/>
                  </a:cubicBezTo>
                  <a:cubicBezTo>
                    <a:pt x="193" y="137"/>
                    <a:pt x="191" y="142"/>
                    <a:pt x="191" y="142"/>
                  </a:cubicBezTo>
                  <a:cubicBezTo>
                    <a:pt x="189" y="142"/>
                    <a:pt x="190" y="149"/>
                    <a:pt x="187" y="151"/>
                  </a:cubicBezTo>
                  <a:cubicBezTo>
                    <a:pt x="180" y="156"/>
                    <a:pt x="176" y="164"/>
                    <a:pt x="166" y="167"/>
                  </a:cubicBezTo>
                  <a:cubicBezTo>
                    <a:pt x="169" y="167"/>
                    <a:pt x="169" y="168"/>
                    <a:pt x="172" y="168"/>
                  </a:cubicBezTo>
                  <a:cubicBezTo>
                    <a:pt x="164" y="168"/>
                    <a:pt x="163" y="173"/>
                    <a:pt x="159" y="174"/>
                  </a:cubicBezTo>
                  <a:cubicBezTo>
                    <a:pt x="154" y="175"/>
                    <a:pt x="151" y="178"/>
                    <a:pt x="149" y="182"/>
                  </a:cubicBezTo>
                  <a:cubicBezTo>
                    <a:pt x="147" y="184"/>
                    <a:pt x="144" y="184"/>
                    <a:pt x="144" y="187"/>
                  </a:cubicBezTo>
                  <a:cubicBezTo>
                    <a:pt x="144" y="194"/>
                    <a:pt x="144" y="199"/>
                    <a:pt x="147" y="203"/>
                  </a:cubicBezTo>
                  <a:cubicBezTo>
                    <a:pt x="146" y="205"/>
                    <a:pt x="144" y="208"/>
                    <a:pt x="144" y="209"/>
                  </a:cubicBezTo>
                  <a:cubicBezTo>
                    <a:pt x="147" y="208"/>
                    <a:pt x="147" y="208"/>
                    <a:pt x="151" y="208"/>
                  </a:cubicBezTo>
                  <a:cubicBezTo>
                    <a:pt x="151" y="211"/>
                    <a:pt x="151" y="211"/>
                    <a:pt x="151" y="211"/>
                  </a:cubicBezTo>
                  <a:cubicBezTo>
                    <a:pt x="147" y="212"/>
                    <a:pt x="146" y="213"/>
                    <a:pt x="146" y="215"/>
                  </a:cubicBezTo>
                  <a:cubicBezTo>
                    <a:pt x="146" y="216"/>
                    <a:pt x="155" y="221"/>
                    <a:pt x="156" y="221"/>
                  </a:cubicBezTo>
                  <a:cubicBezTo>
                    <a:pt x="166" y="221"/>
                    <a:pt x="173" y="213"/>
                    <a:pt x="178" y="206"/>
                  </a:cubicBezTo>
                  <a:cubicBezTo>
                    <a:pt x="179" y="208"/>
                    <a:pt x="180" y="210"/>
                    <a:pt x="182" y="211"/>
                  </a:cubicBezTo>
                  <a:cubicBezTo>
                    <a:pt x="182" y="212"/>
                    <a:pt x="181" y="213"/>
                    <a:pt x="181" y="214"/>
                  </a:cubicBezTo>
                  <a:cubicBezTo>
                    <a:pt x="181" y="219"/>
                    <a:pt x="184" y="219"/>
                    <a:pt x="186" y="223"/>
                  </a:cubicBezTo>
                  <a:cubicBezTo>
                    <a:pt x="187" y="228"/>
                    <a:pt x="187" y="231"/>
                    <a:pt x="191" y="235"/>
                  </a:cubicBezTo>
                  <a:cubicBezTo>
                    <a:pt x="191" y="236"/>
                    <a:pt x="190" y="236"/>
                    <a:pt x="190" y="237"/>
                  </a:cubicBezTo>
                  <a:cubicBezTo>
                    <a:pt x="190" y="238"/>
                    <a:pt x="193" y="248"/>
                    <a:pt x="195" y="248"/>
                  </a:cubicBezTo>
                  <a:cubicBezTo>
                    <a:pt x="201" y="248"/>
                    <a:pt x="202" y="241"/>
                    <a:pt x="206" y="241"/>
                  </a:cubicBezTo>
                  <a:cubicBezTo>
                    <a:pt x="208" y="241"/>
                    <a:pt x="209" y="241"/>
                    <a:pt x="212" y="241"/>
                  </a:cubicBezTo>
                  <a:cubicBezTo>
                    <a:pt x="213" y="237"/>
                    <a:pt x="218" y="236"/>
                    <a:pt x="219" y="230"/>
                  </a:cubicBezTo>
                  <a:cubicBezTo>
                    <a:pt x="217" y="230"/>
                    <a:pt x="215" y="229"/>
                    <a:pt x="215" y="226"/>
                  </a:cubicBezTo>
                  <a:cubicBezTo>
                    <a:pt x="215" y="221"/>
                    <a:pt x="217" y="215"/>
                    <a:pt x="222" y="215"/>
                  </a:cubicBezTo>
                  <a:cubicBezTo>
                    <a:pt x="224" y="215"/>
                    <a:pt x="231" y="209"/>
                    <a:pt x="231" y="205"/>
                  </a:cubicBezTo>
                  <a:cubicBezTo>
                    <a:pt x="231" y="201"/>
                    <a:pt x="225" y="197"/>
                    <a:pt x="221" y="196"/>
                  </a:cubicBezTo>
                  <a:cubicBezTo>
                    <a:pt x="221" y="195"/>
                    <a:pt x="219" y="193"/>
                    <a:pt x="219" y="192"/>
                  </a:cubicBezTo>
                  <a:cubicBezTo>
                    <a:pt x="219" y="188"/>
                    <a:pt x="219" y="188"/>
                    <a:pt x="219" y="188"/>
                  </a:cubicBezTo>
                  <a:cubicBezTo>
                    <a:pt x="223" y="186"/>
                    <a:pt x="220" y="182"/>
                    <a:pt x="222" y="179"/>
                  </a:cubicBezTo>
                  <a:cubicBezTo>
                    <a:pt x="224" y="175"/>
                    <a:pt x="228" y="174"/>
                    <a:pt x="232" y="171"/>
                  </a:cubicBezTo>
                  <a:cubicBezTo>
                    <a:pt x="237" y="169"/>
                    <a:pt x="247" y="164"/>
                    <a:pt x="247" y="159"/>
                  </a:cubicBezTo>
                  <a:cubicBezTo>
                    <a:pt x="248" y="158"/>
                    <a:pt x="247" y="156"/>
                    <a:pt x="247" y="154"/>
                  </a:cubicBezTo>
                  <a:cubicBezTo>
                    <a:pt x="247" y="147"/>
                    <a:pt x="253" y="145"/>
                    <a:pt x="261" y="145"/>
                  </a:cubicBezTo>
                  <a:cubicBezTo>
                    <a:pt x="266" y="145"/>
                    <a:pt x="274" y="146"/>
                    <a:pt x="274" y="151"/>
                  </a:cubicBezTo>
                  <a:cubicBezTo>
                    <a:pt x="274" y="155"/>
                    <a:pt x="268" y="156"/>
                    <a:pt x="265" y="158"/>
                  </a:cubicBezTo>
                  <a:cubicBezTo>
                    <a:pt x="259" y="162"/>
                    <a:pt x="254" y="174"/>
                    <a:pt x="245" y="174"/>
                  </a:cubicBezTo>
                  <a:cubicBezTo>
                    <a:pt x="245" y="176"/>
                    <a:pt x="245" y="177"/>
                    <a:pt x="245" y="179"/>
                  </a:cubicBezTo>
                  <a:cubicBezTo>
                    <a:pt x="245" y="181"/>
                    <a:pt x="247" y="186"/>
                    <a:pt x="249" y="187"/>
                  </a:cubicBezTo>
                  <a:cubicBezTo>
                    <a:pt x="249" y="188"/>
                    <a:pt x="246" y="190"/>
                    <a:pt x="246" y="192"/>
                  </a:cubicBezTo>
                  <a:cubicBezTo>
                    <a:pt x="246" y="197"/>
                    <a:pt x="251" y="200"/>
                    <a:pt x="256" y="200"/>
                  </a:cubicBezTo>
                  <a:cubicBezTo>
                    <a:pt x="256" y="203"/>
                    <a:pt x="258" y="203"/>
                    <a:pt x="261" y="203"/>
                  </a:cubicBezTo>
                  <a:cubicBezTo>
                    <a:pt x="265" y="203"/>
                    <a:pt x="270" y="201"/>
                    <a:pt x="274" y="200"/>
                  </a:cubicBezTo>
                  <a:cubicBezTo>
                    <a:pt x="279" y="200"/>
                    <a:pt x="289" y="200"/>
                    <a:pt x="291" y="195"/>
                  </a:cubicBezTo>
                  <a:cubicBezTo>
                    <a:pt x="293" y="198"/>
                    <a:pt x="295" y="199"/>
                    <a:pt x="297" y="203"/>
                  </a:cubicBezTo>
                  <a:cubicBezTo>
                    <a:pt x="294" y="205"/>
                    <a:pt x="288" y="208"/>
                    <a:pt x="285" y="208"/>
                  </a:cubicBezTo>
                  <a:cubicBezTo>
                    <a:pt x="281" y="208"/>
                    <a:pt x="278" y="207"/>
                    <a:pt x="273" y="207"/>
                  </a:cubicBezTo>
                  <a:cubicBezTo>
                    <a:pt x="268" y="207"/>
                    <a:pt x="257" y="211"/>
                    <a:pt x="260" y="214"/>
                  </a:cubicBezTo>
                  <a:cubicBezTo>
                    <a:pt x="272" y="225"/>
                    <a:pt x="266" y="229"/>
                    <a:pt x="263" y="229"/>
                  </a:cubicBezTo>
                  <a:cubicBezTo>
                    <a:pt x="259" y="229"/>
                    <a:pt x="258" y="224"/>
                    <a:pt x="254" y="224"/>
                  </a:cubicBezTo>
                  <a:cubicBezTo>
                    <a:pt x="250" y="224"/>
                    <a:pt x="245" y="234"/>
                    <a:pt x="245" y="239"/>
                  </a:cubicBezTo>
                  <a:cubicBezTo>
                    <a:pt x="245" y="248"/>
                    <a:pt x="238" y="247"/>
                    <a:pt x="237" y="255"/>
                  </a:cubicBezTo>
                  <a:cubicBezTo>
                    <a:pt x="235" y="255"/>
                    <a:pt x="232" y="255"/>
                    <a:pt x="229" y="255"/>
                  </a:cubicBezTo>
                  <a:cubicBezTo>
                    <a:pt x="229" y="255"/>
                    <a:pt x="229" y="254"/>
                    <a:pt x="230" y="253"/>
                  </a:cubicBezTo>
                  <a:cubicBezTo>
                    <a:pt x="228" y="252"/>
                    <a:pt x="225" y="252"/>
                    <a:pt x="222" y="252"/>
                  </a:cubicBezTo>
                  <a:cubicBezTo>
                    <a:pt x="220" y="252"/>
                    <a:pt x="216" y="255"/>
                    <a:pt x="214" y="256"/>
                  </a:cubicBezTo>
                  <a:cubicBezTo>
                    <a:pt x="210" y="258"/>
                    <a:pt x="208" y="257"/>
                    <a:pt x="204" y="259"/>
                  </a:cubicBezTo>
                  <a:cubicBezTo>
                    <a:pt x="203" y="260"/>
                    <a:pt x="202" y="261"/>
                    <a:pt x="200" y="261"/>
                  </a:cubicBezTo>
                  <a:cubicBezTo>
                    <a:pt x="200" y="261"/>
                    <a:pt x="196" y="258"/>
                    <a:pt x="196" y="258"/>
                  </a:cubicBezTo>
                  <a:cubicBezTo>
                    <a:pt x="196" y="257"/>
                    <a:pt x="197" y="257"/>
                    <a:pt x="197" y="255"/>
                  </a:cubicBezTo>
                  <a:cubicBezTo>
                    <a:pt x="192" y="255"/>
                    <a:pt x="188" y="260"/>
                    <a:pt x="182" y="260"/>
                  </a:cubicBezTo>
                  <a:cubicBezTo>
                    <a:pt x="181" y="260"/>
                    <a:pt x="181" y="258"/>
                    <a:pt x="180" y="257"/>
                  </a:cubicBezTo>
                  <a:cubicBezTo>
                    <a:pt x="178" y="257"/>
                    <a:pt x="177" y="256"/>
                    <a:pt x="175" y="256"/>
                  </a:cubicBezTo>
                  <a:cubicBezTo>
                    <a:pt x="175" y="256"/>
                    <a:pt x="175" y="255"/>
                    <a:pt x="175" y="254"/>
                  </a:cubicBezTo>
                  <a:cubicBezTo>
                    <a:pt x="173" y="254"/>
                    <a:pt x="172" y="252"/>
                    <a:pt x="172" y="250"/>
                  </a:cubicBezTo>
                  <a:cubicBezTo>
                    <a:pt x="172" y="246"/>
                    <a:pt x="174" y="244"/>
                    <a:pt x="177" y="241"/>
                  </a:cubicBezTo>
                  <a:cubicBezTo>
                    <a:pt x="177" y="241"/>
                    <a:pt x="179" y="240"/>
                    <a:pt x="179" y="239"/>
                  </a:cubicBezTo>
                  <a:cubicBezTo>
                    <a:pt x="179" y="238"/>
                    <a:pt x="179" y="238"/>
                    <a:pt x="179" y="237"/>
                  </a:cubicBezTo>
                  <a:cubicBezTo>
                    <a:pt x="179" y="237"/>
                    <a:pt x="174" y="237"/>
                    <a:pt x="174" y="235"/>
                  </a:cubicBezTo>
                  <a:cubicBezTo>
                    <a:pt x="174" y="233"/>
                    <a:pt x="175" y="231"/>
                    <a:pt x="175" y="229"/>
                  </a:cubicBezTo>
                  <a:cubicBezTo>
                    <a:pt x="175" y="226"/>
                    <a:pt x="175" y="226"/>
                    <a:pt x="175" y="226"/>
                  </a:cubicBezTo>
                  <a:cubicBezTo>
                    <a:pt x="171" y="230"/>
                    <a:pt x="161" y="231"/>
                    <a:pt x="161" y="241"/>
                  </a:cubicBezTo>
                  <a:cubicBezTo>
                    <a:pt x="161" y="246"/>
                    <a:pt x="166" y="248"/>
                    <a:pt x="166" y="254"/>
                  </a:cubicBezTo>
                  <a:cubicBezTo>
                    <a:pt x="166" y="254"/>
                    <a:pt x="168" y="258"/>
                    <a:pt x="168" y="260"/>
                  </a:cubicBezTo>
                  <a:cubicBezTo>
                    <a:pt x="168" y="261"/>
                    <a:pt x="165" y="263"/>
                    <a:pt x="163" y="263"/>
                  </a:cubicBezTo>
                  <a:cubicBezTo>
                    <a:pt x="161" y="263"/>
                    <a:pt x="159" y="262"/>
                    <a:pt x="158" y="264"/>
                  </a:cubicBezTo>
                  <a:cubicBezTo>
                    <a:pt x="157" y="264"/>
                    <a:pt x="157" y="266"/>
                    <a:pt x="156" y="265"/>
                  </a:cubicBezTo>
                  <a:cubicBezTo>
                    <a:pt x="154" y="266"/>
                    <a:pt x="156" y="265"/>
                    <a:pt x="153" y="265"/>
                  </a:cubicBezTo>
                  <a:cubicBezTo>
                    <a:pt x="148" y="265"/>
                    <a:pt x="144" y="269"/>
                    <a:pt x="141" y="272"/>
                  </a:cubicBezTo>
                  <a:cubicBezTo>
                    <a:pt x="141" y="272"/>
                    <a:pt x="139" y="274"/>
                    <a:pt x="139" y="275"/>
                  </a:cubicBezTo>
                  <a:cubicBezTo>
                    <a:pt x="139" y="277"/>
                    <a:pt x="140" y="280"/>
                    <a:pt x="138" y="282"/>
                  </a:cubicBezTo>
                  <a:cubicBezTo>
                    <a:pt x="137" y="283"/>
                    <a:pt x="128" y="286"/>
                    <a:pt x="127" y="287"/>
                  </a:cubicBezTo>
                  <a:cubicBezTo>
                    <a:pt x="125" y="287"/>
                    <a:pt x="125" y="287"/>
                    <a:pt x="123" y="287"/>
                  </a:cubicBezTo>
                  <a:cubicBezTo>
                    <a:pt x="122" y="293"/>
                    <a:pt x="120" y="298"/>
                    <a:pt x="113" y="298"/>
                  </a:cubicBezTo>
                  <a:cubicBezTo>
                    <a:pt x="113" y="299"/>
                    <a:pt x="111" y="300"/>
                    <a:pt x="110" y="300"/>
                  </a:cubicBezTo>
                  <a:cubicBezTo>
                    <a:pt x="107" y="300"/>
                    <a:pt x="105" y="301"/>
                    <a:pt x="103" y="297"/>
                  </a:cubicBezTo>
                  <a:cubicBezTo>
                    <a:pt x="99" y="297"/>
                    <a:pt x="99" y="297"/>
                    <a:pt x="99" y="297"/>
                  </a:cubicBezTo>
                  <a:cubicBezTo>
                    <a:pt x="99" y="300"/>
                    <a:pt x="99" y="300"/>
                    <a:pt x="99" y="300"/>
                  </a:cubicBezTo>
                  <a:cubicBezTo>
                    <a:pt x="99" y="301"/>
                    <a:pt x="99" y="304"/>
                    <a:pt x="103" y="304"/>
                  </a:cubicBezTo>
                  <a:cubicBezTo>
                    <a:pt x="103" y="306"/>
                    <a:pt x="103" y="306"/>
                    <a:pt x="103" y="306"/>
                  </a:cubicBezTo>
                  <a:cubicBezTo>
                    <a:pt x="99" y="306"/>
                    <a:pt x="99" y="307"/>
                    <a:pt x="97" y="307"/>
                  </a:cubicBezTo>
                  <a:cubicBezTo>
                    <a:pt x="95" y="307"/>
                    <a:pt x="91" y="306"/>
                    <a:pt x="91" y="305"/>
                  </a:cubicBezTo>
                  <a:cubicBezTo>
                    <a:pt x="88" y="306"/>
                    <a:pt x="82" y="307"/>
                    <a:pt x="82" y="309"/>
                  </a:cubicBezTo>
                  <a:cubicBezTo>
                    <a:pt x="82" y="309"/>
                    <a:pt x="82" y="310"/>
                    <a:pt x="82" y="310"/>
                  </a:cubicBezTo>
                  <a:cubicBezTo>
                    <a:pt x="82" y="313"/>
                    <a:pt x="92" y="315"/>
                    <a:pt x="96" y="316"/>
                  </a:cubicBezTo>
                  <a:cubicBezTo>
                    <a:pt x="97" y="316"/>
                    <a:pt x="97" y="318"/>
                    <a:pt x="98" y="318"/>
                  </a:cubicBezTo>
                  <a:cubicBezTo>
                    <a:pt x="98" y="321"/>
                    <a:pt x="100" y="326"/>
                    <a:pt x="104" y="326"/>
                  </a:cubicBezTo>
                  <a:cubicBezTo>
                    <a:pt x="104" y="327"/>
                    <a:pt x="106" y="327"/>
                    <a:pt x="106" y="329"/>
                  </a:cubicBezTo>
                  <a:cubicBezTo>
                    <a:pt x="106" y="330"/>
                    <a:pt x="105" y="331"/>
                    <a:pt x="105" y="332"/>
                  </a:cubicBezTo>
                  <a:cubicBezTo>
                    <a:pt x="105" y="332"/>
                    <a:pt x="105" y="332"/>
                    <a:pt x="105" y="332"/>
                  </a:cubicBezTo>
                  <a:cubicBezTo>
                    <a:pt x="105" y="333"/>
                    <a:pt x="105" y="337"/>
                    <a:pt x="105" y="338"/>
                  </a:cubicBezTo>
                  <a:cubicBezTo>
                    <a:pt x="105" y="343"/>
                    <a:pt x="102" y="344"/>
                    <a:pt x="102" y="348"/>
                  </a:cubicBezTo>
                  <a:cubicBezTo>
                    <a:pt x="102" y="348"/>
                    <a:pt x="98" y="350"/>
                    <a:pt x="97" y="350"/>
                  </a:cubicBezTo>
                  <a:cubicBezTo>
                    <a:pt x="94" y="350"/>
                    <a:pt x="93" y="349"/>
                    <a:pt x="90" y="349"/>
                  </a:cubicBezTo>
                  <a:cubicBezTo>
                    <a:pt x="79" y="349"/>
                    <a:pt x="79" y="349"/>
                    <a:pt x="79" y="349"/>
                  </a:cubicBezTo>
                  <a:cubicBezTo>
                    <a:pt x="78" y="349"/>
                    <a:pt x="76" y="349"/>
                    <a:pt x="76" y="349"/>
                  </a:cubicBezTo>
                  <a:cubicBezTo>
                    <a:pt x="65" y="349"/>
                    <a:pt x="65" y="349"/>
                    <a:pt x="65" y="349"/>
                  </a:cubicBezTo>
                  <a:cubicBezTo>
                    <a:pt x="64" y="349"/>
                    <a:pt x="63" y="347"/>
                    <a:pt x="62" y="347"/>
                  </a:cubicBezTo>
                  <a:cubicBezTo>
                    <a:pt x="61" y="347"/>
                    <a:pt x="53" y="352"/>
                    <a:pt x="53" y="353"/>
                  </a:cubicBezTo>
                  <a:cubicBezTo>
                    <a:pt x="53" y="355"/>
                    <a:pt x="55" y="358"/>
                    <a:pt x="55" y="361"/>
                  </a:cubicBezTo>
                  <a:cubicBezTo>
                    <a:pt x="55" y="367"/>
                    <a:pt x="53" y="373"/>
                    <a:pt x="53" y="379"/>
                  </a:cubicBezTo>
                  <a:cubicBezTo>
                    <a:pt x="53" y="380"/>
                    <a:pt x="51" y="381"/>
                    <a:pt x="51" y="384"/>
                  </a:cubicBezTo>
                  <a:cubicBezTo>
                    <a:pt x="51" y="386"/>
                    <a:pt x="51" y="387"/>
                    <a:pt x="55" y="387"/>
                  </a:cubicBezTo>
                  <a:cubicBezTo>
                    <a:pt x="55" y="390"/>
                    <a:pt x="55" y="391"/>
                    <a:pt x="55" y="396"/>
                  </a:cubicBezTo>
                  <a:cubicBezTo>
                    <a:pt x="55" y="397"/>
                    <a:pt x="55" y="398"/>
                    <a:pt x="57" y="398"/>
                  </a:cubicBezTo>
                  <a:cubicBezTo>
                    <a:pt x="60" y="398"/>
                    <a:pt x="62" y="396"/>
                    <a:pt x="66" y="396"/>
                  </a:cubicBezTo>
                  <a:cubicBezTo>
                    <a:pt x="71" y="396"/>
                    <a:pt x="72" y="405"/>
                    <a:pt x="75" y="405"/>
                  </a:cubicBezTo>
                  <a:cubicBezTo>
                    <a:pt x="80" y="405"/>
                    <a:pt x="83" y="400"/>
                    <a:pt x="88" y="400"/>
                  </a:cubicBezTo>
                  <a:cubicBezTo>
                    <a:pt x="89" y="400"/>
                    <a:pt x="95" y="399"/>
                    <a:pt x="95" y="400"/>
                  </a:cubicBezTo>
                  <a:cubicBezTo>
                    <a:pt x="95" y="399"/>
                    <a:pt x="95" y="399"/>
                    <a:pt x="95" y="399"/>
                  </a:cubicBezTo>
                  <a:cubicBezTo>
                    <a:pt x="99" y="401"/>
                    <a:pt x="100" y="395"/>
                    <a:pt x="103" y="394"/>
                  </a:cubicBezTo>
                  <a:cubicBezTo>
                    <a:pt x="108" y="392"/>
                    <a:pt x="109" y="389"/>
                    <a:pt x="112" y="384"/>
                  </a:cubicBezTo>
                  <a:cubicBezTo>
                    <a:pt x="111" y="384"/>
                    <a:pt x="110" y="383"/>
                    <a:pt x="110" y="381"/>
                  </a:cubicBezTo>
                  <a:cubicBezTo>
                    <a:pt x="110" y="376"/>
                    <a:pt x="116" y="367"/>
                    <a:pt x="120" y="366"/>
                  </a:cubicBezTo>
                  <a:cubicBezTo>
                    <a:pt x="125" y="365"/>
                    <a:pt x="130" y="363"/>
                    <a:pt x="132" y="359"/>
                  </a:cubicBezTo>
                  <a:cubicBezTo>
                    <a:pt x="130" y="354"/>
                    <a:pt x="130" y="354"/>
                    <a:pt x="130" y="354"/>
                  </a:cubicBezTo>
                  <a:cubicBezTo>
                    <a:pt x="130" y="350"/>
                    <a:pt x="134" y="348"/>
                    <a:pt x="137" y="348"/>
                  </a:cubicBezTo>
                  <a:cubicBezTo>
                    <a:pt x="142" y="348"/>
                    <a:pt x="145" y="351"/>
                    <a:pt x="150" y="351"/>
                  </a:cubicBezTo>
                  <a:cubicBezTo>
                    <a:pt x="155" y="351"/>
                    <a:pt x="158" y="347"/>
                    <a:pt x="162" y="345"/>
                  </a:cubicBezTo>
                  <a:cubicBezTo>
                    <a:pt x="164" y="344"/>
                    <a:pt x="164" y="341"/>
                    <a:pt x="169" y="341"/>
                  </a:cubicBezTo>
                  <a:cubicBezTo>
                    <a:pt x="177" y="341"/>
                    <a:pt x="179" y="350"/>
                    <a:pt x="183" y="355"/>
                  </a:cubicBezTo>
                  <a:cubicBezTo>
                    <a:pt x="183" y="357"/>
                    <a:pt x="186" y="358"/>
                    <a:pt x="188" y="359"/>
                  </a:cubicBezTo>
                  <a:cubicBezTo>
                    <a:pt x="192" y="363"/>
                    <a:pt x="193" y="365"/>
                    <a:pt x="200" y="367"/>
                  </a:cubicBezTo>
                  <a:cubicBezTo>
                    <a:pt x="200" y="368"/>
                    <a:pt x="204" y="369"/>
                    <a:pt x="205" y="369"/>
                  </a:cubicBezTo>
                  <a:cubicBezTo>
                    <a:pt x="205" y="370"/>
                    <a:pt x="210" y="376"/>
                    <a:pt x="211" y="376"/>
                  </a:cubicBezTo>
                  <a:cubicBezTo>
                    <a:pt x="212" y="378"/>
                    <a:pt x="213" y="379"/>
                    <a:pt x="213" y="382"/>
                  </a:cubicBezTo>
                  <a:cubicBezTo>
                    <a:pt x="213" y="385"/>
                    <a:pt x="212" y="388"/>
                    <a:pt x="210" y="388"/>
                  </a:cubicBezTo>
                  <a:cubicBezTo>
                    <a:pt x="210" y="389"/>
                    <a:pt x="210" y="390"/>
                    <a:pt x="212" y="390"/>
                  </a:cubicBezTo>
                  <a:cubicBezTo>
                    <a:pt x="215" y="390"/>
                    <a:pt x="215" y="385"/>
                    <a:pt x="217" y="383"/>
                  </a:cubicBezTo>
                  <a:cubicBezTo>
                    <a:pt x="217" y="383"/>
                    <a:pt x="220" y="383"/>
                    <a:pt x="220" y="382"/>
                  </a:cubicBezTo>
                  <a:cubicBezTo>
                    <a:pt x="220" y="379"/>
                    <a:pt x="216" y="378"/>
                    <a:pt x="216" y="375"/>
                  </a:cubicBezTo>
                  <a:cubicBezTo>
                    <a:pt x="216" y="373"/>
                    <a:pt x="218" y="372"/>
                    <a:pt x="221" y="372"/>
                  </a:cubicBezTo>
                  <a:cubicBezTo>
                    <a:pt x="224" y="372"/>
                    <a:pt x="226" y="375"/>
                    <a:pt x="228" y="375"/>
                  </a:cubicBezTo>
                  <a:cubicBezTo>
                    <a:pt x="229" y="370"/>
                    <a:pt x="223" y="369"/>
                    <a:pt x="219" y="366"/>
                  </a:cubicBezTo>
                  <a:cubicBezTo>
                    <a:pt x="217" y="366"/>
                    <a:pt x="212" y="365"/>
                    <a:pt x="213" y="362"/>
                  </a:cubicBezTo>
                  <a:cubicBezTo>
                    <a:pt x="213" y="361"/>
                    <a:pt x="213" y="361"/>
                    <a:pt x="213" y="360"/>
                  </a:cubicBezTo>
                  <a:cubicBezTo>
                    <a:pt x="210" y="360"/>
                    <a:pt x="208" y="361"/>
                    <a:pt x="204" y="360"/>
                  </a:cubicBezTo>
                  <a:cubicBezTo>
                    <a:pt x="202" y="359"/>
                    <a:pt x="201" y="355"/>
                    <a:pt x="200" y="352"/>
                  </a:cubicBezTo>
                  <a:cubicBezTo>
                    <a:pt x="199" y="350"/>
                    <a:pt x="197" y="346"/>
                    <a:pt x="194" y="345"/>
                  </a:cubicBezTo>
                  <a:cubicBezTo>
                    <a:pt x="191" y="344"/>
                    <a:pt x="189" y="343"/>
                    <a:pt x="189" y="339"/>
                  </a:cubicBezTo>
                  <a:cubicBezTo>
                    <a:pt x="189" y="338"/>
                    <a:pt x="190" y="336"/>
                    <a:pt x="190" y="335"/>
                  </a:cubicBezTo>
                  <a:cubicBezTo>
                    <a:pt x="190" y="335"/>
                    <a:pt x="189" y="334"/>
                    <a:pt x="189" y="334"/>
                  </a:cubicBezTo>
                  <a:cubicBezTo>
                    <a:pt x="189" y="331"/>
                    <a:pt x="194" y="332"/>
                    <a:pt x="196" y="330"/>
                  </a:cubicBezTo>
                  <a:cubicBezTo>
                    <a:pt x="198" y="332"/>
                    <a:pt x="196" y="337"/>
                    <a:pt x="199" y="337"/>
                  </a:cubicBezTo>
                  <a:cubicBezTo>
                    <a:pt x="202" y="337"/>
                    <a:pt x="204" y="337"/>
                    <a:pt x="206" y="337"/>
                  </a:cubicBezTo>
                  <a:cubicBezTo>
                    <a:pt x="206" y="341"/>
                    <a:pt x="212" y="349"/>
                    <a:pt x="217" y="349"/>
                  </a:cubicBezTo>
                  <a:cubicBezTo>
                    <a:pt x="218" y="349"/>
                    <a:pt x="219" y="349"/>
                    <a:pt x="220" y="349"/>
                  </a:cubicBezTo>
                  <a:cubicBezTo>
                    <a:pt x="220" y="353"/>
                    <a:pt x="224" y="352"/>
                    <a:pt x="227" y="354"/>
                  </a:cubicBezTo>
                  <a:cubicBezTo>
                    <a:pt x="230" y="355"/>
                    <a:pt x="235" y="360"/>
                    <a:pt x="235" y="363"/>
                  </a:cubicBezTo>
                  <a:cubicBezTo>
                    <a:pt x="235" y="365"/>
                    <a:pt x="235" y="366"/>
                    <a:pt x="235" y="369"/>
                  </a:cubicBezTo>
                  <a:cubicBezTo>
                    <a:pt x="235" y="374"/>
                    <a:pt x="239" y="376"/>
                    <a:pt x="241" y="379"/>
                  </a:cubicBezTo>
                  <a:cubicBezTo>
                    <a:pt x="243" y="381"/>
                    <a:pt x="245" y="383"/>
                    <a:pt x="246" y="386"/>
                  </a:cubicBezTo>
                  <a:cubicBezTo>
                    <a:pt x="246" y="387"/>
                    <a:pt x="247" y="389"/>
                    <a:pt x="247" y="389"/>
                  </a:cubicBezTo>
                  <a:cubicBezTo>
                    <a:pt x="249" y="389"/>
                    <a:pt x="250" y="389"/>
                    <a:pt x="251" y="389"/>
                  </a:cubicBezTo>
                  <a:cubicBezTo>
                    <a:pt x="251" y="389"/>
                    <a:pt x="248" y="391"/>
                    <a:pt x="248" y="393"/>
                  </a:cubicBezTo>
                  <a:cubicBezTo>
                    <a:pt x="248" y="397"/>
                    <a:pt x="251" y="401"/>
                    <a:pt x="255" y="401"/>
                  </a:cubicBezTo>
                  <a:cubicBezTo>
                    <a:pt x="255" y="401"/>
                    <a:pt x="257" y="401"/>
                    <a:pt x="258" y="401"/>
                  </a:cubicBezTo>
                  <a:cubicBezTo>
                    <a:pt x="256" y="397"/>
                    <a:pt x="257" y="396"/>
                    <a:pt x="257" y="395"/>
                  </a:cubicBezTo>
                  <a:cubicBezTo>
                    <a:pt x="257" y="393"/>
                    <a:pt x="259" y="392"/>
                    <a:pt x="255" y="390"/>
                  </a:cubicBezTo>
                  <a:cubicBezTo>
                    <a:pt x="255" y="388"/>
                    <a:pt x="255" y="388"/>
                    <a:pt x="255" y="388"/>
                  </a:cubicBezTo>
                  <a:cubicBezTo>
                    <a:pt x="259" y="389"/>
                    <a:pt x="260" y="393"/>
                    <a:pt x="263" y="393"/>
                  </a:cubicBezTo>
                  <a:cubicBezTo>
                    <a:pt x="263" y="393"/>
                    <a:pt x="263" y="393"/>
                    <a:pt x="263" y="393"/>
                  </a:cubicBezTo>
                  <a:cubicBezTo>
                    <a:pt x="264" y="389"/>
                    <a:pt x="266" y="392"/>
                    <a:pt x="267" y="391"/>
                  </a:cubicBezTo>
                  <a:cubicBezTo>
                    <a:pt x="267" y="391"/>
                    <a:pt x="266" y="389"/>
                    <a:pt x="266" y="389"/>
                  </a:cubicBezTo>
                  <a:cubicBezTo>
                    <a:pt x="264" y="389"/>
                    <a:pt x="258" y="383"/>
                    <a:pt x="258" y="382"/>
                  </a:cubicBezTo>
                  <a:cubicBezTo>
                    <a:pt x="258" y="381"/>
                    <a:pt x="259" y="381"/>
                    <a:pt x="259" y="379"/>
                  </a:cubicBezTo>
                  <a:cubicBezTo>
                    <a:pt x="255" y="374"/>
                    <a:pt x="255" y="374"/>
                    <a:pt x="255" y="374"/>
                  </a:cubicBezTo>
                  <a:cubicBezTo>
                    <a:pt x="255" y="373"/>
                    <a:pt x="256" y="372"/>
                    <a:pt x="257" y="372"/>
                  </a:cubicBezTo>
                  <a:cubicBezTo>
                    <a:pt x="259" y="372"/>
                    <a:pt x="260" y="375"/>
                    <a:pt x="263" y="375"/>
                  </a:cubicBezTo>
                  <a:cubicBezTo>
                    <a:pt x="264" y="373"/>
                    <a:pt x="264" y="372"/>
                    <a:pt x="263" y="370"/>
                  </a:cubicBezTo>
                  <a:cubicBezTo>
                    <a:pt x="266" y="369"/>
                    <a:pt x="267" y="367"/>
                    <a:pt x="271" y="367"/>
                  </a:cubicBezTo>
                  <a:cubicBezTo>
                    <a:pt x="275" y="367"/>
                    <a:pt x="277" y="372"/>
                    <a:pt x="280" y="372"/>
                  </a:cubicBezTo>
                  <a:cubicBezTo>
                    <a:pt x="283" y="372"/>
                    <a:pt x="284" y="369"/>
                    <a:pt x="287" y="367"/>
                  </a:cubicBezTo>
                  <a:cubicBezTo>
                    <a:pt x="289" y="367"/>
                    <a:pt x="290" y="367"/>
                    <a:pt x="293" y="367"/>
                  </a:cubicBezTo>
                  <a:cubicBezTo>
                    <a:pt x="294" y="367"/>
                    <a:pt x="295" y="367"/>
                    <a:pt x="295" y="366"/>
                  </a:cubicBezTo>
                  <a:cubicBezTo>
                    <a:pt x="294" y="364"/>
                    <a:pt x="288" y="361"/>
                    <a:pt x="288" y="356"/>
                  </a:cubicBezTo>
                  <a:cubicBezTo>
                    <a:pt x="288" y="353"/>
                    <a:pt x="291" y="348"/>
                    <a:pt x="295" y="346"/>
                  </a:cubicBezTo>
                  <a:cubicBezTo>
                    <a:pt x="295" y="340"/>
                    <a:pt x="295" y="340"/>
                    <a:pt x="295" y="340"/>
                  </a:cubicBezTo>
                  <a:cubicBezTo>
                    <a:pt x="295" y="339"/>
                    <a:pt x="295" y="341"/>
                    <a:pt x="296" y="337"/>
                  </a:cubicBezTo>
                  <a:cubicBezTo>
                    <a:pt x="296" y="335"/>
                    <a:pt x="298" y="334"/>
                    <a:pt x="301" y="333"/>
                  </a:cubicBezTo>
                  <a:cubicBezTo>
                    <a:pt x="300" y="332"/>
                    <a:pt x="301" y="331"/>
                    <a:pt x="300" y="330"/>
                  </a:cubicBezTo>
                  <a:cubicBezTo>
                    <a:pt x="305" y="328"/>
                    <a:pt x="306" y="323"/>
                    <a:pt x="311" y="323"/>
                  </a:cubicBezTo>
                  <a:cubicBezTo>
                    <a:pt x="315" y="323"/>
                    <a:pt x="325" y="340"/>
                    <a:pt x="328" y="340"/>
                  </a:cubicBezTo>
                  <a:cubicBezTo>
                    <a:pt x="332" y="340"/>
                    <a:pt x="342" y="335"/>
                    <a:pt x="344" y="333"/>
                  </a:cubicBezTo>
                  <a:cubicBezTo>
                    <a:pt x="344" y="333"/>
                    <a:pt x="338" y="332"/>
                    <a:pt x="338" y="332"/>
                  </a:cubicBezTo>
                  <a:cubicBezTo>
                    <a:pt x="337" y="332"/>
                    <a:pt x="334" y="331"/>
                    <a:pt x="334" y="328"/>
                  </a:cubicBezTo>
                  <a:cubicBezTo>
                    <a:pt x="334" y="326"/>
                    <a:pt x="351" y="320"/>
                    <a:pt x="357" y="318"/>
                  </a:cubicBezTo>
                  <a:cubicBezTo>
                    <a:pt x="357" y="318"/>
                    <a:pt x="354" y="321"/>
                    <a:pt x="353" y="322"/>
                  </a:cubicBezTo>
                  <a:cubicBezTo>
                    <a:pt x="353" y="323"/>
                    <a:pt x="359" y="329"/>
                    <a:pt x="346" y="333"/>
                  </a:cubicBezTo>
                  <a:cubicBezTo>
                    <a:pt x="351" y="346"/>
                    <a:pt x="377" y="344"/>
                    <a:pt x="377" y="361"/>
                  </a:cubicBezTo>
                  <a:cubicBezTo>
                    <a:pt x="374" y="363"/>
                    <a:pt x="371" y="365"/>
                    <a:pt x="367" y="365"/>
                  </a:cubicBezTo>
                  <a:cubicBezTo>
                    <a:pt x="365" y="365"/>
                    <a:pt x="361" y="365"/>
                    <a:pt x="354" y="365"/>
                  </a:cubicBezTo>
                  <a:cubicBezTo>
                    <a:pt x="352" y="365"/>
                    <a:pt x="343" y="364"/>
                    <a:pt x="343" y="361"/>
                  </a:cubicBezTo>
                  <a:cubicBezTo>
                    <a:pt x="338" y="361"/>
                    <a:pt x="338" y="358"/>
                    <a:pt x="332" y="358"/>
                  </a:cubicBezTo>
                  <a:cubicBezTo>
                    <a:pt x="328" y="358"/>
                    <a:pt x="322" y="359"/>
                    <a:pt x="319" y="360"/>
                  </a:cubicBezTo>
                  <a:cubicBezTo>
                    <a:pt x="316" y="362"/>
                    <a:pt x="312" y="365"/>
                    <a:pt x="310" y="365"/>
                  </a:cubicBezTo>
                  <a:cubicBezTo>
                    <a:pt x="310" y="365"/>
                    <a:pt x="305" y="365"/>
                    <a:pt x="302" y="365"/>
                  </a:cubicBezTo>
                  <a:cubicBezTo>
                    <a:pt x="301" y="365"/>
                    <a:pt x="297" y="364"/>
                    <a:pt x="297" y="366"/>
                  </a:cubicBezTo>
                  <a:cubicBezTo>
                    <a:pt x="297" y="368"/>
                    <a:pt x="298" y="367"/>
                    <a:pt x="299" y="369"/>
                  </a:cubicBezTo>
                  <a:cubicBezTo>
                    <a:pt x="295" y="371"/>
                    <a:pt x="278" y="370"/>
                    <a:pt x="278" y="377"/>
                  </a:cubicBezTo>
                  <a:cubicBezTo>
                    <a:pt x="278" y="378"/>
                    <a:pt x="281" y="378"/>
                    <a:pt x="282" y="378"/>
                  </a:cubicBezTo>
                  <a:cubicBezTo>
                    <a:pt x="282" y="379"/>
                    <a:pt x="282" y="379"/>
                    <a:pt x="282" y="381"/>
                  </a:cubicBezTo>
                  <a:cubicBezTo>
                    <a:pt x="282" y="385"/>
                    <a:pt x="280" y="385"/>
                    <a:pt x="278" y="387"/>
                  </a:cubicBezTo>
                  <a:cubicBezTo>
                    <a:pt x="281" y="389"/>
                    <a:pt x="283" y="388"/>
                    <a:pt x="285" y="391"/>
                  </a:cubicBezTo>
                  <a:cubicBezTo>
                    <a:pt x="283" y="394"/>
                    <a:pt x="290" y="398"/>
                    <a:pt x="291" y="399"/>
                  </a:cubicBezTo>
                  <a:cubicBezTo>
                    <a:pt x="291" y="399"/>
                    <a:pt x="290" y="401"/>
                    <a:pt x="289" y="401"/>
                  </a:cubicBezTo>
                  <a:cubicBezTo>
                    <a:pt x="292" y="401"/>
                    <a:pt x="292" y="401"/>
                    <a:pt x="292" y="401"/>
                  </a:cubicBezTo>
                  <a:cubicBezTo>
                    <a:pt x="296" y="397"/>
                    <a:pt x="298" y="404"/>
                    <a:pt x="302" y="404"/>
                  </a:cubicBezTo>
                  <a:cubicBezTo>
                    <a:pt x="307" y="404"/>
                    <a:pt x="306" y="399"/>
                    <a:pt x="310" y="399"/>
                  </a:cubicBezTo>
                  <a:cubicBezTo>
                    <a:pt x="315" y="399"/>
                    <a:pt x="317" y="404"/>
                    <a:pt x="322" y="404"/>
                  </a:cubicBezTo>
                  <a:cubicBezTo>
                    <a:pt x="328" y="404"/>
                    <a:pt x="329" y="401"/>
                    <a:pt x="333" y="399"/>
                  </a:cubicBezTo>
                  <a:cubicBezTo>
                    <a:pt x="334" y="400"/>
                    <a:pt x="336" y="400"/>
                    <a:pt x="338" y="400"/>
                  </a:cubicBezTo>
                  <a:cubicBezTo>
                    <a:pt x="340" y="400"/>
                    <a:pt x="339" y="399"/>
                    <a:pt x="343" y="398"/>
                  </a:cubicBezTo>
                  <a:cubicBezTo>
                    <a:pt x="343" y="401"/>
                    <a:pt x="343" y="401"/>
                    <a:pt x="343" y="401"/>
                  </a:cubicBezTo>
                  <a:cubicBezTo>
                    <a:pt x="343" y="401"/>
                    <a:pt x="341" y="401"/>
                    <a:pt x="341" y="403"/>
                  </a:cubicBezTo>
                  <a:cubicBezTo>
                    <a:pt x="341" y="406"/>
                    <a:pt x="342" y="409"/>
                    <a:pt x="342" y="413"/>
                  </a:cubicBezTo>
                  <a:cubicBezTo>
                    <a:pt x="342" y="418"/>
                    <a:pt x="337" y="419"/>
                    <a:pt x="336" y="423"/>
                  </a:cubicBezTo>
                  <a:cubicBezTo>
                    <a:pt x="334" y="428"/>
                    <a:pt x="334" y="430"/>
                    <a:pt x="332" y="435"/>
                  </a:cubicBezTo>
                  <a:cubicBezTo>
                    <a:pt x="332" y="436"/>
                    <a:pt x="330" y="436"/>
                    <a:pt x="330" y="438"/>
                  </a:cubicBezTo>
                  <a:cubicBezTo>
                    <a:pt x="332" y="442"/>
                    <a:pt x="332" y="442"/>
                    <a:pt x="332" y="442"/>
                  </a:cubicBezTo>
                  <a:cubicBezTo>
                    <a:pt x="331" y="441"/>
                    <a:pt x="331" y="440"/>
                    <a:pt x="331" y="439"/>
                  </a:cubicBezTo>
                  <a:cubicBezTo>
                    <a:pt x="328" y="440"/>
                    <a:pt x="328" y="441"/>
                    <a:pt x="324" y="441"/>
                  </a:cubicBezTo>
                  <a:cubicBezTo>
                    <a:pt x="319" y="441"/>
                    <a:pt x="317" y="438"/>
                    <a:pt x="312" y="438"/>
                  </a:cubicBezTo>
                  <a:cubicBezTo>
                    <a:pt x="305" y="438"/>
                    <a:pt x="303" y="442"/>
                    <a:pt x="296" y="442"/>
                  </a:cubicBezTo>
                  <a:cubicBezTo>
                    <a:pt x="288" y="442"/>
                    <a:pt x="278" y="438"/>
                    <a:pt x="271" y="435"/>
                  </a:cubicBezTo>
                  <a:cubicBezTo>
                    <a:pt x="267" y="434"/>
                    <a:pt x="262" y="436"/>
                    <a:pt x="260" y="434"/>
                  </a:cubicBezTo>
                  <a:cubicBezTo>
                    <a:pt x="259" y="432"/>
                    <a:pt x="256" y="433"/>
                    <a:pt x="256" y="429"/>
                  </a:cubicBezTo>
                  <a:cubicBezTo>
                    <a:pt x="251" y="429"/>
                    <a:pt x="251" y="429"/>
                    <a:pt x="251" y="429"/>
                  </a:cubicBezTo>
                  <a:cubicBezTo>
                    <a:pt x="251" y="428"/>
                    <a:pt x="251" y="428"/>
                    <a:pt x="251" y="428"/>
                  </a:cubicBezTo>
                  <a:cubicBezTo>
                    <a:pt x="244" y="430"/>
                    <a:pt x="239" y="430"/>
                    <a:pt x="239" y="437"/>
                  </a:cubicBezTo>
                  <a:cubicBezTo>
                    <a:pt x="239" y="439"/>
                    <a:pt x="239" y="440"/>
                    <a:pt x="239" y="442"/>
                  </a:cubicBezTo>
                  <a:cubicBezTo>
                    <a:pt x="239" y="443"/>
                    <a:pt x="236" y="444"/>
                    <a:pt x="234" y="444"/>
                  </a:cubicBezTo>
                  <a:cubicBezTo>
                    <a:pt x="217" y="444"/>
                    <a:pt x="212" y="425"/>
                    <a:pt x="197" y="425"/>
                  </a:cubicBezTo>
                  <a:cubicBezTo>
                    <a:pt x="195" y="425"/>
                    <a:pt x="193" y="425"/>
                    <a:pt x="191" y="425"/>
                  </a:cubicBezTo>
                  <a:cubicBezTo>
                    <a:pt x="186" y="425"/>
                    <a:pt x="180" y="421"/>
                    <a:pt x="180" y="415"/>
                  </a:cubicBezTo>
                  <a:cubicBezTo>
                    <a:pt x="180" y="412"/>
                    <a:pt x="183" y="411"/>
                    <a:pt x="183" y="407"/>
                  </a:cubicBezTo>
                  <a:cubicBezTo>
                    <a:pt x="183" y="405"/>
                    <a:pt x="180" y="404"/>
                    <a:pt x="180" y="402"/>
                  </a:cubicBezTo>
                  <a:cubicBezTo>
                    <a:pt x="180" y="399"/>
                    <a:pt x="183" y="400"/>
                    <a:pt x="184" y="397"/>
                  </a:cubicBezTo>
                  <a:cubicBezTo>
                    <a:pt x="182" y="397"/>
                    <a:pt x="182" y="398"/>
                    <a:pt x="180" y="398"/>
                  </a:cubicBezTo>
                  <a:cubicBezTo>
                    <a:pt x="177" y="398"/>
                    <a:pt x="178" y="394"/>
                    <a:pt x="174" y="394"/>
                  </a:cubicBezTo>
                  <a:cubicBezTo>
                    <a:pt x="169" y="394"/>
                    <a:pt x="169" y="397"/>
                    <a:pt x="164" y="397"/>
                  </a:cubicBezTo>
                  <a:cubicBezTo>
                    <a:pt x="162" y="397"/>
                    <a:pt x="161" y="396"/>
                    <a:pt x="158" y="396"/>
                  </a:cubicBezTo>
                  <a:cubicBezTo>
                    <a:pt x="154" y="396"/>
                    <a:pt x="151" y="399"/>
                    <a:pt x="148" y="399"/>
                  </a:cubicBezTo>
                  <a:cubicBezTo>
                    <a:pt x="146" y="399"/>
                    <a:pt x="143" y="397"/>
                    <a:pt x="140" y="397"/>
                  </a:cubicBezTo>
                  <a:cubicBezTo>
                    <a:pt x="130" y="397"/>
                    <a:pt x="113" y="403"/>
                    <a:pt x="104" y="408"/>
                  </a:cubicBezTo>
                  <a:cubicBezTo>
                    <a:pt x="102" y="409"/>
                    <a:pt x="101" y="412"/>
                    <a:pt x="96" y="412"/>
                  </a:cubicBezTo>
                  <a:cubicBezTo>
                    <a:pt x="88" y="412"/>
                    <a:pt x="82" y="411"/>
                    <a:pt x="77" y="406"/>
                  </a:cubicBezTo>
                  <a:cubicBezTo>
                    <a:pt x="74" y="408"/>
                    <a:pt x="74" y="409"/>
                    <a:pt x="72" y="413"/>
                  </a:cubicBezTo>
                  <a:cubicBezTo>
                    <a:pt x="73" y="413"/>
                    <a:pt x="73" y="413"/>
                    <a:pt x="73" y="413"/>
                  </a:cubicBezTo>
                  <a:cubicBezTo>
                    <a:pt x="67" y="421"/>
                    <a:pt x="59" y="427"/>
                    <a:pt x="53" y="434"/>
                  </a:cubicBezTo>
                  <a:cubicBezTo>
                    <a:pt x="49" y="440"/>
                    <a:pt x="52" y="443"/>
                    <a:pt x="50" y="452"/>
                  </a:cubicBezTo>
                  <a:cubicBezTo>
                    <a:pt x="48" y="455"/>
                    <a:pt x="43" y="460"/>
                    <a:pt x="39" y="462"/>
                  </a:cubicBezTo>
                  <a:cubicBezTo>
                    <a:pt x="35" y="464"/>
                    <a:pt x="29" y="463"/>
                    <a:pt x="26" y="468"/>
                  </a:cubicBezTo>
                  <a:cubicBezTo>
                    <a:pt x="21" y="475"/>
                    <a:pt x="14" y="487"/>
                    <a:pt x="11" y="496"/>
                  </a:cubicBezTo>
                  <a:cubicBezTo>
                    <a:pt x="10" y="500"/>
                    <a:pt x="5" y="502"/>
                    <a:pt x="5" y="507"/>
                  </a:cubicBezTo>
                  <a:cubicBezTo>
                    <a:pt x="5" y="516"/>
                    <a:pt x="9" y="522"/>
                    <a:pt x="9" y="532"/>
                  </a:cubicBezTo>
                  <a:cubicBezTo>
                    <a:pt x="9" y="538"/>
                    <a:pt x="5" y="550"/>
                    <a:pt x="0" y="553"/>
                  </a:cubicBezTo>
                  <a:cubicBezTo>
                    <a:pt x="1" y="556"/>
                    <a:pt x="3" y="558"/>
                    <a:pt x="3" y="561"/>
                  </a:cubicBezTo>
                  <a:cubicBezTo>
                    <a:pt x="3" y="563"/>
                    <a:pt x="4" y="565"/>
                    <a:pt x="4" y="569"/>
                  </a:cubicBezTo>
                  <a:cubicBezTo>
                    <a:pt x="3" y="569"/>
                    <a:pt x="3" y="569"/>
                    <a:pt x="3" y="569"/>
                  </a:cubicBezTo>
                  <a:cubicBezTo>
                    <a:pt x="5" y="569"/>
                    <a:pt x="5" y="570"/>
                    <a:pt x="6" y="571"/>
                  </a:cubicBezTo>
                  <a:cubicBezTo>
                    <a:pt x="6" y="572"/>
                    <a:pt x="18" y="583"/>
                    <a:pt x="20" y="584"/>
                  </a:cubicBezTo>
                  <a:cubicBezTo>
                    <a:pt x="26" y="588"/>
                    <a:pt x="27" y="593"/>
                    <a:pt x="31" y="600"/>
                  </a:cubicBezTo>
                  <a:cubicBezTo>
                    <a:pt x="36" y="607"/>
                    <a:pt x="49" y="615"/>
                    <a:pt x="56" y="620"/>
                  </a:cubicBezTo>
                  <a:cubicBezTo>
                    <a:pt x="57" y="620"/>
                    <a:pt x="60" y="621"/>
                    <a:pt x="62" y="621"/>
                  </a:cubicBezTo>
                  <a:cubicBezTo>
                    <a:pt x="71" y="621"/>
                    <a:pt x="75" y="617"/>
                    <a:pt x="84" y="617"/>
                  </a:cubicBezTo>
                  <a:cubicBezTo>
                    <a:pt x="89" y="617"/>
                    <a:pt x="94" y="620"/>
                    <a:pt x="98" y="620"/>
                  </a:cubicBezTo>
                  <a:cubicBezTo>
                    <a:pt x="101" y="620"/>
                    <a:pt x="102" y="617"/>
                    <a:pt x="106" y="616"/>
                  </a:cubicBezTo>
                  <a:cubicBezTo>
                    <a:pt x="114" y="613"/>
                    <a:pt x="123" y="608"/>
                    <a:pt x="134" y="608"/>
                  </a:cubicBezTo>
                  <a:cubicBezTo>
                    <a:pt x="143" y="608"/>
                    <a:pt x="145" y="621"/>
                    <a:pt x="152" y="621"/>
                  </a:cubicBezTo>
                  <a:cubicBezTo>
                    <a:pt x="154" y="621"/>
                    <a:pt x="157" y="621"/>
                    <a:pt x="161" y="621"/>
                  </a:cubicBezTo>
                  <a:cubicBezTo>
                    <a:pt x="169" y="621"/>
                    <a:pt x="173" y="626"/>
                    <a:pt x="175" y="631"/>
                  </a:cubicBezTo>
                  <a:cubicBezTo>
                    <a:pt x="173" y="633"/>
                    <a:pt x="173" y="639"/>
                    <a:pt x="173" y="642"/>
                  </a:cubicBezTo>
                  <a:cubicBezTo>
                    <a:pt x="173" y="643"/>
                    <a:pt x="172" y="644"/>
                    <a:pt x="173" y="646"/>
                  </a:cubicBezTo>
                  <a:cubicBezTo>
                    <a:pt x="171" y="646"/>
                    <a:pt x="168" y="652"/>
                    <a:pt x="168" y="655"/>
                  </a:cubicBezTo>
                  <a:cubicBezTo>
                    <a:pt x="168" y="665"/>
                    <a:pt x="181" y="673"/>
                    <a:pt x="187" y="681"/>
                  </a:cubicBezTo>
                  <a:cubicBezTo>
                    <a:pt x="190" y="685"/>
                    <a:pt x="189" y="690"/>
                    <a:pt x="191" y="694"/>
                  </a:cubicBezTo>
                  <a:cubicBezTo>
                    <a:pt x="193" y="700"/>
                    <a:pt x="195" y="703"/>
                    <a:pt x="196" y="713"/>
                  </a:cubicBezTo>
                  <a:cubicBezTo>
                    <a:pt x="197" y="718"/>
                    <a:pt x="199" y="720"/>
                    <a:pt x="199" y="726"/>
                  </a:cubicBezTo>
                  <a:cubicBezTo>
                    <a:pt x="199" y="738"/>
                    <a:pt x="185" y="742"/>
                    <a:pt x="185" y="758"/>
                  </a:cubicBezTo>
                  <a:cubicBezTo>
                    <a:pt x="185" y="773"/>
                    <a:pt x="192" y="781"/>
                    <a:pt x="198" y="792"/>
                  </a:cubicBezTo>
                  <a:cubicBezTo>
                    <a:pt x="200" y="795"/>
                    <a:pt x="203" y="796"/>
                    <a:pt x="203" y="799"/>
                  </a:cubicBezTo>
                  <a:cubicBezTo>
                    <a:pt x="203" y="801"/>
                    <a:pt x="203" y="802"/>
                    <a:pt x="203" y="805"/>
                  </a:cubicBezTo>
                  <a:cubicBezTo>
                    <a:pt x="203" y="825"/>
                    <a:pt x="213" y="839"/>
                    <a:pt x="221" y="853"/>
                  </a:cubicBezTo>
                  <a:cubicBezTo>
                    <a:pt x="222" y="855"/>
                    <a:pt x="229" y="861"/>
                    <a:pt x="229" y="865"/>
                  </a:cubicBezTo>
                  <a:cubicBezTo>
                    <a:pt x="229" y="868"/>
                    <a:pt x="228" y="869"/>
                    <a:pt x="226" y="871"/>
                  </a:cubicBezTo>
                  <a:cubicBezTo>
                    <a:pt x="228" y="873"/>
                    <a:pt x="230" y="878"/>
                    <a:pt x="230" y="883"/>
                  </a:cubicBezTo>
                  <a:cubicBezTo>
                    <a:pt x="230" y="882"/>
                    <a:pt x="231" y="882"/>
                    <a:pt x="232" y="881"/>
                  </a:cubicBezTo>
                  <a:cubicBezTo>
                    <a:pt x="233" y="884"/>
                    <a:pt x="235" y="886"/>
                    <a:pt x="239" y="886"/>
                  </a:cubicBezTo>
                  <a:cubicBezTo>
                    <a:pt x="248" y="886"/>
                    <a:pt x="254" y="879"/>
                    <a:pt x="263" y="879"/>
                  </a:cubicBezTo>
                  <a:cubicBezTo>
                    <a:pt x="266" y="879"/>
                    <a:pt x="267" y="881"/>
                    <a:pt x="269" y="881"/>
                  </a:cubicBezTo>
                  <a:cubicBezTo>
                    <a:pt x="271" y="881"/>
                    <a:pt x="273" y="880"/>
                    <a:pt x="276" y="880"/>
                  </a:cubicBezTo>
                  <a:cubicBezTo>
                    <a:pt x="277" y="876"/>
                    <a:pt x="283" y="878"/>
                    <a:pt x="286" y="876"/>
                  </a:cubicBezTo>
                  <a:cubicBezTo>
                    <a:pt x="296" y="871"/>
                    <a:pt x="298" y="865"/>
                    <a:pt x="304" y="858"/>
                  </a:cubicBezTo>
                  <a:cubicBezTo>
                    <a:pt x="307" y="853"/>
                    <a:pt x="308" y="848"/>
                    <a:pt x="313" y="843"/>
                  </a:cubicBezTo>
                  <a:cubicBezTo>
                    <a:pt x="316" y="840"/>
                    <a:pt x="322" y="835"/>
                    <a:pt x="322" y="829"/>
                  </a:cubicBezTo>
                  <a:cubicBezTo>
                    <a:pt x="322" y="827"/>
                    <a:pt x="321" y="825"/>
                    <a:pt x="319" y="824"/>
                  </a:cubicBezTo>
                  <a:cubicBezTo>
                    <a:pt x="321" y="818"/>
                    <a:pt x="324" y="816"/>
                    <a:pt x="330" y="813"/>
                  </a:cubicBezTo>
                  <a:cubicBezTo>
                    <a:pt x="332" y="813"/>
                    <a:pt x="335" y="814"/>
                    <a:pt x="337" y="812"/>
                  </a:cubicBezTo>
                  <a:cubicBezTo>
                    <a:pt x="338" y="810"/>
                    <a:pt x="339" y="802"/>
                    <a:pt x="339" y="799"/>
                  </a:cubicBezTo>
                  <a:cubicBezTo>
                    <a:pt x="339" y="792"/>
                    <a:pt x="332" y="788"/>
                    <a:pt x="332" y="783"/>
                  </a:cubicBezTo>
                  <a:cubicBezTo>
                    <a:pt x="332" y="781"/>
                    <a:pt x="336" y="777"/>
                    <a:pt x="339" y="777"/>
                  </a:cubicBezTo>
                  <a:cubicBezTo>
                    <a:pt x="341" y="762"/>
                    <a:pt x="371" y="764"/>
                    <a:pt x="371" y="746"/>
                  </a:cubicBezTo>
                  <a:cubicBezTo>
                    <a:pt x="371" y="744"/>
                    <a:pt x="371" y="743"/>
                    <a:pt x="370" y="742"/>
                  </a:cubicBezTo>
                  <a:cubicBezTo>
                    <a:pt x="370" y="735"/>
                    <a:pt x="371" y="731"/>
                    <a:pt x="371" y="727"/>
                  </a:cubicBezTo>
                  <a:cubicBezTo>
                    <a:pt x="371" y="722"/>
                    <a:pt x="371" y="722"/>
                    <a:pt x="371" y="722"/>
                  </a:cubicBezTo>
                  <a:cubicBezTo>
                    <a:pt x="371" y="721"/>
                    <a:pt x="372" y="720"/>
                    <a:pt x="372" y="718"/>
                  </a:cubicBezTo>
                  <a:cubicBezTo>
                    <a:pt x="372" y="714"/>
                    <a:pt x="364" y="710"/>
                    <a:pt x="364" y="702"/>
                  </a:cubicBezTo>
                  <a:cubicBezTo>
                    <a:pt x="364" y="695"/>
                    <a:pt x="362" y="692"/>
                    <a:pt x="362" y="685"/>
                  </a:cubicBezTo>
                  <a:cubicBezTo>
                    <a:pt x="362" y="679"/>
                    <a:pt x="368" y="677"/>
                    <a:pt x="369" y="672"/>
                  </a:cubicBezTo>
                  <a:cubicBezTo>
                    <a:pt x="375" y="652"/>
                    <a:pt x="391" y="648"/>
                    <a:pt x="406" y="636"/>
                  </a:cubicBezTo>
                  <a:cubicBezTo>
                    <a:pt x="414" y="630"/>
                    <a:pt x="417" y="621"/>
                    <a:pt x="424" y="612"/>
                  </a:cubicBezTo>
                  <a:cubicBezTo>
                    <a:pt x="430" y="605"/>
                    <a:pt x="440" y="588"/>
                    <a:pt x="440" y="575"/>
                  </a:cubicBezTo>
                  <a:cubicBezTo>
                    <a:pt x="440" y="574"/>
                    <a:pt x="439" y="573"/>
                    <a:pt x="438" y="571"/>
                  </a:cubicBezTo>
                  <a:cubicBezTo>
                    <a:pt x="430" y="574"/>
                    <a:pt x="422" y="577"/>
                    <a:pt x="413" y="578"/>
                  </a:cubicBezTo>
                  <a:cubicBezTo>
                    <a:pt x="410" y="579"/>
                    <a:pt x="408" y="577"/>
                    <a:pt x="404" y="578"/>
                  </a:cubicBezTo>
                  <a:cubicBezTo>
                    <a:pt x="401" y="579"/>
                    <a:pt x="401" y="582"/>
                    <a:pt x="397" y="582"/>
                  </a:cubicBezTo>
                  <a:cubicBezTo>
                    <a:pt x="394" y="582"/>
                    <a:pt x="391" y="575"/>
                    <a:pt x="388" y="573"/>
                  </a:cubicBezTo>
                  <a:cubicBezTo>
                    <a:pt x="390" y="570"/>
                    <a:pt x="388" y="569"/>
                    <a:pt x="388" y="565"/>
                  </a:cubicBezTo>
                  <a:cubicBezTo>
                    <a:pt x="380" y="565"/>
                    <a:pt x="378" y="556"/>
                    <a:pt x="375" y="553"/>
                  </a:cubicBezTo>
                  <a:cubicBezTo>
                    <a:pt x="371" y="550"/>
                    <a:pt x="368" y="550"/>
                    <a:pt x="365" y="547"/>
                  </a:cubicBezTo>
                  <a:cubicBezTo>
                    <a:pt x="361" y="542"/>
                    <a:pt x="362" y="537"/>
                    <a:pt x="358" y="531"/>
                  </a:cubicBezTo>
                  <a:cubicBezTo>
                    <a:pt x="355" y="527"/>
                    <a:pt x="351" y="527"/>
                    <a:pt x="347" y="520"/>
                  </a:cubicBezTo>
                  <a:cubicBezTo>
                    <a:pt x="347" y="508"/>
                    <a:pt x="347" y="508"/>
                    <a:pt x="347" y="508"/>
                  </a:cubicBezTo>
                  <a:cubicBezTo>
                    <a:pt x="347" y="506"/>
                    <a:pt x="338" y="496"/>
                    <a:pt x="339" y="491"/>
                  </a:cubicBezTo>
                  <a:cubicBezTo>
                    <a:pt x="319" y="453"/>
                    <a:pt x="319" y="453"/>
                    <a:pt x="319" y="453"/>
                  </a:cubicBezTo>
                  <a:cubicBezTo>
                    <a:pt x="319" y="449"/>
                    <a:pt x="319" y="449"/>
                    <a:pt x="319" y="449"/>
                  </a:cubicBezTo>
                  <a:cubicBezTo>
                    <a:pt x="323" y="453"/>
                    <a:pt x="326" y="463"/>
                    <a:pt x="331" y="464"/>
                  </a:cubicBezTo>
                  <a:cubicBezTo>
                    <a:pt x="332" y="462"/>
                    <a:pt x="334" y="456"/>
                    <a:pt x="335" y="453"/>
                  </a:cubicBezTo>
                  <a:cubicBezTo>
                    <a:pt x="335" y="455"/>
                    <a:pt x="334" y="458"/>
                    <a:pt x="334" y="460"/>
                  </a:cubicBezTo>
                  <a:cubicBezTo>
                    <a:pt x="334" y="460"/>
                    <a:pt x="337" y="464"/>
                    <a:pt x="337" y="465"/>
                  </a:cubicBezTo>
                  <a:cubicBezTo>
                    <a:pt x="340" y="469"/>
                    <a:pt x="342" y="472"/>
                    <a:pt x="345" y="476"/>
                  </a:cubicBezTo>
                  <a:cubicBezTo>
                    <a:pt x="346" y="478"/>
                    <a:pt x="347" y="480"/>
                    <a:pt x="348" y="482"/>
                  </a:cubicBezTo>
                  <a:cubicBezTo>
                    <a:pt x="349" y="483"/>
                    <a:pt x="348" y="487"/>
                    <a:pt x="349" y="488"/>
                  </a:cubicBezTo>
                  <a:cubicBezTo>
                    <a:pt x="350" y="489"/>
                    <a:pt x="353" y="488"/>
                    <a:pt x="354" y="489"/>
                  </a:cubicBezTo>
                  <a:cubicBezTo>
                    <a:pt x="355" y="490"/>
                    <a:pt x="356" y="491"/>
                    <a:pt x="357" y="492"/>
                  </a:cubicBezTo>
                  <a:cubicBezTo>
                    <a:pt x="358" y="496"/>
                    <a:pt x="361" y="498"/>
                    <a:pt x="361" y="503"/>
                  </a:cubicBezTo>
                  <a:cubicBezTo>
                    <a:pt x="361" y="511"/>
                    <a:pt x="363" y="516"/>
                    <a:pt x="371" y="518"/>
                  </a:cubicBezTo>
                  <a:cubicBezTo>
                    <a:pt x="371" y="523"/>
                    <a:pt x="377" y="531"/>
                    <a:pt x="380" y="534"/>
                  </a:cubicBezTo>
                  <a:cubicBezTo>
                    <a:pt x="382" y="536"/>
                    <a:pt x="386" y="538"/>
                    <a:pt x="385" y="543"/>
                  </a:cubicBezTo>
                  <a:cubicBezTo>
                    <a:pt x="384" y="545"/>
                    <a:pt x="383" y="550"/>
                    <a:pt x="385" y="550"/>
                  </a:cubicBezTo>
                  <a:cubicBezTo>
                    <a:pt x="385" y="554"/>
                    <a:pt x="387" y="558"/>
                    <a:pt x="389" y="562"/>
                  </a:cubicBezTo>
                  <a:cubicBezTo>
                    <a:pt x="390" y="564"/>
                    <a:pt x="389" y="564"/>
                    <a:pt x="389" y="564"/>
                  </a:cubicBezTo>
                  <a:cubicBezTo>
                    <a:pt x="390" y="564"/>
                    <a:pt x="396" y="567"/>
                    <a:pt x="396" y="567"/>
                  </a:cubicBezTo>
                  <a:cubicBezTo>
                    <a:pt x="398" y="566"/>
                    <a:pt x="398" y="566"/>
                    <a:pt x="398" y="566"/>
                  </a:cubicBezTo>
                  <a:cubicBezTo>
                    <a:pt x="403" y="566"/>
                    <a:pt x="403" y="565"/>
                    <a:pt x="407" y="561"/>
                  </a:cubicBezTo>
                  <a:cubicBezTo>
                    <a:pt x="414" y="561"/>
                    <a:pt x="414" y="561"/>
                    <a:pt x="414" y="561"/>
                  </a:cubicBezTo>
                  <a:cubicBezTo>
                    <a:pt x="417" y="561"/>
                    <a:pt x="426" y="554"/>
                    <a:pt x="429" y="553"/>
                  </a:cubicBezTo>
                  <a:cubicBezTo>
                    <a:pt x="434" y="552"/>
                    <a:pt x="441" y="550"/>
                    <a:pt x="446" y="548"/>
                  </a:cubicBezTo>
                  <a:cubicBezTo>
                    <a:pt x="446" y="547"/>
                    <a:pt x="446" y="546"/>
                    <a:pt x="446" y="546"/>
                  </a:cubicBezTo>
                  <a:cubicBezTo>
                    <a:pt x="446" y="541"/>
                    <a:pt x="459" y="538"/>
                    <a:pt x="465" y="537"/>
                  </a:cubicBezTo>
                  <a:cubicBezTo>
                    <a:pt x="465" y="534"/>
                    <a:pt x="470" y="531"/>
                    <a:pt x="472" y="531"/>
                  </a:cubicBezTo>
                  <a:cubicBezTo>
                    <a:pt x="475" y="531"/>
                    <a:pt x="475" y="524"/>
                    <a:pt x="478" y="524"/>
                  </a:cubicBezTo>
                  <a:cubicBezTo>
                    <a:pt x="481" y="524"/>
                    <a:pt x="481" y="520"/>
                    <a:pt x="482" y="518"/>
                  </a:cubicBezTo>
                  <a:cubicBezTo>
                    <a:pt x="483" y="515"/>
                    <a:pt x="485" y="514"/>
                    <a:pt x="488" y="514"/>
                  </a:cubicBezTo>
                  <a:cubicBezTo>
                    <a:pt x="488" y="508"/>
                    <a:pt x="495" y="507"/>
                    <a:pt x="495" y="501"/>
                  </a:cubicBezTo>
                  <a:cubicBezTo>
                    <a:pt x="495" y="499"/>
                    <a:pt x="491" y="500"/>
                    <a:pt x="491" y="498"/>
                  </a:cubicBezTo>
                  <a:cubicBezTo>
                    <a:pt x="491" y="498"/>
                    <a:pt x="491" y="498"/>
                    <a:pt x="491" y="498"/>
                  </a:cubicBezTo>
                  <a:cubicBezTo>
                    <a:pt x="491" y="497"/>
                    <a:pt x="488" y="493"/>
                    <a:pt x="486" y="493"/>
                  </a:cubicBezTo>
                  <a:cubicBezTo>
                    <a:pt x="479" y="491"/>
                    <a:pt x="475" y="489"/>
                    <a:pt x="471" y="483"/>
                  </a:cubicBezTo>
                  <a:cubicBezTo>
                    <a:pt x="471" y="474"/>
                    <a:pt x="471" y="474"/>
                    <a:pt x="471" y="474"/>
                  </a:cubicBezTo>
                  <a:cubicBezTo>
                    <a:pt x="463" y="481"/>
                    <a:pt x="462" y="490"/>
                    <a:pt x="447" y="490"/>
                  </a:cubicBezTo>
                  <a:cubicBezTo>
                    <a:pt x="444" y="490"/>
                    <a:pt x="438" y="488"/>
                    <a:pt x="438" y="485"/>
                  </a:cubicBezTo>
                  <a:cubicBezTo>
                    <a:pt x="438" y="482"/>
                    <a:pt x="440" y="481"/>
                    <a:pt x="440" y="478"/>
                  </a:cubicBezTo>
                  <a:cubicBezTo>
                    <a:pt x="440" y="477"/>
                    <a:pt x="440" y="476"/>
                    <a:pt x="440" y="475"/>
                  </a:cubicBezTo>
                  <a:cubicBezTo>
                    <a:pt x="438" y="476"/>
                    <a:pt x="438" y="479"/>
                    <a:pt x="435" y="479"/>
                  </a:cubicBezTo>
                  <a:cubicBezTo>
                    <a:pt x="435" y="477"/>
                    <a:pt x="434" y="477"/>
                    <a:pt x="434" y="474"/>
                  </a:cubicBezTo>
                  <a:cubicBezTo>
                    <a:pt x="429" y="473"/>
                    <a:pt x="422" y="463"/>
                    <a:pt x="421" y="458"/>
                  </a:cubicBezTo>
                  <a:cubicBezTo>
                    <a:pt x="420" y="456"/>
                    <a:pt x="420" y="455"/>
                    <a:pt x="420" y="453"/>
                  </a:cubicBezTo>
                  <a:cubicBezTo>
                    <a:pt x="420" y="450"/>
                    <a:pt x="422" y="445"/>
                    <a:pt x="425" y="445"/>
                  </a:cubicBezTo>
                  <a:cubicBezTo>
                    <a:pt x="431" y="445"/>
                    <a:pt x="436" y="452"/>
                    <a:pt x="439" y="457"/>
                  </a:cubicBezTo>
                  <a:cubicBezTo>
                    <a:pt x="439" y="458"/>
                    <a:pt x="439" y="460"/>
                    <a:pt x="440" y="462"/>
                  </a:cubicBezTo>
                  <a:cubicBezTo>
                    <a:pt x="442" y="464"/>
                    <a:pt x="446" y="463"/>
                    <a:pt x="449" y="466"/>
                  </a:cubicBezTo>
                  <a:cubicBezTo>
                    <a:pt x="451" y="468"/>
                    <a:pt x="453" y="469"/>
                    <a:pt x="456" y="473"/>
                  </a:cubicBezTo>
                  <a:cubicBezTo>
                    <a:pt x="468" y="473"/>
                    <a:pt x="468" y="473"/>
                    <a:pt x="468" y="473"/>
                  </a:cubicBezTo>
                  <a:cubicBezTo>
                    <a:pt x="469" y="469"/>
                    <a:pt x="470" y="469"/>
                    <a:pt x="473" y="469"/>
                  </a:cubicBezTo>
                  <a:cubicBezTo>
                    <a:pt x="477" y="469"/>
                    <a:pt x="477" y="475"/>
                    <a:pt x="480" y="478"/>
                  </a:cubicBezTo>
                  <a:cubicBezTo>
                    <a:pt x="480" y="478"/>
                    <a:pt x="486" y="479"/>
                    <a:pt x="487" y="479"/>
                  </a:cubicBezTo>
                  <a:cubicBezTo>
                    <a:pt x="494" y="479"/>
                    <a:pt x="504" y="481"/>
                    <a:pt x="508" y="481"/>
                  </a:cubicBezTo>
                  <a:cubicBezTo>
                    <a:pt x="508" y="481"/>
                    <a:pt x="509" y="481"/>
                    <a:pt x="509" y="481"/>
                  </a:cubicBezTo>
                  <a:cubicBezTo>
                    <a:pt x="517" y="481"/>
                    <a:pt x="517" y="481"/>
                    <a:pt x="517" y="481"/>
                  </a:cubicBezTo>
                  <a:cubicBezTo>
                    <a:pt x="517" y="481"/>
                    <a:pt x="518" y="480"/>
                    <a:pt x="519" y="480"/>
                  </a:cubicBezTo>
                  <a:cubicBezTo>
                    <a:pt x="525" y="482"/>
                    <a:pt x="525" y="482"/>
                    <a:pt x="525" y="482"/>
                  </a:cubicBezTo>
                  <a:cubicBezTo>
                    <a:pt x="527" y="482"/>
                    <a:pt x="528" y="480"/>
                    <a:pt x="531" y="480"/>
                  </a:cubicBezTo>
                  <a:cubicBezTo>
                    <a:pt x="533" y="480"/>
                    <a:pt x="535" y="479"/>
                    <a:pt x="537" y="480"/>
                  </a:cubicBezTo>
                  <a:cubicBezTo>
                    <a:pt x="540" y="481"/>
                    <a:pt x="541" y="486"/>
                    <a:pt x="543" y="489"/>
                  </a:cubicBezTo>
                  <a:cubicBezTo>
                    <a:pt x="546" y="493"/>
                    <a:pt x="552" y="497"/>
                    <a:pt x="557" y="497"/>
                  </a:cubicBezTo>
                  <a:cubicBezTo>
                    <a:pt x="558" y="497"/>
                    <a:pt x="560" y="497"/>
                    <a:pt x="562" y="498"/>
                  </a:cubicBezTo>
                  <a:cubicBezTo>
                    <a:pt x="561" y="498"/>
                    <a:pt x="561" y="501"/>
                    <a:pt x="559" y="501"/>
                  </a:cubicBezTo>
                  <a:cubicBezTo>
                    <a:pt x="557" y="502"/>
                    <a:pt x="555" y="501"/>
                    <a:pt x="553" y="502"/>
                  </a:cubicBezTo>
                  <a:cubicBezTo>
                    <a:pt x="557" y="505"/>
                    <a:pt x="559" y="512"/>
                    <a:pt x="566" y="512"/>
                  </a:cubicBezTo>
                  <a:cubicBezTo>
                    <a:pt x="572" y="512"/>
                    <a:pt x="572" y="505"/>
                    <a:pt x="575" y="501"/>
                  </a:cubicBezTo>
                  <a:cubicBezTo>
                    <a:pt x="577" y="501"/>
                    <a:pt x="577" y="501"/>
                    <a:pt x="577" y="501"/>
                  </a:cubicBezTo>
                  <a:cubicBezTo>
                    <a:pt x="577" y="501"/>
                    <a:pt x="576" y="504"/>
                    <a:pt x="576" y="504"/>
                  </a:cubicBezTo>
                  <a:cubicBezTo>
                    <a:pt x="576" y="507"/>
                    <a:pt x="578" y="510"/>
                    <a:pt x="578" y="514"/>
                  </a:cubicBezTo>
                  <a:cubicBezTo>
                    <a:pt x="578" y="517"/>
                    <a:pt x="577" y="517"/>
                    <a:pt x="577" y="520"/>
                  </a:cubicBezTo>
                  <a:cubicBezTo>
                    <a:pt x="577" y="520"/>
                    <a:pt x="577" y="520"/>
                    <a:pt x="577" y="520"/>
                  </a:cubicBezTo>
                  <a:cubicBezTo>
                    <a:pt x="577" y="521"/>
                    <a:pt x="577" y="523"/>
                    <a:pt x="577" y="524"/>
                  </a:cubicBezTo>
                  <a:cubicBezTo>
                    <a:pt x="577" y="528"/>
                    <a:pt x="580" y="532"/>
                    <a:pt x="581" y="537"/>
                  </a:cubicBezTo>
                  <a:cubicBezTo>
                    <a:pt x="583" y="542"/>
                    <a:pt x="587" y="549"/>
                    <a:pt x="588" y="553"/>
                  </a:cubicBezTo>
                  <a:cubicBezTo>
                    <a:pt x="589" y="556"/>
                    <a:pt x="589" y="557"/>
                    <a:pt x="591" y="560"/>
                  </a:cubicBezTo>
                  <a:cubicBezTo>
                    <a:pt x="592" y="563"/>
                    <a:pt x="591" y="566"/>
                    <a:pt x="593" y="569"/>
                  </a:cubicBezTo>
                  <a:cubicBezTo>
                    <a:pt x="594" y="571"/>
                    <a:pt x="597" y="573"/>
                    <a:pt x="598" y="576"/>
                  </a:cubicBezTo>
                  <a:cubicBezTo>
                    <a:pt x="600" y="581"/>
                    <a:pt x="602" y="586"/>
                    <a:pt x="604" y="591"/>
                  </a:cubicBezTo>
                  <a:cubicBezTo>
                    <a:pt x="604" y="592"/>
                    <a:pt x="605" y="593"/>
                    <a:pt x="606" y="593"/>
                  </a:cubicBezTo>
                  <a:cubicBezTo>
                    <a:pt x="606" y="595"/>
                    <a:pt x="608" y="596"/>
                    <a:pt x="609" y="596"/>
                  </a:cubicBezTo>
                  <a:cubicBezTo>
                    <a:pt x="611" y="596"/>
                    <a:pt x="611" y="593"/>
                    <a:pt x="612" y="591"/>
                  </a:cubicBezTo>
                  <a:cubicBezTo>
                    <a:pt x="614" y="589"/>
                    <a:pt x="614" y="590"/>
                    <a:pt x="617" y="588"/>
                  </a:cubicBezTo>
                  <a:cubicBezTo>
                    <a:pt x="619" y="588"/>
                    <a:pt x="618" y="582"/>
                    <a:pt x="621" y="581"/>
                  </a:cubicBezTo>
                  <a:cubicBezTo>
                    <a:pt x="622" y="581"/>
                    <a:pt x="623" y="581"/>
                    <a:pt x="623" y="580"/>
                  </a:cubicBezTo>
                  <a:cubicBezTo>
                    <a:pt x="624" y="580"/>
                    <a:pt x="624" y="580"/>
                    <a:pt x="624" y="580"/>
                  </a:cubicBezTo>
                  <a:cubicBezTo>
                    <a:pt x="623" y="574"/>
                    <a:pt x="623" y="574"/>
                    <a:pt x="623" y="574"/>
                  </a:cubicBezTo>
                  <a:cubicBezTo>
                    <a:pt x="623" y="569"/>
                    <a:pt x="626" y="566"/>
                    <a:pt x="626" y="560"/>
                  </a:cubicBezTo>
                  <a:cubicBezTo>
                    <a:pt x="626" y="557"/>
                    <a:pt x="624" y="554"/>
                    <a:pt x="624" y="550"/>
                  </a:cubicBezTo>
                  <a:cubicBezTo>
                    <a:pt x="624" y="545"/>
                    <a:pt x="629" y="545"/>
                    <a:pt x="633" y="543"/>
                  </a:cubicBezTo>
                  <a:cubicBezTo>
                    <a:pt x="635" y="543"/>
                    <a:pt x="637" y="540"/>
                    <a:pt x="639" y="538"/>
                  </a:cubicBezTo>
                  <a:cubicBezTo>
                    <a:pt x="643" y="534"/>
                    <a:pt x="648" y="530"/>
                    <a:pt x="652" y="525"/>
                  </a:cubicBezTo>
                  <a:cubicBezTo>
                    <a:pt x="656" y="521"/>
                    <a:pt x="662" y="520"/>
                    <a:pt x="666" y="516"/>
                  </a:cubicBezTo>
                  <a:cubicBezTo>
                    <a:pt x="668" y="514"/>
                    <a:pt x="668" y="512"/>
                    <a:pt x="669" y="508"/>
                  </a:cubicBezTo>
                  <a:cubicBezTo>
                    <a:pt x="670" y="506"/>
                    <a:pt x="674" y="506"/>
                    <a:pt x="676" y="503"/>
                  </a:cubicBezTo>
                  <a:cubicBezTo>
                    <a:pt x="678" y="504"/>
                    <a:pt x="678" y="505"/>
                    <a:pt x="682" y="505"/>
                  </a:cubicBezTo>
                  <a:cubicBezTo>
                    <a:pt x="687" y="505"/>
                    <a:pt x="694" y="504"/>
                    <a:pt x="694" y="497"/>
                  </a:cubicBezTo>
                  <a:cubicBezTo>
                    <a:pt x="697" y="498"/>
                    <a:pt x="701" y="499"/>
                    <a:pt x="702" y="502"/>
                  </a:cubicBezTo>
                  <a:cubicBezTo>
                    <a:pt x="703" y="505"/>
                    <a:pt x="702" y="508"/>
                    <a:pt x="704" y="511"/>
                  </a:cubicBezTo>
                  <a:cubicBezTo>
                    <a:pt x="706" y="514"/>
                    <a:pt x="709" y="516"/>
                    <a:pt x="712" y="518"/>
                  </a:cubicBezTo>
                  <a:cubicBezTo>
                    <a:pt x="714" y="522"/>
                    <a:pt x="717" y="526"/>
                    <a:pt x="718" y="530"/>
                  </a:cubicBezTo>
                  <a:cubicBezTo>
                    <a:pt x="718" y="532"/>
                    <a:pt x="720" y="532"/>
                    <a:pt x="720" y="533"/>
                  </a:cubicBezTo>
                  <a:cubicBezTo>
                    <a:pt x="720" y="536"/>
                    <a:pt x="718" y="537"/>
                    <a:pt x="718" y="540"/>
                  </a:cubicBezTo>
                  <a:cubicBezTo>
                    <a:pt x="718" y="543"/>
                    <a:pt x="719" y="546"/>
                    <a:pt x="722" y="546"/>
                  </a:cubicBezTo>
                  <a:cubicBezTo>
                    <a:pt x="728" y="546"/>
                    <a:pt x="730" y="539"/>
                    <a:pt x="734" y="535"/>
                  </a:cubicBezTo>
                  <a:cubicBezTo>
                    <a:pt x="735" y="537"/>
                    <a:pt x="735" y="538"/>
                    <a:pt x="736" y="539"/>
                  </a:cubicBezTo>
                  <a:cubicBezTo>
                    <a:pt x="736" y="540"/>
                    <a:pt x="738" y="539"/>
                    <a:pt x="739" y="540"/>
                  </a:cubicBezTo>
                  <a:cubicBezTo>
                    <a:pt x="741" y="544"/>
                    <a:pt x="738" y="550"/>
                    <a:pt x="741" y="550"/>
                  </a:cubicBezTo>
                  <a:cubicBezTo>
                    <a:pt x="741" y="558"/>
                    <a:pt x="747" y="563"/>
                    <a:pt x="747" y="573"/>
                  </a:cubicBezTo>
                  <a:cubicBezTo>
                    <a:pt x="747" y="575"/>
                    <a:pt x="743" y="581"/>
                    <a:pt x="747" y="581"/>
                  </a:cubicBezTo>
                  <a:cubicBezTo>
                    <a:pt x="745" y="581"/>
                    <a:pt x="745" y="581"/>
                    <a:pt x="745" y="581"/>
                  </a:cubicBezTo>
                  <a:cubicBezTo>
                    <a:pt x="745" y="581"/>
                    <a:pt x="745" y="581"/>
                    <a:pt x="745" y="581"/>
                  </a:cubicBezTo>
                  <a:cubicBezTo>
                    <a:pt x="744" y="585"/>
                    <a:pt x="743" y="588"/>
                    <a:pt x="743" y="591"/>
                  </a:cubicBezTo>
                  <a:cubicBezTo>
                    <a:pt x="743" y="591"/>
                    <a:pt x="743" y="592"/>
                    <a:pt x="743" y="592"/>
                  </a:cubicBezTo>
                  <a:cubicBezTo>
                    <a:pt x="747" y="593"/>
                    <a:pt x="744" y="592"/>
                    <a:pt x="746" y="592"/>
                  </a:cubicBezTo>
                  <a:cubicBezTo>
                    <a:pt x="750" y="592"/>
                    <a:pt x="752" y="600"/>
                    <a:pt x="753" y="603"/>
                  </a:cubicBezTo>
                  <a:cubicBezTo>
                    <a:pt x="756" y="609"/>
                    <a:pt x="756" y="613"/>
                    <a:pt x="758" y="620"/>
                  </a:cubicBezTo>
                  <a:cubicBezTo>
                    <a:pt x="761" y="627"/>
                    <a:pt x="767" y="634"/>
                    <a:pt x="774" y="637"/>
                  </a:cubicBezTo>
                  <a:cubicBezTo>
                    <a:pt x="776" y="637"/>
                    <a:pt x="776" y="639"/>
                    <a:pt x="778" y="639"/>
                  </a:cubicBezTo>
                  <a:cubicBezTo>
                    <a:pt x="779" y="639"/>
                    <a:pt x="779" y="638"/>
                    <a:pt x="780" y="638"/>
                  </a:cubicBezTo>
                  <a:cubicBezTo>
                    <a:pt x="781" y="638"/>
                    <a:pt x="781" y="638"/>
                    <a:pt x="783" y="637"/>
                  </a:cubicBezTo>
                  <a:cubicBezTo>
                    <a:pt x="782" y="635"/>
                    <a:pt x="782" y="634"/>
                    <a:pt x="781" y="631"/>
                  </a:cubicBezTo>
                  <a:cubicBezTo>
                    <a:pt x="780" y="628"/>
                    <a:pt x="777" y="627"/>
                    <a:pt x="777" y="623"/>
                  </a:cubicBezTo>
                  <a:cubicBezTo>
                    <a:pt x="777" y="621"/>
                    <a:pt x="777" y="621"/>
                    <a:pt x="777" y="618"/>
                  </a:cubicBezTo>
                  <a:cubicBezTo>
                    <a:pt x="777" y="607"/>
                    <a:pt x="764" y="606"/>
                    <a:pt x="758" y="600"/>
                  </a:cubicBezTo>
                  <a:cubicBezTo>
                    <a:pt x="756" y="598"/>
                    <a:pt x="756" y="593"/>
                    <a:pt x="755" y="593"/>
                  </a:cubicBezTo>
                  <a:cubicBezTo>
                    <a:pt x="756" y="593"/>
                    <a:pt x="756" y="593"/>
                    <a:pt x="756" y="593"/>
                  </a:cubicBezTo>
                  <a:cubicBezTo>
                    <a:pt x="756" y="585"/>
                    <a:pt x="748" y="589"/>
                    <a:pt x="748" y="582"/>
                  </a:cubicBezTo>
                  <a:cubicBezTo>
                    <a:pt x="748" y="576"/>
                    <a:pt x="755" y="574"/>
                    <a:pt x="755" y="567"/>
                  </a:cubicBezTo>
                  <a:cubicBezTo>
                    <a:pt x="755" y="565"/>
                    <a:pt x="754" y="565"/>
                    <a:pt x="754" y="562"/>
                  </a:cubicBezTo>
                  <a:cubicBezTo>
                    <a:pt x="754" y="561"/>
                    <a:pt x="753" y="560"/>
                    <a:pt x="755" y="560"/>
                  </a:cubicBezTo>
                  <a:cubicBezTo>
                    <a:pt x="757" y="560"/>
                    <a:pt x="760" y="560"/>
                    <a:pt x="761" y="563"/>
                  </a:cubicBezTo>
                  <a:cubicBezTo>
                    <a:pt x="761" y="563"/>
                    <a:pt x="762" y="566"/>
                    <a:pt x="762" y="566"/>
                  </a:cubicBezTo>
                  <a:cubicBezTo>
                    <a:pt x="766" y="567"/>
                    <a:pt x="769" y="567"/>
                    <a:pt x="772" y="570"/>
                  </a:cubicBezTo>
                  <a:cubicBezTo>
                    <a:pt x="775" y="573"/>
                    <a:pt x="772" y="576"/>
                    <a:pt x="777" y="576"/>
                  </a:cubicBezTo>
                  <a:cubicBezTo>
                    <a:pt x="777" y="580"/>
                    <a:pt x="782" y="581"/>
                    <a:pt x="785" y="581"/>
                  </a:cubicBezTo>
                  <a:cubicBezTo>
                    <a:pt x="785" y="582"/>
                    <a:pt x="786" y="584"/>
                    <a:pt x="787" y="584"/>
                  </a:cubicBezTo>
                  <a:cubicBezTo>
                    <a:pt x="786" y="585"/>
                    <a:pt x="786" y="586"/>
                    <a:pt x="786" y="588"/>
                  </a:cubicBezTo>
                  <a:cubicBezTo>
                    <a:pt x="786" y="589"/>
                    <a:pt x="788" y="592"/>
                    <a:pt x="789" y="592"/>
                  </a:cubicBezTo>
                  <a:cubicBezTo>
                    <a:pt x="789" y="592"/>
                    <a:pt x="795" y="589"/>
                    <a:pt x="795" y="586"/>
                  </a:cubicBezTo>
                  <a:cubicBezTo>
                    <a:pt x="795" y="586"/>
                    <a:pt x="795" y="586"/>
                    <a:pt x="795" y="586"/>
                  </a:cubicBezTo>
                  <a:cubicBezTo>
                    <a:pt x="797" y="586"/>
                    <a:pt x="797" y="582"/>
                    <a:pt x="799" y="581"/>
                  </a:cubicBezTo>
                  <a:cubicBezTo>
                    <a:pt x="805" y="578"/>
                    <a:pt x="806" y="576"/>
                    <a:pt x="813" y="574"/>
                  </a:cubicBezTo>
                  <a:cubicBezTo>
                    <a:pt x="813" y="570"/>
                    <a:pt x="815" y="568"/>
                    <a:pt x="815" y="562"/>
                  </a:cubicBezTo>
                  <a:cubicBezTo>
                    <a:pt x="815" y="555"/>
                    <a:pt x="812" y="545"/>
                    <a:pt x="806" y="541"/>
                  </a:cubicBezTo>
                  <a:cubicBezTo>
                    <a:pt x="801" y="538"/>
                    <a:pt x="798" y="532"/>
                    <a:pt x="793" y="527"/>
                  </a:cubicBezTo>
                  <a:cubicBezTo>
                    <a:pt x="792" y="526"/>
                    <a:pt x="791" y="525"/>
                    <a:pt x="791" y="523"/>
                  </a:cubicBezTo>
                  <a:cubicBezTo>
                    <a:pt x="791" y="513"/>
                    <a:pt x="802" y="512"/>
                    <a:pt x="807" y="505"/>
                  </a:cubicBezTo>
                  <a:cubicBezTo>
                    <a:pt x="811" y="507"/>
                    <a:pt x="813" y="505"/>
                    <a:pt x="818" y="507"/>
                  </a:cubicBezTo>
                  <a:cubicBezTo>
                    <a:pt x="817" y="508"/>
                    <a:pt x="817" y="513"/>
                    <a:pt x="819" y="513"/>
                  </a:cubicBezTo>
                  <a:cubicBezTo>
                    <a:pt x="821" y="513"/>
                    <a:pt x="820" y="510"/>
                    <a:pt x="822" y="508"/>
                  </a:cubicBezTo>
                  <a:cubicBezTo>
                    <a:pt x="823" y="507"/>
                    <a:pt x="828" y="506"/>
                    <a:pt x="830" y="505"/>
                  </a:cubicBezTo>
                  <a:cubicBezTo>
                    <a:pt x="834" y="503"/>
                    <a:pt x="838" y="504"/>
                    <a:pt x="841" y="501"/>
                  </a:cubicBezTo>
                  <a:cubicBezTo>
                    <a:pt x="841" y="501"/>
                    <a:pt x="843" y="497"/>
                    <a:pt x="844" y="497"/>
                  </a:cubicBezTo>
                  <a:cubicBezTo>
                    <a:pt x="846" y="497"/>
                    <a:pt x="847" y="499"/>
                    <a:pt x="849" y="499"/>
                  </a:cubicBezTo>
                  <a:cubicBezTo>
                    <a:pt x="860" y="499"/>
                    <a:pt x="862" y="492"/>
                    <a:pt x="869" y="489"/>
                  </a:cubicBezTo>
                  <a:cubicBezTo>
                    <a:pt x="870" y="488"/>
                    <a:pt x="871" y="487"/>
                    <a:pt x="872" y="485"/>
                  </a:cubicBezTo>
                  <a:cubicBezTo>
                    <a:pt x="877" y="485"/>
                    <a:pt x="879" y="476"/>
                    <a:pt x="881" y="472"/>
                  </a:cubicBezTo>
                  <a:cubicBezTo>
                    <a:pt x="882" y="469"/>
                    <a:pt x="888" y="460"/>
                    <a:pt x="892" y="459"/>
                  </a:cubicBezTo>
                  <a:cubicBezTo>
                    <a:pt x="892" y="455"/>
                    <a:pt x="895" y="452"/>
                    <a:pt x="895" y="446"/>
                  </a:cubicBezTo>
                  <a:cubicBezTo>
                    <a:pt x="895" y="436"/>
                    <a:pt x="893" y="432"/>
                    <a:pt x="889" y="426"/>
                  </a:cubicBezTo>
                  <a:cubicBezTo>
                    <a:pt x="888" y="425"/>
                    <a:pt x="888" y="422"/>
                    <a:pt x="886" y="421"/>
                  </a:cubicBezTo>
                  <a:cubicBezTo>
                    <a:pt x="886" y="421"/>
                    <a:pt x="886" y="421"/>
                    <a:pt x="886" y="421"/>
                  </a:cubicBezTo>
                  <a:cubicBezTo>
                    <a:pt x="886" y="421"/>
                    <a:pt x="886" y="421"/>
                    <a:pt x="886" y="421"/>
                  </a:cubicBezTo>
                  <a:cubicBezTo>
                    <a:pt x="886" y="421"/>
                    <a:pt x="886" y="417"/>
                    <a:pt x="886" y="417"/>
                  </a:cubicBezTo>
                  <a:cubicBezTo>
                    <a:pt x="884" y="416"/>
                    <a:pt x="880" y="414"/>
                    <a:pt x="880" y="411"/>
                  </a:cubicBezTo>
                  <a:cubicBezTo>
                    <a:pt x="880" y="408"/>
                    <a:pt x="884" y="408"/>
                    <a:pt x="884" y="405"/>
                  </a:cubicBezTo>
                  <a:cubicBezTo>
                    <a:pt x="886" y="399"/>
                    <a:pt x="896" y="399"/>
                    <a:pt x="901" y="395"/>
                  </a:cubicBezTo>
                  <a:cubicBezTo>
                    <a:pt x="899" y="392"/>
                    <a:pt x="896" y="395"/>
                    <a:pt x="892" y="393"/>
                  </a:cubicBezTo>
                  <a:cubicBezTo>
                    <a:pt x="891" y="392"/>
                    <a:pt x="890" y="390"/>
                    <a:pt x="887" y="390"/>
                  </a:cubicBezTo>
                  <a:cubicBezTo>
                    <a:pt x="886" y="390"/>
                    <a:pt x="886" y="395"/>
                    <a:pt x="884" y="395"/>
                  </a:cubicBezTo>
                  <a:cubicBezTo>
                    <a:pt x="882" y="395"/>
                    <a:pt x="880" y="396"/>
                    <a:pt x="878" y="394"/>
                  </a:cubicBezTo>
                  <a:cubicBezTo>
                    <a:pt x="876" y="393"/>
                    <a:pt x="876" y="390"/>
                    <a:pt x="874" y="388"/>
                  </a:cubicBezTo>
                  <a:cubicBezTo>
                    <a:pt x="873" y="388"/>
                    <a:pt x="869" y="387"/>
                    <a:pt x="869" y="384"/>
                  </a:cubicBezTo>
                  <a:cubicBezTo>
                    <a:pt x="869" y="380"/>
                    <a:pt x="876" y="381"/>
                    <a:pt x="879" y="379"/>
                  </a:cubicBezTo>
                  <a:cubicBezTo>
                    <a:pt x="881" y="377"/>
                    <a:pt x="887" y="374"/>
                    <a:pt x="888" y="371"/>
                  </a:cubicBezTo>
                  <a:cubicBezTo>
                    <a:pt x="889" y="370"/>
                    <a:pt x="890" y="368"/>
                    <a:pt x="892" y="368"/>
                  </a:cubicBezTo>
                  <a:cubicBezTo>
                    <a:pt x="894" y="368"/>
                    <a:pt x="896" y="371"/>
                    <a:pt x="896" y="372"/>
                  </a:cubicBezTo>
                  <a:cubicBezTo>
                    <a:pt x="896" y="376"/>
                    <a:pt x="892" y="377"/>
                    <a:pt x="892" y="381"/>
                  </a:cubicBezTo>
                  <a:cubicBezTo>
                    <a:pt x="898" y="381"/>
                    <a:pt x="904" y="374"/>
                    <a:pt x="911" y="374"/>
                  </a:cubicBezTo>
                  <a:cubicBezTo>
                    <a:pt x="914" y="374"/>
                    <a:pt x="915" y="377"/>
                    <a:pt x="918" y="377"/>
                  </a:cubicBezTo>
                  <a:cubicBezTo>
                    <a:pt x="917" y="379"/>
                    <a:pt x="918" y="379"/>
                    <a:pt x="918" y="382"/>
                  </a:cubicBezTo>
                  <a:cubicBezTo>
                    <a:pt x="918" y="384"/>
                    <a:pt x="916" y="384"/>
                    <a:pt x="916" y="387"/>
                  </a:cubicBezTo>
                  <a:cubicBezTo>
                    <a:pt x="916" y="388"/>
                    <a:pt x="916" y="391"/>
                    <a:pt x="918" y="391"/>
                  </a:cubicBezTo>
                  <a:cubicBezTo>
                    <a:pt x="919" y="391"/>
                    <a:pt x="920" y="389"/>
                    <a:pt x="921" y="389"/>
                  </a:cubicBezTo>
                  <a:cubicBezTo>
                    <a:pt x="924" y="389"/>
                    <a:pt x="927" y="391"/>
                    <a:pt x="927" y="394"/>
                  </a:cubicBezTo>
                  <a:cubicBezTo>
                    <a:pt x="927" y="396"/>
                    <a:pt x="927" y="397"/>
                    <a:pt x="923" y="397"/>
                  </a:cubicBezTo>
                  <a:cubicBezTo>
                    <a:pt x="923" y="399"/>
                    <a:pt x="923" y="399"/>
                    <a:pt x="923" y="399"/>
                  </a:cubicBezTo>
                  <a:cubicBezTo>
                    <a:pt x="923" y="400"/>
                    <a:pt x="924" y="401"/>
                    <a:pt x="926" y="401"/>
                  </a:cubicBezTo>
                  <a:cubicBezTo>
                    <a:pt x="926" y="402"/>
                    <a:pt x="927" y="403"/>
                    <a:pt x="927" y="405"/>
                  </a:cubicBezTo>
                  <a:cubicBezTo>
                    <a:pt x="927" y="405"/>
                    <a:pt x="925" y="408"/>
                    <a:pt x="925" y="410"/>
                  </a:cubicBezTo>
                  <a:cubicBezTo>
                    <a:pt x="925" y="411"/>
                    <a:pt x="925" y="413"/>
                    <a:pt x="926" y="413"/>
                  </a:cubicBezTo>
                  <a:cubicBezTo>
                    <a:pt x="926" y="414"/>
                    <a:pt x="925" y="413"/>
                    <a:pt x="925" y="417"/>
                  </a:cubicBezTo>
                  <a:cubicBezTo>
                    <a:pt x="928" y="417"/>
                    <a:pt x="928" y="417"/>
                    <a:pt x="928" y="417"/>
                  </a:cubicBezTo>
                  <a:cubicBezTo>
                    <a:pt x="930" y="413"/>
                    <a:pt x="930" y="415"/>
                    <a:pt x="933" y="414"/>
                  </a:cubicBezTo>
                  <a:cubicBezTo>
                    <a:pt x="933" y="412"/>
                    <a:pt x="938" y="411"/>
                    <a:pt x="940" y="411"/>
                  </a:cubicBezTo>
                  <a:cubicBezTo>
                    <a:pt x="943" y="410"/>
                    <a:pt x="944" y="407"/>
                    <a:pt x="944" y="402"/>
                  </a:cubicBezTo>
                  <a:cubicBezTo>
                    <a:pt x="944" y="393"/>
                    <a:pt x="941" y="388"/>
                    <a:pt x="936" y="383"/>
                  </a:cubicBezTo>
                  <a:cubicBezTo>
                    <a:pt x="934" y="381"/>
                    <a:pt x="932" y="379"/>
                    <a:pt x="932" y="375"/>
                  </a:cubicBezTo>
                  <a:cubicBezTo>
                    <a:pt x="935" y="375"/>
                    <a:pt x="937" y="373"/>
                    <a:pt x="939" y="371"/>
                  </a:cubicBezTo>
                  <a:cubicBezTo>
                    <a:pt x="940" y="370"/>
                    <a:pt x="944" y="367"/>
                    <a:pt x="945" y="366"/>
                  </a:cubicBezTo>
                  <a:cubicBezTo>
                    <a:pt x="948" y="360"/>
                    <a:pt x="950" y="356"/>
                    <a:pt x="956" y="352"/>
                  </a:cubicBezTo>
                  <a:cubicBezTo>
                    <a:pt x="956" y="352"/>
                    <a:pt x="964" y="354"/>
                    <a:pt x="971" y="354"/>
                  </a:cubicBezTo>
                  <a:cubicBezTo>
                    <a:pt x="984" y="354"/>
                    <a:pt x="997" y="327"/>
                    <a:pt x="1006" y="318"/>
                  </a:cubicBezTo>
                  <a:cubicBezTo>
                    <a:pt x="1009" y="314"/>
                    <a:pt x="1014" y="306"/>
                    <a:pt x="1016" y="301"/>
                  </a:cubicBezTo>
                  <a:cubicBezTo>
                    <a:pt x="1017" y="294"/>
                    <a:pt x="1015" y="290"/>
                    <a:pt x="1018" y="284"/>
                  </a:cubicBezTo>
                  <a:cubicBezTo>
                    <a:pt x="1019" y="281"/>
                    <a:pt x="1022" y="276"/>
                    <a:pt x="1022" y="271"/>
                  </a:cubicBezTo>
                  <a:cubicBezTo>
                    <a:pt x="1022" y="265"/>
                    <a:pt x="1012" y="253"/>
                    <a:pt x="1008" y="256"/>
                  </a:cubicBezTo>
                  <a:cubicBezTo>
                    <a:pt x="994" y="267"/>
                    <a:pt x="987" y="251"/>
                    <a:pt x="987" y="250"/>
                  </a:cubicBezTo>
                  <a:cubicBezTo>
                    <a:pt x="987" y="243"/>
                    <a:pt x="1000" y="236"/>
                    <a:pt x="1004" y="231"/>
                  </a:cubicBezTo>
                  <a:cubicBezTo>
                    <a:pt x="1011" y="224"/>
                    <a:pt x="1021" y="213"/>
                    <a:pt x="1030" y="210"/>
                  </a:cubicBezTo>
                  <a:cubicBezTo>
                    <a:pt x="1039" y="208"/>
                    <a:pt x="1066" y="205"/>
                    <a:pt x="1073" y="205"/>
                  </a:cubicBezTo>
                  <a:cubicBezTo>
                    <a:pt x="1083" y="205"/>
                    <a:pt x="1087" y="209"/>
                    <a:pt x="1093" y="209"/>
                  </a:cubicBezTo>
                  <a:cubicBezTo>
                    <a:pt x="1096" y="209"/>
                    <a:pt x="1098" y="209"/>
                    <a:pt x="1105" y="209"/>
                  </a:cubicBezTo>
                  <a:cubicBezTo>
                    <a:pt x="1109" y="193"/>
                    <a:pt x="1116" y="186"/>
                    <a:pt x="1131" y="186"/>
                  </a:cubicBezTo>
                  <a:cubicBezTo>
                    <a:pt x="1135" y="186"/>
                    <a:pt x="1137" y="185"/>
                    <a:pt x="1145" y="186"/>
                  </a:cubicBezTo>
                  <a:cubicBezTo>
                    <a:pt x="1141" y="189"/>
                    <a:pt x="1139" y="209"/>
                    <a:pt x="1164" y="178"/>
                  </a:cubicBezTo>
                  <a:cubicBezTo>
                    <a:pt x="1167" y="178"/>
                    <a:pt x="1179" y="183"/>
                    <a:pt x="1161" y="194"/>
                  </a:cubicBezTo>
                  <a:cubicBezTo>
                    <a:pt x="1155" y="198"/>
                    <a:pt x="1149" y="196"/>
                    <a:pt x="1145" y="202"/>
                  </a:cubicBezTo>
                  <a:cubicBezTo>
                    <a:pt x="1140" y="209"/>
                    <a:pt x="1136" y="217"/>
                    <a:pt x="1129" y="221"/>
                  </a:cubicBezTo>
                  <a:cubicBezTo>
                    <a:pt x="1123" y="224"/>
                    <a:pt x="1115" y="230"/>
                    <a:pt x="1115" y="239"/>
                  </a:cubicBezTo>
                  <a:cubicBezTo>
                    <a:pt x="1115" y="248"/>
                    <a:pt x="1118" y="275"/>
                    <a:pt x="1124" y="280"/>
                  </a:cubicBezTo>
                  <a:cubicBezTo>
                    <a:pt x="1129" y="273"/>
                    <a:pt x="1132" y="261"/>
                    <a:pt x="1141" y="259"/>
                  </a:cubicBezTo>
                  <a:cubicBezTo>
                    <a:pt x="1140" y="252"/>
                    <a:pt x="1151" y="251"/>
                    <a:pt x="1151" y="246"/>
                  </a:cubicBezTo>
                  <a:cubicBezTo>
                    <a:pt x="1151" y="239"/>
                    <a:pt x="1158" y="237"/>
                    <a:pt x="1158" y="233"/>
                  </a:cubicBezTo>
                  <a:cubicBezTo>
                    <a:pt x="1158" y="230"/>
                    <a:pt x="1156" y="227"/>
                    <a:pt x="1158" y="222"/>
                  </a:cubicBezTo>
                  <a:cubicBezTo>
                    <a:pt x="1177" y="183"/>
                    <a:pt x="1194" y="204"/>
                    <a:pt x="1200" y="204"/>
                  </a:cubicBezTo>
                  <a:cubicBezTo>
                    <a:pt x="1221" y="204"/>
                    <a:pt x="1235" y="179"/>
                    <a:pt x="1253" y="178"/>
                  </a:cubicBezTo>
                  <a:cubicBezTo>
                    <a:pt x="1286" y="178"/>
                    <a:pt x="1259" y="165"/>
                    <a:pt x="1259" y="161"/>
                  </a:cubicBezTo>
                  <a:cubicBezTo>
                    <a:pt x="1259" y="151"/>
                    <a:pt x="1273" y="153"/>
                    <a:pt x="1275" y="148"/>
                  </a:cubicBezTo>
                  <a:cubicBezTo>
                    <a:pt x="1276" y="145"/>
                    <a:pt x="1274" y="140"/>
                    <a:pt x="1279" y="140"/>
                  </a:cubicBezTo>
                  <a:cubicBezTo>
                    <a:pt x="1293" y="140"/>
                    <a:pt x="1305" y="159"/>
                    <a:pt x="1315" y="159"/>
                  </a:cubicBezTo>
                  <a:cubicBezTo>
                    <a:pt x="1319" y="159"/>
                    <a:pt x="1320" y="151"/>
                    <a:pt x="1323" y="148"/>
                  </a:cubicBezTo>
                  <a:cubicBezTo>
                    <a:pt x="1327" y="143"/>
                    <a:pt x="1330" y="143"/>
                    <a:pt x="1336" y="141"/>
                  </a:cubicBezTo>
                  <a:cubicBezTo>
                    <a:pt x="1328" y="131"/>
                    <a:pt x="1302" y="124"/>
                    <a:pt x="1289" y="117"/>
                  </a:cubicBezTo>
                  <a:close/>
                  <a:moveTo>
                    <a:pt x="335" y="450"/>
                  </a:moveTo>
                  <a:cubicBezTo>
                    <a:pt x="335" y="450"/>
                    <a:pt x="335" y="450"/>
                    <a:pt x="335" y="450"/>
                  </a:cubicBezTo>
                  <a:cubicBezTo>
                    <a:pt x="335" y="450"/>
                    <a:pt x="335" y="450"/>
                    <a:pt x="335" y="450"/>
                  </a:cubicBezTo>
                  <a:cubicBezTo>
                    <a:pt x="335" y="450"/>
                    <a:pt x="335" y="450"/>
                    <a:pt x="335" y="450"/>
                  </a:cubicBezTo>
                  <a:close/>
                  <a:moveTo>
                    <a:pt x="438" y="344"/>
                  </a:moveTo>
                  <a:cubicBezTo>
                    <a:pt x="443" y="352"/>
                    <a:pt x="449" y="355"/>
                    <a:pt x="449" y="363"/>
                  </a:cubicBezTo>
                  <a:cubicBezTo>
                    <a:pt x="451" y="362"/>
                    <a:pt x="455" y="360"/>
                    <a:pt x="456" y="360"/>
                  </a:cubicBezTo>
                  <a:cubicBezTo>
                    <a:pt x="457" y="364"/>
                    <a:pt x="460" y="365"/>
                    <a:pt x="460" y="369"/>
                  </a:cubicBezTo>
                  <a:cubicBezTo>
                    <a:pt x="453" y="369"/>
                    <a:pt x="453" y="369"/>
                    <a:pt x="453" y="369"/>
                  </a:cubicBezTo>
                  <a:cubicBezTo>
                    <a:pt x="451" y="369"/>
                    <a:pt x="449" y="371"/>
                    <a:pt x="449" y="374"/>
                  </a:cubicBezTo>
                  <a:cubicBezTo>
                    <a:pt x="454" y="375"/>
                    <a:pt x="457" y="380"/>
                    <a:pt x="457" y="384"/>
                  </a:cubicBezTo>
                  <a:cubicBezTo>
                    <a:pt x="457" y="386"/>
                    <a:pt x="456" y="387"/>
                    <a:pt x="456" y="389"/>
                  </a:cubicBezTo>
                  <a:cubicBezTo>
                    <a:pt x="456" y="391"/>
                    <a:pt x="459" y="394"/>
                    <a:pt x="459" y="394"/>
                  </a:cubicBezTo>
                  <a:cubicBezTo>
                    <a:pt x="459" y="396"/>
                    <a:pt x="459" y="396"/>
                    <a:pt x="459" y="398"/>
                  </a:cubicBezTo>
                  <a:cubicBezTo>
                    <a:pt x="455" y="399"/>
                    <a:pt x="451" y="399"/>
                    <a:pt x="448" y="399"/>
                  </a:cubicBezTo>
                  <a:cubicBezTo>
                    <a:pt x="445" y="399"/>
                    <a:pt x="439" y="400"/>
                    <a:pt x="437" y="398"/>
                  </a:cubicBezTo>
                  <a:cubicBezTo>
                    <a:pt x="435" y="396"/>
                    <a:pt x="435" y="394"/>
                    <a:pt x="433" y="394"/>
                  </a:cubicBezTo>
                  <a:cubicBezTo>
                    <a:pt x="430" y="393"/>
                    <a:pt x="427" y="395"/>
                    <a:pt x="426" y="392"/>
                  </a:cubicBezTo>
                  <a:cubicBezTo>
                    <a:pt x="425" y="389"/>
                    <a:pt x="427" y="388"/>
                    <a:pt x="425" y="385"/>
                  </a:cubicBezTo>
                  <a:cubicBezTo>
                    <a:pt x="424" y="383"/>
                    <a:pt x="422" y="383"/>
                    <a:pt x="422" y="381"/>
                  </a:cubicBezTo>
                  <a:cubicBezTo>
                    <a:pt x="425" y="382"/>
                    <a:pt x="425" y="382"/>
                    <a:pt x="425" y="382"/>
                  </a:cubicBezTo>
                  <a:cubicBezTo>
                    <a:pt x="428" y="378"/>
                    <a:pt x="428" y="372"/>
                    <a:pt x="431" y="371"/>
                  </a:cubicBezTo>
                  <a:cubicBezTo>
                    <a:pt x="425" y="367"/>
                    <a:pt x="416" y="354"/>
                    <a:pt x="416" y="346"/>
                  </a:cubicBezTo>
                  <a:cubicBezTo>
                    <a:pt x="416" y="344"/>
                    <a:pt x="411" y="340"/>
                    <a:pt x="411" y="337"/>
                  </a:cubicBezTo>
                  <a:cubicBezTo>
                    <a:pt x="411" y="336"/>
                    <a:pt x="415" y="327"/>
                    <a:pt x="417" y="326"/>
                  </a:cubicBezTo>
                  <a:cubicBezTo>
                    <a:pt x="418" y="327"/>
                    <a:pt x="424" y="323"/>
                    <a:pt x="425" y="323"/>
                  </a:cubicBezTo>
                  <a:cubicBezTo>
                    <a:pt x="431" y="320"/>
                    <a:pt x="435" y="319"/>
                    <a:pt x="442" y="319"/>
                  </a:cubicBezTo>
                  <a:cubicBezTo>
                    <a:pt x="454" y="319"/>
                    <a:pt x="456" y="325"/>
                    <a:pt x="461" y="331"/>
                  </a:cubicBezTo>
                  <a:cubicBezTo>
                    <a:pt x="458" y="334"/>
                    <a:pt x="453" y="332"/>
                    <a:pt x="449" y="332"/>
                  </a:cubicBezTo>
                  <a:cubicBezTo>
                    <a:pt x="443" y="332"/>
                    <a:pt x="434" y="338"/>
                    <a:pt x="433" y="337"/>
                  </a:cubicBezTo>
                  <a:cubicBezTo>
                    <a:pt x="433" y="342"/>
                    <a:pt x="437" y="342"/>
                    <a:pt x="438" y="344"/>
                  </a:cubicBezTo>
                  <a:close/>
                  <a:moveTo>
                    <a:pt x="507" y="407"/>
                  </a:moveTo>
                  <a:cubicBezTo>
                    <a:pt x="507" y="407"/>
                    <a:pt x="507" y="408"/>
                    <a:pt x="506" y="408"/>
                  </a:cubicBezTo>
                  <a:cubicBezTo>
                    <a:pt x="506" y="407"/>
                    <a:pt x="506" y="406"/>
                    <a:pt x="506" y="404"/>
                  </a:cubicBezTo>
                  <a:cubicBezTo>
                    <a:pt x="506" y="405"/>
                    <a:pt x="506" y="406"/>
                    <a:pt x="506" y="408"/>
                  </a:cubicBezTo>
                  <a:cubicBezTo>
                    <a:pt x="509" y="405"/>
                    <a:pt x="511" y="409"/>
                    <a:pt x="513" y="409"/>
                  </a:cubicBezTo>
                  <a:cubicBezTo>
                    <a:pt x="511" y="409"/>
                    <a:pt x="510" y="407"/>
                    <a:pt x="507" y="407"/>
                  </a:cubicBezTo>
                  <a:close/>
                </a:path>
              </a:pathLst>
            </a:cu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endParaRPr lang="bg-BG"/>
            </a:p>
          </p:txBody>
        </p:sp>
        <p:sp>
          <p:nvSpPr>
            <p:cNvPr id="65" name="PA_任意多边形 67"/>
            <p:cNvSpPr>
              <a:spLocks/>
            </p:cNvSpPr>
            <p:nvPr>
              <p:custDataLst>
                <p:tags r:id="rId69"/>
              </p:custDataLst>
            </p:nvPr>
          </p:nvSpPr>
          <p:spPr bwMode="auto">
            <a:xfrm>
              <a:off x="8153424" y="2369277"/>
              <a:ext cx="75126" cy="29216"/>
            </a:xfrm>
            <a:custGeom>
              <a:avLst/>
              <a:gdLst>
                <a:gd name="T0" fmla="*/ 3 w 23"/>
                <a:gd name="T1" fmla="*/ 9 h 9"/>
                <a:gd name="T2" fmla="*/ 23 w 23"/>
                <a:gd name="T3" fmla="*/ 5 h 9"/>
                <a:gd name="T4" fmla="*/ 11 w 23"/>
                <a:gd name="T5" fmla="*/ 0 h 9"/>
                <a:gd name="T6" fmla="*/ 0 w 23"/>
                <a:gd name="T7" fmla="*/ 7 h 9"/>
                <a:gd name="T8" fmla="*/ 3 w 23"/>
                <a:gd name="T9" fmla="*/ 9 h 9"/>
              </a:gdLst>
              <a:ahLst/>
              <a:cxnLst>
                <a:cxn ang="0">
                  <a:pos x="T0" y="T1"/>
                </a:cxn>
                <a:cxn ang="0">
                  <a:pos x="T2" y="T3"/>
                </a:cxn>
                <a:cxn ang="0">
                  <a:pos x="T4" y="T5"/>
                </a:cxn>
                <a:cxn ang="0">
                  <a:pos x="T6" y="T7"/>
                </a:cxn>
                <a:cxn ang="0">
                  <a:pos x="T8" y="T9"/>
                </a:cxn>
              </a:cxnLst>
              <a:rect l="0" t="0" r="r" b="b"/>
              <a:pathLst>
                <a:path w="23" h="9">
                  <a:moveTo>
                    <a:pt x="3" y="9"/>
                  </a:moveTo>
                  <a:cubicBezTo>
                    <a:pt x="5" y="9"/>
                    <a:pt x="23" y="8"/>
                    <a:pt x="23" y="5"/>
                  </a:cubicBezTo>
                  <a:cubicBezTo>
                    <a:pt x="23" y="2"/>
                    <a:pt x="14" y="0"/>
                    <a:pt x="11" y="0"/>
                  </a:cubicBezTo>
                  <a:cubicBezTo>
                    <a:pt x="7" y="0"/>
                    <a:pt x="0" y="4"/>
                    <a:pt x="0" y="7"/>
                  </a:cubicBezTo>
                  <a:cubicBezTo>
                    <a:pt x="0" y="8"/>
                    <a:pt x="1" y="9"/>
                    <a:pt x="3" y="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6" name="PA_任意多边形 68"/>
            <p:cNvSpPr>
              <a:spLocks/>
            </p:cNvSpPr>
            <p:nvPr>
              <p:custDataLst>
                <p:tags r:id="rId70"/>
              </p:custDataLst>
            </p:nvPr>
          </p:nvSpPr>
          <p:spPr bwMode="auto">
            <a:xfrm>
              <a:off x="7929438" y="2434666"/>
              <a:ext cx="29216" cy="13912"/>
            </a:xfrm>
            <a:custGeom>
              <a:avLst/>
              <a:gdLst>
                <a:gd name="T0" fmla="*/ 9 w 9"/>
                <a:gd name="T1" fmla="*/ 2 h 4"/>
                <a:gd name="T2" fmla="*/ 7 w 9"/>
                <a:gd name="T3" fmla="*/ 0 h 4"/>
                <a:gd name="T4" fmla="*/ 0 w 9"/>
                <a:gd name="T5" fmla="*/ 0 h 4"/>
                <a:gd name="T6" fmla="*/ 6 w 9"/>
                <a:gd name="T7" fmla="*/ 4 h 4"/>
                <a:gd name="T8" fmla="*/ 9 w 9"/>
                <a:gd name="T9" fmla="*/ 2 h 4"/>
              </a:gdLst>
              <a:ahLst/>
              <a:cxnLst>
                <a:cxn ang="0">
                  <a:pos x="T0" y="T1"/>
                </a:cxn>
                <a:cxn ang="0">
                  <a:pos x="T2" y="T3"/>
                </a:cxn>
                <a:cxn ang="0">
                  <a:pos x="T4" y="T5"/>
                </a:cxn>
                <a:cxn ang="0">
                  <a:pos x="T6" y="T7"/>
                </a:cxn>
                <a:cxn ang="0">
                  <a:pos x="T8" y="T9"/>
                </a:cxn>
              </a:cxnLst>
              <a:rect l="0" t="0" r="r" b="b"/>
              <a:pathLst>
                <a:path w="9" h="4">
                  <a:moveTo>
                    <a:pt x="9" y="2"/>
                  </a:moveTo>
                  <a:cubicBezTo>
                    <a:pt x="9" y="1"/>
                    <a:pt x="7" y="0"/>
                    <a:pt x="7" y="0"/>
                  </a:cubicBezTo>
                  <a:cubicBezTo>
                    <a:pt x="0" y="0"/>
                    <a:pt x="0" y="0"/>
                    <a:pt x="0" y="0"/>
                  </a:cubicBezTo>
                  <a:cubicBezTo>
                    <a:pt x="1" y="0"/>
                    <a:pt x="3" y="4"/>
                    <a:pt x="6" y="4"/>
                  </a:cubicBezTo>
                  <a:cubicBezTo>
                    <a:pt x="8" y="4"/>
                    <a:pt x="9" y="3"/>
                    <a:pt x="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7" name="PA_任意多边形 69"/>
            <p:cNvSpPr>
              <a:spLocks/>
            </p:cNvSpPr>
            <p:nvPr>
              <p:custDataLst>
                <p:tags r:id="rId71"/>
              </p:custDataLst>
            </p:nvPr>
          </p:nvSpPr>
          <p:spPr bwMode="auto">
            <a:xfrm>
              <a:off x="7235221" y="2191197"/>
              <a:ext cx="12521" cy="19477"/>
            </a:xfrm>
            <a:custGeom>
              <a:avLst/>
              <a:gdLst>
                <a:gd name="T0" fmla="*/ 2 w 4"/>
                <a:gd name="T1" fmla="*/ 6 h 6"/>
                <a:gd name="T2" fmla="*/ 4 w 4"/>
                <a:gd name="T3" fmla="*/ 3 h 6"/>
                <a:gd name="T4" fmla="*/ 4 w 4"/>
                <a:gd name="T5" fmla="*/ 3 h 6"/>
                <a:gd name="T6" fmla="*/ 4 w 4"/>
                <a:gd name="T7" fmla="*/ 3 h 6"/>
                <a:gd name="T8" fmla="*/ 4 w 4"/>
                <a:gd name="T9" fmla="*/ 2 h 6"/>
                <a:gd name="T10" fmla="*/ 3 w 4"/>
                <a:gd name="T11" fmla="*/ 2 h 6"/>
                <a:gd name="T12" fmla="*/ 2 w 4"/>
                <a:gd name="T13" fmla="*/ 0 h 6"/>
                <a:gd name="T14" fmla="*/ 0 w 4"/>
                <a:gd name="T15" fmla="*/ 4 h 6"/>
                <a:gd name="T16" fmla="*/ 2 w 4"/>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6"/>
                  </a:moveTo>
                  <a:cubicBezTo>
                    <a:pt x="3" y="6"/>
                    <a:pt x="4" y="4"/>
                    <a:pt x="4" y="3"/>
                  </a:cubicBezTo>
                  <a:cubicBezTo>
                    <a:pt x="4" y="3"/>
                    <a:pt x="4" y="3"/>
                    <a:pt x="4" y="3"/>
                  </a:cubicBezTo>
                  <a:cubicBezTo>
                    <a:pt x="4" y="3"/>
                    <a:pt x="4" y="3"/>
                    <a:pt x="4" y="3"/>
                  </a:cubicBezTo>
                  <a:cubicBezTo>
                    <a:pt x="4" y="2"/>
                    <a:pt x="4" y="2"/>
                    <a:pt x="4" y="2"/>
                  </a:cubicBezTo>
                  <a:cubicBezTo>
                    <a:pt x="3" y="2"/>
                    <a:pt x="3" y="2"/>
                    <a:pt x="3" y="2"/>
                  </a:cubicBezTo>
                  <a:cubicBezTo>
                    <a:pt x="2" y="0"/>
                    <a:pt x="2" y="0"/>
                    <a:pt x="2" y="0"/>
                  </a:cubicBezTo>
                  <a:cubicBezTo>
                    <a:pt x="1" y="1"/>
                    <a:pt x="0" y="2"/>
                    <a:pt x="0" y="4"/>
                  </a:cubicBezTo>
                  <a:cubicBezTo>
                    <a:pt x="0" y="5"/>
                    <a:pt x="0" y="6"/>
                    <a:pt x="2" y="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8" name="PA_任意多边形 70"/>
            <p:cNvSpPr>
              <a:spLocks/>
            </p:cNvSpPr>
            <p:nvPr>
              <p:custDataLst>
                <p:tags r:id="rId72"/>
              </p:custDataLst>
            </p:nvPr>
          </p:nvSpPr>
          <p:spPr bwMode="auto">
            <a:xfrm>
              <a:off x="6760816" y="2260760"/>
              <a:ext cx="6956" cy="5565"/>
            </a:xfrm>
            <a:custGeom>
              <a:avLst/>
              <a:gdLst>
                <a:gd name="T0" fmla="*/ 2 w 2"/>
                <a:gd name="T1" fmla="*/ 0 h 2"/>
                <a:gd name="T2" fmla="*/ 1 w 2"/>
                <a:gd name="T3" fmla="*/ 1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1"/>
                    <a:pt x="0" y="2"/>
                    <a:pt x="0" y="2"/>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69" name="PA_任意多边形 71"/>
            <p:cNvSpPr>
              <a:spLocks/>
            </p:cNvSpPr>
            <p:nvPr>
              <p:custDataLst>
                <p:tags r:id="rId73"/>
              </p:custDataLst>
            </p:nvPr>
          </p:nvSpPr>
          <p:spPr bwMode="auto">
            <a:xfrm>
              <a:off x="6731600" y="2246847"/>
              <a:ext cx="36172" cy="19477"/>
            </a:xfrm>
            <a:custGeom>
              <a:avLst/>
              <a:gdLst>
                <a:gd name="T0" fmla="*/ 5 w 11"/>
                <a:gd name="T1" fmla="*/ 0 h 6"/>
                <a:gd name="T2" fmla="*/ 0 w 11"/>
                <a:gd name="T3" fmla="*/ 3 h 6"/>
                <a:gd name="T4" fmla="*/ 5 w 11"/>
                <a:gd name="T5" fmla="*/ 6 h 6"/>
                <a:gd name="T6" fmla="*/ 10 w 11"/>
                <a:gd name="T7" fmla="*/ 5 h 6"/>
                <a:gd name="T8" fmla="*/ 11 w 11"/>
                <a:gd name="T9" fmla="*/ 3 h 6"/>
                <a:gd name="T10" fmla="*/ 5 w 11"/>
                <a:gd name="T11" fmla="*/ 0 h 6"/>
              </a:gdLst>
              <a:ahLst/>
              <a:cxnLst>
                <a:cxn ang="0">
                  <a:pos x="T0" y="T1"/>
                </a:cxn>
                <a:cxn ang="0">
                  <a:pos x="T2" y="T3"/>
                </a:cxn>
                <a:cxn ang="0">
                  <a:pos x="T4" y="T5"/>
                </a:cxn>
                <a:cxn ang="0">
                  <a:pos x="T6" y="T7"/>
                </a:cxn>
                <a:cxn ang="0">
                  <a:pos x="T8" y="T9"/>
                </a:cxn>
                <a:cxn ang="0">
                  <a:pos x="T10" y="T11"/>
                </a:cxn>
              </a:cxnLst>
              <a:rect l="0" t="0" r="r" b="b"/>
              <a:pathLst>
                <a:path w="11" h="6">
                  <a:moveTo>
                    <a:pt x="5" y="0"/>
                  </a:moveTo>
                  <a:cubicBezTo>
                    <a:pt x="3" y="0"/>
                    <a:pt x="0" y="1"/>
                    <a:pt x="0" y="3"/>
                  </a:cubicBezTo>
                  <a:cubicBezTo>
                    <a:pt x="0" y="5"/>
                    <a:pt x="3" y="6"/>
                    <a:pt x="5" y="6"/>
                  </a:cubicBezTo>
                  <a:cubicBezTo>
                    <a:pt x="7" y="6"/>
                    <a:pt x="9" y="5"/>
                    <a:pt x="10" y="5"/>
                  </a:cubicBezTo>
                  <a:cubicBezTo>
                    <a:pt x="10" y="4"/>
                    <a:pt x="11" y="4"/>
                    <a:pt x="11" y="3"/>
                  </a:cubicBezTo>
                  <a:cubicBezTo>
                    <a:pt x="11" y="1"/>
                    <a:pt x="9"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0" name="PA_任意多边形 72"/>
            <p:cNvSpPr>
              <a:spLocks/>
            </p:cNvSpPr>
            <p:nvPr>
              <p:custDataLst>
                <p:tags r:id="rId74"/>
              </p:custDataLst>
            </p:nvPr>
          </p:nvSpPr>
          <p:spPr bwMode="auto">
            <a:xfrm>
              <a:off x="6467269" y="2027030"/>
              <a:ext cx="132166" cy="75127"/>
            </a:xfrm>
            <a:custGeom>
              <a:avLst/>
              <a:gdLst>
                <a:gd name="T0" fmla="*/ 0 w 40"/>
                <a:gd name="T1" fmla="*/ 20 h 23"/>
                <a:gd name="T2" fmla="*/ 4 w 40"/>
                <a:gd name="T3" fmla="*/ 23 h 23"/>
                <a:gd name="T4" fmla="*/ 16 w 40"/>
                <a:gd name="T5" fmla="*/ 20 h 23"/>
                <a:gd name="T6" fmla="*/ 24 w 40"/>
                <a:gd name="T7" fmla="*/ 19 h 23"/>
                <a:gd name="T8" fmla="*/ 40 w 40"/>
                <a:gd name="T9" fmla="*/ 13 h 23"/>
                <a:gd name="T10" fmla="*/ 27 w 40"/>
                <a:gd name="T11" fmla="*/ 4 h 23"/>
                <a:gd name="T12" fmla="*/ 23 w 40"/>
                <a:gd name="T13" fmla="*/ 6 h 23"/>
                <a:gd name="T14" fmla="*/ 24 w 40"/>
                <a:gd name="T15" fmla="*/ 0 h 23"/>
                <a:gd name="T16" fmla="*/ 21 w 40"/>
                <a:gd name="T17" fmla="*/ 0 h 23"/>
                <a:gd name="T18" fmla="*/ 5 w 40"/>
                <a:gd name="T19" fmla="*/ 14 h 23"/>
                <a:gd name="T20" fmla="*/ 0 w 40"/>
                <a:gd name="T21"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3">
                  <a:moveTo>
                    <a:pt x="0" y="20"/>
                  </a:moveTo>
                  <a:cubicBezTo>
                    <a:pt x="0" y="22"/>
                    <a:pt x="1" y="23"/>
                    <a:pt x="4" y="23"/>
                  </a:cubicBezTo>
                  <a:cubicBezTo>
                    <a:pt x="16" y="20"/>
                    <a:pt x="16" y="20"/>
                    <a:pt x="16" y="20"/>
                  </a:cubicBezTo>
                  <a:cubicBezTo>
                    <a:pt x="16" y="20"/>
                    <a:pt x="23" y="19"/>
                    <a:pt x="24" y="19"/>
                  </a:cubicBezTo>
                  <a:cubicBezTo>
                    <a:pt x="28" y="19"/>
                    <a:pt x="40" y="18"/>
                    <a:pt x="40" y="13"/>
                  </a:cubicBezTo>
                  <a:cubicBezTo>
                    <a:pt x="40" y="10"/>
                    <a:pt x="30" y="4"/>
                    <a:pt x="27" y="4"/>
                  </a:cubicBezTo>
                  <a:cubicBezTo>
                    <a:pt x="26" y="4"/>
                    <a:pt x="25" y="5"/>
                    <a:pt x="23" y="6"/>
                  </a:cubicBezTo>
                  <a:cubicBezTo>
                    <a:pt x="25" y="4"/>
                    <a:pt x="24" y="4"/>
                    <a:pt x="24" y="0"/>
                  </a:cubicBezTo>
                  <a:cubicBezTo>
                    <a:pt x="23" y="0"/>
                    <a:pt x="23" y="0"/>
                    <a:pt x="21" y="0"/>
                  </a:cubicBezTo>
                  <a:cubicBezTo>
                    <a:pt x="12" y="0"/>
                    <a:pt x="10" y="9"/>
                    <a:pt x="5" y="14"/>
                  </a:cubicBezTo>
                  <a:cubicBezTo>
                    <a:pt x="3" y="16"/>
                    <a:pt x="0" y="16"/>
                    <a:pt x="0"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1" name="PA_任意多边形 73"/>
            <p:cNvSpPr>
              <a:spLocks/>
            </p:cNvSpPr>
            <p:nvPr>
              <p:custDataLst>
                <p:tags r:id="rId75"/>
              </p:custDataLst>
            </p:nvPr>
          </p:nvSpPr>
          <p:spPr bwMode="auto">
            <a:xfrm>
              <a:off x="6290584" y="1993640"/>
              <a:ext cx="48693" cy="26434"/>
            </a:xfrm>
            <a:custGeom>
              <a:avLst/>
              <a:gdLst>
                <a:gd name="T0" fmla="*/ 0 w 15"/>
                <a:gd name="T1" fmla="*/ 3 h 8"/>
                <a:gd name="T2" fmla="*/ 4 w 15"/>
                <a:gd name="T3" fmla="*/ 8 h 8"/>
                <a:gd name="T4" fmla="*/ 15 w 15"/>
                <a:gd name="T5" fmla="*/ 4 h 8"/>
                <a:gd name="T6" fmla="*/ 6 w 15"/>
                <a:gd name="T7" fmla="*/ 0 h 8"/>
                <a:gd name="T8" fmla="*/ 0 w 15"/>
                <a:gd name="T9" fmla="*/ 3 h 8"/>
              </a:gdLst>
              <a:ahLst/>
              <a:cxnLst>
                <a:cxn ang="0">
                  <a:pos x="T0" y="T1"/>
                </a:cxn>
                <a:cxn ang="0">
                  <a:pos x="T2" y="T3"/>
                </a:cxn>
                <a:cxn ang="0">
                  <a:pos x="T4" y="T5"/>
                </a:cxn>
                <a:cxn ang="0">
                  <a:pos x="T6" y="T7"/>
                </a:cxn>
                <a:cxn ang="0">
                  <a:pos x="T8" y="T9"/>
                </a:cxn>
              </a:cxnLst>
              <a:rect l="0" t="0" r="r" b="b"/>
              <a:pathLst>
                <a:path w="15" h="8">
                  <a:moveTo>
                    <a:pt x="0" y="3"/>
                  </a:moveTo>
                  <a:cubicBezTo>
                    <a:pt x="0" y="5"/>
                    <a:pt x="3" y="8"/>
                    <a:pt x="4" y="8"/>
                  </a:cubicBezTo>
                  <a:cubicBezTo>
                    <a:pt x="7" y="8"/>
                    <a:pt x="14" y="8"/>
                    <a:pt x="15" y="4"/>
                  </a:cubicBezTo>
                  <a:cubicBezTo>
                    <a:pt x="13" y="3"/>
                    <a:pt x="7" y="0"/>
                    <a:pt x="6" y="0"/>
                  </a:cubicBezTo>
                  <a:cubicBezTo>
                    <a:pt x="4" y="0"/>
                    <a:pt x="0"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2" name="PA_任意多边形 74"/>
            <p:cNvSpPr>
              <a:spLocks/>
            </p:cNvSpPr>
            <p:nvPr>
              <p:custDataLst>
                <p:tags r:id="rId76"/>
              </p:custDataLst>
            </p:nvPr>
          </p:nvSpPr>
          <p:spPr bwMode="auto">
            <a:xfrm>
              <a:off x="6307279" y="1937990"/>
              <a:ext cx="176685" cy="125212"/>
            </a:xfrm>
            <a:custGeom>
              <a:avLst/>
              <a:gdLst>
                <a:gd name="T0" fmla="*/ 26 w 54"/>
                <a:gd name="T1" fmla="*/ 19 h 38"/>
                <a:gd name="T2" fmla="*/ 9 w 54"/>
                <a:gd name="T3" fmla="*/ 26 h 38"/>
                <a:gd name="T4" fmla="*/ 21 w 54"/>
                <a:gd name="T5" fmla="*/ 34 h 38"/>
                <a:gd name="T6" fmla="*/ 46 w 54"/>
                <a:gd name="T7" fmla="*/ 38 h 38"/>
                <a:gd name="T8" fmla="*/ 51 w 54"/>
                <a:gd name="T9" fmla="*/ 35 h 38"/>
                <a:gd name="T10" fmla="*/ 47 w 54"/>
                <a:gd name="T11" fmla="*/ 32 h 38"/>
                <a:gd name="T12" fmla="*/ 52 w 54"/>
                <a:gd name="T13" fmla="*/ 29 h 38"/>
                <a:gd name="T14" fmla="*/ 54 w 54"/>
                <a:gd name="T15" fmla="*/ 24 h 38"/>
                <a:gd name="T16" fmla="*/ 46 w 54"/>
                <a:gd name="T17" fmla="*/ 19 h 38"/>
                <a:gd name="T18" fmla="*/ 41 w 54"/>
                <a:gd name="T19" fmla="*/ 19 h 38"/>
                <a:gd name="T20" fmla="*/ 35 w 54"/>
                <a:gd name="T21" fmla="*/ 17 h 38"/>
                <a:gd name="T22" fmla="*/ 30 w 54"/>
                <a:gd name="T23" fmla="*/ 18 h 38"/>
                <a:gd name="T24" fmla="*/ 34 w 54"/>
                <a:gd name="T25" fmla="*/ 14 h 38"/>
                <a:gd name="T26" fmla="*/ 34 w 54"/>
                <a:gd name="T27" fmla="*/ 9 h 38"/>
                <a:gd name="T28" fmla="*/ 37 w 54"/>
                <a:gd name="T29" fmla="*/ 9 h 38"/>
                <a:gd name="T30" fmla="*/ 23 w 54"/>
                <a:gd name="T31" fmla="*/ 0 h 38"/>
                <a:gd name="T32" fmla="*/ 0 w 54"/>
                <a:gd name="T33" fmla="*/ 14 h 38"/>
                <a:gd name="T34" fmla="*/ 16 w 54"/>
                <a:gd name="T35" fmla="*/ 18 h 38"/>
                <a:gd name="T36" fmla="*/ 26 w 54"/>
                <a:gd name="T37"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38">
                  <a:moveTo>
                    <a:pt x="26" y="19"/>
                  </a:moveTo>
                  <a:cubicBezTo>
                    <a:pt x="18" y="21"/>
                    <a:pt x="16" y="24"/>
                    <a:pt x="9" y="26"/>
                  </a:cubicBezTo>
                  <a:cubicBezTo>
                    <a:pt x="12" y="28"/>
                    <a:pt x="18" y="34"/>
                    <a:pt x="21" y="34"/>
                  </a:cubicBezTo>
                  <a:cubicBezTo>
                    <a:pt x="29" y="34"/>
                    <a:pt x="36" y="38"/>
                    <a:pt x="46" y="38"/>
                  </a:cubicBezTo>
                  <a:cubicBezTo>
                    <a:pt x="48" y="38"/>
                    <a:pt x="51" y="37"/>
                    <a:pt x="51" y="35"/>
                  </a:cubicBezTo>
                  <a:cubicBezTo>
                    <a:pt x="51" y="33"/>
                    <a:pt x="49" y="33"/>
                    <a:pt x="47" y="32"/>
                  </a:cubicBezTo>
                  <a:cubicBezTo>
                    <a:pt x="49" y="32"/>
                    <a:pt x="52" y="32"/>
                    <a:pt x="52" y="29"/>
                  </a:cubicBezTo>
                  <a:cubicBezTo>
                    <a:pt x="52" y="27"/>
                    <a:pt x="51" y="26"/>
                    <a:pt x="54" y="24"/>
                  </a:cubicBezTo>
                  <a:cubicBezTo>
                    <a:pt x="51" y="21"/>
                    <a:pt x="51" y="19"/>
                    <a:pt x="46" y="19"/>
                  </a:cubicBezTo>
                  <a:cubicBezTo>
                    <a:pt x="44" y="19"/>
                    <a:pt x="43" y="19"/>
                    <a:pt x="41" y="19"/>
                  </a:cubicBezTo>
                  <a:cubicBezTo>
                    <a:pt x="39" y="19"/>
                    <a:pt x="37" y="17"/>
                    <a:pt x="35" y="17"/>
                  </a:cubicBezTo>
                  <a:cubicBezTo>
                    <a:pt x="33" y="17"/>
                    <a:pt x="32" y="17"/>
                    <a:pt x="30" y="18"/>
                  </a:cubicBezTo>
                  <a:cubicBezTo>
                    <a:pt x="32" y="17"/>
                    <a:pt x="34" y="15"/>
                    <a:pt x="34" y="14"/>
                  </a:cubicBezTo>
                  <a:cubicBezTo>
                    <a:pt x="34" y="13"/>
                    <a:pt x="34" y="12"/>
                    <a:pt x="34" y="9"/>
                  </a:cubicBezTo>
                  <a:cubicBezTo>
                    <a:pt x="35" y="9"/>
                    <a:pt x="35" y="10"/>
                    <a:pt x="37" y="9"/>
                  </a:cubicBezTo>
                  <a:cubicBezTo>
                    <a:pt x="33" y="6"/>
                    <a:pt x="30" y="0"/>
                    <a:pt x="23" y="0"/>
                  </a:cubicBezTo>
                  <a:cubicBezTo>
                    <a:pt x="12" y="0"/>
                    <a:pt x="9" y="11"/>
                    <a:pt x="0" y="14"/>
                  </a:cubicBezTo>
                  <a:cubicBezTo>
                    <a:pt x="5" y="17"/>
                    <a:pt x="10" y="18"/>
                    <a:pt x="16" y="18"/>
                  </a:cubicBezTo>
                  <a:cubicBezTo>
                    <a:pt x="17" y="18"/>
                    <a:pt x="23" y="19"/>
                    <a:pt x="26" y="1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3" name="PA_任意多边形 75"/>
            <p:cNvSpPr>
              <a:spLocks/>
            </p:cNvSpPr>
            <p:nvPr>
              <p:custDataLst>
                <p:tags r:id="rId77"/>
              </p:custDataLst>
            </p:nvPr>
          </p:nvSpPr>
          <p:spPr bwMode="auto">
            <a:xfrm>
              <a:off x="6382405" y="2135547"/>
              <a:ext cx="23651" cy="16695"/>
            </a:xfrm>
            <a:custGeom>
              <a:avLst/>
              <a:gdLst>
                <a:gd name="T0" fmla="*/ 2 w 7"/>
                <a:gd name="T1" fmla="*/ 5 h 5"/>
                <a:gd name="T2" fmla="*/ 7 w 7"/>
                <a:gd name="T3" fmla="*/ 0 h 5"/>
                <a:gd name="T4" fmla="*/ 3 w 7"/>
                <a:gd name="T5" fmla="*/ 0 h 5"/>
                <a:gd name="T6" fmla="*/ 0 w 7"/>
                <a:gd name="T7" fmla="*/ 3 h 5"/>
                <a:gd name="T8" fmla="*/ 2 w 7"/>
                <a:gd name="T9" fmla="*/ 5 h 5"/>
              </a:gdLst>
              <a:ahLst/>
              <a:cxnLst>
                <a:cxn ang="0">
                  <a:pos x="T0" y="T1"/>
                </a:cxn>
                <a:cxn ang="0">
                  <a:pos x="T2" y="T3"/>
                </a:cxn>
                <a:cxn ang="0">
                  <a:pos x="T4" y="T5"/>
                </a:cxn>
                <a:cxn ang="0">
                  <a:pos x="T6" y="T7"/>
                </a:cxn>
                <a:cxn ang="0">
                  <a:pos x="T8" y="T9"/>
                </a:cxn>
              </a:cxnLst>
              <a:rect l="0" t="0" r="r" b="b"/>
              <a:pathLst>
                <a:path w="7" h="5">
                  <a:moveTo>
                    <a:pt x="2" y="5"/>
                  </a:moveTo>
                  <a:cubicBezTo>
                    <a:pt x="5" y="5"/>
                    <a:pt x="6" y="4"/>
                    <a:pt x="7" y="0"/>
                  </a:cubicBezTo>
                  <a:cubicBezTo>
                    <a:pt x="3" y="0"/>
                    <a:pt x="3" y="0"/>
                    <a:pt x="3" y="0"/>
                  </a:cubicBezTo>
                  <a:cubicBezTo>
                    <a:pt x="2" y="1"/>
                    <a:pt x="1" y="2"/>
                    <a:pt x="0" y="3"/>
                  </a:cubicBezTo>
                  <a:cubicBezTo>
                    <a:pt x="0" y="4"/>
                    <a:pt x="1" y="5"/>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4" name="PA_任意多边形 76"/>
            <p:cNvSpPr>
              <a:spLocks/>
            </p:cNvSpPr>
            <p:nvPr>
              <p:custDataLst>
                <p:tags r:id="rId78"/>
              </p:custDataLst>
            </p:nvPr>
          </p:nvSpPr>
          <p:spPr bwMode="auto">
            <a:xfrm>
              <a:off x="6271107" y="1947729"/>
              <a:ext cx="29216" cy="5565"/>
            </a:xfrm>
            <a:custGeom>
              <a:avLst/>
              <a:gdLst>
                <a:gd name="T0" fmla="*/ 9 w 9"/>
                <a:gd name="T1" fmla="*/ 2 h 2"/>
                <a:gd name="T2" fmla="*/ 8 w 9"/>
                <a:gd name="T3" fmla="*/ 0 h 2"/>
                <a:gd name="T4" fmla="*/ 0 w 9"/>
                <a:gd name="T5" fmla="*/ 0 h 2"/>
                <a:gd name="T6" fmla="*/ 9 w 9"/>
                <a:gd name="T7" fmla="*/ 2 h 2"/>
              </a:gdLst>
              <a:ahLst/>
              <a:cxnLst>
                <a:cxn ang="0">
                  <a:pos x="T0" y="T1"/>
                </a:cxn>
                <a:cxn ang="0">
                  <a:pos x="T2" y="T3"/>
                </a:cxn>
                <a:cxn ang="0">
                  <a:pos x="T4" y="T5"/>
                </a:cxn>
                <a:cxn ang="0">
                  <a:pos x="T6" y="T7"/>
                </a:cxn>
              </a:cxnLst>
              <a:rect l="0" t="0" r="r" b="b"/>
              <a:pathLst>
                <a:path w="9" h="2">
                  <a:moveTo>
                    <a:pt x="9" y="2"/>
                  </a:moveTo>
                  <a:cubicBezTo>
                    <a:pt x="8" y="0"/>
                    <a:pt x="8" y="0"/>
                    <a:pt x="8" y="0"/>
                  </a:cubicBezTo>
                  <a:cubicBezTo>
                    <a:pt x="0" y="0"/>
                    <a:pt x="0" y="0"/>
                    <a:pt x="0" y="0"/>
                  </a:cubicBezTo>
                  <a:cubicBezTo>
                    <a:pt x="1" y="0"/>
                    <a:pt x="6" y="2"/>
                    <a:pt x="9"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5" name="PA_任意多边形 77"/>
            <p:cNvSpPr>
              <a:spLocks/>
            </p:cNvSpPr>
            <p:nvPr>
              <p:custDataLst>
                <p:tags r:id="rId79"/>
              </p:custDataLst>
            </p:nvPr>
          </p:nvSpPr>
          <p:spPr bwMode="auto">
            <a:xfrm>
              <a:off x="6623085" y="2085462"/>
              <a:ext cx="22259" cy="13912"/>
            </a:xfrm>
            <a:custGeom>
              <a:avLst/>
              <a:gdLst>
                <a:gd name="T0" fmla="*/ 4 w 7"/>
                <a:gd name="T1" fmla="*/ 4 h 4"/>
                <a:gd name="T2" fmla="*/ 7 w 7"/>
                <a:gd name="T3" fmla="*/ 0 h 4"/>
                <a:gd name="T4" fmla="*/ 0 w 7"/>
                <a:gd name="T5" fmla="*/ 1 h 4"/>
                <a:gd name="T6" fmla="*/ 4 w 7"/>
                <a:gd name="T7" fmla="*/ 4 h 4"/>
              </a:gdLst>
              <a:ahLst/>
              <a:cxnLst>
                <a:cxn ang="0">
                  <a:pos x="T0" y="T1"/>
                </a:cxn>
                <a:cxn ang="0">
                  <a:pos x="T2" y="T3"/>
                </a:cxn>
                <a:cxn ang="0">
                  <a:pos x="T4" y="T5"/>
                </a:cxn>
                <a:cxn ang="0">
                  <a:pos x="T6" y="T7"/>
                </a:cxn>
              </a:cxnLst>
              <a:rect l="0" t="0" r="r" b="b"/>
              <a:pathLst>
                <a:path w="7" h="4">
                  <a:moveTo>
                    <a:pt x="4" y="4"/>
                  </a:moveTo>
                  <a:cubicBezTo>
                    <a:pt x="6" y="4"/>
                    <a:pt x="7" y="2"/>
                    <a:pt x="7" y="0"/>
                  </a:cubicBezTo>
                  <a:cubicBezTo>
                    <a:pt x="5" y="1"/>
                    <a:pt x="5" y="0"/>
                    <a:pt x="0" y="1"/>
                  </a:cubicBezTo>
                  <a:cubicBezTo>
                    <a:pt x="1" y="2"/>
                    <a:pt x="2" y="4"/>
                    <a:pt x="4"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6" name="PA_任意多边形 78"/>
            <p:cNvSpPr>
              <a:spLocks/>
            </p:cNvSpPr>
            <p:nvPr>
              <p:custDataLst>
                <p:tags r:id="rId80"/>
              </p:custDataLst>
            </p:nvPr>
          </p:nvSpPr>
          <p:spPr bwMode="auto">
            <a:xfrm>
              <a:off x="5418291" y="1983901"/>
              <a:ext cx="6956" cy="6956"/>
            </a:xfrm>
            <a:custGeom>
              <a:avLst/>
              <a:gdLst>
                <a:gd name="T0" fmla="*/ 0 w 2"/>
                <a:gd name="T1" fmla="*/ 2 h 2"/>
                <a:gd name="T2" fmla="*/ 2 w 2"/>
                <a:gd name="T3" fmla="*/ 0 h 2"/>
                <a:gd name="T4" fmla="*/ 0 w 2"/>
                <a:gd name="T5" fmla="*/ 1 h 2"/>
                <a:gd name="T6" fmla="*/ 0 w 2"/>
                <a:gd name="T7" fmla="*/ 2 h 2"/>
              </a:gdLst>
              <a:ahLst/>
              <a:cxnLst>
                <a:cxn ang="0">
                  <a:pos x="T0" y="T1"/>
                </a:cxn>
                <a:cxn ang="0">
                  <a:pos x="T2" y="T3"/>
                </a:cxn>
                <a:cxn ang="0">
                  <a:pos x="T4" y="T5"/>
                </a:cxn>
                <a:cxn ang="0">
                  <a:pos x="T6" y="T7"/>
                </a:cxn>
              </a:cxnLst>
              <a:rect l="0" t="0" r="r" b="b"/>
              <a:pathLst>
                <a:path w="2" h="2">
                  <a:moveTo>
                    <a:pt x="0" y="2"/>
                  </a:moveTo>
                  <a:cubicBezTo>
                    <a:pt x="2" y="0"/>
                    <a:pt x="2" y="0"/>
                    <a:pt x="2" y="0"/>
                  </a:cubicBezTo>
                  <a:cubicBezTo>
                    <a:pt x="1" y="0"/>
                    <a:pt x="1" y="1"/>
                    <a:pt x="0" y="1"/>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7" name="PA_任意多边形 79"/>
            <p:cNvSpPr>
              <a:spLocks/>
            </p:cNvSpPr>
            <p:nvPr>
              <p:custDataLst>
                <p:tags r:id="rId81"/>
              </p:custDataLst>
            </p:nvPr>
          </p:nvSpPr>
          <p:spPr bwMode="auto">
            <a:xfrm>
              <a:off x="5295864" y="1960250"/>
              <a:ext cx="151643" cy="45911"/>
            </a:xfrm>
            <a:custGeom>
              <a:avLst/>
              <a:gdLst>
                <a:gd name="T0" fmla="*/ 15 w 46"/>
                <a:gd name="T1" fmla="*/ 2 h 14"/>
                <a:gd name="T2" fmla="*/ 20 w 46"/>
                <a:gd name="T3" fmla="*/ 4 h 14"/>
                <a:gd name="T4" fmla="*/ 17 w 46"/>
                <a:gd name="T5" fmla="*/ 6 h 14"/>
                <a:gd name="T6" fmla="*/ 21 w 46"/>
                <a:gd name="T7" fmla="*/ 7 h 14"/>
                <a:gd name="T8" fmla="*/ 16 w 46"/>
                <a:gd name="T9" fmla="*/ 9 h 14"/>
                <a:gd name="T10" fmla="*/ 23 w 46"/>
                <a:gd name="T11" fmla="*/ 12 h 14"/>
                <a:gd name="T12" fmla="*/ 23 w 46"/>
                <a:gd name="T13" fmla="*/ 12 h 14"/>
                <a:gd name="T14" fmla="*/ 25 w 46"/>
                <a:gd name="T15" fmla="*/ 14 h 14"/>
                <a:gd name="T16" fmla="*/ 29 w 46"/>
                <a:gd name="T17" fmla="*/ 9 h 14"/>
                <a:gd name="T18" fmla="*/ 37 w 46"/>
                <a:gd name="T19" fmla="*/ 8 h 14"/>
                <a:gd name="T20" fmla="*/ 37 w 46"/>
                <a:gd name="T21" fmla="*/ 6 h 14"/>
                <a:gd name="T22" fmla="*/ 40 w 46"/>
                <a:gd name="T23" fmla="*/ 6 h 14"/>
                <a:gd name="T24" fmla="*/ 46 w 46"/>
                <a:gd name="T25" fmla="*/ 2 h 14"/>
                <a:gd name="T26" fmla="*/ 39 w 46"/>
                <a:gd name="T27" fmla="*/ 0 h 14"/>
                <a:gd name="T28" fmla="*/ 31 w 46"/>
                <a:gd name="T29" fmla="*/ 3 h 14"/>
                <a:gd name="T30" fmla="*/ 18 w 46"/>
                <a:gd name="T31" fmla="*/ 0 h 14"/>
                <a:gd name="T32" fmla="*/ 0 w 46"/>
                <a:gd name="T33" fmla="*/ 4 h 14"/>
                <a:gd name="T34" fmla="*/ 5 w 46"/>
                <a:gd name="T35" fmla="*/ 5 h 14"/>
                <a:gd name="T36" fmla="*/ 15 w 46"/>
                <a:gd name="T37"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14">
                  <a:moveTo>
                    <a:pt x="15" y="2"/>
                  </a:moveTo>
                  <a:cubicBezTo>
                    <a:pt x="17" y="2"/>
                    <a:pt x="18" y="4"/>
                    <a:pt x="20" y="4"/>
                  </a:cubicBezTo>
                  <a:cubicBezTo>
                    <a:pt x="19" y="5"/>
                    <a:pt x="18" y="6"/>
                    <a:pt x="17" y="6"/>
                  </a:cubicBezTo>
                  <a:cubicBezTo>
                    <a:pt x="18" y="7"/>
                    <a:pt x="19" y="7"/>
                    <a:pt x="21" y="7"/>
                  </a:cubicBezTo>
                  <a:cubicBezTo>
                    <a:pt x="19" y="7"/>
                    <a:pt x="18" y="8"/>
                    <a:pt x="16" y="9"/>
                  </a:cubicBezTo>
                  <a:cubicBezTo>
                    <a:pt x="17" y="11"/>
                    <a:pt x="19" y="12"/>
                    <a:pt x="23" y="12"/>
                  </a:cubicBezTo>
                  <a:cubicBezTo>
                    <a:pt x="23" y="12"/>
                    <a:pt x="23" y="12"/>
                    <a:pt x="23" y="12"/>
                  </a:cubicBezTo>
                  <a:cubicBezTo>
                    <a:pt x="23" y="12"/>
                    <a:pt x="24" y="14"/>
                    <a:pt x="25" y="14"/>
                  </a:cubicBezTo>
                  <a:cubicBezTo>
                    <a:pt x="27" y="14"/>
                    <a:pt x="27" y="10"/>
                    <a:pt x="29" y="9"/>
                  </a:cubicBezTo>
                  <a:cubicBezTo>
                    <a:pt x="32" y="7"/>
                    <a:pt x="33" y="9"/>
                    <a:pt x="37" y="8"/>
                  </a:cubicBezTo>
                  <a:cubicBezTo>
                    <a:pt x="37" y="6"/>
                    <a:pt x="37" y="6"/>
                    <a:pt x="37" y="6"/>
                  </a:cubicBezTo>
                  <a:cubicBezTo>
                    <a:pt x="37" y="7"/>
                    <a:pt x="39" y="7"/>
                    <a:pt x="40" y="6"/>
                  </a:cubicBezTo>
                  <a:cubicBezTo>
                    <a:pt x="42" y="4"/>
                    <a:pt x="45" y="6"/>
                    <a:pt x="46" y="2"/>
                  </a:cubicBezTo>
                  <a:cubicBezTo>
                    <a:pt x="44" y="2"/>
                    <a:pt x="42" y="0"/>
                    <a:pt x="39" y="0"/>
                  </a:cubicBezTo>
                  <a:cubicBezTo>
                    <a:pt x="36" y="0"/>
                    <a:pt x="34" y="3"/>
                    <a:pt x="31" y="3"/>
                  </a:cubicBezTo>
                  <a:cubicBezTo>
                    <a:pt x="26" y="3"/>
                    <a:pt x="23" y="0"/>
                    <a:pt x="18" y="0"/>
                  </a:cubicBezTo>
                  <a:cubicBezTo>
                    <a:pt x="13" y="0"/>
                    <a:pt x="2" y="1"/>
                    <a:pt x="0" y="4"/>
                  </a:cubicBezTo>
                  <a:cubicBezTo>
                    <a:pt x="2" y="5"/>
                    <a:pt x="3" y="5"/>
                    <a:pt x="5" y="5"/>
                  </a:cubicBezTo>
                  <a:cubicBezTo>
                    <a:pt x="8" y="5"/>
                    <a:pt x="13" y="2"/>
                    <a:pt x="1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8" name="PA_任意多边形 80"/>
            <p:cNvSpPr>
              <a:spLocks/>
            </p:cNvSpPr>
            <p:nvPr>
              <p:custDataLst>
                <p:tags r:id="rId82"/>
              </p:custDataLst>
            </p:nvPr>
          </p:nvSpPr>
          <p:spPr bwMode="auto">
            <a:xfrm>
              <a:off x="5688187" y="1931034"/>
              <a:ext cx="52866" cy="33390"/>
            </a:xfrm>
            <a:custGeom>
              <a:avLst/>
              <a:gdLst>
                <a:gd name="T0" fmla="*/ 4 w 16"/>
                <a:gd name="T1" fmla="*/ 10 h 10"/>
                <a:gd name="T2" fmla="*/ 16 w 16"/>
                <a:gd name="T3" fmla="*/ 7 h 10"/>
                <a:gd name="T4" fmla="*/ 13 w 16"/>
                <a:gd name="T5" fmla="*/ 0 h 10"/>
                <a:gd name="T6" fmla="*/ 0 w 16"/>
                <a:gd name="T7" fmla="*/ 7 h 10"/>
                <a:gd name="T8" fmla="*/ 4 w 16"/>
                <a:gd name="T9" fmla="*/ 10 h 10"/>
              </a:gdLst>
              <a:ahLst/>
              <a:cxnLst>
                <a:cxn ang="0">
                  <a:pos x="T0" y="T1"/>
                </a:cxn>
                <a:cxn ang="0">
                  <a:pos x="T2" y="T3"/>
                </a:cxn>
                <a:cxn ang="0">
                  <a:pos x="T4" y="T5"/>
                </a:cxn>
                <a:cxn ang="0">
                  <a:pos x="T6" y="T7"/>
                </a:cxn>
                <a:cxn ang="0">
                  <a:pos x="T8" y="T9"/>
                </a:cxn>
              </a:cxnLst>
              <a:rect l="0" t="0" r="r" b="b"/>
              <a:pathLst>
                <a:path w="16" h="10">
                  <a:moveTo>
                    <a:pt x="4" y="10"/>
                  </a:moveTo>
                  <a:cubicBezTo>
                    <a:pt x="6" y="10"/>
                    <a:pt x="14" y="8"/>
                    <a:pt x="16" y="7"/>
                  </a:cubicBezTo>
                  <a:cubicBezTo>
                    <a:pt x="13" y="0"/>
                    <a:pt x="13" y="0"/>
                    <a:pt x="13" y="0"/>
                  </a:cubicBezTo>
                  <a:cubicBezTo>
                    <a:pt x="9" y="0"/>
                    <a:pt x="0" y="4"/>
                    <a:pt x="0" y="7"/>
                  </a:cubicBezTo>
                  <a:cubicBezTo>
                    <a:pt x="0" y="9"/>
                    <a:pt x="1" y="10"/>
                    <a:pt x="4"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79" name="PA_任意多边形 81"/>
            <p:cNvSpPr>
              <a:spLocks/>
            </p:cNvSpPr>
            <p:nvPr>
              <p:custDataLst>
                <p:tags r:id="rId83"/>
              </p:custDataLst>
            </p:nvPr>
          </p:nvSpPr>
          <p:spPr bwMode="auto">
            <a:xfrm>
              <a:off x="5618627" y="1947729"/>
              <a:ext cx="55649" cy="38955"/>
            </a:xfrm>
            <a:custGeom>
              <a:avLst/>
              <a:gdLst>
                <a:gd name="T0" fmla="*/ 12 w 17"/>
                <a:gd name="T1" fmla="*/ 11 h 12"/>
                <a:gd name="T2" fmla="*/ 11 w 17"/>
                <a:gd name="T3" fmla="*/ 8 h 12"/>
                <a:gd name="T4" fmla="*/ 17 w 17"/>
                <a:gd name="T5" fmla="*/ 7 h 12"/>
                <a:gd name="T6" fmla="*/ 17 w 17"/>
                <a:gd name="T7" fmla="*/ 4 h 12"/>
                <a:gd name="T8" fmla="*/ 11 w 17"/>
                <a:gd name="T9" fmla="*/ 3 h 12"/>
                <a:gd name="T10" fmla="*/ 12 w 17"/>
                <a:gd name="T11" fmla="*/ 0 h 12"/>
                <a:gd name="T12" fmla="*/ 5 w 17"/>
                <a:gd name="T13" fmla="*/ 0 h 12"/>
                <a:gd name="T14" fmla="*/ 5 w 17"/>
                <a:gd name="T15" fmla="*/ 4 h 12"/>
                <a:gd name="T16" fmla="*/ 0 w 17"/>
                <a:gd name="T17" fmla="*/ 10 h 12"/>
                <a:gd name="T18" fmla="*/ 12 w 17"/>
                <a:gd name="T1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2">
                  <a:moveTo>
                    <a:pt x="12" y="11"/>
                  </a:moveTo>
                  <a:cubicBezTo>
                    <a:pt x="11" y="8"/>
                    <a:pt x="11" y="8"/>
                    <a:pt x="11" y="8"/>
                  </a:cubicBezTo>
                  <a:cubicBezTo>
                    <a:pt x="13" y="8"/>
                    <a:pt x="16" y="9"/>
                    <a:pt x="17" y="7"/>
                  </a:cubicBezTo>
                  <a:cubicBezTo>
                    <a:pt x="17" y="6"/>
                    <a:pt x="17" y="6"/>
                    <a:pt x="17" y="4"/>
                  </a:cubicBezTo>
                  <a:cubicBezTo>
                    <a:pt x="15" y="4"/>
                    <a:pt x="12" y="3"/>
                    <a:pt x="11" y="3"/>
                  </a:cubicBezTo>
                  <a:cubicBezTo>
                    <a:pt x="11" y="3"/>
                    <a:pt x="12" y="2"/>
                    <a:pt x="12" y="0"/>
                  </a:cubicBezTo>
                  <a:cubicBezTo>
                    <a:pt x="5" y="0"/>
                    <a:pt x="5" y="0"/>
                    <a:pt x="5" y="0"/>
                  </a:cubicBezTo>
                  <a:cubicBezTo>
                    <a:pt x="5" y="4"/>
                    <a:pt x="4" y="2"/>
                    <a:pt x="5" y="4"/>
                  </a:cubicBezTo>
                  <a:cubicBezTo>
                    <a:pt x="2" y="5"/>
                    <a:pt x="0" y="7"/>
                    <a:pt x="0" y="10"/>
                  </a:cubicBezTo>
                  <a:cubicBezTo>
                    <a:pt x="0" y="12"/>
                    <a:pt x="11" y="12"/>
                    <a:pt x="12"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0" name="PA_任意多边形 82"/>
            <p:cNvSpPr>
              <a:spLocks/>
            </p:cNvSpPr>
            <p:nvPr>
              <p:custDataLst>
                <p:tags r:id="rId84"/>
              </p:custDataLst>
            </p:nvPr>
          </p:nvSpPr>
          <p:spPr bwMode="auto">
            <a:xfrm>
              <a:off x="5543501" y="1979727"/>
              <a:ext cx="58431" cy="23651"/>
            </a:xfrm>
            <a:custGeom>
              <a:avLst/>
              <a:gdLst>
                <a:gd name="T0" fmla="*/ 12 w 18"/>
                <a:gd name="T1" fmla="*/ 0 h 7"/>
                <a:gd name="T2" fmla="*/ 0 w 18"/>
                <a:gd name="T3" fmla="*/ 5 h 7"/>
                <a:gd name="T4" fmla="*/ 3 w 18"/>
                <a:gd name="T5" fmla="*/ 7 h 7"/>
                <a:gd name="T6" fmla="*/ 6 w 18"/>
                <a:gd name="T7" fmla="*/ 4 h 7"/>
                <a:gd name="T8" fmla="*/ 11 w 18"/>
                <a:gd name="T9" fmla="*/ 7 h 7"/>
                <a:gd name="T10" fmla="*/ 18 w 18"/>
                <a:gd name="T11" fmla="*/ 3 h 7"/>
                <a:gd name="T12" fmla="*/ 12 w 1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8" h="7">
                  <a:moveTo>
                    <a:pt x="12" y="0"/>
                  </a:moveTo>
                  <a:cubicBezTo>
                    <a:pt x="9" y="0"/>
                    <a:pt x="0" y="2"/>
                    <a:pt x="0" y="5"/>
                  </a:cubicBezTo>
                  <a:cubicBezTo>
                    <a:pt x="0" y="6"/>
                    <a:pt x="1" y="7"/>
                    <a:pt x="3" y="7"/>
                  </a:cubicBezTo>
                  <a:cubicBezTo>
                    <a:pt x="5" y="7"/>
                    <a:pt x="6" y="7"/>
                    <a:pt x="6" y="4"/>
                  </a:cubicBezTo>
                  <a:cubicBezTo>
                    <a:pt x="7" y="4"/>
                    <a:pt x="9" y="7"/>
                    <a:pt x="11" y="7"/>
                  </a:cubicBezTo>
                  <a:cubicBezTo>
                    <a:pt x="14" y="7"/>
                    <a:pt x="13" y="3"/>
                    <a:pt x="18" y="3"/>
                  </a:cubicBezTo>
                  <a:cubicBezTo>
                    <a:pt x="17" y="2"/>
                    <a:pt x="15" y="0"/>
                    <a:pt x="1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1" name="PA_任意多边形 83"/>
            <p:cNvSpPr>
              <a:spLocks/>
            </p:cNvSpPr>
            <p:nvPr>
              <p:custDataLst>
                <p:tags r:id="rId85"/>
              </p:custDataLst>
            </p:nvPr>
          </p:nvSpPr>
          <p:spPr bwMode="auto">
            <a:xfrm>
              <a:off x="5510112" y="1914339"/>
              <a:ext cx="89038" cy="59824"/>
            </a:xfrm>
            <a:custGeom>
              <a:avLst/>
              <a:gdLst>
                <a:gd name="T0" fmla="*/ 21 w 27"/>
                <a:gd name="T1" fmla="*/ 16 h 18"/>
                <a:gd name="T2" fmla="*/ 27 w 27"/>
                <a:gd name="T3" fmla="*/ 15 h 18"/>
                <a:gd name="T4" fmla="*/ 14 w 27"/>
                <a:gd name="T5" fmla="*/ 12 h 18"/>
                <a:gd name="T6" fmla="*/ 25 w 27"/>
                <a:gd name="T7" fmla="*/ 6 h 18"/>
                <a:gd name="T8" fmla="*/ 27 w 27"/>
                <a:gd name="T9" fmla="*/ 3 h 18"/>
                <a:gd name="T10" fmla="*/ 26 w 27"/>
                <a:gd name="T11" fmla="*/ 0 h 18"/>
                <a:gd name="T12" fmla="*/ 22 w 27"/>
                <a:gd name="T13" fmla="*/ 4 h 18"/>
                <a:gd name="T14" fmla="*/ 8 w 27"/>
                <a:gd name="T15" fmla="*/ 8 h 18"/>
                <a:gd name="T16" fmla="*/ 8 w 27"/>
                <a:gd name="T17" fmla="*/ 10 h 18"/>
                <a:gd name="T18" fmla="*/ 3 w 27"/>
                <a:gd name="T19" fmla="*/ 10 h 18"/>
                <a:gd name="T20" fmla="*/ 0 w 27"/>
                <a:gd name="T21" fmla="*/ 13 h 18"/>
                <a:gd name="T22" fmla="*/ 11 w 27"/>
                <a:gd name="T23" fmla="*/ 18 h 18"/>
                <a:gd name="T24" fmla="*/ 21 w 27"/>
                <a:gd name="T25"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8">
                  <a:moveTo>
                    <a:pt x="21" y="16"/>
                  </a:moveTo>
                  <a:cubicBezTo>
                    <a:pt x="23" y="16"/>
                    <a:pt x="26" y="16"/>
                    <a:pt x="27" y="15"/>
                  </a:cubicBezTo>
                  <a:cubicBezTo>
                    <a:pt x="22" y="13"/>
                    <a:pt x="21" y="12"/>
                    <a:pt x="14" y="12"/>
                  </a:cubicBezTo>
                  <a:cubicBezTo>
                    <a:pt x="17" y="9"/>
                    <a:pt x="21" y="8"/>
                    <a:pt x="25" y="6"/>
                  </a:cubicBezTo>
                  <a:cubicBezTo>
                    <a:pt x="25" y="5"/>
                    <a:pt x="26" y="3"/>
                    <a:pt x="27" y="3"/>
                  </a:cubicBezTo>
                  <a:cubicBezTo>
                    <a:pt x="27" y="2"/>
                    <a:pt x="27" y="0"/>
                    <a:pt x="26" y="0"/>
                  </a:cubicBezTo>
                  <a:cubicBezTo>
                    <a:pt x="24" y="0"/>
                    <a:pt x="22" y="2"/>
                    <a:pt x="22" y="4"/>
                  </a:cubicBezTo>
                  <a:cubicBezTo>
                    <a:pt x="15" y="4"/>
                    <a:pt x="16" y="8"/>
                    <a:pt x="8" y="8"/>
                  </a:cubicBezTo>
                  <a:cubicBezTo>
                    <a:pt x="8" y="10"/>
                    <a:pt x="8" y="10"/>
                    <a:pt x="8" y="10"/>
                  </a:cubicBezTo>
                  <a:cubicBezTo>
                    <a:pt x="3" y="10"/>
                    <a:pt x="3" y="10"/>
                    <a:pt x="3" y="10"/>
                  </a:cubicBezTo>
                  <a:cubicBezTo>
                    <a:pt x="2" y="14"/>
                    <a:pt x="1" y="12"/>
                    <a:pt x="0" y="13"/>
                  </a:cubicBezTo>
                  <a:cubicBezTo>
                    <a:pt x="1" y="14"/>
                    <a:pt x="10" y="18"/>
                    <a:pt x="11" y="18"/>
                  </a:cubicBezTo>
                  <a:cubicBezTo>
                    <a:pt x="14" y="18"/>
                    <a:pt x="18" y="16"/>
                    <a:pt x="21"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2" name="PA_任意多边形 84"/>
            <p:cNvSpPr>
              <a:spLocks/>
            </p:cNvSpPr>
            <p:nvPr>
              <p:custDataLst>
                <p:tags r:id="rId86"/>
              </p:custDataLst>
            </p:nvPr>
          </p:nvSpPr>
          <p:spPr bwMode="auto">
            <a:xfrm>
              <a:off x="4586344" y="2003379"/>
              <a:ext cx="294938" cy="164167"/>
            </a:xfrm>
            <a:custGeom>
              <a:avLst/>
              <a:gdLst>
                <a:gd name="T0" fmla="*/ 6 w 90"/>
                <a:gd name="T1" fmla="*/ 14 h 50"/>
                <a:gd name="T2" fmla="*/ 8 w 90"/>
                <a:gd name="T3" fmla="*/ 15 h 50"/>
                <a:gd name="T4" fmla="*/ 14 w 90"/>
                <a:gd name="T5" fmla="*/ 22 h 50"/>
                <a:gd name="T6" fmla="*/ 12 w 90"/>
                <a:gd name="T7" fmla="*/ 23 h 50"/>
                <a:gd name="T8" fmla="*/ 19 w 90"/>
                <a:gd name="T9" fmla="*/ 26 h 50"/>
                <a:gd name="T10" fmla="*/ 26 w 90"/>
                <a:gd name="T11" fmla="*/ 19 h 50"/>
                <a:gd name="T12" fmla="*/ 28 w 90"/>
                <a:gd name="T13" fmla="*/ 19 h 50"/>
                <a:gd name="T14" fmla="*/ 31 w 90"/>
                <a:gd name="T15" fmla="*/ 23 h 50"/>
                <a:gd name="T16" fmla="*/ 37 w 90"/>
                <a:gd name="T17" fmla="*/ 23 h 50"/>
                <a:gd name="T18" fmla="*/ 26 w 90"/>
                <a:gd name="T19" fmla="*/ 28 h 50"/>
                <a:gd name="T20" fmla="*/ 19 w 90"/>
                <a:gd name="T21" fmla="*/ 30 h 50"/>
                <a:gd name="T22" fmla="*/ 28 w 90"/>
                <a:gd name="T23" fmla="*/ 33 h 50"/>
                <a:gd name="T24" fmla="*/ 38 w 90"/>
                <a:gd name="T25" fmla="*/ 34 h 50"/>
                <a:gd name="T26" fmla="*/ 31 w 90"/>
                <a:gd name="T27" fmla="*/ 36 h 50"/>
                <a:gd name="T28" fmla="*/ 22 w 90"/>
                <a:gd name="T29" fmla="*/ 36 h 50"/>
                <a:gd name="T30" fmla="*/ 40 w 90"/>
                <a:gd name="T31" fmla="*/ 50 h 50"/>
                <a:gd name="T32" fmla="*/ 47 w 90"/>
                <a:gd name="T33" fmla="*/ 38 h 50"/>
                <a:gd name="T34" fmla="*/ 50 w 90"/>
                <a:gd name="T35" fmla="*/ 36 h 50"/>
                <a:gd name="T36" fmla="*/ 62 w 90"/>
                <a:gd name="T37" fmla="*/ 20 h 50"/>
                <a:gd name="T38" fmla="*/ 68 w 90"/>
                <a:gd name="T39" fmla="*/ 23 h 50"/>
                <a:gd name="T40" fmla="*/ 65 w 90"/>
                <a:gd name="T41" fmla="*/ 24 h 50"/>
                <a:gd name="T42" fmla="*/ 69 w 90"/>
                <a:gd name="T43" fmla="*/ 30 h 50"/>
                <a:gd name="T44" fmla="*/ 66 w 90"/>
                <a:gd name="T45" fmla="*/ 36 h 50"/>
                <a:gd name="T46" fmla="*/ 76 w 90"/>
                <a:gd name="T47" fmla="*/ 37 h 50"/>
                <a:gd name="T48" fmla="*/ 76 w 90"/>
                <a:gd name="T49" fmla="*/ 41 h 50"/>
                <a:gd name="T50" fmla="*/ 90 w 90"/>
                <a:gd name="T51" fmla="*/ 34 h 50"/>
                <a:gd name="T52" fmla="*/ 82 w 90"/>
                <a:gd name="T53" fmla="*/ 27 h 50"/>
                <a:gd name="T54" fmla="*/ 74 w 90"/>
                <a:gd name="T55" fmla="*/ 27 h 50"/>
                <a:gd name="T56" fmla="*/ 74 w 90"/>
                <a:gd name="T57" fmla="*/ 23 h 50"/>
                <a:gd name="T58" fmla="*/ 70 w 90"/>
                <a:gd name="T59" fmla="*/ 22 h 50"/>
                <a:gd name="T60" fmla="*/ 73 w 90"/>
                <a:gd name="T61" fmla="*/ 22 h 50"/>
                <a:gd name="T62" fmla="*/ 54 w 90"/>
                <a:gd name="T63" fmla="*/ 12 h 50"/>
                <a:gd name="T64" fmla="*/ 52 w 90"/>
                <a:gd name="T65" fmla="*/ 12 h 50"/>
                <a:gd name="T66" fmla="*/ 49 w 90"/>
                <a:gd name="T67" fmla="*/ 6 h 50"/>
                <a:gd name="T68" fmla="*/ 45 w 90"/>
                <a:gd name="T69" fmla="*/ 9 h 50"/>
                <a:gd name="T70" fmla="*/ 46 w 90"/>
                <a:gd name="T71" fmla="*/ 5 h 50"/>
                <a:gd name="T72" fmla="*/ 37 w 90"/>
                <a:gd name="T73" fmla="*/ 0 h 50"/>
                <a:gd name="T74" fmla="*/ 32 w 90"/>
                <a:gd name="T75" fmla="*/ 4 h 50"/>
                <a:gd name="T76" fmla="*/ 35 w 90"/>
                <a:gd name="T77" fmla="*/ 14 h 50"/>
                <a:gd name="T78" fmla="*/ 25 w 90"/>
                <a:gd name="T79" fmla="*/ 4 h 50"/>
                <a:gd name="T80" fmla="*/ 21 w 90"/>
                <a:gd name="T81" fmla="*/ 7 h 50"/>
                <a:gd name="T82" fmla="*/ 23 w 90"/>
                <a:gd name="T83" fmla="*/ 10 h 50"/>
                <a:gd name="T84" fmla="*/ 17 w 90"/>
                <a:gd name="T85" fmla="*/ 7 h 50"/>
                <a:gd name="T86" fmla="*/ 19 w 90"/>
                <a:gd name="T87" fmla="*/ 4 h 50"/>
                <a:gd name="T88" fmla="*/ 8 w 90"/>
                <a:gd name="T89" fmla="*/ 3 h 50"/>
                <a:gd name="T90" fmla="*/ 0 w 90"/>
                <a:gd name="T91" fmla="*/ 8 h 50"/>
                <a:gd name="T92" fmla="*/ 6 w 90"/>
                <a:gd name="T93"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50">
                  <a:moveTo>
                    <a:pt x="6" y="14"/>
                  </a:moveTo>
                  <a:cubicBezTo>
                    <a:pt x="6" y="14"/>
                    <a:pt x="7" y="14"/>
                    <a:pt x="8" y="15"/>
                  </a:cubicBezTo>
                  <a:cubicBezTo>
                    <a:pt x="7" y="18"/>
                    <a:pt x="10" y="20"/>
                    <a:pt x="14" y="22"/>
                  </a:cubicBezTo>
                  <a:cubicBezTo>
                    <a:pt x="13" y="22"/>
                    <a:pt x="13" y="22"/>
                    <a:pt x="12" y="23"/>
                  </a:cubicBezTo>
                  <a:cubicBezTo>
                    <a:pt x="13" y="25"/>
                    <a:pt x="16" y="26"/>
                    <a:pt x="19" y="26"/>
                  </a:cubicBezTo>
                  <a:cubicBezTo>
                    <a:pt x="24" y="26"/>
                    <a:pt x="24" y="23"/>
                    <a:pt x="26" y="19"/>
                  </a:cubicBezTo>
                  <a:cubicBezTo>
                    <a:pt x="27" y="19"/>
                    <a:pt x="27" y="19"/>
                    <a:pt x="28" y="19"/>
                  </a:cubicBezTo>
                  <a:cubicBezTo>
                    <a:pt x="29" y="19"/>
                    <a:pt x="31" y="23"/>
                    <a:pt x="31" y="23"/>
                  </a:cubicBezTo>
                  <a:cubicBezTo>
                    <a:pt x="32" y="23"/>
                    <a:pt x="34" y="23"/>
                    <a:pt x="37" y="23"/>
                  </a:cubicBezTo>
                  <a:cubicBezTo>
                    <a:pt x="35" y="23"/>
                    <a:pt x="29" y="27"/>
                    <a:pt x="26" y="28"/>
                  </a:cubicBezTo>
                  <a:cubicBezTo>
                    <a:pt x="25" y="28"/>
                    <a:pt x="19" y="28"/>
                    <a:pt x="19" y="30"/>
                  </a:cubicBezTo>
                  <a:cubicBezTo>
                    <a:pt x="19" y="36"/>
                    <a:pt x="25" y="33"/>
                    <a:pt x="28" y="33"/>
                  </a:cubicBezTo>
                  <a:cubicBezTo>
                    <a:pt x="30" y="33"/>
                    <a:pt x="37" y="33"/>
                    <a:pt x="38" y="34"/>
                  </a:cubicBezTo>
                  <a:cubicBezTo>
                    <a:pt x="35" y="35"/>
                    <a:pt x="33" y="34"/>
                    <a:pt x="31" y="36"/>
                  </a:cubicBezTo>
                  <a:cubicBezTo>
                    <a:pt x="31" y="36"/>
                    <a:pt x="25" y="35"/>
                    <a:pt x="22" y="36"/>
                  </a:cubicBezTo>
                  <a:cubicBezTo>
                    <a:pt x="22" y="44"/>
                    <a:pt x="35" y="46"/>
                    <a:pt x="40" y="50"/>
                  </a:cubicBezTo>
                  <a:cubicBezTo>
                    <a:pt x="43" y="47"/>
                    <a:pt x="43" y="41"/>
                    <a:pt x="47" y="38"/>
                  </a:cubicBezTo>
                  <a:cubicBezTo>
                    <a:pt x="48" y="37"/>
                    <a:pt x="49" y="37"/>
                    <a:pt x="50" y="36"/>
                  </a:cubicBezTo>
                  <a:cubicBezTo>
                    <a:pt x="52" y="30"/>
                    <a:pt x="55" y="20"/>
                    <a:pt x="62" y="20"/>
                  </a:cubicBezTo>
                  <a:cubicBezTo>
                    <a:pt x="62" y="20"/>
                    <a:pt x="64" y="23"/>
                    <a:pt x="68" y="23"/>
                  </a:cubicBezTo>
                  <a:cubicBezTo>
                    <a:pt x="67" y="23"/>
                    <a:pt x="66" y="24"/>
                    <a:pt x="65" y="24"/>
                  </a:cubicBezTo>
                  <a:cubicBezTo>
                    <a:pt x="66" y="26"/>
                    <a:pt x="68" y="30"/>
                    <a:pt x="69" y="30"/>
                  </a:cubicBezTo>
                  <a:cubicBezTo>
                    <a:pt x="69" y="34"/>
                    <a:pt x="66" y="32"/>
                    <a:pt x="66" y="36"/>
                  </a:cubicBezTo>
                  <a:cubicBezTo>
                    <a:pt x="69" y="37"/>
                    <a:pt x="73" y="36"/>
                    <a:pt x="76" y="37"/>
                  </a:cubicBezTo>
                  <a:cubicBezTo>
                    <a:pt x="76" y="38"/>
                    <a:pt x="76" y="39"/>
                    <a:pt x="76" y="41"/>
                  </a:cubicBezTo>
                  <a:cubicBezTo>
                    <a:pt x="82" y="39"/>
                    <a:pt x="84" y="36"/>
                    <a:pt x="90" y="34"/>
                  </a:cubicBezTo>
                  <a:cubicBezTo>
                    <a:pt x="88" y="31"/>
                    <a:pt x="82" y="31"/>
                    <a:pt x="82" y="27"/>
                  </a:cubicBezTo>
                  <a:cubicBezTo>
                    <a:pt x="79" y="27"/>
                    <a:pt x="78" y="27"/>
                    <a:pt x="74" y="27"/>
                  </a:cubicBezTo>
                  <a:cubicBezTo>
                    <a:pt x="75" y="23"/>
                    <a:pt x="75" y="24"/>
                    <a:pt x="74" y="23"/>
                  </a:cubicBezTo>
                  <a:cubicBezTo>
                    <a:pt x="73" y="23"/>
                    <a:pt x="72" y="23"/>
                    <a:pt x="70" y="22"/>
                  </a:cubicBezTo>
                  <a:cubicBezTo>
                    <a:pt x="71" y="22"/>
                    <a:pt x="72" y="22"/>
                    <a:pt x="73" y="22"/>
                  </a:cubicBezTo>
                  <a:cubicBezTo>
                    <a:pt x="70" y="19"/>
                    <a:pt x="58" y="12"/>
                    <a:pt x="54" y="12"/>
                  </a:cubicBezTo>
                  <a:cubicBezTo>
                    <a:pt x="54" y="12"/>
                    <a:pt x="53" y="12"/>
                    <a:pt x="52" y="12"/>
                  </a:cubicBezTo>
                  <a:cubicBezTo>
                    <a:pt x="53" y="10"/>
                    <a:pt x="53" y="6"/>
                    <a:pt x="49" y="6"/>
                  </a:cubicBezTo>
                  <a:cubicBezTo>
                    <a:pt x="48" y="6"/>
                    <a:pt x="47" y="8"/>
                    <a:pt x="45" y="9"/>
                  </a:cubicBezTo>
                  <a:cubicBezTo>
                    <a:pt x="45" y="8"/>
                    <a:pt x="46" y="6"/>
                    <a:pt x="46" y="5"/>
                  </a:cubicBezTo>
                  <a:cubicBezTo>
                    <a:pt x="46" y="2"/>
                    <a:pt x="40" y="0"/>
                    <a:pt x="37" y="0"/>
                  </a:cubicBezTo>
                  <a:cubicBezTo>
                    <a:pt x="34" y="0"/>
                    <a:pt x="32" y="0"/>
                    <a:pt x="32" y="4"/>
                  </a:cubicBezTo>
                  <a:cubicBezTo>
                    <a:pt x="32" y="8"/>
                    <a:pt x="34" y="10"/>
                    <a:pt x="35" y="14"/>
                  </a:cubicBezTo>
                  <a:cubicBezTo>
                    <a:pt x="30" y="12"/>
                    <a:pt x="31" y="4"/>
                    <a:pt x="25" y="4"/>
                  </a:cubicBezTo>
                  <a:cubicBezTo>
                    <a:pt x="23" y="4"/>
                    <a:pt x="21" y="5"/>
                    <a:pt x="21" y="7"/>
                  </a:cubicBezTo>
                  <a:cubicBezTo>
                    <a:pt x="21" y="9"/>
                    <a:pt x="22" y="10"/>
                    <a:pt x="23" y="10"/>
                  </a:cubicBezTo>
                  <a:cubicBezTo>
                    <a:pt x="21" y="9"/>
                    <a:pt x="19" y="9"/>
                    <a:pt x="17" y="7"/>
                  </a:cubicBezTo>
                  <a:cubicBezTo>
                    <a:pt x="17" y="6"/>
                    <a:pt x="18" y="5"/>
                    <a:pt x="19" y="4"/>
                  </a:cubicBezTo>
                  <a:cubicBezTo>
                    <a:pt x="14" y="3"/>
                    <a:pt x="12" y="3"/>
                    <a:pt x="8" y="3"/>
                  </a:cubicBezTo>
                  <a:cubicBezTo>
                    <a:pt x="6" y="3"/>
                    <a:pt x="1" y="7"/>
                    <a:pt x="0" y="8"/>
                  </a:cubicBezTo>
                  <a:cubicBezTo>
                    <a:pt x="2" y="10"/>
                    <a:pt x="4" y="14"/>
                    <a:pt x="6"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3" name="PA_任意多边形 85"/>
            <p:cNvSpPr>
              <a:spLocks/>
            </p:cNvSpPr>
            <p:nvPr>
              <p:custDataLst>
                <p:tags r:id="rId87"/>
              </p:custDataLst>
            </p:nvPr>
          </p:nvSpPr>
          <p:spPr bwMode="auto">
            <a:xfrm>
              <a:off x="4740769" y="1974162"/>
              <a:ext cx="193379" cy="75127"/>
            </a:xfrm>
            <a:custGeom>
              <a:avLst/>
              <a:gdLst>
                <a:gd name="T0" fmla="*/ 4 w 59"/>
                <a:gd name="T1" fmla="*/ 10 h 23"/>
                <a:gd name="T2" fmla="*/ 12 w 59"/>
                <a:gd name="T3" fmla="*/ 13 h 23"/>
                <a:gd name="T4" fmla="*/ 22 w 59"/>
                <a:gd name="T5" fmla="*/ 14 h 23"/>
                <a:gd name="T6" fmla="*/ 17 w 59"/>
                <a:gd name="T7" fmla="*/ 15 h 23"/>
                <a:gd name="T8" fmla="*/ 12 w 59"/>
                <a:gd name="T9" fmla="*/ 16 h 23"/>
                <a:gd name="T10" fmla="*/ 15 w 59"/>
                <a:gd name="T11" fmla="*/ 20 h 23"/>
                <a:gd name="T12" fmla="*/ 28 w 59"/>
                <a:gd name="T13" fmla="*/ 20 h 23"/>
                <a:gd name="T14" fmla="*/ 36 w 59"/>
                <a:gd name="T15" fmla="*/ 23 h 23"/>
                <a:gd name="T16" fmla="*/ 59 w 59"/>
                <a:gd name="T17" fmla="*/ 11 h 23"/>
                <a:gd name="T18" fmla="*/ 49 w 59"/>
                <a:gd name="T19" fmla="*/ 4 h 23"/>
                <a:gd name="T20" fmla="*/ 41 w 59"/>
                <a:gd name="T21" fmla="*/ 4 h 23"/>
                <a:gd name="T22" fmla="*/ 35 w 59"/>
                <a:gd name="T23" fmla="*/ 6 h 23"/>
                <a:gd name="T24" fmla="*/ 35 w 59"/>
                <a:gd name="T25" fmla="*/ 0 h 23"/>
                <a:gd name="T26" fmla="*/ 32 w 59"/>
                <a:gd name="T27" fmla="*/ 0 h 23"/>
                <a:gd name="T28" fmla="*/ 26 w 59"/>
                <a:gd name="T29" fmla="*/ 7 h 23"/>
                <a:gd name="T30" fmla="*/ 17 w 59"/>
                <a:gd name="T31" fmla="*/ 4 h 23"/>
                <a:gd name="T32" fmla="*/ 12 w 59"/>
                <a:gd name="T33" fmla="*/ 4 h 23"/>
                <a:gd name="T34" fmla="*/ 11 w 59"/>
                <a:gd name="T35" fmla="*/ 4 h 23"/>
                <a:gd name="T36" fmla="*/ 10 w 59"/>
                <a:gd name="T37" fmla="*/ 4 h 23"/>
                <a:gd name="T38" fmla="*/ 10 w 59"/>
                <a:gd name="T39" fmla="*/ 6 h 23"/>
                <a:gd name="T40" fmla="*/ 4 w 59"/>
                <a:gd name="T41" fmla="*/ 4 h 23"/>
                <a:gd name="T42" fmla="*/ 0 w 59"/>
                <a:gd name="T43" fmla="*/ 4 h 23"/>
                <a:gd name="T44" fmla="*/ 4 w 59"/>
                <a:gd name="T45"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23">
                  <a:moveTo>
                    <a:pt x="4" y="10"/>
                  </a:moveTo>
                  <a:cubicBezTo>
                    <a:pt x="3" y="15"/>
                    <a:pt x="8" y="13"/>
                    <a:pt x="12" y="13"/>
                  </a:cubicBezTo>
                  <a:cubicBezTo>
                    <a:pt x="12" y="13"/>
                    <a:pt x="21" y="14"/>
                    <a:pt x="22" y="14"/>
                  </a:cubicBezTo>
                  <a:cubicBezTo>
                    <a:pt x="21" y="14"/>
                    <a:pt x="19" y="14"/>
                    <a:pt x="17" y="15"/>
                  </a:cubicBezTo>
                  <a:cubicBezTo>
                    <a:pt x="16" y="15"/>
                    <a:pt x="14" y="15"/>
                    <a:pt x="12" y="16"/>
                  </a:cubicBezTo>
                  <a:cubicBezTo>
                    <a:pt x="12" y="18"/>
                    <a:pt x="13" y="20"/>
                    <a:pt x="15" y="20"/>
                  </a:cubicBezTo>
                  <a:cubicBezTo>
                    <a:pt x="28" y="20"/>
                    <a:pt x="28" y="20"/>
                    <a:pt x="28" y="20"/>
                  </a:cubicBezTo>
                  <a:cubicBezTo>
                    <a:pt x="29" y="20"/>
                    <a:pt x="32" y="23"/>
                    <a:pt x="36" y="23"/>
                  </a:cubicBezTo>
                  <a:cubicBezTo>
                    <a:pt x="42" y="23"/>
                    <a:pt x="54" y="15"/>
                    <a:pt x="59" y="11"/>
                  </a:cubicBezTo>
                  <a:cubicBezTo>
                    <a:pt x="58" y="8"/>
                    <a:pt x="53" y="4"/>
                    <a:pt x="49" y="4"/>
                  </a:cubicBezTo>
                  <a:cubicBezTo>
                    <a:pt x="46" y="4"/>
                    <a:pt x="47" y="4"/>
                    <a:pt x="41" y="4"/>
                  </a:cubicBezTo>
                  <a:cubicBezTo>
                    <a:pt x="38" y="4"/>
                    <a:pt x="37" y="6"/>
                    <a:pt x="35" y="6"/>
                  </a:cubicBezTo>
                  <a:cubicBezTo>
                    <a:pt x="34" y="4"/>
                    <a:pt x="35" y="4"/>
                    <a:pt x="35" y="0"/>
                  </a:cubicBezTo>
                  <a:cubicBezTo>
                    <a:pt x="32" y="0"/>
                    <a:pt x="32" y="0"/>
                    <a:pt x="32" y="0"/>
                  </a:cubicBezTo>
                  <a:cubicBezTo>
                    <a:pt x="31" y="4"/>
                    <a:pt x="29" y="7"/>
                    <a:pt x="26" y="7"/>
                  </a:cubicBezTo>
                  <a:cubicBezTo>
                    <a:pt x="25" y="7"/>
                    <a:pt x="19" y="4"/>
                    <a:pt x="17" y="4"/>
                  </a:cubicBezTo>
                  <a:cubicBezTo>
                    <a:pt x="12" y="4"/>
                    <a:pt x="12" y="4"/>
                    <a:pt x="12" y="4"/>
                  </a:cubicBezTo>
                  <a:cubicBezTo>
                    <a:pt x="11" y="4"/>
                    <a:pt x="11" y="4"/>
                    <a:pt x="11" y="4"/>
                  </a:cubicBezTo>
                  <a:cubicBezTo>
                    <a:pt x="10" y="4"/>
                    <a:pt x="10" y="4"/>
                    <a:pt x="10" y="4"/>
                  </a:cubicBezTo>
                  <a:cubicBezTo>
                    <a:pt x="10" y="6"/>
                    <a:pt x="10" y="6"/>
                    <a:pt x="10" y="6"/>
                  </a:cubicBezTo>
                  <a:cubicBezTo>
                    <a:pt x="6" y="6"/>
                    <a:pt x="5" y="8"/>
                    <a:pt x="4" y="4"/>
                  </a:cubicBezTo>
                  <a:cubicBezTo>
                    <a:pt x="0" y="4"/>
                    <a:pt x="0" y="4"/>
                    <a:pt x="0" y="4"/>
                  </a:cubicBezTo>
                  <a:cubicBezTo>
                    <a:pt x="0" y="8"/>
                    <a:pt x="2" y="9"/>
                    <a:pt x="4"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4" name="PA_任意多边形 86"/>
            <p:cNvSpPr>
              <a:spLocks/>
            </p:cNvSpPr>
            <p:nvPr>
              <p:custDataLst>
                <p:tags r:id="rId88"/>
              </p:custDataLst>
            </p:nvPr>
          </p:nvSpPr>
          <p:spPr bwMode="auto">
            <a:xfrm>
              <a:off x="4586344" y="205902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5" name="PA_任意多边形 87"/>
            <p:cNvSpPr>
              <a:spLocks/>
            </p:cNvSpPr>
            <p:nvPr>
              <p:custDataLst>
                <p:tags r:id="rId89"/>
              </p:custDataLst>
            </p:nvPr>
          </p:nvSpPr>
          <p:spPr bwMode="auto">
            <a:xfrm>
              <a:off x="4586344" y="2059029"/>
              <a:ext cx="278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6" name="PA_任意多边形 88"/>
            <p:cNvSpPr>
              <a:spLocks/>
            </p:cNvSpPr>
            <p:nvPr>
              <p:custDataLst>
                <p:tags r:id="rId90"/>
              </p:custDataLst>
            </p:nvPr>
          </p:nvSpPr>
          <p:spPr bwMode="auto">
            <a:xfrm>
              <a:off x="4575214" y="2059029"/>
              <a:ext cx="36172" cy="30607"/>
            </a:xfrm>
            <a:custGeom>
              <a:avLst/>
              <a:gdLst>
                <a:gd name="T0" fmla="*/ 11 w 11"/>
                <a:gd name="T1" fmla="*/ 9 h 9"/>
                <a:gd name="T2" fmla="*/ 3 w 11"/>
                <a:gd name="T3" fmla="*/ 0 h 9"/>
                <a:gd name="T4" fmla="*/ 11 w 11"/>
                <a:gd name="T5" fmla="*/ 9 h 9"/>
              </a:gdLst>
              <a:ahLst/>
              <a:cxnLst>
                <a:cxn ang="0">
                  <a:pos x="T0" y="T1"/>
                </a:cxn>
                <a:cxn ang="0">
                  <a:pos x="T2" y="T3"/>
                </a:cxn>
                <a:cxn ang="0">
                  <a:pos x="T4" y="T5"/>
                </a:cxn>
              </a:cxnLst>
              <a:rect l="0" t="0" r="r" b="b"/>
              <a:pathLst>
                <a:path w="11" h="9">
                  <a:moveTo>
                    <a:pt x="11" y="9"/>
                  </a:moveTo>
                  <a:cubicBezTo>
                    <a:pt x="9" y="4"/>
                    <a:pt x="6" y="3"/>
                    <a:pt x="3" y="0"/>
                  </a:cubicBezTo>
                  <a:cubicBezTo>
                    <a:pt x="0" y="2"/>
                    <a:pt x="6" y="8"/>
                    <a:pt x="11" y="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7" name="PA_任意多边形 89"/>
            <p:cNvSpPr>
              <a:spLocks/>
            </p:cNvSpPr>
            <p:nvPr>
              <p:custDataLst>
                <p:tags r:id="rId91"/>
              </p:custDataLst>
            </p:nvPr>
          </p:nvSpPr>
          <p:spPr bwMode="auto">
            <a:xfrm>
              <a:off x="4150893" y="2935516"/>
              <a:ext cx="95994" cy="108517"/>
            </a:xfrm>
            <a:custGeom>
              <a:avLst/>
              <a:gdLst>
                <a:gd name="T0" fmla="*/ 0 w 29"/>
                <a:gd name="T1" fmla="*/ 28 h 33"/>
                <a:gd name="T2" fmla="*/ 6 w 29"/>
                <a:gd name="T3" fmla="*/ 33 h 33"/>
                <a:gd name="T4" fmla="*/ 10 w 29"/>
                <a:gd name="T5" fmla="*/ 33 h 33"/>
                <a:gd name="T6" fmla="*/ 18 w 29"/>
                <a:gd name="T7" fmla="*/ 28 h 33"/>
                <a:gd name="T8" fmla="*/ 25 w 29"/>
                <a:gd name="T9" fmla="*/ 26 h 33"/>
                <a:gd name="T10" fmla="*/ 25 w 29"/>
                <a:gd name="T11" fmla="*/ 20 h 33"/>
                <a:gd name="T12" fmla="*/ 25 w 29"/>
                <a:gd name="T13" fmla="*/ 12 h 33"/>
                <a:gd name="T14" fmla="*/ 29 w 29"/>
                <a:gd name="T15" fmla="*/ 9 h 33"/>
                <a:gd name="T16" fmla="*/ 21 w 29"/>
                <a:gd name="T17" fmla="*/ 0 h 33"/>
                <a:gd name="T18" fmla="*/ 17 w 29"/>
                <a:gd name="T19" fmla="*/ 0 h 33"/>
                <a:gd name="T20" fmla="*/ 10 w 29"/>
                <a:gd name="T21" fmla="*/ 4 h 33"/>
                <a:gd name="T22" fmla="*/ 12 w 29"/>
                <a:gd name="T23" fmla="*/ 7 h 33"/>
                <a:gd name="T24" fmla="*/ 5 w 29"/>
                <a:gd name="T25" fmla="*/ 9 h 33"/>
                <a:gd name="T26" fmla="*/ 3 w 29"/>
                <a:gd name="T27" fmla="*/ 12 h 33"/>
                <a:gd name="T28" fmla="*/ 7 w 29"/>
                <a:gd name="T29" fmla="*/ 17 h 33"/>
                <a:gd name="T30" fmla="*/ 0 w 29"/>
                <a:gd name="T31"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33">
                  <a:moveTo>
                    <a:pt x="0" y="28"/>
                  </a:moveTo>
                  <a:cubicBezTo>
                    <a:pt x="0" y="31"/>
                    <a:pt x="3" y="33"/>
                    <a:pt x="6" y="33"/>
                  </a:cubicBezTo>
                  <a:cubicBezTo>
                    <a:pt x="7" y="33"/>
                    <a:pt x="9" y="33"/>
                    <a:pt x="10" y="33"/>
                  </a:cubicBezTo>
                  <a:cubicBezTo>
                    <a:pt x="12" y="31"/>
                    <a:pt x="15" y="28"/>
                    <a:pt x="18" y="28"/>
                  </a:cubicBezTo>
                  <a:cubicBezTo>
                    <a:pt x="21" y="28"/>
                    <a:pt x="23" y="28"/>
                    <a:pt x="25" y="26"/>
                  </a:cubicBezTo>
                  <a:cubicBezTo>
                    <a:pt x="26" y="25"/>
                    <a:pt x="25" y="22"/>
                    <a:pt x="25" y="20"/>
                  </a:cubicBezTo>
                  <a:cubicBezTo>
                    <a:pt x="25" y="20"/>
                    <a:pt x="25" y="14"/>
                    <a:pt x="25" y="12"/>
                  </a:cubicBezTo>
                  <a:cubicBezTo>
                    <a:pt x="25" y="11"/>
                    <a:pt x="29" y="11"/>
                    <a:pt x="29" y="9"/>
                  </a:cubicBezTo>
                  <a:cubicBezTo>
                    <a:pt x="29" y="5"/>
                    <a:pt x="26" y="0"/>
                    <a:pt x="21" y="0"/>
                  </a:cubicBezTo>
                  <a:cubicBezTo>
                    <a:pt x="20" y="0"/>
                    <a:pt x="18" y="0"/>
                    <a:pt x="17" y="0"/>
                  </a:cubicBezTo>
                  <a:cubicBezTo>
                    <a:pt x="15" y="0"/>
                    <a:pt x="10" y="3"/>
                    <a:pt x="10" y="4"/>
                  </a:cubicBezTo>
                  <a:cubicBezTo>
                    <a:pt x="10" y="5"/>
                    <a:pt x="11" y="6"/>
                    <a:pt x="12" y="7"/>
                  </a:cubicBezTo>
                  <a:cubicBezTo>
                    <a:pt x="10" y="8"/>
                    <a:pt x="6" y="9"/>
                    <a:pt x="5" y="9"/>
                  </a:cubicBezTo>
                  <a:cubicBezTo>
                    <a:pt x="4" y="9"/>
                    <a:pt x="3" y="9"/>
                    <a:pt x="3" y="12"/>
                  </a:cubicBezTo>
                  <a:cubicBezTo>
                    <a:pt x="3" y="14"/>
                    <a:pt x="5" y="16"/>
                    <a:pt x="7" y="17"/>
                  </a:cubicBezTo>
                  <a:cubicBezTo>
                    <a:pt x="6" y="22"/>
                    <a:pt x="0" y="23"/>
                    <a:pt x="0" y="28"/>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8" name="PA_任意多边形 90"/>
            <p:cNvSpPr>
              <a:spLocks/>
            </p:cNvSpPr>
            <p:nvPr>
              <p:custDataLst>
                <p:tags r:id="rId92"/>
              </p:custDataLst>
            </p:nvPr>
          </p:nvSpPr>
          <p:spPr bwMode="auto">
            <a:xfrm>
              <a:off x="4213497" y="2840911"/>
              <a:ext cx="19477" cy="15304"/>
            </a:xfrm>
            <a:custGeom>
              <a:avLst/>
              <a:gdLst>
                <a:gd name="T0" fmla="*/ 2 w 6"/>
                <a:gd name="T1" fmla="*/ 5 h 5"/>
                <a:gd name="T2" fmla="*/ 6 w 6"/>
                <a:gd name="T3" fmla="*/ 0 h 5"/>
                <a:gd name="T4" fmla="*/ 0 w 6"/>
                <a:gd name="T5" fmla="*/ 2 h 5"/>
                <a:gd name="T6" fmla="*/ 2 w 6"/>
                <a:gd name="T7" fmla="*/ 5 h 5"/>
              </a:gdLst>
              <a:ahLst/>
              <a:cxnLst>
                <a:cxn ang="0">
                  <a:pos x="T0" y="T1"/>
                </a:cxn>
                <a:cxn ang="0">
                  <a:pos x="T2" y="T3"/>
                </a:cxn>
                <a:cxn ang="0">
                  <a:pos x="T4" y="T5"/>
                </a:cxn>
                <a:cxn ang="0">
                  <a:pos x="T6" y="T7"/>
                </a:cxn>
              </a:cxnLst>
              <a:rect l="0" t="0" r="r" b="b"/>
              <a:pathLst>
                <a:path w="6" h="5">
                  <a:moveTo>
                    <a:pt x="2" y="5"/>
                  </a:moveTo>
                  <a:cubicBezTo>
                    <a:pt x="4" y="5"/>
                    <a:pt x="6" y="2"/>
                    <a:pt x="6" y="0"/>
                  </a:cubicBezTo>
                  <a:cubicBezTo>
                    <a:pt x="4" y="0"/>
                    <a:pt x="0" y="1"/>
                    <a:pt x="0" y="2"/>
                  </a:cubicBezTo>
                  <a:cubicBezTo>
                    <a:pt x="0" y="3"/>
                    <a:pt x="1" y="5"/>
                    <a:pt x="2" y="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89" name="PA_任意多边形 91"/>
            <p:cNvSpPr>
              <a:spLocks/>
            </p:cNvSpPr>
            <p:nvPr>
              <p:custDataLst>
                <p:tags r:id="rId93"/>
              </p:custDataLst>
            </p:nvPr>
          </p:nvSpPr>
          <p:spPr bwMode="auto">
            <a:xfrm>
              <a:off x="4246887" y="3080206"/>
              <a:ext cx="2782" cy="417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0"/>
                    <a:pt x="1" y="0"/>
                  </a:cubicBezTo>
                  <a:cubicBezTo>
                    <a:pt x="0" y="0"/>
                    <a:pt x="0" y="0"/>
                    <a:pt x="0" y="0"/>
                  </a:cubicBezTo>
                  <a:lnTo>
                    <a:pt x="0" y="1"/>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0" name="PA_任意多边形 92"/>
            <p:cNvSpPr>
              <a:spLocks noEditPoints="1"/>
            </p:cNvSpPr>
            <p:nvPr>
              <p:custDataLst>
                <p:tags r:id="rId94"/>
              </p:custDataLst>
            </p:nvPr>
          </p:nvSpPr>
          <p:spPr bwMode="auto">
            <a:xfrm>
              <a:off x="4227410" y="2829781"/>
              <a:ext cx="173902" cy="250425"/>
            </a:xfrm>
            <a:custGeom>
              <a:avLst/>
              <a:gdLst>
                <a:gd name="T0" fmla="*/ 6 w 53"/>
                <a:gd name="T1" fmla="*/ 16 h 76"/>
                <a:gd name="T2" fmla="*/ 6 w 53"/>
                <a:gd name="T3" fmla="*/ 21 h 76"/>
                <a:gd name="T4" fmla="*/ 6 w 53"/>
                <a:gd name="T5" fmla="*/ 25 h 76"/>
                <a:gd name="T6" fmla="*/ 8 w 53"/>
                <a:gd name="T7" fmla="*/ 28 h 76"/>
                <a:gd name="T8" fmla="*/ 12 w 53"/>
                <a:gd name="T9" fmla="*/ 26 h 76"/>
                <a:gd name="T10" fmla="*/ 9 w 53"/>
                <a:gd name="T11" fmla="*/ 35 h 76"/>
                <a:gd name="T12" fmla="*/ 18 w 53"/>
                <a:gd name="T13" fmla="*/ 36 h 76"/>
                <a:gd name="T14" fmla="*/ 20 w 53"/>
                <a:gd name="T15" fmla="*/ 39 h 76"/>
                <a:gd name="T16" fmla="*/ 26 w 53"/>
                <a:gd name="T17" fmla="*/ 45 h 76"/>
                <a:gd name="T18" fmla="*/ 16 w 53"/>
                <a:gd name="T19" fmla="*/ 56 h 76"/>
                <a:gd name="T20" fmla="*/ 11 w 53"/>
                <a:gd name="T21" fmla="*/ 64 h 76"/>
                <a:gd name="T22" fmla="*/ 19 w 53"/>
                <a:gd name="T23" fmla="*/ 66 h 76"/>
                <a:gd name="T24" fmla="*/ 24 w 53"/>
                <a:gd name="T25" fmla="*/ 65 h 76"/>
                <a:gd name="T26" fmla="*/ 7 w 53"/>
                <a:gd name="T27" fmla="*/ 76 h 76"/>
                <a:gd name="T28" fmla="*/ 13 w 53"/>
                <a:gd name="T29" fmla="*/ 76 h 76"/>
                <a:gd name="T30" fmla="*/ 20 w 53"/>
                <a:gd name="T31" fmla="*/ 72 h 76"/>
                <a:gd name="T32" fmla="*/ 35 w 53"/>
                <a:gd name="T33" fmla="*/ 72 h 76"/>
                <a:gd name="T34" fmla="*/ 50 w 53"/>
                <a:gd name="T35" fmla="*/ 68 h 76"/>
                <a:gd name="T36" fmla="*/ 46 w 53"/>
                <a:gd name="T37" fmla="*/ 66 h 76"/>
                <a:gd name="T38" fmla="*/ 49 w 53"/>
                <a:gd name="T39" fmla="*/ 52 h 76"/>
                <a:gd name="T40" fmla="*/ 46 w 53"/>
                <a:gd name="T41" fmla="*/ 52 h 76"/>
                <a:gd name="T42" fmla="*/ 43 w 53"/>
                <a:gd name="T43" fmla="*/ 46 h 76"/>
                <a:gd name="T44" fmla="*/ 27 w 53"/>
                <a:gd name="T45" fmla="*/ 26 h 76"/>
                <a:gd name="T46" fmla="*/ 24 w 53"/>
                <a:gd name="T47" fmla="*/ 23 h 76"/>
                <a:gd name="T48" fmla="*/ 16 w 53"/>
                <a:gd name="T49" fmla="*/ 8 h 76"/>
                <a:gd name="T50" fmla="*/ 21 w 53"/>
                <a:gd name="T51" fmla="*/ 2 h 76"/>
                <a:gd name="T52" fmla="*/ 12 w 53"/>
                <a:gd name="T53" fmla="*/ 0 h 76"/>
                <a:gd name="T54" fmla="*/ 8 w 53"/>
                <a:gd name="T55" fmla="*/ 7 h 76"/>
                <a:gd name="T56" fmla="*/ 6 w 53"/>
                <a:gd name="T57" fmla="*/ 11 h 76"/>
                <a:gd name="T58" fmla="*/ 3 w 53"/>
                <a:gd name="T59" fmla="*/ 12 h 76"/>
                <a:gd name="T60" fmla="*/ 6 w 53"/>
                <a:gd name="T61" fmla="*/ 15 h 76"/>
                <a:gd name="T62" fmla="*/ 48 w 53"/>
                <a:gd name="T63" fmla="*/ 52 h 76"/>
                <a:gd name="T64" fmla="*/ 46 w 53"/>
                <a:gd name="T65" fmla="*/ 5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 h="76">
                  <a:moveTo>
                    <a:pt x="6" y="15"/>
                  </a:moveTo>
                  <a:cubicBezTo>
                    <a:pt x="6" y="16"/>
                    <a:pt x="6" y="16"/>
                    <a:pt x="6" y="16"/>
                  </a:cubicBezTo>
                  <a:cubicBezTo>
                    <a:pt x="6" y="17"/>
                    <a:pt x="3" y="18"/>
                    <a:pt x="3" y="19"/>
                  </a:cubicBezTo>
                  <a:cubicBezTo>
                    <a:pt x="3" y="20"/>
                    <a:pt x="6" y="21"/>
                    <a:pt x="6" y="21"/>
                  </a:cubicBezTo>
                  <a:cubicBezTo>
                    <a:pt x="6" y="23"/>
                    <a:pt x="6" y="23"/>
                    <a:pt x="6" y="23"/>
                  </a:cubicBezTo>
                  <a:cubicBezTo>
                    <a:pt x="6" y="24"/>
                    <a:pt x="6" y="24"/>
                    <a:pt x="6" y="25"/>
                  </a:cubicBezTo>
                  <a:cubicBezTo>
                    <a:pt x="6" y="26"/>
                    <a:pt x="6" y="28"/>
                    <a:pt x="6" y="28"/>
                  </a:cubicBezTo>
                  <a:cubicBezTo>
                    <a:pt x="8" y="28"/>
                    <a:pt x="8" y="28"/>
                    <a:pt x="8" y="28"/>
                  </a:cubicBezTo>
                  <a:cubicBezTo>
                    <a:pt x="7" y="28"/>
                    <a:pt x="7" y="27"/>
                    <a:pt x="8" y="25"/>
                  </a:cubicBezTo>
                  <a:cubicBezTo>
                    <a:pt x="8" y="25"/>
                    <a:pt x="10" y="26"/>
                    <a:pt x="12" y="26"/>
                  </a:cubicBezTo>
                  <a:cubicBezTo>
                    <a:pt x="11" y="28"/>
                    <a:pt x="12" y="28"/>
                    <a:pt x="12" y="30"/>
                  </a:cubicBezTo>
                  <a:cubicBezTo>
                    <a:pt x="12" y="32"/>
                    <a:pt x="9" y="33"/>
                    <a:pt x="9" y="35"/>
                  </a:cubicBezTo>
                  <a:cubicBezTo>
                    <a:pt x="9" y="37"/>
                    <a:pt x="11" y="37"/>
                    <a:pt x="13" y="37"/>
                  </a:cubicBezTo>
                  <a:cubicBezTo>
                    <a:pt x="15" y="37"/>
                    <a:pt x="16" y="36"/>
                    <a:pt x="18" y="36"/>
                  </a:cubicBezTo>
                  <a:cubicBezTo>
                    <a:pt x="19" y="36"/>
                    <a:pt x="20" y="36"/>
                    <a:pt x="20" y="36"/>
                  </a:cubicBezTo>
                  <a:cubicBezTo>
                    <a:pt x="20" y="37"/>
                    <a:pt x="20" y="38"/>
                    <a:pt x="20" y="39"/>
                  </a:cubicBezTo>
                  <a:cubicBezTo>
                    <a:pt x="20" y="42"/>
                    <a:pt x="22" y="42"/>
                    <a:pt x="26" y="42"/>
                  </a:cubicBezTo>
                  <a:cubicBezTo>
                    <a:pt x="26" y="45"/>
                    <a:pt x="26" y="45"/>
                    <a:pt x="26" y="45"/>
                  </a:cubicBezTo>
                  <a:cubicBezTo>
                    <a:pt x="22" y="48"/>
                    <a:pt x="19" y="50"/>
                    <a:pt x="15" y="50"/>
                  </a:cubicBezTo>
                  <a:cubicBezTo>
                    <a:pt x="15" y="52"/>
                    <a:pt x="16" y="53"/>
                    <a:pt x="16" y="56"/>
                  </a:cubicBezTo>
                  <a:cubicBezTo>
                    <a:pt x="16" y="60"/>
                    <a:pt x="10" y="60"/>
                    <a:pt x="10" y="63"/>
                  </a:cubicBezTo>
                  <a:cubicBezTo>
                    <a:pt x="10" y="64"/>
                    <a:pt x="10" y="64"/>
                    <a:pt x="11" y="64"/>
                  </a:cubicBezTo>
                  <a:cubicBezTo>
                    <a:pt x="12" y="64"/>
                    <a:pt x="11" y="63"/>
                    <a:pt x="13" y="63"/>
                  </a:cubicBezTo>
                  <a:cubicBezTo>
                    <a:pt x="15" y="63"/>
                    <a:pt x="16" y="66"/>
                    <a:pt x="19" y="66"/>
                  </a:cubicBezTo>
                  <a:cubicBezTo>
                    <a:pt x="21" y="66"/>
                    <a:pt x="22" y="65"/>
                    <a:pt x="23" y="64"/>
                  </a:cubicBezTo>
                  <a:cubicBezTo>
                    <a:pt x="23" y="64"/>
                    <a:pt x="24" y="65"/>
                    <a:pt x="24" y="65"/>
                  </a:cubicBezTo>
                  <a:cubicBezTo>
                    <a:pt x="24" y="68"/>
                    <a:pt x="18" y="67"/>
                    <a:pt x="15" y="68"/>
                  </a:cubicBezTo>
                  <a:cubicBezTo>
                    <a:pt x="14" y="68"/>
                    <a:pt x="11" y="74"/>
                    <a:pt x="7" y="76"/>
                  </a:cubicBezTo>
                  <a:cubicBezTo>
                    <a:pt x="10" y="76"/>
                    <a:pt x="10" y="76"/>
                    <a:pt x="10" y="76"/>
                  </a:cubicBezTo>
                  <a:cubicBezTo>
                    <a:pt x="10" y="76"/>
                    <a:pt x="11" y="76"/>
                    <a:pt x="13" y="76"/>
                  </a:cubicBezTo>
                  <a:cubicBezTo>
                    <a:pt x="16" y="76"/>
                    <a:pt x="16" y="76"/>
                    <a:pt x="16" y="76"/>
                  </a:cubicBezTo>
                  <a:cubicBezTo>
                    <a:pt x="16" y="76"/>
                    <a:pt x="17" y="72"/>
                    <a:pt x="20" y="72"/>
                  </a:cubicBezTo>
                  <a:cubicBezTo>
                    <a:pt x="21" y="72"/>
                    <a:pt x="22" y="74"/>
                    <a:pt x="24" y="74"/>
                  </a:cubicBezTo>
                  <a:cubicBezTo>
                    <a:pt x="27" y="74"/>
                    <a:pt x="33" y="72"/>
                    <a:pt x="35" y="72"/>
                  </a:cubicBezTo>
                  <a:cubicBezTo>
                    <a:pt x="37" y="72"/>
                    <a:pt x="42" y="72"/>
                    <a:pt x="44" y="72"/>
                  </a:cubicBezTo>
                  <a:cubicBezTo>
                    <a:pt x="47" y="72"/>
                    <a:pt x="50" y="70"/>
                    <a:pt x="50" y="68"/>
                  </a:cubicBezTo>
                  <a:cubicBezTo>
                    <a:pt x="50" y="67"/>
                    <a:pt x="50" y="67"/>
                    <a:pt x="50" y="67"/>
                  </a:cubicBezTo>
                  <a:cubicBezTo>
                    <a:pt x="50" y="67"/>
                    <a:pt x="48" y="66"/>
                    <a:pt x="46" y="66"/>
                  </a:cubicBezTo>
                  <a:cubicBezTo>
                    <a:pt x="48" y="63"/>
                    <a:pt x="53" y="61"/>
                    <a:pt x="53" y="57"/>
                  </a:cubicBezTo>
                  <a:cubicBezTo>
                    <a:pt x="53" y="54"/>
                    <a:pt x="51" y="52"/>
                    <a:pt x="49" y="52"/>
                  </a:cubicBezTo>
                  <a:cubicBezTo>
                    <a:pt x="47" y="52"/>
                    <a:pt x="47" y="52"/>
                    <a:pt x="46" y="53"/>
                  </a:cubicBezTo>
                  <a:cubicBezTo>
                    <a:pt x="46" y="52"/>
                    <a:pt x="46" y="52"/>
                    <a:pt x="46" y="52"/>
                  </a:cubicBezTo>
                  <a:cubicBezTo>
                    <a:pt x="46" y="52"/>
                    <a:pt x="46" y="51"/>
                    <a:pt x="46" y="51"/>
                  </a:cubicBezTo>
                  <a:cubicBezTo>
                    <a:pt x="46" y="49"/>
                    <a:pt x="43" y="48"/>
                    <a:pt x="43" y="46"/>
                  </a:cubicBezTo>
                  <a:cubicBezTo>
                    <a:pt x="43" y="41"/>
                    <a:pt x="37" y="39"/>
                    <a:pt x="34" y="35"/>
                  </a:cubicBezTo>
                  <a:cubicBezTo>
                    <a:pt x="31" y="33"/>
                    <a:pt x="31" y="27"/>
                    <a:pt x="27" y="26"/>
                  </a:cubicBezTo>
                  <a:cubicBezTo>
                    <a:pt x="25" y="25"/>
                    <a:pt x="24" y="26"/>
                    <a:pt x="22" y="26"/>
                  </a:cubicBezTo>
                  <a:cubicBezTo>
                    <a:pt x="22" y="25"/>
                    <a:pt x="23" y="23"/>
                    <a:pt x="24" y="23"/>
                  </a:cubicBezTo>
                  <a:cubicBezTo>
                    <a:pt x="24" y="18"/>
                    <a:pt x="31" y="16"/>
                    <a:pt x="30" y="8"/>
                  </a:cubicBezTo>
                  <a:cubicBezTo>
                    <a:pt x="16" y="8"/>
                    <a:pt x="16" y="8"/>
                    <a:pt x="16" y="8"/>
                  </a:cubicBezTo>
                  <a:cubicBezTo>
                    <a:pt x="16" y="8"/>
                    <a:pt x="16" y="8"/>
                    <a:pt x="16" y="7"/>
                  </a:cubicBezTo>
                  <a:cubicBezTo>
                    <a:pt x="16" y="4"/>
                    <a:pt x="21" y="5"/>
                    <a:pt x="21" y="2"/>
                  </a:cubicBezTo>
                  <a:cubicBezTo>
                    <a:pt x="21" y="1"/>
                    <a:pt x="20" y="0"/>
                    <a:pt x="19" y="0"/>
                  </a:cubicBezTo>
                  <a:cubicBezTo>
                    <a:pt x="17" y="0"/>
                    <a:pt x="15" y="0"/>
                    <a:pt x="12" y="0"/>
                  </a:cubicBezTo>
                  <a:cubicBezTo>
                    <a:pt x="11" y="0"/>
                    <a:pt x="9" y="2"/>
                    <a:pt x="9" y="3"/>
                  </a:cubicBezTo>
                  <a:cubicBezTo>
                    <a:pt x="9" y="4"/>
                    <a:pt x="8" y="5"/>
                    <a:pt x="8" y="7"/>
                  </a:cubicBezTo>
                  <a:cubicBezTo>
                    <a:pt x="6" y="7"/>
                    <a:pt x="5" y="8"/>
                    <a:pt x="5" y="10"/>
                  </a:cubicBezTo>
                  <a:cubicBezTo>
                    <a:pt x="5" y="10"/>
                    <a:pt x="5" y="11"/>
                    <a:pt x="6" y="11"/>
                  </a:cubicBezTo>
                  <a:cubicBezTo>
                    <a:pt x="6" y="11"/>
                    <a:pt x="5" y="13"/>
                    <a:pt x="5" y="13"/>
                  </a:cubicBezTo>
                  <a:cubicBezTo>
                    <a:pt x="5" y="13"/>
                    <a:pt x="3" y="12"/>
                    <a:pt x="3" y="12"/>
                  </a:cubicBezTo>
                  <a:cubicBezTo>
                    <a:pt x="0" y="12"/>
                    <a:pt x="0" y="12"/>
                    <a:pt x="0" y="12"/>
                  </a:cubicBezTo>
                  <a:cubicBezTo>
                    <a:pt x="0" y="12"/>
                    <a:pt x="2" y="14"/>
                    <a:pt x="6" y="15"/>
                  </a:cubicBezTo>
                  <a:close/>
                  <a:moveTo>
                    <a:pt x="46" y="53"/>
                  </a:moveTo>
                  <a:cubicBezTo>
                    <a:pt x="48" y="52"/>
                    <a:pt x="48" y="52"/>
                    <a:pt x="48" y="52"/>
                  </a:cubicBezTo>
                  <a:cubicBezTo>
                    <a:pt x="47" y="53"/>
                    <a:pt x="46" y="53"/>
                    <a:pt x="46" y="54"/>
                  </a:cubicBezTo>
                  <a:lnTo>
                    <a:pt x="46" y="53"/>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1" name="PA_任意多边形 93"/>
            <p:cNvSpPr>
              <a:spLocks/>
            </p:cNvSpPr>
            <p:nvPr>
              <p:custDataLst>
                <p:tags r:id="rId95"/>
              </p:custDataLst>
            </p:nvPr>
          </p:nvSpPr>
          <p:spPr bwMode="auto">
            <a:xfrm>
              <a:off x="4263581" y="2961949"/>
              <a:ext cx="9739" cy="9739"/>
            </a:xfrm>
            <a:custGeom>
              <a:avLst/>
              <a:gdLst>
                <a:gd name="T0" fmla="*/ 2 w 3"/>
                <a:gd name="T1" fmla="*/ 0 h 3"/>
                <a:gd name="T2" fmla="*/ 0 w 3"/>
                <a:gd name="T3" fmla="*/ 3 h 3"/>
                <a:gd name="T4" fmla="*/ 3 w 3"/>
                <a:gd name="T5" fmla="*/ 3 h 3"/>
                <a:gd name="T6" fmla="*/ 3 w 3"/>
                <a:gd name="T7" fmla="*/ 0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0" y="1"/>
                    <a:pt x="0" y="2"/>
                    <a:pt x="0" y="3"/>
                  </a:cubicBezTo>
                  <a:cubicBezTo>
                    <a:pt x="1" y="3"/>
                    <a:pt x="2" y="3"/>
                    <a:pt x="3" y="3"/>
                  </a:cubicBezTo>
                  <a:cubicBezTo>
                    <a:pt x="3" y="2"/>
                    <a:pt x="3" y="1"/>
                    <a:pt x="3" y="0"/>
                  </a:cubicBezTo>
                  <a:cubicBezTo>
                    <a:pt x="3" y="0"/>
                    <a:pt x="2"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2" name="PA_任意多边形 94"/>
            <p:cNvSpPr>
              <a:spLocks/>
            </p:cNvSpPr>
            <p:nvPr>
              <p:custDataLst>
                <p:tags r:id="rId96"/>
              </p:custDataLst>
            </p:nvPr>
          </p:nvSpPr>
          <p:spPr bwMode="auto">
            <a:xfrm>
              <a:off x="3861519" y="2566835"/>
              <a:ext cx="214247" cy="98779"/>
            </a:xfrm>
            <a:custGeom>
              <a:avLst/>
              <a:gdLst>
                <a:gd name="T0" fmla="*/ 65 w 65"/>
                <a:gd name="T1" fmla="*/ 16 h 30"/>
                <a:gd name="T2" fmla="*/ 65 w 65"/>
                <a:gd name="T3" fmla="*/ 16 h 30"/>
                <a:gd name="T4" fmla="*/ 57 w 65"/>
                <a:gd name="T5" fmla="*/ 5 h 30"/>
                <a:gd name="T6" fmla="*/ 58 w 65"/>
                <a:gd name="T7" fmla="*/ 3 h 30"/>
                <a:gd name="T8" fmla="*/ 53 w 65"/>
                <a:gd name="T9" fmla="*/ 4 h 30"/>
                <a:gd name="T10" fmla="*/ 49 w 65"/>
                <a:gd name="T11" fmla="*/ 1 h 30"/>
                <a:gd name="T12" fmla="*/ 46 w 65"/>
                <a:gd name="T13" fmla="*/ 1 h 30"/>
                <a:gd name="T14" fmla="*/ 45 w 65"/>
                <a:gd name="T15" fmla="*/ 4 h 30"/>
                <a:gd name="T16" fmla="*/ 38 w 65"/>
                <a:gd name="T17" fmla="*/ 5 h 30"/>
                <a:gd name="T18" fmla="*/ 31 w 65"/>
                <a:gd name="T19" fmla="*/ 4 h 30"/>
                <a:gd name="T20" fmla="*/ 31 w 65"/>
                <a:gd name="T21" fmla="*/ 6 h 30"/>
                <a:gd name="T22" fmla="*/ 27 w 65"/>
                <a:gd name="T23" fmla="*/ 5 h 30"/>
                <a:gd name="T24" fmla="*/ 22 w 65"/>
                <a:gd name="T25" fmla="*/ 6 h 30"/>
                <a:gd name="T26" fmla="*/ 19 w 65"/>
                <a:gd name="T27" fmla="*/ 4 h 30"/>
                <a:gd name="T28" fmla="*/ 19 w 65"/>
                <a:gd name="T29" fmla="*/ 7 h 30"/>
                <a:gd name="T30" fmla="*/ 15 w 65"/>
                <a:gd name="T31" fmla="*/ 9 h 30"/>
                <a:gd name="T32" fmla="*/ 11 w 65"/>
                <a:gd name="T33" fmla="*/ 4 h 30"/>
                <a:gd name="T34" fmla="*/ 10 w 65"/>
                <a:gd name="T35" fmla="*/ 0 h 30"/>
                <a:gd name="T36" fmla="*/ 8 w 65"/>
                <a:gd name="T37" fmla="*/ 0 h 30"/>
                <a:gd name="T38" fmla="*/ 5 w 65"/>
                <a:gd name="T39" fmla="*/ 3 h 30"/>
                <a:gd name="T40" fmla="*/ 5 w 65"/>
                <a:gd name="T41" fmla="*/ 5 h 30"/>
                <a:gd name="T42" fmla="*/ 0 w 65"/>
                <a:gd name="T43" fmla="*/ 4 h 30"/>
                <a:gd name="T44" fmla="*/ 11 w 65"/>
                <a:gd name="T45" fmla="*/ 9 h 30"/>
                <a:gd name="T46" fmla="*/ 12 w 65"/>
                <a:gd name="T47" fmla="*/ 11 h 30"/>
                <a:gd name="T48" fmla="*/ 0 w 65"/>
                <a:gd name="T49" fmla="*/ 13 h 30"/>
                <a:gd name="T50" fmla="*/ 10 w 65"/>
                <a:gd name="T51" fmla="*/ 14 h 30"/>
                <a:gd name="T52" fmla="*/ 9 w 65"/>
                <a:gd name="T53" fmla="*/ 21 h 30"/>
                <a:gd name="T54" fmla="*/ 7 w 65"/>
                <a:gd name="T55" fmla="*/ 22 h 30"/>
                <a:gd name="T56" fmla="*/ 17 w 65"/>
                <a:gd name="T57" fmla="*/ 26 h 30"/>
                <a:gd name="T58" fmla="*/ 37 w 65"/>
                <a:gd name="T59" fmla="*/ 30 h 30"/>
                <a:gd name="T60" fmla="*/ 55 w 65"/>
                <a:gd name="T61" fmla="*/ 25 h 30"/>
                <a:gd name="T62" fmla="*/ 65 w 65"/>
                <a:gd name="T63"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 h="30">
                  <a:moveTo>
                    <a:pt x="65" y="16"/>
                  </a:moveTo>
                  <a:cubicBezTo>
                    <a:pt x="65" y="16"/>
                    <a:pt x="65" y="16"/>
                    <a:pt x="65" y="16"/>
                  </a:cubicBezTo>
                  <a:cubicBezTo>
                    <a:pt x="65" y="10"/>
                    <a:pt x="57" y="11"/>
                    <a:pt x="57" y="5"/>
                  </a:cubicBezTo>
                  <a:cubicBezTo>
                    <a:pt x="57" y="4"/>
                    <a:pt x="58" y="3"/>
                    <a:pt x="58" y="3"/>
                  </a:cubicBezTo>
                  <a:cubicBezTo>
                    <a:pt x="56" y="3"/>
                    <a:pt x="55" y="4"/>
                    <a:pt x="53" y="4"/>
                  </a:cubicBezTo>
                  <a:cubicBezTo>
                    <a:pt x="51" y="4"/>
                    <a:pt x="49" y="4"/>
                    <a:pt x="49" y="1"/>
                  </a:cubicBezTo>
                  <a:cubicBezTo>
                    <a:pt x="48" y="2"/>
                    <a:pt x="48" y="1"/>
                    <a:pt x="46" y="1"/>
                  </a:cubicBezTo>
                  <a:cubicBezTo>
                    <a:pt x="46" y="2"/>
                    <a:pt x="45" y="2"/>
                    <a:pt x="45" y="4"/>
                  </a:cubicBezTo>
                  <a:cubicBezTo>
                    <a:pt x="43" y="2"/>
                    <a:pt x="41" y="5"/>
                    <a:pt x="38" y="5"/>
                  </a:cubicBezTo>
                  <a:cubicBezTo>
                    <a:pt x="36" y="5"/>
                    <a:pt x="34" y="4"/>
                    <a:pt x="31" y="4"/>
                  </a:cubicBezTo>
                  <a:cubicBezTo>
                    <a:pt x="31" y="5"/>
                    <a:pt x="30" y="6"/>
                    <a:pt x="31" y="6"/>
                  </a:cubicBezTo>
                  <a:cubicBezTo>
                    <a:pt x="30" y="6"/>
                    <a:pt x="29" y="5"/>
                    <a:pt x="27" y="5"/>
                  </a:cubicBezTo>
                  <a:cubicBezTo>
                    <a:pt x="22" y="6"/>
                    <a:pt x="22" y="6"/>
                    <a:pt x="22" y="6"/>
                  </a:cubicBezTo>
                  <a:cubicBezTo>
                    <a:pt x="21" y="6"/>
                    <a:pt x="20" y="5"/>
                    <a:pt x="19" y="4"/>
                  </a:cubicBezTo>
                  <a:cubicBezTo>
                    <a:pt x="18" y="5"/>
                    <a:pt x="19" y="6"/>
                    <a:pt x="19" y="7"/>
                  </a:cubicBezTo>
                  <a:cubicBezTo>
                    <a:pt x="18" y="7"/>
                    <a:pt x="16" y="9"/>
                    <a:pt x="15" y="9"/>
                  </a:cubicBezTo>
                  <a:cubicBezTo>
                    <a:pt x="13" y="9"/>
                    <a:pt x="11" y="5"/>
                    <a:pt x="11" y="4"/>
                  </a:cubicBezTo>
                  <a:cubicBezTo>
                    <a:pt x="11" y="2"/>
                    <a:pt x="10" y="0"/>
                    <a:pt x="10" y="0"/>
                  </a:cubicBezTo>
                  <a:cubicBezTo>
                    <a:pt x="9" y="0"/>
                    <a:pt x="9" y="0"/>
                    <a:pt x="8" y="0"/>
                  </a:cubicBezTo>
                  <a:cubicBezTo>
                    <a:pt x="7" y="0"/>
                    <a:pt x="5" y="3"/>
                    <a:pt x="5" y="3"/>
                  </a:cubicBezTo>
                  <a:cubicBezTo>
                    <a:pt x="5" y="4"/>
                    <a:pt x="5" y="4"/>
                    <a:pt x="5" y="5"/>
                  </a:cubicBezTo>
                  <a:cubicBezTo>
                    <a:pt x="1" y="4"/>
                    <a:pt x="2" y="4"/>
                    <a:pt x="0" y="4"/>
                  </a:cubicBezTo>
                  <a:cubicBezTo>
                    <a:pt x="1" y="7"/>
                    <a:pt x="9" y="9"/>
                    <a:pt x="11" y="9"/>
                  </a:cubicBezTo>
                  <a:cubicBezTo>
                    <a:pt x="11" y="10"/>
                    <a:pt x="12" y="11"/>
                    <a:pt x="12" y="11"/>
                  </a:cubicBezTo>
                  <a:cubicBezTo>
                    <a:pt x="10" y="12"/>
                    <a:pt x="4" y="13"/>
                    <a:pt x="0" y="13"/>
                  </a:cubicBezTo>
                  <a:cubicBezTo>
                    <a:pt x="3" y="16"/>
                    <a:pt x="7" y="13"/>
                    <a:pt x="10" y="14"/>
                  </a:cubicBezTo>
                  <a:cubicBezTo>
                    <a:pt x="10" y="17"/>
                    <a:pt x="9" y="18"/>
                    <a:pt x="9" y="21"/>
                  </a:cubicBezTo>
                  <a:cubicBezTo>
                    <a:pt x="8" y="21"/>
                    <a:pt x="8" y="22"/>
                    <a:pt x="7" y="22"/>
                  </a:cubicBezTo>
                  <a:cubicBezTo>
                    <a:pt x="12" y="22"/>
                    <a:pt x="14" y="25"/>
                    <a:pt x="17" y="26"/>
                  </a:cubicBezTo>
                  <a:cubicBezTo>
                    <a:pt x="23" y="28"/>
                    <a:pt x="29" y="30"/>
                    <a:pt x="37" y="30"/>
                  </a:cubicBezTo>
                  <a:cubicBezTo>
                    <a:pt x="45" y="30"/>
                    <a:pt x="49" y="26"/>
                    <a:pt x="55" y="25"/>
                  </a:cubicBezTo>
                  <a:cubicBezTo>
                    <a:pt x="58" y="24"/>
                    <a:pt x="63" y="20"/>
                    <a:pt x="65" y="1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3" name="PA_任意多边形 95"/>
            <p:cNvSpPr>
              <a:spLocks/>
            </p:cNvSpPr>
            <p:nvPr>
              <p:custDataLst>
                <p:tags r:id="rId97"/>
              </p:custDataLst>
            </p:nvPr>
          </p:nvSpPr>
          <p:spPr bwMode="auto">
            <a:xfrm>
              <a:off x="2569079" y="3759135"/>
              <a:ext cx="219812" cy="72345"/>
            </a:xfrm>
            <a:custGeom>
              <a:avLst/>
              <a:gdLst>
                <a:gd name="T0" fmla="*/ 67 w 67"/>
                <a:gd name="T1" fmla="*/ 20 h 22"/>
                <a:gd name="T2" fmla="*/ 62 w 67"/>
                <a:gd name="T3" fmla="*/ 15 h 22"/>
                <a:gd name="T4" fmla="*/ 58 w 67"/>
                <a:gd name="T5" fmla="*/ 15 h 22"/>
                <a:gd name="T6" fmla="*/ 58 w 67"/>
                <a:gd name="T7" fmla="*/ 13 h 22"/>
                <a:gd name="T8" fmla="*/ 44 w 67"/>
                <a:gd name="T9" fmla="*/ 8 h 22"/>
                <a:gd name="T10" fmla="*/ 40 w 67"/>
                <a:gd name="T11" fmla="*/ 5 h 22"/>
                <a:gd name="T12" fmla="*/ 18 w 67"/>
                <a:gd name="T13" fmla="*/ 0 h 22"/>
                <a:gd name="T14" fmla="*/ 0 w 67"/>
                <a:gd name="T15" fmla="*/ 10 h 22"/>
                <a:gd name="T16" fmla="*/ 2 w 67"/>
                <a:gd name="T17" fmla="*/ 10 h 22"/>
                <a:gd name="T18" fmla="*/ 14 w 67"/>
                <a:gd name="T19" fmla="*/ 4 h 22"/>
                <a:gd name="T20" fmla="*/ 18 w 67"/>
                <a:gd name="T21" fmla="*/ 4 h 22"/>
                <a:gd name="T22" fmla="*/ 18 w 67"/>
                <a:gd name="T23" fmla="*/ 6 h 22"/>
                <a:gd name="T24" fmla="*/ 25 w 67"/>
                <a:gd name="T25" fmla="*/ 6 h 22"/>
                <a:gd name="T26" fmla="*/ 32 w 67"/>
                <a:gd name="T27" fmla="*/ 10 h 22"/>
                <a:gd name="T28" fmla="*/ 37 w 67"/>
                <a:gd name="T29" fmla="*/ 10 h 22"/>
                <a:gd name="T30" fmla="*/ 40 w 67"/>
                <a:gd name="T31" fmla="*/ 13 h 22"/>
                <a:gd name="T32" fmla="*/ 48 w 67"/>
                <a:gd name="T33" fmla="*/ 17 h 22"/>
                <a:gd name="T34" fmla="*/ 46 w 67"/>
                <a:gd name="T35" fmla="*/ 19 h 22"/>
                <a:gd name="T36" fmla="*/ 46 w 67"/>
                <a:gd name="T37" fmla="*/ 21 h 22"/>
                <a:gd name="T38" fmla="*/ 59 w 67"/>
                <a:gd name="T39" fmla="*/ 22 h 22"/>
                <a:gd name="T40" fmla="*/ 67 w 67"/>
                <a:gd name="T41"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 h="22">
                  <a:moveTo>
                    <a:pt x="67" y="20"/>
                  </a:moveTo>
                  <a:cubicBezTo>
                    <a:pt x="65" y="19"/>
                    <a:pt x="64" y="16"/>
                    <a:pt x="62" y="15"/>
                  </a:cubicBezTo>
                  <a:cubicBezTo>
                    <a:pt x="58" y="15"/>
                    <a:pt x="58" y="15"/>
                    <a:pt x="58" y="15"/>
                  </a:cubicBezTo>
                  <a:cubicBezTo>
                    <a:pt x="58" y="14"/>
                    <a:pt x="58" y="14"/>
                    <a:pt x="58" y="13"/>
                  </a:cubicBezTo>
                  <a:cubicBezTo>
                    <a:pt x="53" y="13"/>
                    <a:pt x="47" y="11"/>
                    <a:pt x="44" y="8"/>
                  </a:cubicBezTo>
                  <a:cubicBezTo>
                    <a:pt x="44" y="7"/>
                    <a:pt x="42" y="5"/>
                    <a:pt x="40" y="5"/>
                  </a:cubicBezTo>
                  <a:cubicBezTo>
                    <a:pt x="33" y="5"/>
                    <a:pt x="28" y="0"/>
                    <a:pt x="18" y="0"/>
                  </a:cubicBezTo>
                  <a:cubicBezTo>
                    <a:pt x="8" y="0"/>
                    <a:pt x="3" y="2"/>
                    <a:pt x="0" y="10"/>
                  </a:cubicBezTo>
                  <a:cubicBezTo>
                    <a:pt x="2" y="10"/>
                    <a:pt x="2" y="10"/>
                    <a:pt x="2" y="10"/>
                  </a:cubicBezTo>
                  <a:cubicBezTo>
                    <a:pt x="4" y="6"/>
                    <a:pt x="10" y="4"/>
                    <a:pt x="14" y="4"/>
                  </a:cubicBezTo>
                  <a:cubicBezTo>
                    <a:pt x="15" y="4"/>
                    <a:pt x="17" y="3"/>
                    <a:pt x="18" y="4"/>
                  </a:cubicBezTo>
                  <a:cubicBezTo>
                    <a:pt x="17" y="5"/>
                    <a:pt x="17" y="6"/>
                    <a:pt x="18" y="6"/>
                  </a:cubicBezTo>
                  <a:cubicBezTo>
                    <a:pt x="25" y="6"/>
                    <a:pt x="25" y="6"/>
                    <a:pt x="25" y="6"/>
                  </a:cubicBezTo>
                  <a:cubicBezTo>
                    <a:pt x="28" y="6"/>
                    <a:pt x="29" y="10"/>
                    <a:pt x="32" y="10"/>
                  </a:cubicBezTo>
                  <a:cubicBezTo>
                    <a:pt x="34" y="10"/>
                    <a:pt x="35" y="9"/>
                    <a:pt x="37" y="10"/>
                  </a:cubicBezTo>
                  <a:cubicBezTo>
                    <a:pt x="38" y="11"/>
                    <a:pt x="38" y="13"/>
                    <a:pt x="40" y="13"/>
                  </a:cubicBezTo>
                  <a:cubicBezTo>
                    <a:pt x="40" y="16"/>
                    <a:pt x="44" y="16"/>
                    <a:pt x="48" y="17"/>
                  </a:cubicBezTo>
                  <a:cubicBezTo>
                    <a:pt x="48" y="18"/>
                    <a:pt x="46" y="19"/>
                    <a:pt x="46" y="19"/>
                  </a:cubicBezTo>
                  <a:cubicBezTo>
                    <a:pt x="46" y="20"/>
                    <a:pt x="46" y="20"/>
                    <a:pt x="46" y="21"/>
                  </a:cubicBezTo>
                  <a:cubicBezTo>
                    <a:pt x="50" y="21"/>
                    <a:pt x="54" y="22"/>
                    <a:pt x="59" y="22"/>
                  </a:cubicBezTo>
                  <a:cubicBezTo>
                    <a:pt x="61" y="22"/>
                    <a:pt x="65" y="22"/>
                    <a:pt x="67"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4" name="PA_任意多边形 96"/>
            <p:cNvSpPr>
              <a:spLocks/>
            </p:cNvSpPr>
            <p:nvPr>
              <p:custDataLst>
                <p:tags r:id="rId98"/>
              </p:custDataLst>
            </p:nvPr>
          </p:nvSpPr>
          <p:spPr bwMode="auto">
            <a:xfrm>
              <a:off x="2598294" y="3785569"/>
              <a:ext cx="12521" cy="13912"/>
            </a:xfrm>
            <a:custGeom>
              <a:avLst/>
              <a:gdLst>
                <a:gd name="T0" fmla="*/ 2 w 4"/>
                <a:gd name="T1" fmla="*/ 0 h 4"/>
                <a:gd name="T2" fmla="*/ 2 w 4"/>
                <a:gd name="T3" fmla="*/ 1 h 4"/>
                <a:gd name="T4" fmla="*/ 0 w 4"/>
                <a:gd name="T5" fmla="*/ 4 h 4"/>
                <a:gd name="T6" fmla="*/ 3 w 4"/>
                <a:gd name="T7" fmla="*/ 4 h 4"/>
                <a:gd name="T8" fmla="*/ 3 w 4"/>
                <a:gd name="T9" fmla="*/ 0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2" y="1"/>
                    <a:pt x="2" y="1"/>
                    <a:pt x="2" y="1"/>
                  </a:cubicBezTo>
                  <a:cubicBezTo>
                    <a:pt x="1" y="1"/>
                    <a:pt x="0" y="2"/>
                    <a:pt x="0" y="4"/>
                  </a:cubicBezTo>
                  <a:cubicBezTo>
                    <a:pt x="0" y="4"/>
                    <a:pt x="3" y="4"/>
                    <a:pt x="3" y="4"/>
                  </a:cubicBezTo>
                  <a:cubicBezTo>
                    <a:pt x="4" y="2"/>
                    <a:pt x="3" y="1"/>
                    <a:pt x="3" y="0"/>
                  </a:cubicBezTo>
                  <a:cubicBezTo>
                    <a:pt x="2" y="0"/>
                    <a:pt x="2" y="0"/>
                    <a:pt x="2"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5" name="PA_任意多边形 97"/>
            <p:cNvSpPr>
              <a:spLocks/>
            </p:cNvSpPr>
            <p:nvPr>
              <p:custDataLst>
                <p:tags r:id="rId99"/>
              </p:custDataLst>
            </p:nvPr>
          </p:nvSpPr>
          <p:spPr bwMode="auto">
            <a:xfrm>
              <a:off x="2709592" y="3862088"/>
              <a:ext cx="36172" cy="15304"/>
            </a:xfrm>
            <a:custGeom>
              <a:avLst/>
              <a:gdLst>
                <a:gd name="T0" fmla="*/ 0 w 11"/>
                <a:gd name="T1" fmla="*/ 1 h 5"/>
                <a:gd name="T2" fmla="*/ 3 w 11"/>
                <a:gd name="T3" fmla="*/ 5 h 5"/>
                <a:gd name="T4" fmla="*/ 11 w 11"/>
                <a:gd name="T5" fmla="*/ 3 h 5"/>
                <a:gd name="T6" fmla="*/ 9 w 11"/>
                <a:gd name="T7" fmla="*/ 1 h 5"/>
                <a:gd name="T8" fmla="*/ 9 w 11"/>
                <a:gd name="T9" fmla="*/ 2 h 5"/>
                <a:gd name="T10" fmla="*/ 2 w 11"/>
                <a:gd name="T11" fmla="*/ 0 h 5"/>
                <a:gd name="T12" fmla="*/ 0 w 11"/>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0" y="1"/>
                  </a:moveTo>
                  <a:cubicBezTo>
                    <a:pt x="0" y="3"/>
                    <a:pt x="2" y="5"/>
                    <a:pt x="3" y="5"/>
                  </a:cubicBezTo>
                  <a:cubicBezTo>
                    <a:pt x="6" y="5"/>
                    <a:pt x="8" y="4"/>
                    <a:pt x="11" y="3"/>
                  </a:cubicBezTo>
                  <a:cubicBezTo>
                    <a:pt x="11" y="2"/>
                    <a:pt x="10" y="2"/>
                    <a:pt x="9" y="1"/>
                  </a:cubicBezTo>
                  <a:cubicBezTo>
                    <a:pt x="9" y="2"/>
                    <a:pt x="9" y="2"/>
                    <a:pt x="9" y="2"/>
                  </a:cubicBezTo>
                  <a:cubicBezTo>
                    <a:pt x="8" y="1"/>
                    <a:pt x="5" y="0"/>
                    <a:pt x="2" y="0"/>
                  </a:cubicBezTo>
                  <a:cubicBezTo>
                    <a:pt x="1" y="0"/>
                    <a:pt x="0" y="0"/>
                    <a:pt x="0" y="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6" name="PA_任意多边形 98"/>
            <p:cNvSpPr>
              <a:spLocks/>
            </p:cNvSpPr>
            <p:nvPr>
              <p:custDataLst>
                <p:tags r:id="rId100"/>
              </p:custDataLst>
            </p:nvPr>
          </p:nvSpPr>
          <p:spPr bwMode="auto">
            <a:xfrm>
              <a:off x="2943316" y="3857914"/>
              <a:ext cx="29216" cy="13912"/>
            </a:xfrm>
            <a:custGeom>
              <a:avLst/>
              <a:gdLst>
                <a:gd name="T0" fmla="*/ 0 w 9"/>
                <a:gd name="T1" fmla="*/ 2 h 4"/>
                <a:gd name="T2" fmla="*/ 6 w 9"/>
                <a:gd name="T3" fmla="*/ 4 h 4"/>
                <a:gd name="T4" fmla="*/ 9 w 9"/>
                <a:gd name="T5" fmla="*/ 3 h 4"/>
                <a:gd name="T6" fmla="*/ 3 w 9"/>
                <a:gd name="T7" fmla="*/ 0 h 4"/>
                <a:gd name="T8" fmla="*/ 0 w 9"/>
                <a:gd name="T9" fmla="*/ 2 h 4"/>
              </a:gdLst>
              <a:ahLst/>
              <a:cxnLst>
                <a:cxn ang="0">
                  <a:pos x="T0" y="T1"/>
                </a:cxn>
                <a:cxn ang="0">
                  <a:pos x="T2" y="T3"/>
                </a:cxn>
                <a:cxn ang="0">
                  <a:pos x="T4" y="T5"/>
                </a:cxn>
                <a:cxn ang="0">
                  <a:pos x="T6" y="T7"/>
                </a:cxn>
                <a:cxn ang="0">
                  <a:pos x="T8" y="T9"/>
                </a:cxn>
              </a:cxnLst>
              <a:rect l="0" t="0" r="r" b="b"/>
              <a:pathLst>
                <a:path w="9" h="4">
                  <a:moveTo>
                    <a:pt x="0" y="2"/>
                  </a:moveTo>
                  <a:cubicBezTo>
                    <a:pt x="0" y="4"/>
                    <a:pt x="3" y="4"/>
                    <a:pt x="6" y="4"/>
                  </a:cubicBezTo>
                  <a:cubicBezTo>
                    <a:pt x="7" y="4"/>
                    <a:pt x="9" y="4"/>
                    <a:pt x="9" y="3"/>
                  </a:cubicBezTo>
                  <a:cubicBezTo>
                    <a:pt x="9" y="1"/>
                    <a:pt x="3" y="0"/>
                    <a:pt x="3" y="0"/>
                  </a:cubicBezTo>
                  <a:cubicBezTo>
                    <a:pt x="2" y="0"/>
                    <a:pt x="0"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7" name="PA_任意多边形 99"/>
            <p:cNvSpPr>
              <a:spLocks/>
            </p:cNvSpPr>
            <p:nvPr>
              <p:custDataLst>
                <p:tags r:id="rId101"/>
              </p:custDataLst>
            </p:nvPr>
          </p:nvSpPr>
          <p:spPr bwMode="auto">
            <a:xfrm>
              <a:off x="2788891" y="3828698"/>
              <a:ext cx="127992" cy="48694"/>
            </a:xfrm>
            <a:custGeom>
              <a:avLst/>
              <a:gdLst>
                <a:gd name="T0" fmla="*/ 0 w 39"/>
                <a:gd name="T1" fmla="*/ 10 h 15"/>
                <a:gd name="T2" fmla="*/ 3 w 39"/>
                <a:gd name="T3" fmla="*/ 13 h 15"/>
                <a:gd name="T4" fmla="*/ 3 w 39"/>
                <a:gd name="T5" fmla="*/ 12 h 15"/>
                <a:gd name="T6" fmla="*/ 6 w 39"/>
                <a:gd name="T7" fmla="*/ 12 h 15"/>
                <a:gd name="T8" fmla="*/ 16 w 39"/>
                <a:gd name="T9" fmla="*/ 12 h 15"/>
                <a:gd name="T10" fmla="*/ 19 w 39"/>
                <a:gd name="T11" fmla="*/ 15 h 15"/>
                <a:gd name="T12" fmla="*/ 24 w 39"/>
                <a:gd name="T13" fmla="*/ 11 h 15"/>
                <a:gd name="T14" fmla="*/ 26 w 39"/>
                <a:gd name="T15" fmla="*/ 12 h 15"/>
                <a:gd name="T16" fmla="*/ 31 w 39"/>
                <a:gd name="T17" fmla="*/ 9 h 15"/>
                <a:gd name="T18" fmla="*/ 39 w 39"/>
                <a:gd name="T19" fmla="*/ 9 h 15"/>
                <a:gd name="T20" fmla="*/ 33 w 39"/>
                <a:gd name="T21" fmla="*/ 5 h 15"/>
                <a:gd name="T22" fmla="*/ 34 w 39"/>
                <a:gd name="T23" fmla="*/ 6 h 15"/>
                <a:gd name="T24" fmla="*/ 21 w 39"/>
                <a:gd name="T25" fmla="*/ 0 h 15"/>
                <a:gd name="T26" fmla="*/ 14 w 39"/>
                <a:gd name="T27" fmla="*/ 1 h 15"/>
                <a:gd name="T28" fmla="*/ 9 w 39"/>
                <a:gd name="T29" fmla="*/ 0 h 15"/>
                <a:gd name="T30" fmla="*/ 7 w 39"/>
                <a:gd name="T31" fmla="*/ 1 h 15"/>
                <a:gd name="T32" fmla="*/ 10 w 39"/>
                <a:gd name="T33" fmla="*/ 4 h 15"/>
                <a:gd name="T34" fmla="*/ 12 w 39"/>
                <a:gd name="T35" fmla="*/ 9 h 15"/>
                <a:gd name="T36" fmla="*/ 2 w 39"/>
                <a:gd name="T37" fmla="*/ 9 h 15"/>
                <a:gd name="T38" fmla="*/ 0 w 39"/>
                <a:gd name="T39"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15">
                  <a:moveTo>
                    <a:pt x="0" y="10"/>
                  </a:moveTo>
                  <a:cubicBezTo>
                    <a:pt x="0" y="11"/>
                    <a:pt x="2" y="13"/>
                    <a:pt x="3" y="13"/>
                  </a:cubicBezTo>
                  <a:cubicBezTo>
                    <a:pt x="3" y="13"/>
                    <a:pt x="3" y="12"/>
                    <a:pt x="3" y="12"/>
                  </a:cubicBezTo>
                  <a:cubicBezTo>
                    <a:pt x="4" y="12"/>
                    <a:pt x="4" y="12"/>
                    <a:pt x="6" y="12"/>
                  </a:cubicBezTo>
                  <a:cubicBezTo>
                    <a:pt x="9" y="12"/>
                    <a:pt x="14" y="11"/>
                    <a:pt x="16" y="12"/>
                  </a:cubicBezTo>
                  <a:cubicBezTo>
                    <a:pt x="17" y="13"/>
                    <a:pt x="17" y="15"/>
                    <a:pt x="19" y="15"/>
                  </a:cubicBezTo>
                  <a:cubicBezTo>
                    <a:pt x="21" y="15"/>
                    <a:pt x="21" y="11"/>
                    <a:pt x="24" y="11"/>
                  </a:cubicBezTo>
                  <a:cubicBezTo>
                    <a:pt x="25" y="11"/>
                    <a:pt x="25" y="12"/>
                    <a:pt x="26" y="12"/>
                  </a:cubicBezTo>
                  <a:cubicBezTo>
                    <a:pt x="28" y="12"/>
                    <a:pt x="29" y="13"/>
                    <a:pt x="31" y="9"/>
                  </a:cubicBezTo>
                  <a:cubicBezTo>
                    <a:pt x="39" y="9"/>
                    <a:pt x="39" y="9"/>
                    <a:pt x="39" y="9"/>
                  </a:cubicBezTo>
                  <a:cubicBezTo>
                    <a:pt x="37" y="9"/>
                    <a:pt x="35" y="7"/>
                    <a:pt x="33" y="5"/>
                  </a:cubicBezTo>
                  <a:cubicBezTo>
                    <a:pt x="34" y="6"/>
                    <a:pt x="34" y="6"/>
                    <a:pt x="34" y="6"/>
                  </a:cubicBezTo>
                  <a:cubicBezTo>
                    <a:pt x="30" y="4"/>
                    <a:pt x="29" y="0"/>
                    <a:pt x="21" y="0"/>
                  </a:cubicBezTo>
                  <a:cubicBezTo>
                    <a:pt x="19" y="0"/>
                    <a:pt x="17" y="1"/>
                    <a:pt x="14" y="1"/>
                  </a:cubicBezTo>
                  <a:cubicBezTo>
                    <a:pt x="12" y="1"/>
                    <a:pt x="11" y="0"/>
                    <a:pt x="9" y="0"/>
                  </a:cubicBezTo>
                  <a:cubicBezTo>
                    <a:pt x="8" y="0"/>
                    <a:pt x="7" y="1"/>
                    <a:pt x="7" y="1"/>
                  </a:cubicBezTo>
                  <a:cubicBezTo>
                    <a:pt x="7" y="3"/>
                    <a:pt x="9" y="4"/>
                    <a:pt x="10" y="4"/>
                  </a:cubicBezTo>
                  <a:cubicBezTo>
                    <a:pt x="10" y="6"/>
                    <a:pt x="10" y="7"/>
                    <a:pt x="12" y="9"/>
                  </a:cubicBezTo>
                  <a:cubicBezTo>
                    <a:pt x="9" y="10"/>
                    <a:pt x="7" y="9"/>
                    <a:pt x="2" y="9"/>
                  </a:cubicBezTo>
                  <a:cubicBezTo>
                    <a:pt x="1" y="9"/>
                    <a:pt x="1" y="10"/>
                    <a:pt x="0"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8" name="PA_任意多边形 100"/>
            <p:cNvSpPr>
              <a:spLocks/>
            </p:cNvSpPr>
            <p:nvPr>
              <p:custDataLst>
                <p:tags r:id="rId102"/>
              </p:custDataLst>
            </p:nvPr>
          </p:nvSpPr>
          <p:spPr bwMode="auto">
            <a:xfrm>
              <a:off x="3058787" y="4033211"/>
              <a:ext cx="16695" cy="16695"/>
            </a:xfrm>
            <a:custGeom>
              <a:avLst/>
              <a:gdLst>
                <a:gd name="T0" fmla="*/ 0 w 5"/>
                <a:gd name="T1" fmla="*/ 4 h 5"/>
                <a:gd name="T2" fmla="*/ 2 w 5"/>
                <a:gd name="T3" fmla="*/ 4 h 5"/>
                <a:gd name="T4" fmla="*/ 5 w 5"/>
                <a:gd name="T5" fmla="*/ 1 h 5"/>
                <a:gd name="T6" fmla="*/ 5 w 5"/>
                <a:gd name="T7" fmla="*/ 0 h 5"/>
                <a:gd name="T8" fmla="*/ 3 w 5"/>
                <a:gd name="T9" fmla="*/ 0 h 5"/>
                <a:gd name="T10" fmla="*/ 0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0" y="4"/>
                  </a:moveTo>
                  <a:cubicBezTo>
                    <a:pt x="0" y="5"/>
                    <a:pt x="2" y="4"/>
                    <a:pt x="2" y="4"/>
                  </a:cubicBezTo>
                  <a:cubicBezTo>
                    <a:pt x="4" y="4"/>
                    <a:pt x="5" y="2"/>
                    <a:pt x="5" y="1"/>
                  </a:cubicBezTo>
                  <a:cubicBezTo>
                    <a:pt x="5" y="0"/>
                    <a:pt x="5" y="0"/>
                    <a:pt x="5" y="0"/>
                  </a:cubicBezTo>
                  <a:cubicBezTo>
                    <a:pt x="4" y="0"/>
                    <a:pt x="4" y="0"/>
                    <a:pt x="3" y="0"/>
                  </a:cubicBezTo>
                  <a:cubicBezTo>
                    <a:pt x="2" y="0"/>
                    <a:pt x="0" y="2"/>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99" name="PA_任意多边形 101"/>
            <p:cNvSpPr>
              <a:spLocks/>
            </p:cNvSpPr>
            <p:nvPr>
              <p:custDataLst>
                <p:tags r:id="rId103"/>
              </p:custDataLst>
            </p:nvPr>
          </p:nvSpPr>
          <p:spPr bwMode="auto">
            <a:xfrm>
              <a:off x="3292512" y="4253029"/>
              <a:ext cx="48693" cy="43129"/>
            </a:xfrm>
            <a:custGeom>
              <a:avLst/>
              <a:gdLst>
                <a:gd name="T0" fmla="*/ 4 w 15"/>
                <a:gd name="T1" fmla="*/ 0 h 13"/>
                <a:gd name="T2" fmla="*/ 0 w 15"/>
                <a:gd name="T3" fmla="*/ 6 h 13"/>
                <a:gd name="T4" fmla="*/ 9 w 15"/>
                <a:gd name="T5" fmla="*/ 13 h 13"/>
                <a:gd name="T6" fmla="*/ 15 w 15"/>
                <a:gd name="T7" fmla="*/ 6 h 13"/>
                <a:gd name="T8" fmla="*/ 14 w 15"/>
                <a:gd name="T9" fmla="*/ 4 h 13"/>
                <a:gd name="T10" fmla="*/ 10 w 15"/>
                <a:gd name="T11" fmla="*/ 3 h 13"/>
                <a:gd name="T12" fmla="*/ 5 w 15"/>
                <a:gd name="T13" fmla="*/ 0 h 13"/>
                <a:gd name="T14" fmla="*/ 4 w 15"/>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4" y="0"/>
                  </a:moveTo>
                  <a:cubicBezTo>
                    <a:pt x="2" y="0"/>
                    <a:pt x="0" y="3"/>
                    <a:pt x="0" y="6"/>
                  </a:cubicBezTo>
                  <a:cubicBezTo>
                    <a:pt x="0" y="8"/>
                    <a:pt x="6" y="13"/>
                    <a:pt x="9" y="13"/>
                  </a:cubicBezTo>
                  <a:cubicBezTo>
                    <a:pt x="12" y="13"/>
                    <a:pt x="15" y="8"/>
                    <a:pt x="15" y="6"/>
                  </a:cubicBezTo>
                  <a:cubicBezTo>
                    <a:pt x="15" y="5"/>
                    <a:pt x="14" y="4"/>
                    <a:pt x="14" y="4"/>
                  </a:cubicBezTo>
                  <a:cubicBezTo>
                    <a:pt x="12" y="4"/>
                    <a:pt x="10" y="6"/>
                    <a:pt x="10" y="3"/>
                  </a:cubicBezTo>
                  <a:cubicBezTo>
                    <a:pt x="8" y="3"/>
                    <a:pt x="7" y="4"/>
                    <a:pt x="5" y="0"/>
                  </a:cubicBezTo>
                  <a:cubicBezTo>
                    <a:pt x="5" y="0"/>
                    <a:pt x="4"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0" name="PA_任意多边形 102"/>
            <p:cNvSpPr>
              <a:spLocks/>
            </p:cNvSpPr>
            <p:nvPr>
              <p:custDataLst>
                <p:tags r:id="rId104"/>
              </p:custDataLst>
            </p:nvPr>
          </p:nvSpPr>
          <p:spPr bwMode="auto">
            <a:xfrm>
              <a:off x="2798630" y="5218556"/>
              <a:ext cx="16695" cy="36172"/>
            </a:xfrm>
            <a:custGeom>
              <a:avLst/>
              <a:gdLst>
                <a:gd name="T0" fmla="*/ 4 w 5"/>
                <a:gd name="T1" fmla="*/ 11 h 11"/>
                <a:gd name="T2" fmla="*/ 4 w 5"/>
                <a:gd name="T3" fmla="*/ 6 h 11"/>
                <a:gd name="T4" fmla="*/ 5 w 5"/>
                <a:gd name="T5" fmla="*/ 4 h 11"/>
                <a:gd name="T6" fmla="*/ 2 w 5"/>
                <a:gd name="T7" fmla="*/ 0 h 11"/>
                <a:gd name="T8" fmla="*/ 0 w 5"/>
                <a:gd name="T9" fmla="*/ 7 h 11"/>
                <a:gd name="T10" fmla="*/ 0 w 5"/>
                <a:gd name="T11" fmla="*/ 10 h 11"/>
                <a:gd name="T12" fmla="*/ 1 w 5"/>
                <a:gd name="T13" fmla="*/ 11 h 11"/>
                <a:gd name="T14" fmla="*/ 4 w 5"/>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1">
                  <a:moveTo>
                    <a:pt x="4" y="11"/>
                  </a:moveTo>
                  <a:cubicBezTo>
                    <a:pt x="4" y="6"/>
                    <a:pt x="4" y="6"/>
                    <a:pt x="4" y="6"/>
                  </a:cubicBezTo>
                  <a:cubicBezTo>
                    <a:pt x="4" y="5"/>
                    <a:pt x="5" y="5"/>
                    <a:pt x="5" y="4"/>
                  </a:cubicBezTo>
                  <a:cubicBezTo>
                    <a:pt x="5" y="2"/>
                    <a:pt x="4" y="0"/>
                    <a:pt x="2" y="0"/>
                  </a:cubicBezTo>
                  <a:cubicBezTo>
                    <a:pt x="1" y="0"/>
                    <a:pt x="0" y="7"/>
                    <a:pt x="0" y="7"/>
                  </a:cubicBezTo>
                  <a:cubicBezTo>
                    <a:pt x="0" y="7"/>
                    <a:pt x="0" y="8"/>
                    <a:pt x="0" y="10"/>
                  </a:cubicBezTo>
                  <a:cubicBezTo>
                    <a:pt x="0" y="11"/>
                    <a:pt x="0" y="11"/>
                    <a:pt x="1" y="11"/>
                  </a:cubicBezTo>
                  <a:lnTo>
                    <a:pt x="4" y="11"/>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1" name="PA_任意多边形 103"/>
            <p:cNvSpPr>
              <a:spLocks noEditPoints="1"/>
            </p:cNvSpPr>
            <p:nvPr>
              <p:custDataLst>
                <p:tags r:id="rId105"/>
              </p:custDataLst>
            </p:nvPr>
          </p:nvSpPr>
          <p:spPr bwMode="auto">
            <a:xfrm>
              <a:off x="807798" y="2372060"/>
              <a:ext cx="2826953" cy="3226307"/>
            </a:xfrm>
            <a:custGeom>
              <a:avLst/>
              <a:gdLst>
                <a:gd name="T0" fmla="*/ 776 w 859"/>
                <a:gd name="T1" fmla="*/ 577 h 979"/>
                <a:gd name="T2" fmla="*/ 741 w 859"/>
                <a:gd name="T3" fmla="*/ 539 h 979"/>
                <a:gd name="T4" fmla="*/ 680 w 859"/>
                <a:gd name="T5" fmla="*/ 504 h 979"/>
                <a:gd name="T6" fmla="*/ 622 w 859"/>
                <a:gd name="T7" fmla="*/ 503 h 979"/>
                <a:gd name="T8" fmla="*/ 587 w 859"/>
                <a:gd name="T9" fmla="*/ 516 h 979"/>
                <a:gd name="T10" fmla="*/ 545 w 859"/>
                <a:gd name="T11" fmla="*/ 474 h 979"/>
                <a:gd name="T12" fmla="*/ 511 w 859"/>
                <a:gd name="T13" fmla="*/ 431 h 979"/>
                <a:gd name="T14" fmla="*/ 449 w 859"/>
                <a:gd name="T15" fmla="*/ 413 h 979"/>
                <a:gd name="T16" fmla="*/ 504 w 859"/>
                <a:gd name="T17" fmla="*/ 378 h 979"/>
                <a:gd name="T18" fmla="*/ 564 w 859"/>
                <a:gd name="T19" fmla="*/ 398 h 979"/>
                <a:gd name="T20" fmla="*/ 592 w 859"/>
                <a:gd name="T21" fmla="*/ 329 h 979"/>
                <a:gd name="T22" fmla="*/ 598 w 859"/>
                <a:gd name="T23" fmla="*/ 310 h 979"/>
                <a:gd name="T24" fmla="*/ 625 w 859"/>
                <a:gd name="T25" fmla="*/ 286 h 979"/>
                <a:gd name="T26" fmla="*/ 649 w 859"/>
                <a:gd name="T27" fmla="*/ 259 h 979"/>
                <a:gd name="T28" fmla="*/ 665 w 859"/>
                <a:gd name="T29" fmla="*/ 236 h 979"/>
                <a:gd name="T30" fmla="*/ 717 w 859"/>
                <a:gd name="T31" fmla="*/ 183 h 979"/>
                <a:gd name="T32" fmla="*/ 675 w 859"/>
                <a:gd name="T33" fmla="*/ 140 h 979"/>
                <a:gd name="T34" fmla="*/ 575 w 859"/>
                <a:gd name="T35" fmla="*/ 107 h 979"/>
                <a:gd name="T36" fmla="*/ 530 w 859"/>
                <a:gd name="T37" fmla="*/ 171 h 979"/>
                <a:gd name="T38" fmla="*/ 497 w 859"/>
                <a:gd name="T39" fmla="*/ 92 h 979"/>
                <a:gd name="T40" fmla="*/ 540 w 859"/>
                <a:gd name="T41" fmla="*/ 63 h 979"/>
                <a:gd name="T42" fmla="*/ 521 w 859"/>
                <a:gd name="T43" fmla="*/ 50 h 979"/>
                <a:gd name="T44" fmla="*/ 464 w 859"/>
                <a:gd name="T45" fmla="*/ 5 h 979"/>
                <a:gd name="T46" fmla="*/ 424 w 859"/>
                <a:gd name="T47" fmla="*/ 47 h 979"/>
                <a:gd name="T48" fmla="*/ 335 w 859"/>
                <a:gd name="T49" fmla="*/ 45 h 979"/>
                <a:gd name="T50" fmla="*/ 216 w 859"/>
                <a:gd name="T51" fmla="*/ 29 h 979"/>
                <a:gd name="T52" fmla="*/ 97 w 859"/>
                <a:gd name="T53" fmla="*/ 15 h 979"/>
                <a:gd name="T54" fmla="*/ 19 w 859"/>
                <a:gd name="T55" fmla="*/ 47 h 979"/>
                <a:gd name="T56" fmla="*/ 30 w 859"/>
                <a:gd name="T57" fmla="*/ 85 h 979"/>
                <a:gd name="T58" fmla="*/ 35 w 859"/>
                <a:gd name="T59" fmla="*/ 130 h 979"/>
                <a:gd name="T60" fmla="*/ 76 w 859"/>
                <a:gd name="T61" fmla="*/ 139 h 979"/>
                <a:gd name="T62" fmla="*/ 89 w 859"/>
                <a:gd name="T63" fmla="*/ 138 h 979"/>
                <a:gd name="T64" fmla="*/ 154 w 859"/>
                <a:gd name="T65" fmla="*/ 127 h 979"/>
                <a:gd name="T66" fmla="*/ 214 w 859"/>
                <a:gd name="T67" fmla="*/ 158 h 979"/>
                <a:gd name="T68" fmla="*/ 227 w 859"/>
                <a:gd name="T69" fmla="*/ 171 h 979"/>
                <a:gd name="T70" fmla="*/ 287 w 859"/>
                <a:gd name="T71" fmla="*/ 227 h 979"/>
                <a:gd name="T72" fmla="*/ 300 w 859"/>
                <a:gd name="T73" fmla="*/ 334 h 979"/>
                <a:gd name="T74" fmla="*/ 360 w 859"/>
                <a:gd name="T75" fmla="*/ 412 h 979"/>
                <a:gd name="T76" fmla="*/ 350 w 859"/>
                <a:gd name="T77" fmla="*/ 365 h 979"/>
                <a:gd name="T78" fmla="*/ 404 w 859"/>
                <a:gd name="T79" fmla="*/ 446 h 979"/>
                <a:gd name="T80" fmla="*/ 476 w 859"/>
                <a:gd name="T81" fmla="*/ 471 h 979"/>
                <a:gd name="T82" fmla="*/ 542 w 859"/>
                <a:gd name="T83" fmla="*/ 515 h 979"/>
                <a:gd name="T84" fmla="*/ 579 w 859"/>
                <a:gd name="T85" fmla="*/ 524 h 979"/>
                <a:gd name="T86" fmla="*/ 563 w 859"/>
                <a:gd name="T87" fmla="*/ 591 h 979"/>
                <a:gd name="T88" fmla="*/ 590 w 859"/>
                <a:gd name="T89" fmla="*/ 669 h 979"/>
                <a:gd name="T90" fmla="*/ 621 w 859"/>
                <a:gd name="T91" fmla="*/ 781 h 979"/>
                <a:gd name="T92" fmla="*/ 614 w 859"/>
                <a:gd name="T93" fmla="*/ 862 h 979"/>
                <a:gd name="T94" fmla="*/ 601 w 859"/>
                <a:gd name="T95" fmla="*/ 936 h 979"/>
                <a:gd name="T96" fmla="*/ 645 w 859"/>
                <a:gd name="T97" fmla="*/ 979 h 979"/>
                <a:gd name="T98" fmla="*/ 659 w 859"/>
                <a:gd name="T99" fmla="*/ 910 h 979"/>
                <a:gd name="T100" fmla="*/ 665 w 859"/>
                <a:gd name="T101" fmla="*/ 856 h 979"/>
                <a:gd name="T102" fmla="*/ 706 w 859"/>
                <a:gd name="T103" fmla="*/ 807 h 979"/>
                <a:gd name="T104" fmla="*/ 778 w 859"/>
                <a:gd name="T105" fmla="*/ 736 h 979"/>
                <a:gd name="T106" fmla="*/ 832 w 859"/>
                <a:gd name="T107" fmla="*/ 658 h 979"/>
                <a:gd name="T108" fmla="*/ 566 w 859"/>
                <a:gd name="T109" fmla="*/ 274 h 979"/>
                <a:gd name="T110" fmla="*/ 504 w 859"/>
                <a:gd name="T111" fmla="*/ 234 h 979"/>
                <a:gd name="T112" fmla="*/ 562 w 859"/>
                <a:gd name="T113" fmla="*/ 263 h 979"/>
                <a:gd name="T114" fmla="*/ 514 w 859"/>
                <a:gd name="T115" fmla="*/ 282 h 979"/>
                <a:gd name="T116" fmla="*/ 503 w 859"/>
                <a:gd name="T117" fmla="*/ 245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59" h="979">
                  <a:moveTo>
                    <a:pt x="853" y="606"/>
                  </a:moveTo>
                  <a:cubicBezTo>
                    <a:pt x="850" y="605"/>
                    <a:pt x="848" y="606"/>
                    <a:pt x="844" y="605"/>
                  </a:cubicBezTo>
                  <a:cubicBezTo>
                    <a:pt x="841" y="604"/>
                    <a:pt x="834" y="598"/>
                    <a:pt x="832" y="595"/>
                  </a:cubicBezTo>
                  <a:cubicBezTo>
                    <a:pt x="829" y="593"/>
                    <a:pt x="825" y="592"/>
                    <a:pt x="821" y="591"/>
                  </a:cubicBezTo>
                  <a:cubicBezTo>
                    <a:pt x="813" y="592"/>
                    <a:pt x="813" y="592"/>
                    <a:pt x="813" y="592"/>
                  </a:cubicBezTo>
                  <a:cubicBezTo>
                    <a:pt x="808" y="592"/>
                    <a:pt x="807" y="588"/>
                    <a:pt x="802" y="588"/>
                  </a:cubicBezTo>
                  <a:cubicBezTo>
                    <a:pt x="800" y="588"/>
                    <a:pt x="799" y="591"/>
                    <a:pt x="797" y="591"/>
                  </a:cubicBezTo>
                  <a:cubicBezTo>
                    <a:pt x="796" y="591"/>
                    <a:pt x="796" y="591"/>
                    <a:pt x="796" y="591"/>
                  </a:cubicBezTo>
                  <a:cubicBezTo>
                    <a:pt x="796" y="587"/>
                    <a:pt x="796" y="587"/>
                    <a:pt x="795" y="585"/>
                  </a:cubicBezTo>
                  <a:cubicBezTo>
                    <a:pt x="795" y="583"/>
                    <a:pt x="793" y="584"/>
                    <a:pt x="791" y="583"/>
                  </a:cubicBezTo>
                  <a:cubicBezTo>
                    <a:pt x="788" y="581"/>
                    <a:pt x="780" y="577"/>
                    <a:pt x="776" y="577"/>
                  </a:cubicBezTo>
                  <a:cubicBezTo>
                    <a:pt x="772" y="577"/>
                    <a:pt x="769" y="581"/>
                    <a:pt x="767" y="585"/>
                  </a:cubicBezTo>
                  <a:cubicBezTo>
                    <a:pt x="767" y="586"/>
                    <a:pt x="766" y="589"/>
                    <a:pt x="765" y="589"/>
                  </a:cubicBezTo>
                  <a:cubicBezTo>
                    <a:pt x="764" y="589"/>
                    <a:pt x="764" y="587"/>
                    <a:pt x="764" y="587"/>
                  </a:cubicBezTo>
                  <a:cubicBezTo>
                    <a:pt x="758" y="587"/>
                    <a:pt x="758" y="587"/>
                    <a:pt x="758" y="587"/>
                  </a:cubicBezTo>
                  <a:cubicBezTo>
                    <a:pt x="758" y="583"/>
                    <a:pt x="757" y="582"/>
                    <a:pt x="754" y="581"/>
                  </a:cubicBezTo>
                  <a:cubicBezTo>
                    <a:pt x="753" y="580"/>
                    <a:pt x="751" y="580"/>
                    <a:pt x="751" y="578"/>
                  </a:cubicBezTo>
                  <a:cubicBezTo>
                    <a:pt x="751" y="571"/>
                    <a:pt x="758" y="569"/>
                    <a:pt x="761" y="564"/>
                  </a:cubicBezTo>
                  <a:cubicBezTo>
                    <a:pt x="761" y="562"/>
                    <a:pt x="758" y="562"/>
                    <a:pt x="757" y="560"/>
                  </a:cubicBezTo>
                  <a:cubicBezTo>
                    <a:pt x="756" y="557"/>
                    <a:pt x="753" y="550"/>
                    <a:pt x="753" y="547"/>
                  </a:cubicBezTo>
                  <a:cubicBezTo>
                    <a:pt x="749" y="546"/>
                    <a:pt x="745" y="539"/>
                    <a:pt x="741" y="539"/>
                  </a:cubicBezTo>
                  <a:cubicBezTo>
                    <a:pt x="741" y="539"/>
                    <a:pt x="741" y="539"/>
                    <a:pt x="741" y="539"/>
                  </a:cubicBezTo>
                  <a:cubicBezTo>
                    <a:pt x="741" y="538"/>
                    <a:pt x="741" y="538"/>
                    <a:pt x="741" y="538"/>
                  </a:cubicBezTo>
                  <a:cubicBezTo>
                    <a:pt x="737" y="538"/>
                    <a:pt x="734" y="535"/>
                    <a:pt x="732" y="535"/>
                  </a:cubicBezTo>
                  <a:cubicBezTo>
                    <a:pt x="726" y="535"/>
                    <a:pt x="726" y="535"/>
                    <a:pt x="726" y="535"/>
                  </a:cubicBezTo>
                  <a:cubicBezTo>
                    <a:pt x="720" y="535"/>
                    <a:pt x="711" y="535"/>
                    <a:pt x="709" y="529"/>
                  </a:cubicBezTo>
                  <a:cubicBezTo>
                    <a:pt x="708" y="529"/>
                    <a:pt x="706" y="529"/>
                    <a:pt x="706" y="528"/>
                  </a:cubicBezTo>
                  <a:cubicBezTo>
                    <a:pt x="703" y="522"/>
                    <a:pt x="701" y="523"/>
                    <a:pt x="696" y="519"/>
                  </a:cubicBezTo>
                  <a:cubicBezTo>
                    <a:pt x="690" y="519"/>
                    <a:pt x="690" y="519"/>
                    <a:pt x="690" y="519"/>
                  </a:cubicBezTo>
                  <a:cubicBezTo>
                    <a:pt x="689" y="515"/>
                    <a:pt x="690" y="512"/>
                    <a:pt x="687" y="511"/>
                  </a:cubicBezTo>
                  <a:cubicBezTo>
                    <a:pt x="683" y="510"/>
                    <a:pt x="677" y="509"/>
                    <a:pt x="677" y="506"/>
                  </a:cubicBezTo>
                  <a:cubicBezTo>
                    <a:pt x="677" y="504"/>
                    <a:pt x="677" y="504"/>
                    <a:pt x="677" y="504"/>
                  </a:cubicBezTo>
                  <a:cubicBezTo>
                    <a:pt x="677" y="505"/>
                    <a:pt x="680" y="504"/>
                    <a:pt x="680" y="504"/>
                  </a:cubicBezTo>
                  <a:cubicBezTo>
                    <a:pt x="680" y="504"/>
                    <a:pt x="676" y="503"/>
                    <a:pt x="674" y="503"/>
                  </a:cubicBezTo>
                  <a:cubicBezTo>
                    <a:pt x="674" y="503"/>
                    <a:pt x="669" y="503"/>
                    <a:pt x="669" y="504"/>
                  </a:cubicBezTo>
                  <a:cubicBezTo>
                    <a:pt x="667" y="507"/>
                    <a:pt x="665" y="506"/>
                    <a:pt x="662" y="506"/>
                  </a:cubicBezTo>
                  <a:cubicBezTo>
                    <a:pt x="660" y="506"/>
                    <a:pt x="657" y="507"/>
                    <a:pt x="657" y="503"/>
                  </a:cubicBezTo>
                  <a:cubicBezTo>
                    <a:pt x="655" y="503"/>
                    <a:pt x="648" y="503"/>
                    <a:pt x="645" y="503"/>
                  </a:cubicBezTo>
                  <a:cubicBezTo>
                    <a:pt x="643" y="503"/>
                    <a:pt x="642" y="502"/>
                    <a:pt x="642" y="500"/>
                  </a:cubicBezTo>
                  <a:cubicBezTo>
                    <a:pt x="639" y="499"/>
                    <a:pt x="634" y="499"/>
                    <a:pt x="633" y="495"/>
                  </a:cubicBezTo>
                  <a:cubicBezTo>
                    <a:pt x="629" y="495"/>
                    <a:pt x="629" y="495"/>
                    <a:pt x="629" y="495"/>
                  </a:cubicBezTo>
                  <a:cubicBezTo>
                    <a:pt x="629" y="499"/>
                    <a:pt x="632" y="495"/>
                    <a:pt x="633" y="499"/>
                  </a:cubicBezTo>
                  <a:cubicBezTo>
                    <a:pt x="628" y="499"/>
                    <a:pt x="628" y="499"/>
                    <a:pt x="628" y="499"/>
                  </a:cubicBezTo>
                  <a:cubicBezTo>
                    <a:pt x="626" y="499"/>
                    <a:pt x="622" y="500"/>
                    <a:pt x="622" y="503"/>
                  </a:cubicBezTo>
                  <a:cubicBezTo>
                    <a:pt x="622" y="506"/>
                    <a:pt x="625" y="508"/>
                    <a:pt x="625" y="511"/>
                  </a:cubicBezTo>
                  <a:cubicBezTo>
                    <a:pt x="625" y="512"/>
                    <a:pt x="623" y="514"/>
                    <a:pt x="622" y="514"/>
                  </a:cubicBezTo>
                  <a:cubicBezTo>
                    <a:pt x="620" y="514"/>
                    <a:pt x="619" y="510"/>
                    <a:pt x="619" y="508"/>
                  </a:cubicBezTo>
                  <a:cubicBezTo>
                    <a:pt x="619" y="505"/>
                    <a:pt x="620" y="502"/>
                    <a:pt x="621" y="498"/>
                  </a:cubicBezTo>
                  <a:cubicBezTo>
                    <a:pt x="622" y="498"/>
                    <a:pt x="623" y="497"/>
                    <a:pt x="623" y="496"/>
                  </a:cubicBezTo>
                  <a:cubicBezTo>
                    <a:pt x="623" y="495"/>
                    <a:pt x="622" y="493"/>
                    <a:pt x="621" y="493"/>
                  </a:cubicBezTo>
                  <a:cubicBezTo>
                    <a:pt x="618" y="493"/>
                    <a:pt x="617" y="496"/>
                    <a:pt x="614" y="497"/>
                  </a:cubicBezTo>
                  <a:cubicBezTo>
                    <a:pt x="609" y="499"/>
                    <a:pt x="605" y="500"/>
                    <a:pt x="600" y="502"/>
                  </a:cubicBezTo>
                  <a:cubicBezTo>
                    <a:pt x="597" y="503"/>
                    <a:pt x="595" y="503"/>
                    <a:pt x="594" y="507"/>
                  </a:cubicBezTo>
                  <a:cubicBezTo>
                    <a:pt x="593" y="509"/>
                    <a:pt x="593" y="512"/>
                    <a:pt x="592" y="513"/>
                  </a:cubicBezTo>
                  <a:cubicBezTo>
                    <a:pt x="590" y="513"/>
                    <a:pt x="587" y="514"/>
                    <a:pt x="587" y="516"/>
                  </a:cubicBezTo>
                  <a:cubicBezTo>
                    <a:pt x="587" y="516"/>
                    <a:pt x="585" y="517"/>
                    <a:pt x="585" y="518"/>
                  </a:cubicBezTo>
                  <a:cubicBezTo>
                    <a:pt x="585" y="518"/>
                    <a:pt x="585" y="518"/>
                    <a:pt x="585" y="519"/>
                  </a:cubicBezTo>
                  <a:cubicBezTo>
                    <a:pt x="585" y="519"/>
                    <a:pt x="585" y="519"/>
                    <a:pt x="583" y="519"/>
                  </a:cubicBezTo>
                  <a:cubicBezTo>
                    <a:pt x="583" y="519"/>
                    <a:pt x="583" y="519"/>
                    <a:pt x="583" y="519"/>
                  </a:cubicBezTo>
                  <a:cubicBezTo>
                    <a:pt x="580" y="516"/>
                    <a:pt x="577" y="511"/>
                    <a:pt x="571" y="511"/>
                  </a:cubicBezTo>
                  <a:cubicBezTo>
                    <a:pt x="565" y="511"/>
                    <a:pt x="562" y="516"/>
                    <a:pt x="557" y="516"/>
                  </a:cubicBezTo>
                  <a:cubicBezTo>
                    <a:pt x="553" y="516"/>
                    <a:pt x="552" y="512"/>
                    <a:pt x="550" y="510"/>
                  </a:cubicBezTo>
                  <a:cubicBezTo>
                    <a:pt x="546" y="509"/>
                    <a:pt x="541" y="507"/>
                    <a:pt x="541" y="502"/>
                  </a:cubicBezTo>
                  <a:cubicBezTo>
                    <a:pt x="541" y="498"/>
                    <a:pt x="541" y="493"/>
                    <a:pt x="541" y="488"/>
                  </a:cubicBezTo>
                  <a:cubicBezTo>
                    <a:pt x="545" y="486"/>
                    <a:pt x="545" y="480"/>
                    <a:pt x="545" y="478"/>
                  </a:cubicBezTo>
                  <a:cubicBezTo>
                    <a:pt x="545" y="477"/>
                    <a:pt x="545" y="476"/>
                    <a:pt x="545" y="474"/>
                  </a:cubicBezTo>
                  <a:cubicBezTo>
                    <a:pt x="541" y="474"/>
                    <a:pt x="539" y="470"/>
                    <a:pt x="533" y="470"/>
                  </a:cubicBezTo>
                  <a:cubicBezTo>
                    <a:pt x="525" y="470"/>
                    <a:pt x="519" y="471"/>
                    <a:pt x="512" y="471"/>
                  </a:cubicBezTo>
                  <a:cubicBezTo>
                    <a:pt x="510" y="471"/>
                    <a:pt x="509" y="470"/>
                    <a:pt x="509" y="469"/>
                  </a:cubicBezTo>
                  <a:cubicBezTo>
                    <a:pt x="509" y="468"/>
                    <a:pt x="509" y="468"/>
                    <a:pt x="509" y="467"/>
                  </a:cubicBezTo>
                  <a:cubicBezTo>
                    <a:pt x="509" y="466"/>
                    <a:pt x="513" y="465"/>
                    <a:pt x="513" y="463"/>
                  </a:cubicBezTo>
                  <a:cubicBezTo>
                    <a:pt x="513" y="460"/>
                    <a:pt x="513" y="457"/>
                    <a:pt x="513" y="454"/>
                  </a:cubicBezTo>
                  <a:cubicBezTo>
                    <a:pt x="517" y="451"/>
                    <a:pt x="516" y="450"/>
                    <a:pt x="516" y="446"/>
                  </a:cubicBezTo>
                  <a:cubicBezTo>
                    <a:pt x="516" y="442"/>
                    <a:pt x="521" y="438"/>
                    <a:pt x="521" y="435"/>
                  </a:cubicBezTo>
                  <a:cubicBezTo>
                    <a:pt x="521" y="434"/>
                    <a:pt x="521" y="433"/>
                    <a:pt x="521" y="433"/>
                  </a:cubicBezTo>
                  <a:cubicBezTo>
                    <a:pt x="521" y="433"/>
                    <a:pt x="517" y="432"/>
                    <a:pt x="516" y="432"/>
                  </a:cubicBezTo>
                  <a:cubicBezTo>
                    <a:pt x="515" y="432"/>
                    <a:pt x="513" y="431"/>
                    <a:pt x="511" y="431"/>
                  </a:cubicBezTo>
                  <a:cubicBezTo>
                    <a:pt x="505" y="431"/>
                    <a:pt x="497" y="434"/>
                    <a:pt x="497" y="440"/>
                  </a:cubicBezTo>
                  <a:cubicBezTo>
                    <a:pt x="497" y="444"/>
                    <a:pt x="494" y="447"/>
                    <a:pt x="493" y="449"/>
                  </a:cubicBezTo>
                  <a:cubicBezTo>
                    <a:pt x="492" y="450"/>
                    <a:pt x="491" y="453"/>
                    <a:pt x="490" y="453"/>
                  </a:cubicBezTo>
                  <a:cubicBezTo>
                    <a:pt x="489" y="453"/>
                    <a:pt x="488" y="452"/>
                    <a:pt x="485" y="452"/>
                  </a:cubicBezTo>
                  <a:cubicBezTo>
                    <a:pt x="481" y="452"/>
                    <a:pt x="477" y="455"/>
                    <a:pt x="473" y="455"/>
                  </a:cubicBezTo>
                  <a:cubicBezTo>
                    <a:pt x="471" y="455"/>
                    <a:pt x="471" y="453"/>
                    <a:pt x="469" y="452"/>
                  </a:cubicBezTo>
                  <a:cubicBezTo>
                    <a:pt x="463" y="450"/>
                    <a:pt x="463" y="446"/>
                    <a:pt x="459" y="442"/>
                  </a:cubicBezTo>
                  <a:cubicBezTo>
                    <a:pt x="457" y="441"/>
                    <a:pt x="454" y="437"/>
                    <a:pt x="453" y="436"/>
                  </a:cubicBezTo>
                  <a:cubicBezTo>
                    <a:pt x="453" y="434"/>
                    <a:pt x="453" y="432"/>
                    <a:pt x="452" y="430"/>
                  </a:cubicBezTo>
                  <a:cubicBezTo>
                    <a:pt x="451" y="429"/>
                    <a:pt x="449" y="428"/>
                    <a:pt x="449" y="426"/>
                  </a:cubicBezTo>
                  <a:cubicBezTo>
                    <a:pt x="449" y="413"/>
                    <a:pt x="449" y="413"/>
                    <a:pt x="449" y="413"/>
                  </a:cubicBezTo>
                  <a:cubicBezTo>
                    <a:pt x="453" y="410"/>
                    <a:pt x="452" y="408"/>
                    <a:pt x="452" y="404"/>
                  </a:cubicBezTo>
                  <a:cubicBezTo>
                    <a:pt x="452" y="403"/>
                    <a:pt x="452" y="402"/>
                    <a:pt x="452" y="400"/>
                  </a:cubicBezTo>
                  <a:cubicBezTo>
                    <a:pt x="452" y="400"/>
                    <a:pt x="452" y="400"/>
                    <a:pt x="452" y="400"/>
                  </a:cubicBezTo>
                  <a:cubicBezTo>
                    <a:pt x="452" y="400"/>
                    <a:pt x="452" y="400"/>
                    <a:pt x="453" y="400"/>
                  </a:cubicBezTo>
                  <a:cubicBezTo>
                    <a:pt x="453" y="399"/>
                    <a:pt x="452" y="398"/>
                    <a:pt x="452" y="398"/>
                  </a:cubicBezTo>
                  <a:cubicBezTo>
                    <a:pt x="452" y="391"/>
                    <a:pt x="455" y="385"/>
                    <a:pt x="460" y="383"/>
                  </a:cubicBezTo>
                  <a:cubicBezTo>
                    <a:pt x="462" y="382"/>
                    <a:pt x="464" y="384"/>
                    <a:pt x="466" y="382"/>
                  </a:cubicBezTo>
                  <a:cubicBezTo>
                    <a:pt x="468" y="379"/>
                    <a:pt x="472" y="373"/>
                    <a:pt x="478" y="373"/>
                  </a:cubicBezTo>
                  <a:cubicBezTo>
                    <a:pt x="481" y="373"/>
                    <a:pt x="482" y="376"/>
                    <a:pt x="485" y="376"/>
                  </a:cubicBezTo>
                  <a:cubicBezTo>
                    <a:pt x="486" y="376"/>
                    <a:pt x="487" y="374"/>
                    <a:pt x="488" y="374"/>
                  </a:cubicBezTo>
                  <a:cubicBezTo>
                    <a:pt x="492" y="374"/>
                    <a:pt x="498" y="381"/>
                    <a:pt x="504" y="378"/>
                  </a:cubicBezTo>
                  <a:cubicBezTo>
                    <a:pt x="502" y="377"/>
                    <a:pt x="504" y="374"/>
                    <a:pt x="504" y="371"/>
                  </a:cubicBezTo>
                  <a:cubicBezTo>
                    <a:pt x="502" y="372"/>
                    <a:pt x="503" y="372"/>
                    <a:pt x="501" y="371"/>
                  </a:cubicBezTo>
                  <a:cubicBezTo>
                    <a:pt x="504" y="370"/>
                    <a:pt x="509" y="370"/>
                    <a:pt x="513" y="369"/>
                  </a:cubicBezTo>
                  <a:cubicBezTo>
                    <a:pt x="513" y="370"/>
                    <a:pt x="514" y="371"/>
                    <a:pt x="514" y="371"/>
                  </a:cubicBezTo>
                  <a:cubicBezTo>
                    <a:pt x="516" y="371"/>
                    <a:pt x="517" y="369"/>
                    <a:pt x="520" y="369"/>
                  </a:cubicBezTo>
                  <a:cubicBezTo>
                    <a:pt x="526" y="369"/>
                    <a:pt x="528" y="374"/>
                    <a:pt x="532" y="374"/>
                  </a:cubicBezTo>
                  <a:cubicBezTo>
                    <a:pt x="534" y="374"/>
                    <a:pt x="535" y="372"/>
                    <a:pt x="537" y="372"/>
                  </a:cubicBezTo>
                  <a:cubicBezTo>
                    <a:pt x="547" y="372"/>
                    <a:pt x="544" y="385"/>
                    <a:pt x="548" y="393"/>
                  </a:cubicBezTo>
                  <a:cubicBezTo>
                    <a:pt x="550" y="396"/>
                    <a:pt x="552" y="397"/>
                    <a:pt x="555" y="401"/>
                  </a:cubicBezTo>
                  <a:cubicBezTo>
                    <a:pt x="556" y="403"/>
                    <a:pt x="556" y="407"/>
                    <a:pt x="559" y="407"/>
                  </a:cubicBezTo>
                  <a:cubicBezTo>
                    <a:pt x="563" y="407"/>
                    <a:pt x="564" y="402"/>
                    <a:pt x="564" y="398"/>
                  </a:cubicBezTo>
                  <a:cubicBezTo>
                    <a:pt x="564" y="394"/>
                    <a:pt x="561" y="391"/>
                    <a:pt x="561" y="389"/>
                  </a:cubicBezTo>
                  <a:cubicBezTo>
                    <a:pt x="561" y="387"/>
                    <a:pt x="561" y="387"/>
                    <a:pt x="561" y="387"/>
                  </a:cubicBezTo>
                  <a:cubicBezTo>
                    <a:pt x="561" y="380"/>
                    <a:pt x="555" y="378"/>
                    <a:pt x="555" y="370"/>
                  </a:cubicBezTo>
                  <a:cubicBezTo>
                    <a:pt x="555" y="354"/>
                    <a:pt x="569" y="350"/>
                    <a:pt x="579" y="344"/>
                  </a:cubicBezTo>
                  <a:cubicBezTo>
                    <a:pt x="579" y="343"/>
                    <a:pt x="579" y="343"/>
                    <a:pt x="579" y="343"/>
                  </a:cubicBezTo>
                  <a:cubicBezTo>
                    <a:pt x="580" y="342"/>
                    <a:pt x="580" y="341"/>
                    <a:pt x="583" y="340"/>
                  </a:cubicBezTo>
                  <a:cubicBezTo>
                    <a:pt x="584" y="340"/>
                    <a:pt x="586" y="338"/>
                    <a:pt x="588" y="338"/>
                  </a:cubicBezTo>
                  <a:cubicBezTo>
                    <a:pt x="590" y="337"/>
                    <a:pt x="591" y="336"/>
                    <a:pt x="591" y="335"/>
                  </a:cubicBezTo>
                  <a:cubicBezTo>
                    <a:pt x="589" y="333"/>
                    <a:pt x="589" y="333"/>
                    <a:pt x="589" y="333"/>
                  </a:cubicBezTo>
                  <a:cubicBezTo>
                    <a:pt x="589" y="332"/>
                    <a:pt x="589" y="332"/>
                    <a:pt x="589" y="332"/>
                  </a:cubicBezTo>
                  <a:cubicBezTo>
                    <a:pt x="589" y="332"/>
                    <a:pt x="592" y="332"/>
                    <a:pt x="592" y="329"/>
                  </a:cubicBezTo>
                  <a:cubicBezTo>
                    <a:pt x="591" y="329"/>
                    <a:pt x="590" y="329"/>
                    <a:pt x="590" y="327"/>
                  </a:cubicBezTo>
                  <a:cubicBezTo>
                    <a:pt x="591" y="327"/>
                    <a:pt x="593" y="326"/>
                    <a:pt x="593" y="325"/>
                  </a:cubicBezTo>
                  <a:cubicBezTo>
                    <a:pt x="593" y="324"/>
                    <a:pt x="593" y="323"/>
                    <a:pt x="593" y="323"/>
                  </a:cubicBezTo>
                  <a:cubicBezTo>
                    <a:pt x="593" y="323"/>
                    <a:pt x="591" y="323"/>
                    <a:pt x="590" y="323"/>
                  </a:cubicBezTo>
                  <a:cubicBezTo>
                    <a:pt x="589" y="319"/>
                    <a:pt x="590" y="322"/>
                    <a:pt x="590" y="319"/>
                  </a:cubicBezTo>
                  <a:cubicBezTo>
                    <a:pt x="590" y="317"/>
                    <a:pt x="589" y="313"/>
                    <a:pt x="589" y="311"/>
                  </a:cubicBezTo>
                  <a:cubicBezTo>
                    <a:pt x="589" y="311"/>
                    <a:pt x="589" y="309"/>
                    <a:pt x="590" y="308"/>
                  </a:cubicBezTo>
                  <a:cubicBezTo>
                    <a:pt x="590" y="310"/>
                    <a:pt x="593" y="314"/>
                    <a:pt x="593" y="316"/>
                  </a:cubicBezTo>
                  <a:cubicBezTo>
                    <a:pt x="593" y="316"/>
                    <a:pt x="593" y="317"/>
                    <a:pt x="593" y="318"/>
                  </a:cubicBezTo>
                  <a:cubicBezTo>
                    <a:pt x="593" y="318"/>
                    <a:pt x="593" y="319"/>
                    <a:pt x="593" y="319"/>
                  </a:cubicBezTo>
                  <a:cubicBezTo>
                    <a:pt x="594" y="319"/>
                    <a:pt x="598" y="311"/>
                    <a:pt x="598" y="310"/>
                  </a:cubicBezTo>
                  <a:cubicBezTo>
                    <a:pt x="598" y="308"/>
                    <a:pt x="596" y="308"/>
                    <a:pt x="596" y="306"/>
                  </a:cubicBezTo>
                  <a:cubicBezTo>
                    <a:pt x="597" y="305"/>
                    <a:pt x="597" y="305"/>
                    <a:pt x="597" y="305"/>
                  </a:cubicBezTo>
                  <a:cubicBezTo>
                    <a:pt x="597" y="305"/>
                    <a:pt x="598" y="306"/>
                    <a:pt x="599" y="306"/>
                  </a:cubicBezTo>
                  <a:cubicBezTo>
                    <a:pt x="600" y="306"/>
                    <a:pt x="604" y="299"/>
                    <a:pt x="605" y="297"/>
                  </a:cubicBezTo>
                  <a:cubicBezTo>
                    <a:pt x="605" y="297"/>
                    <a:pt x="603" y="295"/>
                    <a:pt x="603" y="294"/>
                  </a:cubicBezTo>
                  <a:cubicBezTo>
                    <a:pt x="603" y="293"/>
                    <a:pt x="604" y="293"/>
                    <a:pt x="604" y="292"/>
                  </a:cubicBezTo>
                  <a:cubicBezTo>
                    <a:pt x="605" y="292"/>
                    <a:pt x="606" y="293"/>
                    <a:pt x="606" y="293"/>
                  </a:cubicBezTo>
                  <a:cubicBezTo>
                    <a:pt x="609" y="293"/>
                    <a:pt x="612" y="292"/>
                    <a:pt x="615" y="291"/>
                  </a:cubicBezTo>
                  <a:cubicBezTo>
                    <a:pt x="613" y="290"/>
                    <a:pt x="611" y="291"/>
                    <a:pt x="609" y="291"/>
                  </a:cubicBezTo>
                  <a:cubicBezTo>
                    <a:pt x="607" y="291"/>
                    <a:pt x="607" y="291"/>
                    <a:pt x="607" y="291"/>
                  </a:cubicBezTo>
                  <a:cubicBezTo>
                    <a:pt x="611" y="287"/>
                    <a:pt x="620" y="290"/>
                    <a:pt x="625" y="286"/>
                  </a:cubicBezTo>
                  <a:cubicBezTo>
                    <a:pt x="626" y="287"/>
                    <a:pt x="629" y="287"/>
                    <a:pt x="633" y="286"/>
                  </a:cubicBezTo>
                  <a:cubicBezTo>
                    <a:pt x="633" y="284"/>
                    <a:pt x="633" y="284"/>
                    <a:pt x="633" y="284"/>
                  </a:cubicBezTo>
                  <a:cubicBezTo>
                    <a:pt x="633" y="284"/>
                    <a:pt x="630" y="286"/>
                    <a:pt x="630" y="286"/>
                  </a:cubicBezTo>
                  <a:cubicBezTo>
                    <a:pt x="628" y="286"/>
                    <a:pt x="627" y="283"/>
                    <a:pt x="627" y="282"/>
                  </a:cubicBezTo>
                  <a:cubicBezTo>
                    <a:pt x="626" y="282"/>
                    <a:pt x="626" y="280"/>
                    <a:pt x="626" y="280"/>
                  </a:cubicBezTo>
                  <a:cubicBezTo>
                    <a:pt x="626" y="271"/>
                    <a:pt x="633" y="269"/>
                    <a:pt x="637" y="265"/>
                  </a:cubicBezTo>
                  <a:cubicBezTo>
                    <a:pt x="639" y="264"/>
                    <a:pt x="639" y="265"/>
                    <a:pt x="642" y="265"/>
                  </a:cubicBezTo>
                  <a:cubicBezTo>
                    <a:pt x="645" y="265"/>
                    <a:pt x="648" y="264"/>
                    <a:pt x="649" y="261"/>
                  </a:cubicBezTo>
                  <a:cubicBezTo>
                    <a:pt x="649" y="261"/>
                    <a:pt x="649" y="260"/>
                    <a:pt x="649" y="259"/>
                  </a:cubicBezTo>
                  <a:cubicBezTo>
                    <a:pt x="649" y="259"/>
                    <a:pt x="649" y="259"/>
                    <a:pt x="649" y="259"/>
                  </a:cubicBezTo>
                  <a:cubicBezTo>
                    <a:pt x="649" y="259"/>
                    <a:pt x="649" y="259"/>
                    <a:pt x="649" y="259"/>
                  </a:cubicBezTo>
                  <a:cubicBezTo>
                    <a:pt x="649" y="259"/>
                    <a:pt x="650" y="259"/>
                    <a:pt x="651" y="259"/>
                  </a:cubicBezTo>
                  <a:cubicBezTo>
                    <a:pt x="652" y="259"/>
                    <a:pt x="658" y="259"/>
                    <a:pt x="660" y="258"/>
                  </a:cubicBezTo>
                  <a:cubicBezTo>
                    <a:pt x="662" y="257"/>
                    <a:pt x="662" y="254"/>
                    <a:pt x="665" y="253"/>
                  </a:cubicBezTo>
                  <a:cubicBezTo>
                    <a:pt x="665" y="257"/>
                    <a:pt x="665" y="257"/>
                    <a:pt x="668" y="257"/>
                  </a:cubicBezTo>
                  <a:cubicBezTo>
                    <a:pt x="663" y="257"/>
                    <a:pt x="655" y="261"/>
                    <a:pt x="655" y="266"/>
                  </a:cubicBezTo>
                  <a:cubicBezTo>
                    <a:pt x="655" y="268"/>
                    <a:pt x="658" y="271"/>
                    <a:pt x="660" y="271"/>
                  </a:cubicBezTo>
                  <a:cubicBezTo>
                    <a:pt x="661" y="271"/>
                    <a:pt x="666" y="265"/>
                    <a:pt x="670" y="264"/>
                  </a:cubicBezTo>
                  <a:cubicBezTo>
                    <a:pt x="671" y="264"/>
                    <a:pt x="687" y="258"/>
                    <a:pt x="687" y="256"/>
                  </a:cubicBezTo>
                  <a:cubicBezTo>
                    <a:pt x="687" y="253"/>
                    <a:pt x="681" y="253"/>
                    <a:pt x="679" y="253"/>
                  </a:cubicBezTo>
                  <a:cubicBezTo>
                    <a:pt x="673" y="253"/>
                    <a:pt x="662" y="247"/>
                    <a:pt x="662" y="241"/>
                  </a:cubicBezTo>
                  <a:cubicBezTo>
                    <a:pt x="662" y="240"/>
                    <a:pt x="664" y="238"/>
                    <a:pt x="665" y="236"/>
                  </a:cubicBezTo>
                  <a:cubicBezTo>
                    <a:pt x="664" y="236"/>
                    <a:pt x="661" y="235"/>
                    <a:pt x="659" y="235"/>
                  </a:cubicBezTo>
                  <a:cubicBezTo>
                    <a:pt x="660" y="233"/>
                    <a:pt x="669" y="232"/>
                    <a:pt x="669" y="228"/>
                  </a:cubicBezTo>
                  <a:cubicBezTo>
                    <a:pt x="669" y="223"/>
                    <a:pt x="662" y="224"/>
                    <a:pt x="657" y="224"/>
                  </a:cubicBezTo>
                  <a:cubicBezTo>
                    <a:pt x="647" y="224"/>
                    <a:pt x="642" y="231"/>
                    <a:pt x="636" y="232"/>
                  </a:cubicBezTo>
                  <a:cubicBezTo>
                    <a:pt x="638" y="226"/>
                    <a:pt x="643" y="228"/>
                    <a:pt x="648" y="223"/>
                  </a:cubicBezTo>
                  <a:cubicBezTo>
                    <a:pt x="651" y="220"/>
                    <a:pt x="649" y="218"/>
                    <a:pt x="654" y="216"/>
                  </a:cubicBezTo>
                  <a:cubicBezTo>
                    <a:pt x="662" y="214"/>
                    <a:pt x="667" y="215"/>
                    <a:pt x="676" y="215"/>
                  </a:cubicBezTo>
                  <a:cubicBezTo>
                    <a:pt x="687" y="215"/>
                    <a:pt x="694" y="219"/>
                    <a:pt x="700" y="210"/>
                  </a:cubicBezTo>
                  <a:cubicBezTo>
                    <a:pt x="704" y="206"/>
                    <a:pt x="722" y="205"/>
                    <a:pt x="722" y="198"/>
                  </a:cubicBezTo>
                  <a:cubicBezTo>
                    <a:pt x="722" y="192"/>
                    <a:pt x="720" y="190"/>
                    <a:pt x="718" y="187"/>
                  </a:cubicBezTo>
                  <a:cubicBezTo>
                    <a:pt x="717" y="187"/>
                    <a:pt x="717" y="185"/>
                    <a:pt x="717" y="183"/>
                  </a:cubicBezTo>
                  <a:cubicBezTo>
                    <a:pt x="717" y="181"/>
                    <a:pt x="717" y="181"/>
                    <a:pt x="717" y="181"/>
                  </a:cubicBezTo>
                  <a:cubicBezTo>
                    <a:pt x="709" y="184"/>
                    <a:pt x="701" y="187"/>
                    <a:pt x="695" y="187"/>
                  </a:cubicBezTo>
                  <a:cubicBezTo>
                    <a:pt x="694" y="187"/>
                    <a:pt x="693" y="187"/>
                    <a:pt x="693" y="187"/>
                  </a:cubicBezTo>
                  <a:cubicBezTo>
                    <a:pt x="697" y="184"/>
                    <a:pt x="710" y="182"/>
                    <a:pt x="711" y="178"/>
                  </a:cubicBezTo>
                  <a:cubicBezTo>
                    <a:pt x="711" y="177"/>
                    <a:pt x="710" y="177"/>
                    <a:pt x="710" y="175"/>
                  </a:cubicBezTo>
                  <a:cubicBezTo>
                    <a:pt x="704" y="176"/>
                    <a:pt x="693" y="174"/>
                    <a:pt x="693" y="166"/>
                  </a:cubicBezTo>
                  <a:cubicBezTo>
                    <a:pt x="693" y="165"/>
                    <a:pt x="693" y="165"/>
                    <a:pt x="693" y="165"/>
                  </a:cubicBezTo>
                  <a:cubicBezTo>
                    <a:pt x="685" y="165"/>
                    <a:pt x="685" y="162"/>
                    <a:pt x="682" y="160"/>
                  </a:cubicBezTo>
                  <a:cubicBezTo>
                    <a:pt x="683" y="159"/>
                    <a:pt x="685" y="158"/>
                    <a:pt x="685" y="156"/>
                  </a:cubicBezTo>
                  <a:cubicBezTo>
                    <a:pt x="685" y="153"/>
                    <a:pt x="683" y="152"/>
                    <a:pt x="683" y="149"/>
                  </a:cubicBezTo>
                  <a:cubicBezTo>
                    <a:pt x="681" y="149"/>
                    <a:pt x="674" y="144"/>
                    <a:pt x="675" y="140"/>
                  </a:cubicBezTo>
                  <a:cubicBezTo>
                    <a:pt x="678" y="135"/>
                    <a:pt x="668" y="133"/>
                    <a:pt x="667" y="127"/>
                  </a:cubicBezTo>
                  <a:cubicBezTo>
                    <a:pt x="667" y="127"/>
                    <a:pt x="665" y="125"/>
                    <a:pt x="664" y="124"/>
                  </a:cubicBezTo>
                  <a:cubicBezTo>
                    <a:pt x="662" y="126"/>
                    <a:pt x="658" y="128"/>
                    <a:pt x="658" y="131"/>
                  </a:cubicBezTo>
                  <a:cubicBezTo>
                    <a:pt x="658" y="134"/>
                    <a:pt x="651" y="143"/>
                    <a:pt x="645" y="143"/>
                  </a:cubicBezTo>
                  <a:cubicBezTo>
                    <a:pt x="641" y="143"/>
                    <a:pt x="641" y="138"/>
                    <a:pt x="638" y="138"/>
                  </a:cubicBezTo>
                  <a:cubicBezTo>
                    <a:pt x="634" y="138"/>
                    <a:pt x="633" y="126"/>
                    <a:pt x="632" y="122"/>
                  </a:cubicBezTo>
                  <a:cubicBezTo>
                    <a:pt x="631" y="115"/>
                    <a:pt x="619" y="120"/>
                    <a:pt x="619" y="112"/>
                  </a:cubicBezTo>
                  <a:cubicBezTo>
                    <a:pt x="612" y="111"/>
                    <a:pt x="611" y="103"/>
                    <a:pt x="605" y="103"/>
                  </a:cubicBezTo>
                  <a:cubicBezTo>
                    <a:pt x="602" y="103"/>
                    <a:pt x="602" y="105"/>
                    <a:pt x="598" y="105"/>
                  </a:cubicBezTo>
                  <a:cubicBezTo>
                    <a:pt x="592" y="105"/>
                    <a:pt x="588" y="101"/>
                    <a:pt x="581" y="101"/>
                  </a:cubicBezTo>
                  <a:cubicBezTo>
                    <a:pt x="578" y="101"/>
                    <a:pt x="575" y="103"/>
                    <a:pt x="575" y="107"/>
                  </a:cubicBezTo>
                  <a:cubicBezTo>
                    <a:pt x="575" y="109"/>
                    <a:pt x="583" y="113"/>
                    <a:pt x="575" y="117"/>
                  </a:cubicBezTo>
                  <a:cubicBezTo>
                    <a:pt x="572" y="119"/>
                    <a:pt x="579" y="124"/>
                    <a:pt x="580" y="127"/>
                  </a:cubicBezTo>
                  <a:cubicBezTo>
                    <a:pt x="581" y="134"/>
                    <a:pt x="574" y="136"/>
                    <a:pt x="571" y="137"/>
                  </a:cubicBezTo>
                  <a:cubicBezTo>
                    <a:pt x="576" y="146"/>
                    <a:pt x="584" y="149"/>
                    <a:pt x="584" y="164"/>
                  </a:cubicBezTo>
                  <a:cubicBezTo>
                    <a:pt x="584" y="168"/>
                    <a:pt x="571" y="178"/>
                    <a:pt x="566" y="179"/>
                  </a:cubicBezTo>
                  <a:cubicBezTo>
                    <a:pt x="574" y="183"/>
                    <a:pt x="571" y="195"/>
                    <a:pt x="574" y="199"/>
                  </a:cubicBezTo>
                  <a:cubicBezTo>
                    <a:pt x="573" y="200"/>
                    <a:pt x="570" y="202"/>
                    <a:pt x="570" y="204"/>
                  </a:cubicBezTo>
                  <a:cubicBezTo>
                    <a:pt x="567" y="204"/>
                    <a:pt x="565" y="209"/>
                    <a:pt x="563" y="207"/>
                  </a:cubicBezTo>
                  <a:cubicBezTo>
                    <a:pt x="558" y="203"/>
                    <a:pt x="550" y="195"/>
                    <a:pt x="550" y="189"/>
                  </a:cubicBezTo>
                  <a:cubicBezTo>
                    <a:pt x="550" y="181"/>
                    <a:pt x="551" y="175"/>
                    <a:pt x="545" y="171"/>
                  </a:cubicBezTo>
                  <a:cubicBezTo>
                    <a:pt x="530" y="171"/>
                    <a:pt x="530" y="171"/>
                    <a:pt x="530" y="171"/>
                  </a:cubicBezTo>
                  <a:cubicBezTo>
                    <a:pt x="521" y="167"/>
                    <a:pt x="512" y="162"/>
                    <a:pt x="502" y="158"/>
                  </a:cubicBezTo>
                  <a:cubicBezTo>
                    <a:pt x="500" y="157"/>
                    <a:pt x="495" y="154"/>
                    <a:pt x="492" y="154"/>
                  </a:cubicBezTo>
                  <a:cubicBezTo>
                    <a:pt x="488" y="154"/>
                    <a:pt x="487" y="157"/>
                    <a:pt x="483" y="157"/>
                  </a:cubicBezTo>
                  <a:cubicBezTo>
                    <a:pt x="483" y="152"/>
                    <a:pt x="480" y="139"/>
                    <a:pt x="475" y="139"/>
                  </a:cubicBezTo>
                  <a:cubicBezTo>
                    <a:pt x="472" y="139"/>
                    <a:pt x="471" y="141"/>
                    <a:pt x="469" y="141"/>
                  </a:cubicBezTo>
                  <a:cubicBezTo>
                    <a:pt x="470" y="139"/>
                    <a:pt x="469" y="138"/>
                    <a:pt x="469" y="131"/>
                  </a:cubicBezTo>
                  <a:cubicBezTo>
                    <a:pt x="469" y="122"/>
                    <a:pt x="472" y="117"/>
                    <a:pt x="477" y="112"/>
                  </a:cubicBezTo>
                  <a:cubicBezTo>
                    <a:pt x="479" y="110"/>
                    <a:pt x="483" y="101"/>
                    <a:pt x="485" y="100"/>
                  </a:cubicBezTo>
                  <a:cubicBezTo>
                    <a:pt x="488" y="99"/>
                    <a:pt x="495" y="101"/>
                    <a:pt x="495" y="96"/>
                  </a:cubicBezTo>
                  <a:cubicBezTo>
                    <a:pt x="495" y="92"/>
                    <a:pt x="486" y="92"/>
                    <a:pt x="483" y="90"/>
                  </a:cubicBezTo>
                  <a:cubicBezTo>
                    <a:pt x="485" y="91"/>
                    <a:pt x="479" y="86"/>
                    <a:pt x="497" y="92"/>
                  </a:cubicBezTo>
                  <a:cubicBezTo>
                    <a:pt x="502" y="93"/>
                    <a:pt x="499" y="87"/>
                    <a:pt x="502" y="87"/>
                  </a:cubicBezTo>
                  <a:cubicBezTo>
                    <a:pt x="502" y="87"/>
                    <a:pt x="504" y="87"/>
                    <a:pt x="507" y="87"/>
                  </a:cubicBezTo>
                  <a:cubicBezTo>
                    <a:pt x="512" y="87"/>
                    <a:pt x="513" y="81"/>
                    <a:pt x="517" y="79"/>
                  </a:cubicBezTo>
                  <a:cubicBezTo>
                    <a:pt x="517" y="75"/>
                    <a:pt x="517" y="75"/>
                    <a:pt x="517" y="75"/>
                  </a:cubicBezTo>
                  <a:cubicBezTo>
                    <a:pt x="509" y="73"/>
                    <a:pt x="503" y="75"/>
                    <a:pt x="500" y="67"/>
                  </a:cubicBezTo>
                  <a:cubicBezTo>
                    <a:pt x="500" y="67"/>
                    <a:pt x="502" y="67"/>
                    <a:pt x="504" y="67"/>
                  </a:cubicBezTo>
                  <a:cubicBezTo>
                    <a:pt x="507" y="71"/>
                    <a:pt x="510" y="73"/>
                    <a:pt x="514" y="73"/>
                  </a:cubicBezTo>
                  <a:cubicBezTo>
                    <a:pt x="518" y="73"/>
                    <a:pt x="524" y="68"/>
                    <a:pt x="524" y="65"/>
                  </a:cubicBezTo>
                  <a:cubicBezTo>
                    <a:pt x="524" y="64"/>
                    <a:pt x="521" y="60"/>
                    <a:pt x="523" y="60"/>
                  </a:cubicBezTo>
                  <a:cubicBezTo>
                    <a:pt x="528" y="60"/>
                    <a:pt x="529" y="65"/>
                    <a:pt x="533" y="65"/>
                  </a:cubicBezTo>
                  <a:cubicBezTo>
                    <a:pt x="535" y="65"/>
                    <a:pt x="536" y="63"/>
                    <a:pt x="540" y="63"/>
                  </a:cubicBezTo>
                  <a:cubicBezTo>
                    <a:pt x="539" y="62"/>
                    <a:pt x="540" y="58"/>
                    <a:pt x="543" y="62"/>
                  </a:cubicBezTo>
                  <a:cubicBezTo>
                    <a:pt x="544" y="64"/>
                    <a:pt x="556" y="54"/>
                    <a:pt x="556" y="51"/>
                  </a:cubicBezTo>
                  <a:cubicBezTo>
                    <a:pt x="556" y="49"/>
                    <a:pt x="551" y="47"/>
                    <a:pt x="551" y="46"/>
                  </a:cubicBezTo>
                  <a:cubicBezTo>
                    <a:pt x="551" y="44"/>
                    <a:pt x="548" y="41"/>
                    <a:pt x="555" y="37"/>
                  </a:cubicBezTo>
                  <a:cubicBezTo>
                    <a:pt x="556" y="35"/>
                    <a:pt x="555" y="35"/>
                    <a:pt x="555" y="31"/>
                  </a:cubicBezTo>
                  <a:cubicBezTo>
                    <a:pt x="548" y="31"/>
                    <a:pt x="549" y="26"/>
                    <a:pt x="540" y="26"/>
                  </a:cubicBezTo>
                  <a:cubicBezTo>
                    <a:pt x="538" y="26"/>
                    <a:pt x="536" y="24"/>
                    <a:pt x="534" y="24"/>
                  </a:cubicBezTo>
                  <a:cubicBezTo>
                    <a:pt x="532" y="24"/>
                    <a:pt x="529" y="26"/>
                    <a:pt x="529" y="29"/>
                  </a:cubicBezTo>
                  <a:cubicBezTo>
                    <a:pt x="529" y="32"/>
                    <a:pt x="532" y="33"/>
                    <a:pt x="532" y="35"/>
                  </a:cubicBezTo>
                  <a:cubicBezTo>
                    <a:pt x="532" y="37"/>
                    <a:pt x="527" y="37"/>
                    <a:pt x="526" y="39"/>
                  </a:cubicBezTo>
                  <a:cubicBezTo>
                    <a:pt x="524" y="43"/>
                    <a:pt x="525" y="46"/>
                    <a:pt x="521" y="50"/>
                  </a:cubicBezTo>
                  <a:cubicBezTo>
                    <a:pt x="516" y="57"/>
                    <a:pt x="509" y="46"/>
                    <a:pt x="509" y="44"/>
                  </a:cubicBezTo>
                  <a:cubicBezTo>
                    <a:pt x="509" y="41"/>
                    <a:pt x="513" y="42"/>
                    <a:pt x="513" y="38"/>
                  </a:cubicBezTo>
                  <a:cubicBezTo>
                    <a:pt x="513" y="37"/>
                    <a:pt x="507" y="30"/>
                    <a:pt x="505" y="30"/>
                  </a:cubicBezTo>
                  <a:cubicBezTo>
                    <a:pt x="498" y="30"/>
                    <a:pt x="503" y="40"/>
                    <a:pt x="496" y="40"/>
                  </a:cubicBezTo>
                  <a:cubicBezTo>
                    <a:pt x="496" y="36"/>
                    <a:pt x="495" y="34"/>
                    <a:pt x="491" y="31"/>
                  </a:cubicBezTo>
                  <a:cubicBezTo>
                    <a:pt x="491" y="30"/>
                    <a:pt x="492" y="29"/>
                    <a:pt x="493" y="29"/>
                  </a:cubicBezTo>
                  <a:cubicBezTo>
                    <a:pt x="489" y="26"/>
                    <a:pt x="484" y="29"/>
                    <a:pt x="482" y="25"/>
                  </a:cubicBezTo>
                  <a:cubicBezTo>
                    <a:pt x="483" y="24"/>
                    <a:pt x="487" y="23"/>
                    <a:pt x="487" y="20"/>
                  </a:cubicBezTo>
                  <a:cubicBezTo>
                    <a:pt x="487" y="15"/>
                    <a:pt x="481" y="16"/>
                    <a:pt x="480" y="12"/>
                  </a:cubicBezTo>
                  <a:cubicBezTo>
                    <a:pt x="480" y="5"/>
                    <a:pt x="475" y="1"/>
                    <a:pt x="466" y="0"/>
                  </a:cubicBezTo>
                  <a:cubicBezTo>
                    <a:pt x="462" y="0"/>
                    <a:pt x="464" y="3"/>
                    <a:pt x="464" y="5"/>
                  </a:cubicBezTo>
                  <a:cubicBezTo>
                    <a:pt x="461" y="6"/>
                    <a:pt x="458" y="5"/>
                    <a:pt x="458" y="9"/>
                  </a:cubicBezTo>
                  <a:cubicBezTo>
                    <a:pt x="458" y="11"/>
                    <a:pt x="460" y="12"/>
                    <a:pt x="460" y="14"/>
                  </a:cubicBezTo>
                  <a:cubicBezTo>
                    <a:pt x="460" y="17"/>
                    <a:pt x="457" y="17"/>
                    <a:pt x="457" y="20"/>
                  </a:cubicBezTo>
                  <a:cubicBezTo>
                    <a:pt x="457" y="27"/>
                    <a:pt x="472" y="23"/>
                    <a:pt x="472" y="30"/>
                  </a:cubicBezTo>
                  <a:cubicBezTo>
                    <a:pt x="472" y="32"/>
                    <a:pt x="470" y="37"/>
                    <a:pt x="470" y="37"/>
                  </a:cubicBezTo>
                  <a:cubicBezTo>
                    <a:pt x="472" y="36"/>
                    <a:pt x="473" y="36"/>
                    <a:pt x="475" y="35"/>
                  </a:cubicBezTo>
                  <a:cubicBezTo>
                    <a:pt x="478" y="44"/>
                    <a:pt x="463" y="40"/>
                    <a:pt x="463" y="51"/>
                  </a:cubicBezTo>
                  <a:cubicBezTo>
                    <a:pt x="456" y="53"/>
                    <a:pt x="461" y="45"/>
                    <a:pt x="460" y="43"/>
                  </a:cubicBezTo>
                  <a:cubicBezTo>
                    <a:pt x="459" y="42"/>
                    <a:pt x="453" y="40"/>
                    <a:pt x="449" y="40"/>
                  </a:cubicBezTo>
                  <a:cubicBezTo>
                    <a:pt x="445" y="40"/>
                    <a:pt x="444" y="43"/>
                    <a:pt x="444" y="47"/>
                  </a:cubicBezTo>
                  <a:cubicBezTo>
                    <a:pt x="440" y="47"/>
                    <a:pt x="437" y="47"/>
                    <a:pt x="424" y="47"/>
                  </a:cubicBezTo>
                  <a:cubicBezTo>
                    <a:pt x="412" y="47"/>
                    <a:pt x="398" y="43"/>
                    <a:pt x="395" y="34"/>
                  </a:cubicBezTo>
                  <a:cubicBezTo>
                    <a:pt x="391" y="35"/>
                    <a:pt x="377" y="35"/>
                    <a:pt x="377" y="40"/>
                  </a:cubicBezTo>
                  <a:cubicBezTo>
                    <a:pt x="377" y="42"/>
                    <a:pt x="378" y="43"/>
                    <a:pt x="380" y="43"/>
                  </a:cubicBezTo>
                  <a:cubicBezTo>
                    <a:pt x="384" y="43"/>
                    <a:pt x="390" y="41"/>
                    <a:pt x="392" y="39"/>
                  </a:cubicBezTo>
                  <a:cubicBezTo>
                    <a:pt x="393" y="46"/>
                    <a:pt x="382" y="40"/>
                    <a:pt x="382" y="48"/>
                  </a:cubicBezTo>
                  <a:cubicBezTo>
                    <a:pt x="382" y="50"/>
                    <a:pt x="384" y="55"/>
                    <a:pt x="383" y="55"/>
                  </a:cubicBezTo>
                  <a:cubicBezTo>
                    <a:pt x="379" y="55"/>
                    <a:pt x="378" y="50"/>
                    <a:pt x="374" y="48"/>
                  </a:cubicBezTo>
                  <a:cubicBezTo>
                    <a:pt x="370" y="47"/>
                    <a:pt x="370" y="47"/>
                    <a:pt x="370" y="47"/>
                  </a:cubicBezTo>
                  <a:cubicBezTo>
                    <a:pt x="365" y="47"/>
                    <a:pt x="361" y="47"/>
                    <a:pt x="356" y="47"/>
                  </a:cubicBezTo>
                  <a:cubicBezTo>
                    <a:pt x="351" y="47"/>
                    <a:pt x="349" y="48"/>
                    <a:pt x="344" y="48"/>
                  </a:cubicBezTo>
                  <a:cubicBezTo>
                    <a:pt x="335" y="49"/>
                    <a:pt x="335" y="45"/>
                    <a:pt x="335" y="45"/>
                  </a:cubicBezTo>
                  <a:cubicBezTo>
                    <a:pt x="335" y="43"/>
                    <a:pt x="341" y="43"/>
                    <a:pt x="343" y="42"/>
                  </a:cubicBezTo>
                  <a:cubicBezTo>
                    <a:pt x="337" y="33"/>
                    <a:pt x="338" y="34"/>
                    <a:pt x="325" y="35"/>
                  </a:cubicBezTo>
                  <a:cubicBezTo>
                    <a:pt x="311" y="36"/>
                    <a:pt x="304" y="25"/>
                    <a:pt x="290" y="25"/>
                  </a:cubicBezTo>
                  <a:cubicBezTo>
                    <a:pt x="286" y="25"/>
                    <a:pt x="284" y="28"/>
                    <a:pt x="281" y="28"/>
                  </a:cubicBezTo>
                  <a:cubicBezTo>
                    <a:pt x="278" y="28"/>
                    <a:pt x="276" y="24"/>
                    <a:pt x="275" y="22"/>
                  </a:cubicBezTo>
                  <a:cubicBezTo>
                    <a:pt x="271" y="23"/>
                    <a:pt x="271" y="28"/>
                    <a:pt x="266" y="28"/>
                  </a:cubicBezTo>
                  <a:cubicBezTo>
                    <a:pt x="262" y="28"/>
                    <a:pt x="256" y="18"/>
                    <a:pt x="254" y="18"/>
                  </a:cubicBezTo>
                  <a:cubicBezTo>
                    <a:pt x="250" y="18"/>
                    <a:pt x="251" y="24"/>
                    <a:pt x="247" y="24"/>
                  </a:cubicBezTo>
                  <a:cubicBezTo>
                    <a:pt x="245" y="24"/>
                    <a:pt x="243" y="23"/>
                    <a:pt x="243" y="21"/>
                  </a:cubicBezTo>
                  <a:cubicBezTo>
                    <a:pt x="236" y="23"/>
                    <a:pt x="233" y="23"/>
                    <a:pt x="227" y="26"/>
                  </a:cubicBezTo>
                  <a:cubicBezTo>
                    <a:pt x="224" y="26"/>
                    <a:pt x="218" y="30"/>
                    <a:pt x="216" y="29"/>
                  </a:cubicBezTo>
                  <a:cubicBezTo>
                    <a:pt x="210" y="23"/>
                    <a:pt x="211" y="30"/>
                    <a:pt x="209" y="30"/>
                  </a:cubicBezTo>
                  <a:cubicBezTo>
                    <a:pt x="195" y="31"/>
                    <a:pt x="205" y="36"/>
                    <a:pt x="203" y="36"/>
                  </a:cubicBezTo>
                  <a:cubicBezTo>
                    <a:pt x="197" y="36"/>
                    <a:pt x="187" y="35"/>
                    <a:pt x="178" y="29"/>
                  </a:cubicBezTo>
                  <a:cubicBezTo>
                    <a:pt x="177" y="29"/>
                    <a:pt x="175" y="27"/>
                    <a:pt x="175" y="26"/>
                  </a:cubicBezTo>
                  <a:cubicBezTo>
                    <a:pt x="173" y="27"/>
                    <a:pt x="173" y="27"/>
                    <a:pt x="173" y="26"/>
                  </a:cubicBezTo>
                  <a:cubicBezTo>
                    <a:pt x="173" y="27"/>
                    <a:pt x="173" y="27"/>
                    <a:pt x="173" y="27"/>
                  </a:cubicBezTo>
                  <a:cubicBezTo>
                    <a:pt x="165" y="25"/>
                    <a:pt x="165" y="22"/>
                    <a:pt x="158" y="22"/>
                  </a:cubicBezTo>
                  <a:cubicBezTo>
                    <a:pt x="154" y="22"/>
                    <a:pt x="151" y="24"/>
                    <a:pt x="147" y="24"/>
                  </a:cubicBezTo>
                  <a:cubicBezTo>
                    <a:pt x="140" y="24"/>
                    <a:pt x="126" y="23"/>
                    <a:pt x="121" y="19"/>
                  </a:cubicBezTo>
                  <a:cubicBezTo>
                    <a:pt x="104" y="19"/>
                    <a:pt x="104" y="19"/>
                    <a:pt x="104" y="19"/>
                  </a:cubicBezTo>
                  <a:cubicBezTo>
                    <a:pt x="100" y="15"/>
                    <a:pt x="100" y="15"/>
                    <a:pt x="97" y="15"/>
                  </a:cubicBezTo>
                  <a:cubicBezTo>
                    <a:pt x="86" y="15"/>
                    <a:pt x="86" y="15"/>
                    <a:pt x="86" y="15"/>
                  </a:cubicBezTo>
                  <a:cubicBezTo>
                    <a:pt x="84" y="11"/>
                    <a:pt x="83" y="13"/>
                    <a:pt x="80" y="12"/>
                  </a:cubicBezTo>
                  <a:cubicBezTo>
                    <a:pt x="79" y="14"/>
                    <a:pt x="77" y="15"/>
                    <a:pt x="75" y="14"/>
                  </a:cubicBezTo>
                  <a:cubicBezTo>
                    <a:pt x="75" y="13"/>
                    <a:pt x="76" y="13"/>
                    <a:pt x="77" y="11"/>
                  </a:cubicBezTo>
                  <a:cubicBezTo>
                    <a:pt x="74" y="10"/>
                    <a:pt x="73" y="8"/>
                    <a:pt x="70" y="8"/>
                  </a:cubicBezTo>
                  <a:cubicBezTo>
                    <a:pt x="66" y="8"/>
                    <a:pt x="64" y="13"/>
                    <a:pt x="60" y="14"/>
                  </a:cubicBezTo>
                  <a:cubicBezTo>
                    <a:pt x="57" y="15"/>
                    <a:pt x="55" y="13"/>
                    <a:pt x="52" y="14"/>
                  </a:cubicBezTo>
                  <a:cubicBezTo>
                    <a:pt x="40" y="18"/>
                    <a:pt x="29" y="27"/>
                    <a:pt x="23" y="35"/>
                  </a:cubicBezTo>
                  <a:cubicBezTo>
                    <a:pt x="10" y="35"/>
                    <a:pt x="10" y="35"/>
                    <a:pt x="10" y="35"/>
                  </a:cubicBezTo>
                  <a:cubicBezTo>
                    <a:pt x="10" y="35"/>
                    <a:pt x="7" y="42"/>
                    <a:pt x="7" y="42"/>
                  </a:cubicBezTo>
                  <a:cubicBezTo>
                    <a:pt x="7" y="43"/>
                    <a:pt x="16" y="46"/>
                    <a:pt x="19" y="47"/>
                  </a:cubicBezTo>
                  <a:cubicBezTo>
                    <a:pt x="21" y="48"/>
                    <a:pt x="24" y="55"/>
                    <a:pt x="25" y="56"/>
                  </a:cubicBezTo>
                  <a:cubicBezTo>
                    <a:pt x="32" y="59"/>
                    <a:pt x="37" y="60"/>
                    <a:pt x="39" y="67"/>
                  </a:cubicBezTo>
                  <a:cubicBezTo>
                    <a:pt x="36" y="68"/>
                    <a:pt x="36" y="68"/>
                    <a:pt x="33" y="68"/>
                  </a:cubicBezTo>
                  <a:cubicBezTo>
                    <a:pt x="28" y="68"/>
                    <a:pt x="24" y="71"/>
                    <a:pt x="24" y="63"/>
                  </a:cubicBezTo>
                  <a:cubicBezTo>
                    <a:pt x="20" y="63"/>
                    <a:pt x="20" y="63"/>
                    <a:pt x="20" y="63"/>
                  </a:cubicBezTo>
                  <a:cubicBezTo>
                    <a:pt x="15" y="67"/>
                    <a:pt x="6" y="69"/>
                    <a:pt x="0" y="73"/>
                  </a:cubicBezTo>
                  <a:cubicBezTo>
                    <a:pt x="1" y="75"/>
                    <a:pt x="3" y="76"/>
                    <a:pt x="7" y="76"/>
                  </a:cubicBezTo>
                  <a:cubicBezTo>
                    <a:pt x="6" y="77"/>
                    <a:pt x="6" y="77"/>
                    <a:pt x="6" y="77"/>
                  </a:cubicBezTo>
                  <a:cubicBezTo>
                    <a:pt x="6" y="79"/>
                    <a:pt x="9" y="79"/>
                    <a:pt x="9" y="83"/>
                  </a:cubicBezTo>
                  <a:cubicBezTo>
                    <a:pt x="11" y="83"/>
                    <a:pt x="16" y="83"/>
                    <a:pt x="21" y="83"/>
                  </a:cubicBezTo>
                  <a:cubicBezTo>
                    <a:pt x="24" y="83"/>
                    <a:pt x="26" y="85"/>
                    <a:pt x="30" y="85"/>
                  </a:cubicBezTo>
                  <a:cubicBezTo>
                    <a:pt x="35" y="85"/>
                    <a:pt x="37" y="82"/>
                    <a:pt x="41" y="82"/>
                  </a:cubicBezTo>
                  <a:cubicBezTo>
                    <a:pt x="42" y="82"/>
                    <a:pt x="41" y="82"/>
                    <a:pt x="45" y="82"/>
                  </a:cubicBezTo>
                  <a:cubicBezTo>
                    <a:pt x="45" y="85"/>
                    <a:pt x="45" y="85"/>
                    <a:pt x="45" y="85"/>
                  </a:cubicBezTo>
                  <a:cubicBezTo>
                    <a:pt x="41" y="85"/>
                    <a:pt x="43" y="84"/>
                    <a:pt x="41" y="86"/>
                  </a:cubicBezTo>
                  <a:cubicBezTo>
                    <a:pt x="41" y="86"/>
                    <a:pt x="44" y="90"/>
                    <a:pt x="44" y="91"/>
                  </a:cubicBezTo>
                  <a:cubicBezTo>
                    <a:pt x="44" y="94"/>
                    <a:pt x="29" y="100"/>
                    <a:pt x="27" y="100"/>
                  </a:cubicBezTo>
                  <a:cubicBezTo>
                    <a:pt x="22" y="100"/>
                    <a:pt x="10" y="106"/>
                    <a:pt x="10" y="113"/>
                  </a:cubicBezTo>
                  <a:cubicBezTo>
                    <a:pt x="10" y="116"/>
                    <a:pt x="17" y="117"/>
                    <a:pt x="19" y="122"/>
                  </a:cubicBezTo>
                  <a:cubicBezTo>
                    <a:pt x="18" y="122"/>
                    <a:pt x="16" y="123"/>
                    <a:pt x="15" y="123"/>
                  </a:cubicBezTo>
                  <a:cubicBezTo>
                    <a:pt x="17" y="125"/>
                    <a:pt x="28" y="133"/>
                    <a:pt x="30" y="133"/>
                  </a:cubicBezTo>
                  <a:cubicBezTo>
                    <a:pt x="31" y="133"/>
                    <a:pt x="33" y="130"/>
                    <a:pt x="35" y="130"/>
                  </a:cubicBezTo>
                  <a:cubicBezTo>
                    <a:pt x="37" y="130"/>
                    <a:pt x="37" y="132"/>
                    <a:pt x="37" y="133"/>
                  </a:cubicBezTo>
                  <a:cubicBezTo>
                    <a:pt x="37" y="135"/>
                    <a:pt x="37" y="135"/>
                    <a:pt x="37" y="138"/>
                  </a:cubicBezTo>
                  <a:cubicBezTo>
                    <a:pt x="37" y="139"/>
                    <a:pt x="38" y="144"/>
                    <a:pt x="39" y="144"/>
                  </a:cubicBezTo>
                  <a:cubicBezTo>
                    <a:pt x="40" y="144"/>
                    <a:pt x="41" y="143"/>
                    <a:pt x="42" y="143"/>
                  </a:cubicBezTo>
                  <a:cubicBezTo>
                    <a:pt x="44" y="143"/>
                    <a:pt x="43" y="143"/>
                    <a:pt x="45" y="143"/>
                  </a:cubicBezTo>
                  <a:cubicBezTo>
                    <a:pt x="45" y="139"/>
                    <a:pt x="45" y="140"/>
                    <a:pt x="45" y="139"/>
                  </a:cubicBezTo>
                  <a:cubicBezTo>
                    <a:pt x="49" y="142"/>
                    <a:pt x="51" y="143"/>
                    <a:pt x="56" y="145"/>
                  </a:cubicBezTo>
                  <a:cubicBezTo>
                    <a:pt x="57" y="143"/>
                    <a:pt x="57" y="142"/>
                    <a:pt x="58" y="140"/>
                  </a:cubicBezTo>
                  <a:cubicBezTo>
                    <a:pt x="60" y="141"/>
                    <a:pt x="61" y="142"/>
                    <a:pt x="64" y="142"/>
                  </a:cubicBezTo>
                  <a:cubicBezTo>
                    <a:pt x="67" y="142"/>
                    <a:pt x="69" y="139"/>
                    <a:pt x="72" y="139"/>
                  </a:cubicBezTo>
                  <a:cubicBezTo>
                    <a:pt x="76" y="139"/>
                    <a:pt x="76" y="139"/>
                    <a:pt x="76" y="139"/>
                  </a:cubicBezTo>
                  <a:cubicBezTo>
                    <a:pt x="70" y="143"/>
                    <a:pt x="70" y="149"/>
                    <a:pt x="65" y="153"/>
                  </a:cubicBezTo>
                  <a:cubicBezTo>
                    <a:pt x="60" y="156"/>
                    <a:pt x="51" y="160"/>
                    <a:pt x="47" y="165"/>
                  </a:cubicBezTo>
                  <a:cubicBezTo>
                    <a:pt x="44" y="169"/>
                    <a:pt x="40" y="166"/>
                    <a:pt x="36" y="169"/>
                  </a:cubicBezTo>
                  <a:cubicBezTo>
                    <a:pt x="34" y="170"/>
                    <a:pt x="32" y="175"/>
                    <a:pt x="29" y="176"/>
                  </a:cubicBezTo>
                  <a:cubicBezTo>
                    <a:pt x="25" y="178"/>
                    <a:pt x="21" y="177"/>
                    <a:pt x="18" y="181"/>
                  </a:cubicBezTo>
                  <a:cubicBezTo>
                    <a:pt x="28" y="184"/>
                    <a:pt x="32" y="174"/>
                    <a:pt x="40" y="173"/>
                  </a:cubicBezTo>
                  <a:cubicBezTo>
                    <a:pt x="47" y="172"/>
                    <a:pt x="55" y="169"/>
                    <a:pt x="58" y="166"/>
                  </a:cubicBezTo>
                  <a:cubicBezTo>
                    <a:pt x="62" y="162"/>
                    <a:pt x="70" y="160"/>
                    <a:pt x="73" y="156"/>
                  </a:cubicBezTo>
                  <a:cubicBezTo>
                    <a:pt x="75" y="153"/>
                    <a:pt x="76" y="151"/>
                    <a:pt x="79" y="150"/>
                  </a:cubicBezTo>
                  <a:cubicBezTo>
                    <a:pt x="84" y="148"/>
                    <a:pt x="89" y="146"/>
                    <a:pt x="89" y="141"/>
                  </a:cubicBezTo>
                  <a:cubicBezTo>
                    <a:pt x="89" y="140"/>
                    <a:pt x="89" y="139"/>
                    <a:pt x="89" y="138"/>
                  </a:cubicBezTo>
                  <a:cubicBezTo>
                    <a:pt x="89" y="130"/>
                    <a:pt x="104" y="119"/>
                    <a:pt x="109" y="119"/>
                  </a:cubicBezTo>
                  <a:cubicBezTo>
                    <a:pt x="110" y="119"/>
                    <a:pt x="110" y="119"/>
                    <a:pt x="112" y="119"/>
                  </a:cubicBezTo>
                  <a:cubicBezTo>
                    <a:pt x="112" y="119"/>
                    <a:pt x="112" y="120"/>
                    <a:pt x="112" y="121"/>
                  </a:cubicBezTo>
                  <a:cubicBezTo>
                    <a:pt x="105" y="123"/>
                    <a:pt x="102" y="126"/>
                    <a:pt x="102" y="131"/>
                  </a:cubicBezTo>
                  <a:cubicBezTo>
                    <a:pt x="102" y="132"/>
                    <a:pt x="101" y="132"/>
                    <a:pt x="102" y="134"/>
                  </a:cubicBezTo>
                  <a:cubicBezTo>
                    <a:pt x="102" y="134"/>
                    <a:pt x="100" y="134"/>
                    <a:pt x="100" y="135"/>
                  </a:cubicBezTo>
                  <a:cubicBezTo>
                    <a:pt x="100" y="136"/>
                    <a:pt x="102" y="137"/>
                    <a:pt x="103" y="137"/>
                  </a:cubicBezTo>
                  <a:cubicBezTo>
                    <a:pt x="108" y="137"/>
                    <a:pt x="122" y="129"/>
                    <a:pt x="125" y="124"/>
                  </a:cubicBezTo>
                  <a:cubicBezTo>
                    <a:pt x="124" y="123"/>
                    <a:pt x="124" y="123"/>
                    <a:pt x="123" y="121"/>
                  </a:cubicBezTo>
                  <a:cubicBezTo>
                    <a:pt x="125" y="120"/>
                    <a:pt x="130" y="118"/>
                    <a:pt x="132" y="117"/>
                  </a:cubicBezTo>
                  <a:cubicBezTo>
                    <a:pt x="136" y="125"/>
                    <a:pt x="146" y="127"/>
                    <a:pt x="154" y="127"/>
                  </a:cubicBezTo>
                  <a:cubicBezTo>
                    <a:pt x="166" y="127"/>
                    <a:pt x="166" y="127"/>
                    <a:pt x="166" y="127"/>
                  </a:cubicBezTo>
                  <a:cubicBezTo>
                    <a:pt x="173" y="131"/>
                    <a:pt x="181" y="132"/>
                    <a:pt x="186" y="136"/>
                  </a:cubicBezTo>
                  <a:cubicBezTo>
                    <a:pt x="189" y="138"/>
                    <a:pt x="192" y="145"/>
                    <a:pt x="197" y="145"/>
                  </a:cubicBezTo>
                  <a:cubicBezTo>
                    <a:pt x="199" y="145"/>
                    <a:pt x="200" y="143"/>
                    <a:pt x="200" y="141"/>
                  </a:cubicBezTo>
                  <a:cubicBezTo>
                    <a:pt x="202" y="143"/>
                    <a:pt x="204" y="145"/>
                    <a:pt x="207" y="145"/>
                  </a:cubicBezTo>
                  <a:cubicBezTo>
                    <a:pt x="208" y="143"/>
                    <a:pt x="210" y="145"/>
                    <a:pt x="211" y="146"/>
                  </a:cubicBezTo>
                  <a:cubicBezTo>
                    <a:pt x="211" y="147"/>
                    <a:pt x="209" y="148"/>
                    <a:pt x="209" y="151"/>
                  </a:cubicBezTo>
                  <a:cubicBezTo>
                    <a:pt x="209" y="153"/>
                    <a:pt x="211" y="155"/>
                    <a:pt x="212" y="155"/>
                  </a:cubicBezTo>
                  <a:cubicBezTo>
                    <a:pt x="215" y="155"/>
                    <a:pt x="213" y="152"/>
                    <a:pt x="217" y="152"/>
                  </a:cubicBezTo>
                  <a:cubicBezTo>
                    <a:pt x="217" y="152"/>
                    <a:pt x="217" y="153"/>
                    <a:pt x="217" y="155"/>
                  </a:cubicBezTo>
                  <a:cubicBezTo>
                    <a:pt x="217" y="156"/>
                    <a:pt x="214" y="157"/>
                    <a:pt x="214" y="158"/>
                  </a:cubicBezTo>
                  <a:cubicBezTo>
                    <a:pt x="214" y="160"/>
                    <a:pt x="215" y="162"/>
                    <a:pt x="218" y="162"/>
                  </a:cubicBezTo>
                  <a:cubicBezTo>
                    <a:pt x="222" y="162"/>
                    <a:pt x="225" y="162"/>
                    <a:pt x="225" y="165"/>
                  </a:cubicBezTo>
                  <a:cubicBezTo>
                    <a:pt x="225" y="167"/>
                    <a:pt x="225" y="167"/>
                    <a:pt x="225" y="169"/>
                  </a:cubicBezTo>
                  <a:cubicBezTo>
                    <a:pt x="225" y="169"/>
                    <a:pt x="225" y="170"/>
                    <a:pt x="226" y="170"/>
                  </a:cubicBezTo>
                  <a:cubicBezTo>
                    <a:pt x="224" y="169"/>
                    <a:pt x="223" y="167"/>
                    <a:pt x="223" y="164"/>
                  </a:cubicBezTo>
                  <a:cubicBezTo>
                    <a:pt x="218" y="163"/>
                    <a:pt x="217" y="163"/>
                    <a:pt x="217" y="168"/>
                  </a:cubicBezTo>
                  <a:cubicBezTo>
                    <a:pt x="220" y="166"/>
                    <a:pt x="218" y="168"/>
                    <a:pt x="222" y="168"/>
                  </a:cubicBezTo>
                  <a:cubicBezTo>
                    <a:pt x="221" y="169"/>
                    <a:pt x="222" y="171"/>
                    <a:pt x="222" y="173"/>
                  </a:cubicBezTo>
                  <a:cubicBezTo>
                    <a:pt x="222" y="173"/>
                    <a:pt x="225" y="178"/>
                    <a:pt x="227" y="178"/>
                  </a:cubicBezTo>
                  <a:cubicBezTo>
                    <a:pt x="228" y="178"/>
                    <a:pt x="228" y="177"/>
                    <a:pt x="228" y="175"/>
                  </a:cubicBezTo>
                  <a:cubicBezTo>
                    <a:pt x="228" y="174"/>
                    <a:pt x="228" y="172"/>
                    <a:pt x="227" y="171"/>
                  </a:cubicBezTo>
                  <a:cubicBezTo>
                    <a:pt x="229" y="173"/>
                    <a:pt x="232" y="175"/>
                    <a:pt x="235" y="175"/>
                  </a:cubicBezTo>
                  <a:cubicBezTo>
                    <a:pt x="236" y="175"/>
                    <a:pt x="236" y="175"/>
                    <a:pt x="238" y="175"/>
                  </a:cubicBezTo>
                  <a:cubicBezTo>
                    <a:pt x="238" y="176"/>
                    <a:pt x="239" y="177"/>
                    <a:pt x="239" y="178"/>
                  </a:cubicBezTo>
                  <a:cubicBezTo>
                    <a:pt x="239" y="181"/>
                    <a:pt x="238" y="187"/>
                    <a:pt x="241" y="188"/>
                  </a:cubicBezTo>
                  <a:cubicBezTo>
                    <a:pt x="243" y="189"/>
                    <a:pt x="245" y="189"/>
                    <a:pt x="246" y="190"/>
                  </a:cubicBezTo>
                  <a:cubicBezTo>
                    <a:pt x="248" y="192"/>
                    <a:pt x="246" y="195"/>
                    <a:pt x="249" y="197"/>
                  </a:cubicBezTo>
                  <a:cubicBezTo>
                    <a:pt x="249" y="197"/>
                    <a:pt x="255" y="201"/>
                    <a:pt x="255" y="201"/>
                  </a:cubicBezTo>
                  <a:cubicBezTo>
                    <a:pt x="256" y="206"/>
                    <a:pt x="257" y="213"/>
                    <a:pt x="265" y="213"/>
                  </a:cubicBezTo>
                  <a:cubicBezTo>
                    <a:pt x="266" y="217"/>
                    <a:pt x="274" y="214"/>
                    <a:pt x="276" y="220"/>
                  </a:cubicBezTo>
                  <a:cubicBezTo>
                    <a:pt x="276" y="222"/>
                    <a:pt x="282" y="223"/>
                    <a:pt x="284" y="225"/>
                  </a:cubicBezTo>
                  <a:cubicBezTo>
                    <a:pt x="285" y="226"/>
                    <a:pt x="286" y="227"/>
                    <a:pt x="287" y="227"/>
                  </a:cubicBezTo>
                  <a:cubicBezTo>
                    <a:pt x="287" y="227"/>
                    <a:pt x="287" y="227"/>
                    <a:pt x="287" y="227"/>
                  </a:cubicBezTo>
                  <a:cubicBezTo>
                    <a:pt x="288" y="227"/>
                    <a:pt x="290" y="230"/>
                    <a:pt x="290" y="232"/>
                  </a:cubicBezTo>
                  <a:cubicBezTo>
                    <a:pt x="290" y="234"/>
                    <a:pt x="288" y="237"/>
                    <a:pt x="286" y="238"/>
                  </a:cubicBezTo>
                  <a:cubicBezTo>
                    <a:pt x="285" y="236"/>
                    <a:pt x="283" y="234"/>
                    <a:pt x="280" y="234"/>
                  </a:cubicBezTo>
                  <a:cubicBezTo>
                    <a:pt x="279" y="234"/>
                    <a:pt x="276" y="234"/>
                    <a:pt x="276" y="236"/>
                  </a:cubicBezTo>
                  <a:cubicBezTo>
                    <a:pt x="276" y="241"/>
                    <a:pt x="282" y="243"/>
                    <a:pt x="282" y="248"/>
                  </a:cubicBezTo>
                  <a:cubicBezTo>
                    <a:pt x="282" y="255"/>
                    <a:pt x="276" y="267"/>
                    <a:pt x="278" y="273"/>
                  </a:cubicBezTo>
                  <a:cubicBezTo>
                    <a:pt x="280" y="279"/>
                    <a:pt x="278" y="287"/>
                    <a:pt x="281" y="292"/>
                  </a:cubicBezTo>
                  <a:cubicBezTo>
                    <a:pt x="279" y="293"/>
                    <a:pt x="277" y="294"/>
                    <a:pt x="278" y="296"/>
                  </a:cubicBezTo>
                  <a:cubicBezTo>
                    <a:pt x="282" y="303"/>
                    <a:pt x="287" y="313"/>
                    <a:pt x="292" y="314"/>
                  </a:cubicBezTo>
                  <a:cubicBezTo>
                    <a:pt x="291" y="323"/>
                    <a:pt x="297" y="326"/>
                    <a:pt x="300" y="334"/>
                  </a:cubicBezTo>
                  <a:cubicBezTo>
                    <a:pt x="301" y="335"/>
                    <a:pt x="300" y="339"/>
                    <a:pt x="302" y="339"/>
                  </a:cubicBezTo>
                  <a:cubicBezTo>
                    <a:pt x="310" y="343"/>
                    <a:pt x="322" y="347"/>
                    <a:pt x="325" y="355"/>
                  </a:cubicBezTo>
                  <a:cubicBezTo>
                    <a:pt x="325" y="355"/>
                    <a:pt x="325" y="355"/>
                    <a:pt x="325" y="355"/>
                  </a:cubicBezTo>
                  <a:cubicBezTo>
                    <a:pt x="325" y="360"/>
                    <a:pt x="328" y="362"/>
                    <a:pt x="331" y="366"/>
                  </a:cubicBezTo>
                  <a:cubicBezTo>
                    <a:pt x="332" y="368"/>
                    <a:pt x="332" y="375"/>
                    <a:pt x="334" y="376"/>
                  </a:cubicBezTo>
                  <a:cubicBezTo>
                    <a:pt x="338" y="379"/>
                    <a:pt x="342" y="384"/>
                    <a:pt x="345" y="389"/>
                  </a:cubicBezTo>
                  <a:cubicBezTo>
                    <a:pt x="347" y="391"/>
                    <a:pt x="342" y="391"/>
                    <a:pt x="341" y="391"/>
                  </a:cubicBezTo>
                  <a:cubicBezTo>
                    <a:pt x="343" y="394"/>
                    <a:pt x="348" y="393"/>
                    <a:pt x="351" y="396"/>
                  </a:cubicBezTo>
                  <a:cubicBezTo>
                    <a:pt x="353" y="399"/>
                    <a:pt x="357" y="401"/>
                    <a:pt x="357" y="404"/>
                  </a:cubicBezTo>
                  <a:cubicBezTo>
                    <a:pt x="357" y="410"/>
                    <a:pt x="357" y="410"/>
                    <a:pt x="357" y="410"/>
                  </a:cubicBezTo>
                  <a:cubicBezTo>
                    <a:pt x="357" y="411"/>
                    <a:pt x="358" y="411"/>
                    <a:pt x="360" y="412"/>
                  </a:cubicBezTo>
                  <a:cubicBezTo>
                    <a:pt x="362" y="413"/>
                    <a:pt x="365" y="419"/>
                    <a:pt x="369" y="419"/>
                  </a:cubicBezTo>
                  <a:cubicBezTo>
                    <a:pt x="369" y="420"/>
                    <a:pt x="372" y="423"/>
                    <a:pt x="372" y="423"/>
                  </a:cubicBezTo>
                  <a:cubicBezTo>
                    <a:pt x="373" y="423"/>
                    <a:pt x="374" y="421"/>
                    <a:pt x="374" y="420"/>
                  </a:cubicBezTo>
                  <a:cubicBezTo>
                    <a:pt x="374" y="418"/>
                    <a:pt x="371" y="414"/>
                    <a:pt x="370" y="416"/>
                  </a:cubicBezTo>
                  <a:cubicBezTo>
                    <a:pt x="365" y="413"/>
                    <a:pt x="364" y="408"/>
                    <a:pt x="362" y="402"/>
                  </a:cubicBezTo>
                  <a:cubicBezTo>
                    <a:pt x="361" y="397"/>
                    <a:pt x="356" y="395"/>
                    <a:pt x="355" y="390"/>
                  </a:cubicBezTo>
                  <a:cubicBezTo>
                    <a:pt x="353" y="386"/>
                    <a:pt x="353" y="384"/>
                    <a:pt x="350" y="380"/>
                  </a:cubicBezTo>
                  <a:cubicBezTo>
                    <a:pt x="348" y="378"/>
                    <a:pt x="345" y="378"/>
                    <a:pt x="343" y="375"/>
                  </a:cubicBezTo>
                  <a:cubicBezTo>
                    <a:pt x="341" y="371"/>
                    <a:pt x="339" y="368"/>
                    <a:pt x="339" y="363"/>
                  </a:cubicBezTo>
                  <a:cubicBezTo>
                    <a:pt x="339" y="362"/>
                    <a:pt x="339" y="361"/>
                    <a:pt x="339" y="360"/>
                  </a:cubicBezTo>
                  <a:cubicBezTo>
                    <a:pt x="342" y="363"/>
                    <a:pt x="346" y="363"/>
                    <a:pt x="350" y="365"/>
                  </a:cubicBezTo>
                  <a:cubicBezTo>
                    <a:pt x="352" y="366"/>
                    <a:pt x="351" y="371"/>
                    <a:pt x="353" y="373"/>
                  </a:cubicBezTo>
                  <a:cubicBezTo>
                    <a:pt x="355" y="375"/>
                    <a:pt x="355" y="379"/>
                    <a:pt x="357" y="381"/>
                  </a:cubicBezTo>
                  <a:cubicBezTo>
                    <a:pt x="359" y="383"/>
                    <a:pt x="361" y="386"/>
                    <a:pt x="364" y="389"/>
                  </a:cubicBezTo>
                  <a:cubicBezTo>
                    <a:pt x="365" y="388"/>
                    <a:pt x="365" y="388"/>
                    <a:pt x="367" y="389"/>
                  </a:cubicBezTo>
                  <a:cubicBezTo>
                    <a:pt x="367" y="394"/>
                    <a:pt x="374" y="394"/>
                    <a:pt x="376" y="398"/>
                  </a:cubicBezTo>
                  <a:cubicBezTo>
                    <a:pt x="377" y="401"/>
                    <a:pt x="375" y="403"/>
                    <a:pt x="377" y="405"/>
                  </a:cubicBezTo>
                  <a:cubicBezTo>
                    <a:pt x="380" y="407"/>
                    <a:pt x="383" y="408"/>
                    <a:pt x="385" y="411"/>
                  </a:cubicBezTo>
                  <a:cubicBezTo>
                    <a:pt x="390" y="415"/>
                    <a:pt x="398" y="422"/>
                    <a:pt x="401" y="430"/>
                  </a:cubicBezTo>
                  <a:cubicBezTo>
                    <a:pt x="401" y="432"/>
                    <a:pt x="403" y="433"/>
                    <a:pt x="403" y="435"/>
                  </a:cubicBezTo>
                  <a:cubicBezTo>
                    <a:pt x="403" y="438"/>
                    <a:pt x="401" y="439"/>
                    <a:pt x="401" y="442"/>
                  </a:cubicBezTo>
                  <a:cubicBezTo>
                    <a:pt x="401" y="444"/>
                    <a:pt x="402" y="446"/>
                    <a:pt x="404" y="446"/>
                  </a:cubicBezTo>
                  <a:cubicBezTo>
                    <a:pt x="405" y="449"/>
                    <a:pt x="412" y="451"/>
                    <a:pt x="415" y="454"/>
                  </a:cubicBezTo>
                  <a:cubicBezTo>
                    <a:pt x="415" y="454"/>
                    <a:pt x="416" y="454"/>
                    <a:pt x="417" y="455"/>
                  </a:cubicBezTo>
                  <a:cubicBezTo>
                    <a:pt x="420" y="457"/>
                    <a:pt x="422" y="456"/>
                    <a:pt x="425" y="457"/>
                  </a:cubicBezTo>
                  <a:cubicBezTo>
                    <a:pt x="428" y="459"/>
                    <a:pt x="429" y="462"/>
                    <a:pt x="432" y="463"/>
                  </a:cubicBezTo>
                  <a:cubicBezTo>
                    <a:pt x="434" y="463"/>
                    <a:pt x="436" y="462"/>
                    <a:pt x="438" y="463"/>
                  </a:cubicBezTo>
                  <a:cubicBezTo>
                    <a:pt x="441" y="464"/>
                    <a:pt x="448" y="470"/>
                    <a:pt x="451" y="470"/>
                  </a:cubicBezTo>
                  <a:cubicBezTo>
                    <a:pt x="453" y="470"/>
                    <a:pt x="454" y="469"/>
                    <a:pt x="456" y="470"/>
                  </a:cubicBezTo>
                  <a:cubicBezTo>
                    <a:pt x="457" y="471"/>
                    <a:pt x="459" y="472"/>
                    <a:pt x="461" y="472"/>
                  </a:cubicBezTo>
                  <a:cubicBezTo>
                    <a:pt x="465" y="472"/>
                    <a:pt x="465" y="468"/>
                    <a:pt x="469" y="468"/>
                  </a:cubicBezTo>
                  <a:cubicBezTo>
                    <a:pt x="471" y="468"/>
                    <a:pt x="472" y="467"/>
                    <a:pt x="474" y="471"/>
                  </a:cubicBezTo>
                  <a:cubicBezTo>
                    <a:pt x="476" y="471"/>
                    <a:pt x="476" y="471"/>
                    <a:pt x="476" y="471"/>
                  </a:cubicBezTo>
                  <a:cubicBezTo>
                    <a:pt x="482" y="471"/>
                    <a:pt x="483" y="478"/>
                    <a:pt x="490" y="482"/>
                  </a:cubicBezTo>
                  <a:cubicBezTo>
                    <a:pt x="494" y="484"/>
                    <a:pt x="497" y="483"/>
                    <a:pt x="502" y="485"/>
                  </a:cubicBezTo>
                  <a:cubicBezTo>
                    <a:pt x="505" y="486"/>
                    <a:pt x="507" y="488"/>
                    <a:pt x="511" y="488"/>
                  </a:cubicBezTo>
                  <a:cubicBezTo>
                    <a:pt x="513" y="488"/>
                    <a:pt x="514" y="487"/>
                    <a:pt x="516" y="487"/>
                  </a:cubicBezTo>
                  <a:cubicBezTo>
                    <a:pt x="516" y="487"/>
                    <a:pt x="516" y="487"/>
                    <a:pt x="517" y="487"/>
                  </a:cubicBezTo>
                  <a:cubicBezTo>
                    <a:pt x="518" y="491"/>
                    <a:pt x="522" y="494"/>
                    <a:pt x="526" y="498"/>
                  </a:cubicBezTo>
                  <a:cubicBezTo>
                    <a:pt x="527" y="499"/>
                    <a:pt x="528" y="500"/>
                    <a:pt x="529" y="502"/>
                  </a:cubicBezTo>
                  <a:cubicBezTo>
                    <a:pt x="530" y="505"/>
                    <a:pt x="528" y="507"/>
                    <a:pt x="531" y="511"/>
                  </a:cubicBezTo>
                  <a:cubicBezTo>
                    <a:pt x="533" y="511"/>
                    <a:pt x="533" y="511"/>
                    <a:pt x="533" y="511"/>
                  </a:cubicBezTo>
                  <a:cubicBezTo>
                    <a:pt x="533" y="511"/>
                    <a:pt x="533" y="510"/>
                    <a:pt x="533" y="509"/>
                  </a:cubicBezTo>
                  <a:cubicBezTo>
                    <a:pt x="533" y="509"/>
                    <a:pt x="541" y="514"/>
                    <a:pt x="542" y="515"/>
                  </a:cubicBezTo>
                  <a:cubicBezTo>
                    <a:pt x="543" y="517"/>
                    <a:pt x="543" y="519"/>
                    <a:pt x="546" y="520"/>
                  </a:cubicBezTo>
                  <a:cubicBezTo>
                    <a:pt x="546" y="520"/>
                    <a:pt x="547" y="521"/>
                    <a:pt x="547" y="521"/>
                  </a:cubicBezTo>
                  <a:cubicBezTo>
                    <a:pt x="549" y="521"/>
                    <a:pt x="552" y="520"/>
                    <a:pt x="554" y="521"/>
                  </a:cubicBezTo>
                  <a:cubicBezTo>
                    <a:pt x="556" y="523"/>
                    <a:pt x="558" y="527"/>
                    <a:pt x="562" y="527"/>
                  </a:cubicBezTo>
                  <a:cubicBezTo>
                    <a:pt x="563" y="527"/>
                    <a:pt x="565" y="526"/>
                    <a:pt x="565" y="524"/>
                  </a:cubicBezTo>
                  <a:cubicBezTo>
                    <a:pt x="565" y="524"/>
                    <a:pt x="563" y="523"/>
                    <a:pt x="563" y="522"/>
                  </a:cubicBezTo>
                  <a:cubicBezTo>
                    <a:pt x="563" y="520"/>
                    <a:pt x="570" y="516"/>
                    <a:pt x="571" y="516"/>
                  </a:cubicBezTo>
                  <a:cubicBezTo>
                    <a:pt x="574" y="516"/>
                    <a:pt x="574" y="519"/>
                    <a:pt x="577" y="520"/>
                  </a:cubicBezTo>
                  <a:cubicBezTo>
                    <a:pt x="576" y="521"/>
                    <a:pt x="575" y="521"/>
                    <a:pt x="575" y="522"/>
                  </a:cubicBezTo>
                  <a:cubicBezTo>
                    <a:pt x="575" y="523"/>
                    <a:pt x="578" y="524"/>
                    <a:pt x="578" y="524"/>
                  </a:cubicBezTo>
                  <a:cubicBezTo>
                    <a:pt x="578" y="524"/>
                    <a:pt x="578" y="524"/>
                    <a:pt x="579" y="524"/>
                  </a:cubicBezTo>
                  <a:cubicBezTo>
                    <a:pt x="578" y="524"/>
                    <a:pt x="578" y="525"/>
                    <a:pt x="578" y="525"/>
                  </a:cubicBezTo>
                  <a:cubicBezTo>
                    <a:pt x="578" y="529"/>
                    <a:pt x="582" y="529"/>
                    <a:pt x="582" y="533"/>
                  </a:cubicBezTo>
                  <a:cubicBezTo>
                    <a:pt x="582" y="536"/>
                    <a:pt x="580" y="537"/>
                    <a:pt x="580" y="539"/>
                  </a:cubicBezTo>
                  <a:cubicBezTo>
                    <a:pt x="580" y="541"/>
                    <a:pt x="581" y="542"/>
                    <a:pt x="581" y="544"/>
                  </a:cubicBezTo>
                  <a:cubicBezTo>
                    <a:pt x="581" y="545"/>
                    <a:pt x="581" y="545"/>
                    <a:pt x="581" y="545"/>
                  </a:cubicBezTo>
                  <a:cubicBezTo>
                    <a:pt x="581" y="547"/>
                    <a:pt x="581" y="547"/>
                    <a:pt x="581" y="547"/>
                  </a:cubicBezTo>
                  <a:cubicBezTo>
                    <a:pt x="581" y="548"/>
                    <a:pt x="582" y="549"/>
                    <a:pt x="583" y="549"/>
                  </a:cubicBezTo>
                  <a:cubicBezTo>
                    <a:pt x="582" y="556"/>
                    <a:pt x="576" y="554"/>
                    <a:pt x="574" y="559"/>
                  </a:cubicBezTo>
                  <a:cubicBezTo>
                    <a:pt x="572" y="563"/>
                    <a:pt x="571" y="569"/>
                    <a:pt x="564" y="569"/>
                  </a:cubicBezTo>
                  <a:cubicBezTo>
                    <a:pt x="565" y="579"/>
                    <a:pt x="560" y="578"/>
                    <a:pt x="560" y="583"/>
                  </a:cubicBezTo>
                  <a:cubicBezTo>
                    <a:pt x="560" y="586"/>
                    <a:pt x="560" y="591"/>
                    <a:pt x="563" y="591"/>
                  </a:cubicBezTo>
                  <a:cubicBezTo>
                    <a:pt x="565" y="591"/>
                    <a:pt x="565" y="590"/>
                    <a:pt x="567" y="591"/>
                  </a:cubicBezTo>
                  <a:cubicBezTo>
                    <a:pt x="566" y="595"/>
                    <a:pt x="562" y="595"/>
                    <a:pt x="560" y="599"/>
                  </a:cubicBezTo>
                  <a:cubicBezTo>
                    <a:pt x="559" y="600"/>
                    <a:pt x="557" y="603"/>
                    <a:pt x="557" y="606"/>
                  </a:cubicBezTo>
                  <a:cubicBezTo>
                    <a:pt x="557" y="610"/>
                    <a:pt x="560" y="614"/>
                    <a:pt x="563" y="617"/>
                  </a:cubicBezTo>
                  <a:cubicBezTo>
                    <a:pt x="564" y="618"/>
                    <a:pt x="566" y="617"/>
                    <a:pt x="566" y="619"/>
                  </a:cubicBezTo>
                  <a:cubicBezTo>
                    <a:pt x="567" y="620"/>
                    <a:pt x="567" y="623"/>
                    <a:pt x="569" y="625"/>
                  </a:cubicBezTo>
                  <a:cubicBezTo>
                    <a:pt x="570" y="626"/>
                    <a:pt x="571" y="625"/>
                    <a:pt x="572" y="627"/>
                  </a:cubicBezTo>
                  <a:cubicBezTo>
                    <a:pt x="574" y="631"/>
                    <a:pt x="575" y="634"/>
                    <a:pt x="577" y="639"/>
                  </a:cubicBezTo>
                  <a:cubicBezTo>
                    <a:pt x="579" y="644"/>
                    <a:pt x="583" y="648"/>
                    <a:pt x="585" y="654"/>
                  </a:cubicBezTo>
                  <a:cubicBezTo>
                    <a:pt x="586" y="657"/>
                    <a:pt x="589" y="659"/>
                    <a:pt x="589" y="662"/>
                  </a:cubicBezTo>
                  <a:cubicBezTo>
                    <a:pt x="589" y="665"/>
                    <a:pt x="588" y="667"/>
                    <a:pt x="590" y="669"/>
                  </a:cubicBezTo>
                  <a:cubicBezTo>
                    <a:pt x="594" y="673"/>
                    <a:pt x="597" y="676"/>
                    <a:pt x="604" y="678"/>
                  </a:cubicBezTo>
                  <a:cubicBezTo>
                    <a:pt x="607" y="679"/>
                    <a:pt x="608" y="680"/>
                    <a:pt x="611" y="683"/>
                  </a:cubicBezTo>
                  <a:cubicBezTo>
                    <a:pt x="614" y="685"/>
                    <a:pt x="616" y="685"/>
                    <a:pt x="619" y="687"/>
                  </a:cubicBezTo>
                  <a:cubicBezTo>
                    <a:pt x="623" y="689"/>
                    <a:pt x="627" y="692"/>
                    <a:pt x="629" y="698"/>
                  </a:cubicBezTo>
                  <a:cubicBezTo>
                    <a:pt x="630" y="700"/>
                    <a:pt x="631" y="713"/>
                    <a:pt x="631" y="716"/>
                  </a:cubicBezTo>
                  <a:cubicBezTo>
                    <a:pt x="631" y="719"/>
                    <a:pt x="629" y="725"/>
                    <a:pt x="629" y="729"/>
                  </a:cubicBezTo>
                  <a:cubicBezTo>
                    <a:pt x="629" y="731"/>
                    <a:pt x="629" y="731"/>
                    <a:pt x="629" y="739"/>
                  </a:cubicBezTo>
                  <a:cubicBezTo>
                    <a:pt x="629" y="741"/>
                    <a:pt x="629" y="745"/>
                    <a:pt x="629" y="746"/>
                  </a:cubicBezTo>
                  <a:cubicBezTo>
                    <a:pt x="629" y="747"/>
                    <a:pt x="629" y="748"/>
                    <a:pt x="629" y="749"/>
                  </a:cubicBezTo>
                  <a:cubicBezTo>
                    <a:pt x="629" y="756"/>
                    <a:pt x="623" y="762"/>
                    <a:pt x="623" y="771"/>
                  </a:cubicBezTo>
                  <a:cubicBezTo>
                    <a:pt x="623" y="774"/>
                    <a:pt x="620" y="777"/>
                    <a:pt x="621" y="781"/>
                  </a:cubicBezTo>
                  <a:cubicBezTo>
                    <a:pt x="621" y="798"/>
                    <a:pt x="621" y="798"/>
                    <a:pt x="621" y="798"/>
                  </a:cubicBezTo>
                  <a:cubicBezTo>
                    <a:pt x="620" y="804"/>
                    <a:pt x="620" y="808"/>
                    <a:pt x="618" y="813"/>
                  </a:cubicBezTo>
                  <a:cubicBezTo>
                    <a:pt x="618" y="814"/>
                    <a:pt x="617" y="814"/>
                    <a:pt x="616" y="814"/>
                  </a:cubicBezTo>
                  <a:cubicBezTo>
                    <a:pt x="615" y="816"/>
                    <a:pt x="615" y="819"/>
                    <a:pt x="614" y="821"/>
                  </a:cubicBezTo>
                  <a:cubicBezTo>
                    <a:pt x="612" y="824"/>
                    <a:pt x="609" y="829"/>
                    <a:pt x="609" y="834"/>
                  </a:cubicBezTo>
                  <a:cubicBezTo>
                    <a:pt x="609" y="836"/>
                    <a:pt x="609" y="842"/>
                    <a:pt x="610" y="842"/>
                  </a:cubicBezTo>
                  <a:cubicBezTo>
                    <a:pt x="610" y="842"/>
                    <a:pt x="611" y="843"/>
                    <a:pt x="611" y="845"/>
                  </a:cubicBezTo>
                  <a:cubicBezTo>
                    <a:pt x="611" y="846"/>
                    <a:pt x="610" y="846"/>
                    <a:pt x="609" y="846"/>
                  </a:cubicBezTo>
                  <a:cubicBezTo>
                    <a:pt x="608" y="850"/>
                    <a:pt x="606" y="852"/>
                    <a:pt x="606" y="856"/>
                  </a:cubicBezTo>
                  <a:cubicBezTo>
                    <a:pt x="606" y="859"/>
                    <a:pt x="608" y="864"/>
                    <a:pt x="610" y="864"/>
                  </a:cubicBezTo>
                  <a:cubicBezTo>
                    <a:pt x="611" y="864"/>
                    <a:pt x="612" y="862"/>
                    <a:pt x="614" y="862"/>
                  </a:cubicBezTo>
                  <a:cubicBezTo>
                    <a:pt x="615" y="861"/>
                    <a:pt x="613" y="862"/>
                    <a:pt x="617" y="862"/>
                  </a:cubicBezTo>
                  <a:cubicBezTo>
                    <a:pt x="617" y="865"/>
                    <a:pt x="617" y="865"/>
                    <a:pt x="617" y="865"/>
                  </a:cubicBezTo>
                  <a:cubicBezTo>
                    <a:pt x="609" y="899"/>
                    <a:pt x="609" y="899"/>
                    <a:pt x="609" y="899"/>
                  </a:cubicBezTo>
                  <a:cubicBezTo>
                    <a:pt x="605" y="899"/>
                    <a:pt x="606" y="893"/>
                    <a:pt x="602" y="893"/>
                  </a:cubicBezTo>
                  <a:cubicBezTo>
                    <a:pt x="601" y="893"/>
                    <a:pt x="600" y="895"/>
                    <a:pt x="600" y="895"/>
                  </a:cubicBezTo>
                  <a:cubicBezTo>
                    <a:pt x="601" y="895"/>
                    <a:pt x="601" y="895"/>
                    <a:pt x="601" y="895"/>
                  </a:cubicBezTo>
                  <a:cubicBezTo>
                    <a:pt x="601" y="899"/>
                    <a:pt x="601" y="899"/>
                    <a:pt x="601" y="899"/>
                  </a:cubicBezTo>
                  <a:cubicBezTo>
                    <a:pt x="601" y="902"/>
                    <a:pt x="603" y="905"/>
                    <a:pt x="603" y="907"/>
                  </a:cubicBezTo>
                  <a:cubicBezTo>
                    <a:pt x="603" y="911"/>
                    <a:pt x="598" y="912"/>
                    <a:pt x="598" y="916"/>
                  </a:cubicBezTo>
                  <a:cubicBezTo>
                    <a:pt x="598" y="920"/>
                    <a:pt x="601" y="928"/>
                    <a:pt x="601" y="933"/>
                  </a:cubicBezTo>
                  <a:cubicBezTo>
                    <a:pt x="601" y="934"/>
                    <a:pt x="601" y="935"/>
                    <a:pt x="601" y="936"/>
                  </a:cubicBezTo>
                  <a:cubicBezTo>
                    <a:pt x="601" y="941"/>
                    <a:pt x="607" y="940"/>
                    <a:pt x="607" y="946"/>
                  </a:cubicBezTo>
                  <a:cubicBezTo>
                    <a:pt x="607" y="947"/>
                    <a:pt x="606" y="948"/>
                    <a:pt x="605" y="950"/>
                  </a:cubicBezTo>
                  <a:cubicBezTo>
                    <a:pt x="606" y="950"/>
                    <a:pt x="606" y="950"/>
                    <a:pt x="607" y="951"/>
                  </a:cubicBezTo>
                  <a:cubicBezTo>
                    <a:pt x="607" y="953"/>
                    <a:pt x="603" y="953"/>
                    <a:pt x="603" y="955"/>
                  </a:cubicBezTo>
                  <a:cubicBezTo>
                    <a:pt x="603" y="955"/>
                    <a:pt x="604" y="956"/>
                    <a:pt x="605" y="957"/>
                  </a:cubicBezTo>
                  <a:cubicBezTo>
                    <a:pt x="608" y="960"/>
                    <a:pt x="610" y="964"/>
                    <a:pt x="616" y="964"/>
                  </a:cubicBezTo>
                  <a:cubicBezTo>
                    <a:pt x="616" y="965"/>
                    <a:pt x="617" y="967"/>
                    <a:pt x="618" y="967"/>
                  </a:cubicBezTo>
                  <a:cubicBezTo>
                    <a:pt x="620" y="967"/>
                    <a:pt x="621" y="967"/>
                    <a:pt x="623" y="967"/>
                  </a:cubicBezTo>
                  <a:cubicBezTo>
                    <a:pt x="623" y="971"/>
                    <a:pt x="628" y="971"/>
                    <a:pt x="631" y="972"/>
                  </a:cubicBezTo>
                  <a:cubicBezTo>
                    <a:pt x="635" y="973"/>
                    <a:pt x="633" y="979"/>
                    <a:pt x="638" y="979"/>
                  </a:cubicBezTo>
                  <a:cubicBezTo>
                    <a:pt x="640" y="979"/>
                    <a:pt x="642" y="979"/>
                    <a:pt x="645" y="979"/>
                  </a:cubicBezTo>
                  <a:cubicBezTo>
                    <a:pt x="645" y="979"/>
                    <a:pt x="646" y="979"/>
                    <a:pt x="647" y="979"/>
                  </a:cubicBezTo>
                  <a:cubicBezTo>
                    <a:pt x="648" y="979"/>
                    <a:pt x="648" y="979"/>
                    <a:pt x="649" y="979"/>
                  </a:cubicBezTo>
                  <a:cubicBezTo>
                    <a:pt x="651" y="979"/>
                    <a:pt x="657" y="974"/>
                    <a:pt x="660" y="974"/>
                  </a:cubicBezTo>
                  <a:cubicBezTo>
                    <a:pt x="662" y="974"/>
                    <a:pt x="663" y="974"/>
                    <a:pt x="664" y="973"/>
                  </a:cubicBezTo>
                  <a:cubicBezTo>
                    <a:pt x="658" y="970"/>
                    <a:pt x="652" y="968"/>
                    <a:pt x="647" y="963"/>
                  </a:cubicBezTo>
                  <a:cubicBezTo>
                    <a:pt x="644" y="960"/>
                    <a:pt x="644" y="949"/>
                    <a:pt x="640" y="947"/>
                  </a:cubicBezTo>
                  <a:cubicBezTo>
                    <a:pt x="639" y="947"/>
                    <a:pt x="637" y="944"/>
                    <a:pt x="637" y="942"/>
                  </a:cubicBezTo>
                  <a:cubicBezTo>
                    <a:pt x="637" y="937"/>
                    <a:pt x="638" y="934"/>
                    <a:pt x="640" y="931"/>
                  </a:cubicBezTo>
                  <a:cubicBezTo>
                    <a:pt x="643" y="929"/>
                    <a:pt x="646" y="931"/>
                    <a:pt x="648" y="928"/>
                  </a:cubicBezTo>
                  <a:cubicBezTo>
                    <a:pt x="649" y="925"/>
                    <a:pt x="648" y="922"/>
                    <a:pt x="650" y="920"/>
                  </a:cubicBezTo>
                  <a:cubicBezTo>
                    <a:pt x="653" y="917"/>
                    <a:pt x="659" y="916"/>
                    <a:pt x="659" y="910"/>
                  </a:cubicBezTo>
                  <a:cubicBezTo>
                    <a:pt x="659" y="903"/>
                    <a:pt x="649" y="906"/>
                    <a:pt x="649" y="897"/>
                  </a:cubicBezTo>
                  <a:cubicBezTo>
                    <a:pt x="649" y="893"/>
                    <a:pt x="652" y="890"/>
                    <a:pt x="656" y="889"/>
                  </a:cubicBezTo>
                  <a:cubicBezTo>
                    <a:pt x="657" y="889"/>
                    <a:pt x="661" y="889"/>
                    <a:pt x="662" y="886"/>
                  </a:cubicBezTo>
                  <a:cubicBezTo>
                    <a:pt x="663" y="880"/>
                    <a:pt x="663" y="876"/>
                    <a:pt x="667" y="872"/>
                  </a:cubicBezTo>
                  <a:cubicBezTo>
                    <a:pt x="666" y="872"/>
                    <a:pt x="665" y="871"/>
                    <a:pt x="665" y="869"/>
                  </a:cubicBezTo>
                  <a:cubicBezTo>
                    <a:pt x="667" y="869"/>
                    <a:pt x="668" y="871"/>
                    <a:pt x="671" y="871"/>
                  </a:cubicBezTo>
                  <a:cubicBezTo>
                    <a:pt x="671" y="871"/>
                    <a:pt x="673" y="869"/>
                    <a:pt x="673" y="868"/>
                  </a:cubicBezTo>
                  <a:cubicBezTo>
                    <a:pt x="673" y="867"/>
                    <a:pt x="672" y="867"/>
                    <a:pt x="671" y="866"/>
                  </a:cubicBezTo>
                  <a:cubicBezTo>
                    <a:pt x="670" y="866"/>
                    <a:pt x="669" y="867"/>
                    <a:pt x="668" y="867"/>
                  </a:cubicBezTo>
                  <a:cubicBezTo>
                    <a:pt x="666" y="867"/>
                    <a:pt x="663" y="861"/>
                    <a:pt x="663" y="858"/>
                  </a:cubicBezTo>
                  <a:cubicBezTo>
                    <a:pt x="663" y="857"/>
                    <a:pt x="664" y="856"/>
                    <a:pt x="665" y="856"/>
                  </a:cubicBezTo>
                  <a:cubicBezTo>
                    <a:pt x="670" y="856"/>
                    <a:pt x="671" y="859"/>
                    <a:pt x="676" y="859"/>
                  </a:cubicBezTo>
                  <a:cubicBezTo>
                    <a:pt x="677" y="859"/>
                    <a:pt x="681" y="857"/>
                    <a:pt x="681" y="856"/>
                  </a:cubicBezTo>
                  <a:cubicBezTo>
                    <a:pt x="681" y="855"/>
                    <a:pt x="681" y="854"/>
                    <a:pt x="681" y="854"/>
                  </a:cubicBezTo>
                  <a:cubicBezTo>
                    <a:pt x="681" y="851"/>
                    <a:pt x="680" y="844"/>
                    <a:pt x="683" y="841"/>
                  </a:cubicBezTo>
                  <a:cubicBezTo>
                    <a:pt x="685" y="839"/>
                    <a:pt x="692" y="841"/>
                    <a:pt x="696" y="840"/>
                  </a:cubicBezTo>
                  <a:cubicBezTo>
                    <a:pt x="702" y="838"/>
                    <a:pt x="706" y="839"/>
                    <a:pt x="710" y="836"/>
                  </a:cubicBezTo>
                  <a:cubicBezTo>
                    <a:pt x="712" y="833"/>
                    <a:pt x="714" y="832"/>
                    <a:pt x="716" y="829"/>
                  </a:cubicBezTo>
                  <a:cubicBezTo>
                    <a:pt x="717" y="827"/>
                    <a:pt x="717" y="825"/>
                    <a:pt x="717" y="823"/>
                  </a:cubicBezTo>
                  <a:cubicBezTo>
                    <a:pt x="717" y="820"/>
                    <a:pt x="713" y="820"/>
                    <a:pt x="713" y="818"/>
                  </a:cubicBezTo>
                  <a:cubicBezTo>
                    <a:pt x="712" y="815"/>
                    <a:pt x="712" y="812"/>
                    <a:pt x="710" y="811"/>
                  </a:cubicBezTo>
                  <a:cubicBezTo>
                    <a:pt x="709" y="810"/>
                    <a:pt x="706" y="809"/>
                    <a:pt x="706" y="807"/>
                  </a:cubicBezTo>
                  <a:cubicBezTo>
                    <a:pt x="706" y="806"/>
                    <a:pt x="707" y="806"/>
                    <a:pt x="708" y="806"/>
                  </a:cubicBezTo>
                  <a:cubicBezTo>
                    <a:pt x="711" y="806"/>
                    <a:pt x="714" y="808"/>
                    <a:pt x="717" y="808"/>
                  </a:cubicBezTo>
                  <a:cubicBezTo>
                    <a:pt x="719" y="808"/>
                    <a:pt x="724" y="811"/>
                    <a:pt x="728" y="811"/>
                  </a:cubicBezTo>
                  <a:cubicBezTo>
                    <a:pt x="738" y="811"/>
                    <a:pt x="740" y="800"/>
                    <a:pt x="744" y="793"/>
                  </a:cubicBezTo>
                  <a:cubicBezTo>
                    <a:pt x="748" y="787"/>
                    <a:pt x="753" y="786"/>
                    <a:pt x="757" y="780"/>
                  </a:cubicBezTo>
                  <a:cubicBezTo>
                    <a:pt x="759" y="777"/>
                    <a:pt x="757" y="775"/>
                    <a:pt x="761" y="773"/>
                  </a:cubicBezTo>
                  <a:cubicBezTo>
                    <a:pt x="761" y="773"/>
                    <a:pt x="761" y="773"/>
                    <a:pt x="761" y="773"/>
                  </a:cubicBezTo>
                  <a:cubicBezTo>
                    <a:pt x="761" y="768"/>
                    <a:pt x="765" y="764"/>
                    <a:pt x="769" y="762"/>
                  </a:cubicBezTo>
                  <a:cubicBezTo>
                    <a:pt x="769" y="751"/>
                    <a:pt x="769" y="751"/>
                    <a:pt x="769" y="751"/>
                  </a:cubicBezTo>
                  <a:cubicBezTo>
                    <a:pt x="769" y="747"/>
                    <a:pt x="769" y="744"/>
                    <a:pt x="772" y="741"/>
                  </a:cubicBezTo>
                  <a:cubicBezTo>
                    <a:pt x="773" y="739"/>
                    <a:pt x="776" y="739"/>
                    <a:pt x="778" y="736"/>
                  </a:cubicBezTo>
                  <a:cubicBezTo>
                    <a:pt x="782" y="730"/>
                    <a:pt x="788" y="733"/>
                    <a:pt x="793" y="727"/>
                  </a:cubicBezTo>
                  <a:cubicBezTo>
                    <a:pt x="794" y="727"/>
                    <a:pt x="794" y="726"/>
                    <a:pt x="796" y="725"/>
                  </a:cubicBezTo>
                  <a:cubicBezTo>
                    <a:pt x="799" y="723"/>
                    <a:pt x="802" y="724"/>
                    <a:pt x="807" y="724"/>
                  </a:cubicBezTo>
                  <a:cubicBezTo>
                    <a:pt x="810" y="724"/>
                    <a:pt x="815" y="720"/>
                    <a:pt x="817" y="718"/>
                  </a:cubicBezTo>
                  <a:cubicBezTo>
                    <a:pt x="817" y="717"/>
                    <a:pt x="817" y="714"/>
                    <a:pt x="818" y="713"/>
                  </a:cubicBezTo>
                  <a:cubicBezTo>
                    <a:pt x="821" y="708"/>
                    <a:pt x="822" y="706"/>
                    <a:pt x="826" y="701"/>
                  </a:cubicBezTo>
                  <a:cubicBezTo>
                    <a:pt x="826" y="700"/>
                    <a:pt x="827" y="695"/>
                    <a:pt x="827" y="693"/>
                  </a:cubicBezTo>
                  <a:cubicBezTo>
                    <a:pt x="827" y="691"/>
                    <a:pt x="829" y="689"/>
                    <a:pt x="830" y="688"/>
                  </a:cubicBezTo>
                  <a:cubicBezTo>
                    <a:pt x="830" y="687"/>
                    <a:pt x="831" y="686"/>
                    <a:pt x="831" y="685"/>
                  </a:cubicBezTo>
                  <a:cubicBezTo>
                    <a:pt x="831" y="682"/>
                    <a:pt x="832" y="678"/>
                    <a:pt x="832" y="674"/>
                  </a:cubicBezTo>
                  <a:cubicBezTo>
                    <a:pt x="832" y="669"/>
                    <a:pt x="829" y="661"/>
                    <a:pt x="832" y="658"/>
                  </a:cubicBezTo>
                  <a:cubicBezTo>
                    <a:pt x="835" y="656"/>
                    <a:pt x="837" y="655"/>
                    <a:pt x="840" y="652"/>
                  </a:cubicBezTo>
                  <a:cubicBezTo>
                    <a:pt x="841" y="650"/>
                    <a:pt x="842" y="649"/>
                    <a:pt x="843" y="647"/>
                  </a:cubicBezTo>
                  <a:cubicBezTo>
                    <a:pt x="849" y="638"/>
                    <a:pt x="859" y="634"/>
                    <a:pt x="859" y="617"/>
                  </a:cubicBezTo>
                  <a:cubicBezTo>
                    <a:pt x="859" y="612"/>
                    <a:pt x="857" y="607"/>
                    <a:pt x="853" y="606"/>
                  </a:cubicBezTo>
                  <a:close/>
                  <a:moveTo>
                    <a:pt x="566" y="281"/>
                  </a:moveTo>
                  <a:cubicBezTo>
                    <a:pt x="567" y="280"/>
                    <a:pt x="568" y="280"/>
                    <a:pt x="568" y="279"/>
                  </a:cubicBezTo>
                  <a:cubicBezTo>
                    <a:pt x="568" y="280"/>
                    <a:pt x="567" y="280"/>
                    <a:pt x="566" y="281"/>
                  </a:cubicBezTo>
                  <a:close/>
                  <a:moveTo>
                    <a:pt x="569" y="272"/>
                  </a:moveTo>
                  <a:cubicBezTo>
                    <a:pt x="574" y="270"/>
                    <a:pt x="584" y="267"/>
                    <a:pt x="590" y="267"/>
                  </a:cubicBezTo>
                  <a:cubicBezTo>
                    <a:pt x="590" y="276"/>
                    <a:pt x="575" y="274"/>
                    <a:pt x="569" y="274"/>
                  </a:cubicBezTo>
                  <a:cubicBezTo>
                    <a:pt x="568" y="274"/>
                    <a:pt x="568" y="274"/>
                    <a:pt x="566" y="274"/>
                  </a:cubicBezTo>
                  <a:cubicBezTo>
                    <a:pt x="566" y="274"/>
                    <a:pt x="567" y="275"/>
                    <a:pt x="567" y="275"/>
                  </a:cubicBezTo>
                  <a:cubicBezTo>
                    <a:pt x="567" y="275"/>
                    <a:pt x="566" y="274"/>
                    <a:pt x="566" y="273"/>
                  </a:cubicBezTo>
                  <a:cubicBezTo>
                    <a:pt x="566" y="272"/>
                    <a:pt x="568" y="272"/>
                    <a:pt x="569" y="272"/>
                  </a:cubicBezTo>
                  <a:close/>
                  <a:moveTo>
                    <a:pt x="565" y="281"/>
                  </a:moveTo>
                  <a:cubicBezTo>
                    <a:pt x="560" y="284"/>
                    <a:pt x="552" y="287"/>
                    <a:pt x="547" y="287"/>
                  </a:cubicBezTo>
                  <a:cubicBezTo>
                    <a:pt x="545" y="287"/>
                    <a:pt x="544" y="284"/>
                    <a:pt x="544" y="282"/>
                  </a:cubicBezTo>
                  <a:cubicBezTo>
                    <a:pt x="545" y="283"/>
                    <a:pt x="546" y="284"/>
                    <a:pt x="548" y="284"/>
                  </a:cubicBezTo>
                  <a:cubicBezTo>
                    <a:pt x="550" y="284"/>
                    <a:pt x="550" y="283"/>
                    <a:pt x="551" y="282"/>
                  </a:cubicBezTo>
                  <a:cubicBezTo>
                    <a:pt x="553" y="280"/>
                    <a:pt x="556" y="280"/>
                    <a:pt x="559" y="280"/>
                  </a:cubicBezTo>
                  <a:cubicBezTo>
                    <a:pt x="562" y="280"/>
                    <a:pt x="564" y="282"/>
                    <a:pt x="565" y="281"/>
                  </a:cubicBezTo>
                  <a:close/>
                  <a:moveTo>
                    <a:pt x="504" y="234"/>
                  </a:moveTo>
                  <a:cubicBezTo>
                    <a:pt x="507" y="233"/>
                    <a:pt x="507" y="234"/>
                    <a:pt x="510" y="233"/>
                  </a:cubicBezTo>
                  <a:cubicBezTo>
                    <a:pt x="512" y="232"/>
                    <a:pt x="511" y="228"/>
                    <a:pt x="513" y="228"/>
                  </a:cubicBezTo>
                  <a:cubicBezTo>
                    <a:pt x="516" y="228"/>
                    <a:pt x="518" y="233"/>
                    <a:pt x="519" y="234"/>
                  </a:cubicBezTo>
                  <a:cubicBezTo>
                    <a:pt x="519" y="233"/>
                    <a:pt x="519" y="231"/>
                    <a:pt x="519" y="231"/>
                  </a:cubicBezTo>
                  <a:cubicBezTo>
                    <a:pt x="520" y="231"/>
                    <a:pt x="520" y="231"/>
                    <a:pt x="521" y="231"/>
                  </a:cubicBezTo>
                  <a:cubicBezTo>
                    <a:pt x="522" y="231"/>
                    <a:pt x="532" y="238"/>
                    <a:pt x="532" y="239"/>
                  </a:cubicBezTo>
                  <a:cubicBezTo>
                    <a:pt x="533" y="242"/>
                    <a:pt x="532" y="243"/>
                    <a:pt x="534" y="245"/>
                  </a:cubicBezTo>
                  <a:cubicBezTo>
                    <a:pt x="539" y="250"/>
                    <a:pt x="546" y="251"/>
                    <a:pt x="552" y="251"/>
                  </a:cubicBezTo>
                  <a:cubicBezTo>
                    <a:pt x="558" y="251"/>
                    <a:pt x="558" y="251"/>
                    <a:pt x="558" y="251"/>
                  </a:cubicBezTo>
                  <a:cubicBezTo>
                    <a:pt x="560" y="255"/>
                    <a:pt x="564" y="256"/>
                    <a:pt x="564" y="259"/>
                  </a:cubicBezTo>
                  <a:cubicBezTo>
                    <a:pt x="564" y="261"/>
                    <a:pt x="563" y="263"/>
                    <a:pt x="562" y="263"/>
                  </a:cubicBezTo>
                  <a:cubicBezTo>
                    <a:pt x="559" y="263"/>
                    <a:pt x="556" y="260"/>
                    <a:pt x="555" y="259"/>
                  </a:cubicBezTo>
                  <a:cubicBezTo>
                    <a:pt x="554" y="263"/>
                    <a:pt x="552" y="274"/>
                    <a:pt x="549" y="274"/>
                  </a:cubicBezTo>
                  <a:cubicBezTo>
                    <a:pt x="547" y="272"/>
                    <a:pt x="547" y="270"/>
                    <a:pt x="546" y="267"/>
                  </a:cubicBezTo>
                  <a:cubicBezTo>
                    <a:pt x="544" y="267"/>
                    <a:pt x="544" y="268"/>
                    <a:pt x="541" y="268"/>
                  </a:cubicBezTo>
                  <a:cubicBezTo>
                    <a:pt x="542" y="265"/>
                    <a:pt x="544" y="263"/>
                    <a:pt x="544" y="260"/>
                  </a:cubicBezTo>
                  <a:cubicBezTo>
                    <a:pt x="544" y="257"/>
                    <a:pt x="536" y="253"/>
                    <a:pt x="534" y="253"/>
                  </a:cubicBezTo>
                  <a:cubicBezTo>
                    <a:pt x="530" y="253"/>
                    <a:pt x="535" y="259"/>
                    <a:pt x="526" y="259"/>
                  </a:cubicBezTo>
                  <a:cubicBezTo>
                    <a:pt x="524" y="259"/>
                    <a:pt x="525" y="266"/>
                    <a:pt x="525" y="269"/>
                  </a:cubicBezTo>
                  <a:cubicBezTo>
                    <a:pt x="525" y="269"/>
                    <a:pt x="525" y="274"/>
                    <a:pt x="525" y="276"/>
                  </a:cubicBezTo>
                  <a:cubicBezTo>
                    <a:pt x="525" y="279"/>
                    <a:pt x="523" y="286"/>
                    <a:pt x="519" y="286"/>
                  </a:cubicBezTo>
                  <a:cubicBezTo>
                    <a:pt x="517" y="286"/>
                    <a:pt x="514" y="284"/>
                    <a:pt x="514" y="282"/>
                  </a:cubicBezTo>
                  <a:cubicBezTo>
                    <a:pt x="514" y="276"/>
                    <a:pt x="515" y="264"/>
                    <a:pt x="519" y="259"/>
                  </a:cubicBezTo>
                  <a:cubicBezTo>
                    <a:pt x="517" y="259"/>
                    <a:pt x="516" y="261"/>
                    <a:pt x="514" y="262"/>
                  </a:cubicBezTo>
                  <a:cubicBezTo>
                    <a:pt x="514" y="258"/>
                    <a:pt x="522" y="251"/>
                    <a:pt x="527" y="251"/>
                  </a:cubicBezTo>
                  <a:cubicBezTo>
                    <a:pt x="529" y="251"/>
                    <a:pt x="533" y="253"/>
                    <a:pt x="537" y="251"/>
                  </a:cubicBezTo>
                  <a:cubicBezTo>
                    <a:pt x="537" y="249"/>
                    <a:pt x="537" y="249"/>
                    <a:pt x="537" y="249"/>
                  </a:cubicBezTo>
                  <a:cubicBezTo>
                    <a:pt x="533" y="249"/>
                    <a:pt x="530" y="246"/>
                    <a:pt x="525" y="246"/>
                  </a:cubicBezTo>
                  <a:cubicBezTo>
                    <a:pt x="522" y="246"/>
                    <a:pt x="522" y="249"/>
                    <a:pt x="519" y="249"/>
                  </a:cubicBezTo>
                  <a:cubicBezTo>
                    <a:pt x="517" y="249"/>
                    <a:pt x="515" y="247"/>
                    <a:pt x="515" y="247"/>
                  </a:cubicBezTo>
                  <a:cubicBezTo>
                    <a:pt x="511" y="247"/>
                    <a:pt x="511" y="247"/>
                    <a:pt x="511" y="247"/>
                  </a:cubicBezTo>
                  <a:cubicBezTo>
                    <a:pt x="512" y="243"/>
                    <a:pt x="513" y="244"/>
                    <a:pt x="513" y="240"/>
                  </a:cubicBezTo>
                  <a:cubicBezTo>
                    <a:pt x="510" y="241"/>
                    <a:pt x="506" y="245"/>
                    <a:pt x="503" y="245"/>
                  </a:cubicBezTo>
                  <a:cubicBezTo>
                    <a:pt x="501" y="245"/>
                    <a:pt x="501" y="248"/>
                    <a:pt x="497" y="248"/>
                  </a:cubicBezTo>
                  <a:cubicBezTo>
                    <a:pt x="495" y="248"/>
                    <a:pt x="494" y="247"/>
                    <a:pt x="494" y="245"/>
                  </a:cubicBezTo>
                  <a:cubicBezTo>
                    <a:pt x="492" y="246"/>
                    <a:pt x="491" y="247"/>
                    <a:pt x="490" y="247"/>
                  </a:cubicBezTo>
                  <a:cubicBezTo>
                    <a:pt x="486" y="247"/>
                    <a:pt x="486" y="247"/>
                    <a:pt x="486" y="247"/>
                  </a:cubicBezTo>
                  <a:cubicBezTo>
                    <a:pt x="491" y="239"/>
                    <a:pt x="498" y="238"/>
                    <a:pt x="504" y="234"/>
                  </a:cubicBezTo>
                  <a:close/>
                  <a:moveTo>
                    <a:pt x="582" y="520"/>
                  </a:moveTo>
                  <a:cubicBezTo>
                    <a:pt x="582" y="520"/>
                    <a:pt x="582" y="520"/>
                    <a:pt x="583" y="520"/>
                  </a:cubicBezTo>
                  <a:cubicBezTo>
                    <a:pt x="582" y="520"/>
                    <a:pt x="582" y="520"/>
                    <a:pt x="582" y="52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2" name="PA_任意多边形 104"/>
            <p:cNvSpPr>
              <a:spLocks/>
            </p:cNvSpPr>
            <p:nvPr>
              <p:custDataLst>
                <p:tags r:id="rId106"/>
              </p:custDataLst>
            </p:nvPr>
          </p:nvSpPr>
          <p:spPr bwMode="auto">
            <a:xfrm>
              <a:off x="1877644" y="35421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3" name="PA_任意多边形 105"/>
            <p:cNvSpPr>
              <a:spLocks/>
            </p:cNvSpPr>
            <p:nvPr>
              <p:custDataLst>
                <p:tags r:id="rId107"/>
              </p:custDataLst>
            </p:nvPr>
          </p:nvSpPr>
          <p:spPr bwMode="auto">
            <a:xfrm>
              <a:off x="2704027" y="3716007"/>
              <a:ext cx="9739" cy="13912"/>
            </a:xfrm>
            <a:custGeom>
              <a:avLst/>
              <a:gdLst>
                <a:gd name="T0" fmla="*/ 0 w 3"/>
                <a:gd name="T1" fmla="*/ 0 h 4"/>
                <a:gd name="T2" fmla="*/ 2 w 3"/>
                <a:gd name="T3" fmla="*/ 4 h 4"/>
                <a:gd name="T4" fmla="*/ 3 w 3"/>
                <a:gd name="T5" fmla="*/ 3 h 4"/>
                <a:gd name="T6" fmla="*/ 1 w 3"/>
                <a:gd name="T7" fmla="*/ 0 h 4"/>
                <a:gd name="T8" fmla="*/ 0 w 3"/>
                <a:gd name="T9" fmla="*/ 0 h 4"/>
              </a:gdLst>
              <a:ahLst/>
              <a:cxnLst>
                <a:cxn ang="0">
                  <a:pos x="T0" y="T1"/>
                </a:cxn>
                <a:cxn ang="0">
                  <a:pos x="T2" y="T3"/>
                </a:cxn>
                <a:cxn ang="0">
                  <a:pos x="T4" y="T5"/>
                </a:cxn>
                <a:cxn ang="0">
                  <a:pos x="T6" y="T7"/>
                </a:cxn>
                <a:cxn ang="0">
                  <a:pos x="T8" y="T9"/>
                </a:cxn>
              </a:cxnLst>
              <a:rect l="0" t="0" r="r" b="b"/>
              <a:pathLst>
                <a:path w="3" h="4">
                  <a:moveTo>
                    <a:pt x="0" y="0"/>
                  </a:moveTo>
                  <a:cubicBezTo>
                    <a:pt x="0" y="2"/>
                    <a:pt x="0" y="4"/>
                    <a:pt x="2" y="4"/>
                  </a:cubicBezTo>
                  <a:cubicBezTo>
                    <a:pt x="2" y="4"/>
                    <a:pt x="3" y="3"/>
                    <a:pt x="3" y="3"/>
                  </a:cubicBezTo>
                  <a:cubicBezTo>
                    <a:pt x="3" y="1"/>
                    <a:pt x="2" y="0"/>
                    <a:pt x="1" y="0"/>
                  </a:cubicBezTo>
                  <a:cubicBezTo>
                    <a:pt x="0" y="0"/>
                    <a:pt x="0" y="0"/>
                    <a:pt x="0"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4" name="PA_任意多边形 106"/>
            <p:cNvSpPr>
              <a:spLocks/>
            </p:cNvSpPr>
            <p:nvPr>
              <p:custDataLst>
                <p:tags r:id="rId108"/>
              </p:custDataLst>
            </p:nvPr>
          </p:nvSpPr>
          <p:spPr bwMode="auto">
            <a:xfrm>
              <a:off x="2690115" y="3674269"/>
              <a:ext cx="19477" cy="5565"/>
            </a:xfrm>
            <a:custGeom>
              <a:avLst/>
              <a:gdLst>
                <a:gd name="T0" fmla="*/ 3 w 6"/>
                <a:gd name="T1" fmla="*/ 0 h 2"/>
                <a:gd name="T2" fmla="*/ 0 w 6"/>
                <a:gd name="T3" fmla="*/ 2 h 2"/>
                <a:gd name="T4" fmla="*/ 6 w 6"/>
                <a:gd name="T5" fmla="*/ 2 h 2"/>
                <a:gd name="T6" fmla="*/ 3 w 6"/>
                <a:gd name="T7" fmla="*/ 0 h 2"/>
              </a:gdLst>
              <a:ahLst/>
              <a:cxnLst>
                <a:cxn ang="0">
                  <a:pos x="T0" y="T1"/>
                </a:cxn>
                <a:cxn ang="0">
                  <a:pos x="T2" y="T3"/>
                </a:cxn>
                <a:cxn ang="0">
                  <a:pos x="T4" y="T5"/>
                </a:cxn>
                <a:cxn ang="0">
                  <a:pos x="T6" y="T7"/>
                </a:cxn>
              </a:cxnLst>
              <a:rect l="0" t="0" r="r" b="b"/>
              <a:pathLst>
                <a:path w="6" h="2">
                  <a:moveTo>
                    <a:pt x="3" y="0"/>
                  </a:moveTo>
                  <a:cubicBezTo>
                    <a:pt x="2" y="0"/>
                    <a:pt x="1" y="1"/>
                    <a:pt x="0" y="2"/>
                  </a:cubicBezTo>
                  <a:cubicBezTo>
                    <a:pt x="2" y="2"/>
                    <a:pt x="4" y="2"/>
                    <a:pt x="6" y="2"/>
                  </a:cubicBezTo>
                  <a:cubicBezTo>
                    <a:pt x="6" y="1"/>
                    <a:pt x="5" y="0"/>
                    <a:pt x="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5" name="PA_任意多边形 107"/>
            <p:cNvSpPr>
              <a:spLocks/>
            </p:cNvSpPr>
            <p:nvPr>
              <p:custDataLst>
                <p:tags r:id="rId109"/>
              </p:custDataLst>
            </p:nvPr>
          </p:nvSpPr>
          <p:spPr bwMode="auto">
            <a:xfrm>
              <a:off x="2723504" y="3684008"/>
              <a:ext cx="5565" cy="5565"/>
            </a:xfrm>
            <a:custGeom>
              <a:avLst/>
              <a:gdLst>
                <a:gd name="T0" fmla="*/ 0 w 2"/>
                <a:gd name="T1" fmla="*/ 0 h 2"/>
                <a:gd name="T2" fmla="*/ 2 w 2"/>
                <a:gd name="T3" fmla="*/ 1 h 2"/>
                <a:gd name="T4" fmla="*/ 0 w 2"/>
                <a:gd name="T5" fmla="*/ 0 h 2"/>
              </a:gdLst>
              <a:ahLst/>
              <a:cxnLst>
                <a:cxn ang="0">
                  <a:pos x="T0" y="T1"/>
                </a:cxn>
                <a:cxn ang="0">
                  <a:pos x="T2" y="T3"/>
                </a:cxn>
                <a:cxn ang="0">
                  <a:pos x="T4" y="T5"/>
                </a:cxn>
              </a:cxnLst>
              <a:rect l="0" t="0" r="r" b="b"/>
              <a:pathLst>
                <a:path w="2" h="2">
                  <a:moveTo>
                    <a:pt x="0" y="0"/>
                  </a:moveTo>
                  <a:cubicBezTo>
                    <a:pt x="0" y="0"/>
                    <a:pt x="1" y="2"/>
                    <a:pt x="2" y="1"/>
                  </a:cubicBezTo>
                  <a:lnTo>
                    <a:pt x="0" y="0"/>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6" name="PA_任意多边形 108"/>
            <p:cNvSpPr>
              <a:spLocks/>
            </p:cNvSpPr>
            <p:nvPr>
              <p:custDataLst>
                <p:tags r:id="rId110"/>
              </p:custDataLst>
            </p:nvPr>
          </p:nvSpPr>
          <p:spPr bwMode="auto">
            <a:xfrm>
              <a:off x="2798630" y="3795308"/>
              <a:ext cx="16695" cy="9739"/>
            </a:xfrm>
            <a:custGeom>
              <a:avLst/>
              <a:gdLst>
                <a:gd name="T0" fmla="*/ 5 w 5"/>
                <a:gd name="T1" fmla="*/ 2 h 3"/>
                <a:gd name="T2" fmla="*/ 5 w 5"/>
                <a:gd name="T3" fmla="*/ 0 h 3"/>
                <a:gd name="T4" fmla="*/ 0 w 5"/>
                <a:gd name="T5" fmla="*/ 2 h 3"/>
                <a:gd name="T6" fmla="*/ 0 w 5"/>
                <a:gd name="T7" fmla="*/ 3 h 3"/>
                <a:gd name="T8" fmla="*/ 1 w 5"/>
                <a:gd name="T9" fmla="*/ 3 h 3"/>
                <a:gd name="T10" fmla="*/ 5 w 5"/>
                <a:gd name="T11" fmla="*/ 2 h 3"/>
              </a:gdLst>
              <a:ahLst/>
              <a:cxnLst>
                <a:cxn ang="0">
                  <a:pos x="T0" y="T1"/>
                </a:cxn>
                <a:cxn ang="0">
                  <a:pos x="T2" y="T3"/>
                </a:cxn>
                <a:cxn ang="0">
                  <a:pos x="T4" y="T5"/>
                </a:cxn>
                <a:cxn ang="0">
                  <a:pos x="T6" y="T7"/>
                </a:cxn>
                <a:cxn ang="0">
                  <a:pos x="T8" y="T9"/>
                </a:cxn>
                <a:cxn ang="0">
                  <a:pos x="T10" y="T11"/>
                </a:cxn>
              </a:cxnLst>
              <a:rect l="0" t="0" r="r" b="b"/>
              <a:pathLst>
                <a:path w="5" h="3">
                  <a:moveTo>
                    <a:pt x="5" y="2"/>
                  </a:moveTo>
                  <a:cubicBezTo>
                    <a:pt x="5" y="0"/>
                    <a:pt x="5" y="0"/>
                    <a:pt x="5" y="0"/>
                  </a:cubicBezTo>
                  <a:cubicBezTo>
                    <a:pt x="4" y="1"/>
                    <a:pt x="2" y="2"/>
                    <a:pt x="0" y="2"/>
                  </a:cubicBezTo>
                  <a:cubicBezTo>
                    <a:pt x="0" y="2"/>
                    <a:pt x="0" y="3"/>
                    <a:pt x="0" y="3"/>
                  </a:cubicBezTo>
                  <a:cubicBezTo>
                    <a:pt x="0" y="3"/>
                    <a:pt x="1" y="3"/>
                    <a:pt x="1" y="3"/>
                  </a:cubicBezTo>
                  <a:cubicBezTo>
                    <a:pt x="2" y="3"/>
                    <a:pt x="4" y="3"/>
                    <a:pt x="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7" name="PA_任意多边形 109"/>
            <p:cNvSpPr>
              <a:spLocks/>
            </p:cNvSpPr>
            <p:nvPr>
              <p:custDataLst>
                <p:tags r:id="rId111"/>
              </p:custDataLst>
            </p:nvPr>
          </p:nvSpPr>
          <p:spPr bwMode="auto">
            <a:xfrm>
              <a:off x="1465844" y="2853432"/>
              <a:ext cx="40345" cy="59824"/>
            </a:xfrm>
            <a:custGeom>
              <a:avLst/>
              <a:gdLst>
                <a:gd name="T0" fmla="*/ 10 w 12"/>
                <a:gd name="T1" fmla="*/ 9 h 18"/>
                <a:gd name="T2" fmla="*/ 8 w 12"/>
                <a:gd name="T3" fmla="*/ 9 h 18"/>
                <a:gd name="T4" fmla="*/ 8 w 12"/>
                <a:gd name="T5" fmla="*/ 0 h 18"/>
                <a:gd name="T6" fmla="*/ 3 w 12"/>
                <a:gd name="T7" fmla="*/ 0 h 18"/>
                <a:gd name="T8" fmla="*/ 0 w 12"/>
                <a:gd name="T9" fmla="*/ 2 h 18"/>
                <a:gd name="T10" fmla="*/ 6 w 12"/>
                <a:gd name="T11" fmla="*/ 9 h 18"/>
                <a:gd name="T12" fmla="*/ 10 w 12"/>
                <a:gd name="T13" fmla="*/ 18 h 18"/>
                <a:gd name="T14" fmla="*/ 10 w 12"/>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0" y="9"/>
                  </a:moveTo>
                  <a:cubicBezTo>
                    <a:pt x="10" y="9"/>
                    <a:pt x="8" y="10"/>
                    <a:pt x="8" y="9"/>
                  </a:cubicBezTo>
                  <a:cubicBezTo>
                    <a:pt x="7" y="5"/>
                    <a:pt x="8" y="5"/>
                    <a:pt x="8" y="0"/>
                  </a:cubicBezTo>
                  <a:cubicBezTo>
                    <a:pt x="5" y="1"/>
                    <a:pt x="7" y="0"/>
                    <a:pt x="3" y="0"/>
                  </a:cubicBezTo>
                  <a:cubicBezTo>
                    <a:pt x="2" y="0"/>
                    <a:pt x="0" y="0"/>
                    <a:pt x="0" y="2"/>
                  </a:cubicBezTo>
                  <a:cubicBezTo>
                    <a:pt x="0" y="5"/>
                    <a:pt x="3" y="8"/>
                    <a:pt x="6" y="9"/>
                  </a:cubicBezTo>
                  <a:cubicBezTo>
                    <a:pt x="6" y="12"/>
                    <a:pt x="7" y="15"/>
                    <a:pt x="10" y="18"/>
                  </a:cubicBezTo>
                  <a:cubicBezTo>
                    <a:pt x="12" y="15"/>
                    <a:pt x="10" y="12"/>
                    <a:pt x="10" y="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8" name="PA_任意多边形 110"/>
            <p:cNvSpPr>
              <a:spLocks/>
            </p:cNvSpPr>
            <p:nvPr>
              <p:custDataLst>
                <p:tags r:id="rId112"/>
              </p:custDataLst>
            </p:nvPr>
          </p:nvSpPr>
          <p:spPr bwMode="auto">
            <a:xfrm>
              <a:off x="1827560" y="2292759"/>
              <a:ext cx="392323" cy="208687"/>
            </a:xfrm>
            <a:custGeom>
              <a:avLst/>
              <a:gdLst>
                <a:gd name="T0" fmla="*/ 110 w 119"/>
                <a:gd name="T1" fmla="*/ 49 h 63"/>
                <a:gd name="T2" fmla="*/ 119 w 119"/>
                <a:gd name="T3" fmla="*/ 47 h 63"/>
                <a:gd name="T4" fmla="*/ 96 w 119"/>
                <a:gd name="T5" fmla="*/ 31 h 63"/>
                <a:gd name="T6" fmla="*/ 90 w 119"/>
                <a:gd name="T7" fmla="*/ 12 h 63"/>
                <a:gd name="T8" fmla="*/ 94 w 119"/>
                <a:gd name="T9" fmla="*/ 4 h 63"/>
                <a:gd name="T10" fmla="*/ 87 w 119"/>
                <a:gd name="T11" fmla="*/ 0 h 63"/>
                <a:gd name="T12" fmla="*/ 80 w 119"/>
                <a:gd name="T13" fmla="*/ 3 h 63"/>
                <a:gd name="T14" fmla="*/ 80 w 119"/>
                <a:gd name="T15" fmla="*/ 6 h 63"/>
                <a:gd name="T16" fmla="*/ 74 w 119"/>
                <a:gd name="T17" fmla="*/ 6 h 63"/>
                <a:gd name="T18" fmla="*/ 70 w 119"/>
                <a:gd name="T19" fmla="*/ 9 h 63"/>
                <a:gd name="T20" fmla="*/ 75 w 119"/>
                <a:gd name="T21" fmla="*/ 24 h 63"/>
                <a:gd name="T22" fmla="*/ 72 w 119"/>
                <a:gd name="T23" fmla="*/ 26 h 63"/>
                <a:gd name="T24" fmla="*/ 68 w 119"/>
                <a:gd name="T25" fmla="*/ 17 h 63"/>
                <a:gd name="T26" fmla="*/ 60 w 119"/>
                <a:gd name="T27" fmla="*/ 11 h 63"/>
                <a:gd name="T28" fmla="*/ 56 w 119"/>
                <a:gd name="T29" fmla="*/ 11 h 63"/>
                <a:gd name="T30" fmla="*/ 57 w 119"/>
                <a:gd name="T31" fmla="*/ 15 h 63"/>
                <a:gd name="T32" fmla="*/ 50 w 119"/>
                <a:gd name="T33" fmla="*/ 17 h 63"/>
                <a:gd name="T34" fmla="*/ 40 w 119"/>
                <a:gd name="T35" fmla="*/ 10 h 63"/>
                <a:gd name="T36" fmla="*/ 33 w 119"/>
                <a:gd name="T37" fmla="*/ 14 h 63"/>
                <a:gd name="T38" fmla="*/ 29 w 119"/>
                <a:gd name="T39" fmla="*/ 6 h 63"/>
                <a:gd name="T40" fmla="*/ 0 w 119"/>
                <a:gd name="T41" fmla="*/ 26 h 63"/>
                <a:gd name="T42" fmla="*/ 7 w 119"/>
                <a:gd name="T43" fmla="*/ 30 h 63"/>
                <a:gd name="T44" fmla="*/ 15 w 119"/>
                <a:gd name="T45" fmla="*/ 30 h 63"/>
                <a:gd name="T46" fmla="*/ 6 w 119"/>
                <a:gd name="T47" fmla="*/ 35 h 63"/>
                <a:gd name="T48" fmla="*/ 23 w 119"/>
                <a:gd name="T49" fmla="*/ 39 h 63"/>
                <a:gd name="T50" fmla="*/ 35 w 119"/>
                <a:gd name="T51" fmla="*/ 39 h 63"/>
                <a:gd name="T52" fmla="*/ 41 w 119"/>
                <a:gd name="T53" fmla="*/ 41 h 63"/>
                <a:gd name="T54" fmla="*/ 33 w 119"/>
                <a:gd name="T55" fmla="*/ 42 h 63"/>
                <a:gd name="T56" fmla="*/ 11 w 119"/>
                <a:gd name="T57" fmla="*/ 47 h 63"/>
                <a:gd name="T58" fmla="*/ 22 w 119"/>
                <a:gd name="T59" fmla="*/ 55 h 63"/>
                <a:gd name="T60" fmla="*/ 34 w 119"/>
                <a:gd name="T61" fmla="*/ 57 h 63"/>
                <a:gd name="T62" fmla="*/ 39 w 119"/>
                <a:gd name="T63" fmla="*/ 63 h 63"/>
                <a:gd name="T64" fmla="*/ 59 w 119"/>
                <a:gd name="T65" fmla="*/ 63 h 63"/>
                <a:gd name="T66" fmla="*/ 75 w 119"/>
                <a:gd name="T67" fmla="*/ 58 h 63"/>
                <a:gd name="T68" fmla="*/ 81 w 119"/>
                <a:gd name="T69" fmla="*/ 54 h 63"/>
                <a:gd name="T70" fmla="*/ 100 w 119"/>
                <a:gd name="T71" fmla="*/ 60 h 63"/>
                <a:gd name="T72" fmla="*/ 113 w 119"/>
                <a:gd name="T73" fmla="*/ 56 h 63"/>
                <a:gd name="T74" fmla="*/ 110 w 119"/>
                <a:gd name="T75" fmla="*/ 53 h 63"/>
                <a:gd name="T76" fmla="*/ 107 w 119"/>
                <a:gd name="T77" fmla="*/ 51 h 63"/>
                <a:gd name="T78" fmla="*/ 110 w 119"/>
                <a:gd name="T79" fmla="*/ 4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63">
                  <a:moveTo>
                    <a:pt x="110" y="49"/>
                  </a:moveTo>
                  <a:cubicBezTo>
                    <a:pt x="114" y="49"/>
                    <a:pt x="115" y="50"/>
                    <a:pt x="119" y="47"/>
                  </a:cubicBezTo>
                  <a:cubicBezTo>
                    <a:pt x="115" y="43"/>
                    <a:pt x="96" y="38"/>
                    <a:pt x="96" y="31"/>
                  </a:cubicBezTo>
                  <a:cubicBezTo>
                    <a:pt x="96" y="25"/>
                    <a:pt x="90" y="20"/>
                    <a:pt x="90" y="12"/>
                  </a:cubicBezTo>
                  <a:cubicBezTo>
                    <a:pt x="90" y="10"/>
                    <a:pt x="94" y="8"/>
                    <a:pt x="94" y="4"/>
                  </a:cubicBezTo>
                  <a:cubicBezTo>
                    <a:pt x="94" y="1"/>
                    <a:pt x="91" y="0"/>
                    <a:pt x="87" y="0"/>
                  </a:cubicBezTo>
                  <a:cubicBezTo>
                    <a:pt x="83" y="0"/>
                    <a:pt x="80" y="1"/>
                    <a:pt x="80" y="3"/>
                  </a:cubicBezTo>
                  <a:cubicBezTo>
                    <a:pt x="80" y="4"/>
                    <a:pt x="80" y="5"/>
                    <a:pt x="80" y="6"/>
                  </a:cubicBezTo>
                  <a:cubicBezTo>
                    <a:pt x="76" y="7"/>
                    <a:pt x="78" y="6"/>
                    <a:pt x="74" y="6"/>
                  </a:cubicBezTo>
                  <a:cubicBezTo>
                    <a:pt x="72" y="6"/>
                    <a:pt x="70" y="7"/>
                    <a:pt x="70" y="9"/>
                  </a:cubicBezTo>
                  <a:cubicBezTo>
                    <a:pt x="70" y="11"/>
                    <a:pt x="73" y="21"/>
                    <a:pt x="75" y="24"/>
                  </a:cubicBezTo>
                  <a:cubicBezTo>
                    <a:pt x="74" y="25"/>
                    <a:pt x="74" y="26"/>
                    <a:pt x="72" y="26"/>
                  </a:cubicBezTo>
                  <a:cubicBezTo>
                    <a:pt x="68" y="26"/>
                    <a:pt x="69" y="20"/>
                    <a:pt x="68" y="17"/>
                  </a:cubicBezTo>
                  <a:cubicBezTo>
                    <a:pt x="67" y="15"/>
                    <a:pt x="64" y="11"/>
                    <a:pt x="60" y="11"/>
                  </a:cubicBezTo>
                  <a:cubicBezTo>
                    <a:pt x="56" y="11"/>
                    <a:pt x="56" y="11"/>
                    <a:pt x="56" y="11"/>
                  </a:cubicBezTo>
                  <a:cubicBezTo>
                    <a:pt x="56" y="11"/>
                    <a:pt x="56" y="13"/>
                    <a:pt x="57" y="15"/>
                  </a:cubicBezTo>
                  <a:cubicBezTo>
                    <a:pt x="54" y="16"/>
                    <a:pt x="52" y="16"/>
                    <a:pt x="50" y="17"/>
                  </a:cubicBezTo>
                  <a:cubicBezTo>
                    <a:pt x="48" y="13"/>
                    <a:pt x="46" y="10"/>
                    <a:pt x="40" y="10"/>
                  </a:cubicBezTo>
                  <a:cubicBezTo>
                    <a:pt x="36" y="10"/>
                    <a:pt x="34" y="13"/>
                    <a:pt x="33" y="14"/>
                  </a:cubicBezTo>
                  <a:cubicBezTo>
                    <a:pt x="32" y="13"/>
                    <a:pt x="32" y="6"/>
                    <a:pt x="29" y="6"/>
                  </a:cubicBezTo>
                  <a:cubicBezTo>
                    <a:pt x="21" y="6"/>
                    <a:pt x="0" y="14"/>
                    <a:pt x="0" y="26"/>
                  </a:cubicBezTo>
                  <a:cubicBezTo>
                    <a:pt x="0" y="27"/>
                    <a:pt x="4" y="30"/>
                    <a:pt x="7" y="30"/>
                  </a:cubicBezTo>
                  <a:cubicBezTo>
                    <a:pt x="10" y="30"/>
                    <a:pt x="11" y="29"/>
                    <a:pt x="15" y="30"/>
                  </a:cubicBezTo>
                  <a:cubicBezTo>
                    <a:pt x="12" y="32"/>
                    <a:pt x="6" y="30"/>
                    <a:pt x="6" y="35"/>
                  </a:cubicBezTo>
                  <a:cubicBezTo>
                    <a:pt x="6" y="41"/>
                    <a:pt x="18" y="39"/>
                    <a:pt x="23" y="39"/>
                  </a:cubicBezTo>
                  <a:cubicBezTo>
                    <a:pt x="25" y="39"/>
                    <a:pt x="31" y="39"/>
                    <a:pt x="35" y="39"/>
                  </a:cubicBezTo>
                  <a:cubicBezTo>
                    <a:pt x="37" y="39"/>
                    <a:pt x="39" y="40"/>
                    <a:pt x="41" y="41"/>
                  </a:cubicBezTo>
                  <a:cubicBezTo>
                    <a:pt x="38" y="42"/>
                    <a:pt x="37" y="42"/>
                    <a:pt x="33" y="42"/>
                  </a:cubicBezTo>
                  <a:cubicBezTo>
                    <a:pt x="24" y="42"/>
                    <a:pt x="17" y="43"/>
                    <a:pt x="11" y="47"/>
                  </a:cubicBezTo>
                  <a:cubicBezTo>
                    <a:pt x="13" y="50"/>
                    <a:pt x="17" y="55"/>
                    <a:pt x="22" y="55"/>
                  </a:cubicBezTo>
                  <a:cubicBezTo>
                    <a:pt x="25" y="55"/>
                    <a:pt x="32" y="55"/>
                    <a:pt x="34" y="57"/>
                  </a:cubicBezTo>
                  <a:cubicBezTo>
                    <a:pt x="37" y="59"/>
                    <a:pt x="35" y="63"/>
                    <a:pt x="39" y="63"/>
                  </a:cubicBezTo>
                  <a:cubicBezTo>
                    <a:pt x="45" y="63"/>
                    <a:pt x="49" y="63"/>
                    <a:pt x="59" y="63"/>
                  </a:cubicBezTo>
                  <a:cubicBezTo>
                    <a:pt x="64" y="59"/>
                    <a:pt x="69" y="61"/>
                    <a:pt x="75" y="58"/>
                  </a:cubicBezTo>
                  <a:cubicBezTo>
                    <a:pt x="79" y="56"/>
                    <a:pt x="77" y="54"/>
                    <a:pt x="81" y="54"/>
                  </a:cubicBezTo>
                  <a:cubicBezTo>
                    <a:pt x="88" y="54"/>
                    <a:pt x="91" y="60"/>
                    <a:pt x="100" y="60"/>
                  </a:cubicBezTo>
                  <a:cubicBezTo>
                    <a:pt x="105" y="60"/>
                    <a:pt x="111" y="60"/>
                    <a:pt x="113" y="56"/>
                  </a:cubicBezTo>
                  <a:cubicBezTo>
                    <a:pt x="112" y="55"/>
                    <a:pt x="111" y="55"/>
                    <a:pt x="110" y="53"/>
                  </a:cubicBezTo>
                  <a:cubicBezTo>
                    <a:pt x="109" y="53"/>
                    <a:pt x="107" y="53"/>
                    <a:pt x="107" y="51"/>
                  </a:cubicBezTo>
                  <a:cubicBezTo>
                    <a:pt x="107" y="49"/>
                    <a:pt x="108" y="49"/>
                    <a:pt x="110" y="4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09" name="PA_任意多边形 111"/>
            <p:cNvSpPr>
              <a:spLocks/>
            </p:cNvSpPr>
            <p:nvPr>
              <p:custDataLst>
                <p:tags r:id="rId113"/>
              </p:custDataLst>
            </p:nvPr>
          </p:nvSpPr>
          <p:spPr bwMode="auto">
            <a:xfrm>
              <a:off x="1682874" y="2256586"/>
              <a:ext cx="221204" cy="146081"/>
            </a:xfrm>
            <a:custGeom>
              <a:avLst/>
              <a:gdLst>
                <a:gd name="T0" fmla="*/ 11 w 67"/>
                <a:gd name="T1" fmla="*/ 38 h 44"/>
                <a:gd name="T2" fmla="*/ 15 w 67"/>
                <a:gd name="T3" fmla="*/ 42 h 44"/>
                <a:gd name="T4" fmla="*/ 18 w 67"/>
                <a:gd name="T5" fmla="*/ 44 h 44"/>
                <a:gd name="T6" fmla="*/ 35 w 67"/>
                <a:gd name="T7" fmla="*/ 37 h 44"/>
                <a:gd name="T8" fmla="*/ 52 w 67"/>
                <a:gd name="T9" fmla="*/ 20 h 44"/>
                <a:gd name="T10" fmla="*/ 67 w 67"/>
                <a:gd name="T11" fmla="*/ 15 h 44"/>
                <a:gd name="T12" fmla="*/ 51 w 67"/>
                <a:gd name="T13" fmla="*/ 5 h 44"/>
                <a:gd name="T14" fmla="*/ 43 w 67"/>
                <a:gd name="T15" fmla="*/ 6 h 44"/>
                <a:gd name="T16" fmla="*/ 31 w 67"/>
                <a:gd name="T17" fmla="*/ 1 h 44"/>
                <a:gd name="T18" fmla="*/ 22 w 67"/>
                <a:gd name="T19" fmla="*/ 3 h 44"/>
                <a:gd name="T20" fmla="*/ 8 w 67"/>
                <a:gd name="T21" fmla="*/ 3 h 44"/>
                <a:gd name="T22" fmla="*/ 12 w 67"/>
                <a:gd name="T23" fmla="*/ 11 h 44"/>
                <a:gd name="T24" fmla="*/ 0 w 67"/>
                <a:gd name="T25" fmla="*/ 33 h 44"/>
                <a:gd name="T26" fmla="*/ 11 w 67"/>
                <a:gd name="T2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44">
                  <a:moveTo>
                    <a:pt x="11" y="38"/>
                  </a:moveTo>
                  <a:cubicBezTo>
                    <a:pt x="12" y="39"/>
                    <a:pt x="13" y="42"/>
                    <a:pt x="15" y="42"/>
                  </a:cubicBezTo>
                  <a:cubicBezTo>
                    <a:pt x="16" y="42"/>
                    <a:pt x="16" y="44"/>
                    <a:pt x="18" y="44"/>
                  </a:cubicBezTo>
                  <a:cubicBezTo>
                    <a:pt x="20" y="44"/>
                    <a:pt x="35" y="39"/>
                    <a:pt x="35" y="37"/>
                  </a:cubicBezTo>
                  <a:cubicBezTo>
                    <a:pt x="35" y="32"/>
                    <a:pt x="45" y="22"/>
                    <a:pt x="52" y="20"/>
                  </a:cubicBezTo>
                  <a:cubicBezTo>
                    <a:pt x="55" y="19"/>
                    <a:pt x="67" y="18"/>
                    <a:pt x="67" y="15"/>
                  </a:cubicBezTo>
                  <a:cubicBezTo>
                    <a:pt x="67" y="10"/>
                    <a:pt x="56" y="5"/>
                    <a:pt x="51" y="5"/>
                  </a:cubicBezTo>
                  <a:cubicBezTo>
                    <a:pt x="48" y="5"/>
                    <a:pt x="45" y="8"/>
                    <a:pt x="43" y="6"/>
                  </a:cubicBezTo>
                  <a:cubicBezTo>
                    <a:pt x="38" y="6"/>
                    <a:pt x="36" y="3"/>
                    <a:pt x="31" y="1"/>
                  </a:cubicBezTo>
                  <a:cubicBezTo>
                    <a:pt x="27" y="0"/>
                    <a:pt x="24" y="3"/>
                    <a:pt x="22" y="3"/>
                  </a:cubicBezTo>
                  <a:cubicBezTo>
                    <a:pt x="16" y="3"/>
                    <a:pt x="14" y="1"/>
                    <a:pt x="8" y="3"/>
                  </a:cubicBezTo>
                  <a:cubicBezTo>
                    <a:pt x="8" y="6"/>
                    <a:pt x="12" y="9"/>
                    <a:pt x="12" y="11"/>
                  </a:cubicBezTo>
                  <a:cubicBezTo>
                    <a:pt x="12" y="19"/>
                    <a:pt x="0" y="25"/>
                    <a:pt x="0" y="33"/>
                  </a:cubicBezTo>
                  <a:cubicBezTo>
                    <a:pt x="0" y="36"/>
                    <a:pt x="9" y="35"/>
                    <a:pt x="11" y="38"/>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0" name="PA_任意多边形 112"/>
            <p:cNvSpPr>
              <a:spLocks noEditPoints="1"/>
            </p:cNvSpPr>
            <p:nvPr>
              <p:custDataLst>
                <p:tags r:id="rId114"/>
              </p:custDataLst>
            </p:nvPr>
          </p:nvSpPr>
          <p:spPr bwMode="auto">
            <a:xfrm>
              <a:off x="1858167" y="2157807"/>
              <a:ext cx="260158" cy="108517"/>
            </a:xfrm>
            <a:custGeom>
              <a:avLst/>
              <a:gdLst>
                <a:gd name="T0" fmla="*/ 14 w 79"/>
                <a:gd name="T1" fmla="*/ 8 h 33"/>
                <a:gd name="T2" fmla="*/ 13 w 79"/>
                <a:gd name="T3" fmla="*/ 8 h 33"/>
                <a:gd name="T4" fmla="*/ 8 w 79"/>
                <a:gd name="T5" fmla="*/ 11 h 33"/>
                <a:gd name="T6" fmla="*/ 11 w 79"/>
                <a:gd name="T7" fmla="*/ 12 h 33"/>
                <a:gd name="T8" fmla="*/ 10 w 79"/>
                <a:gd name="T9" fmla="*/ 12 h 33"/>
                <a:gd name="T10" fmla="*/ 6 w 79"/>
                <a:gd name="T11" fmla="*/ 12 h 33"/>
                <a:gd name="T12" fmla="*/ 6 w 79"/>
                <a:gd name="T13" fmla="*/ 15 h 33"/>
                <a:gd name="T14" fmla="*/ 8 w 79"/>
                <a:gd name="T15" fmla="*/ 16 h 33"/>
                <a:gd name="T16" fmla="*/ 6 w 79"/>
                <a:gd name="T17" fmla="*/ 16 h 33"/>
                <a:gd name="T18" fmla="*/ 0 w 79"/>
                <a:gd name="T19" fmla="*/ 18 h 33"/>
                <a:gd name="T20" fmla="*/ 0 w 79"/>
                <a:gd name="T21" fmla="*/ 21 h 33"/>
                <a:gd name="T22" fmla="*/ 3 w 79"/>
                <a:gd name="T23" fmla="*/ 25 h 33"/>
                <a:gd name="T24" fmla="*/ 11 w 79"/>
                <a:gd name="T25" fmla="*/ 26 h 33"/>
                <a:gd name="T26" fmla="*/ 21 w 79"/>
                <a:gd name="T27" fmla="*/ 25 h 33"/>
                <a:gd name="T28" fmla="*/ 23 w 79"/>
                <a:gd name="T29" fmla="*/ 22 h 33"/>
                <a:gd name="T30" fmla="*/ 27 w 79"/>
                <a:gd name="T31" fmla="*/ 27 h 33"/>
                <a:gd name="T32" fmla="*/ 21 w 79"/>
                <a:gd name="T33" fmla="*/ 30 h 33"/>
                <a:gd name="T34" fmla="*/ 27 w 79"/>
                <a:gd name="T35" fmla="*/ 33 h 33"/>
                <a:gd name="T36" fmla="*/ 42 w 79"/>
                <a:gd name="T37" fmla="*/ 30 h 33"/>
                <a:gd name="T38" fmla="*/ 57 w 79"/>
                <a:gd name="T39" fmla="*/ 26 h 33"/>
                <a:gd name="T40" fmla="*/ 72 w 79"/>
                <a:gd name="T41" fmla="*/ 26 h 33"/>
                <a:gd name="T42" fmla="*/ 79 w 79"/>
                <a:gd name="T43" fmla="*/ 16 h 33"/>
                <a:gd name="T44" fmla="*/ 74 w 79"/>
                <a:gd name="T45" fmla="*/ 10 h 33"/>
                <a:gd name="T46" fmla="*/ 68 w 79"/>
                <a:gd name="T47" fmla="*/ 13 h 33"/>
                <a:gd name="T48" fmla="*/ 59 w 79"/>
                <a:gd name="T49" fmla="*/ 4 h 33"/>
                <a:gd name="T50" fmla="*/ 59 w 79"/>
                <a:gd name="T51" fmla="*/ 1 h 33"/>
                <a:gd name="T52" fmla="*/ 55 w 79"/>
                <a:gd name="T53" fmla="*/ 0 h 33"/>
                <a:gd name="T54" fmla="*/ 48 w 79"/>
                <a:gd name="T55" fmla="*/ 7 h 33"/>
                <a:gd name="T56" fmla="*/ 54 w 79"/>
                <a:gd name="T57" fmla="*/ 10 h 33"/>
                <a:gd name="T58" fmla="*/ 54 w 79"/>
                <a:gd name="T59" fmla="*/ 13 h 33"/>
                <a:gd name="T60" fmla="*/ 51 w 79"/>
                <a:gd name="T61" fmla="*/ 14 h 33"/>
                <a:gd name="T62" fmla="*/ 55 w 79"/>
                <a:gd name="T63" fmla="*/ 15 h 33"/>
                <a:gd name="T64" fmla="*/ 50 w 79"/>
                <a:gd name="T65" fmla="*/ 17 h 33"/>
                <a:gd name="T66" fmla="*/ 28 w 79"/>
                <a:gd name="T67" fmla="*/ 8 h 33"/>
                <a:gd name="T68" fmla="*/ 23 w 79"/>
                <a:gd name="T69" fmla="*/ 8 h 33"/>
                <a:gd name="T70" fmla="*/ 19 w 79"/>
                <a:gd name="T71" fmla="*/ 5 h 33"/>
                <a:gd name="T72" fmla="*/ 12 w 79"/>
                <a:gd name="T73" fmla="*/ 5 h 33"/>
                <a:gd name="T74" fmla="*/ 14 w 79"/>
                <a:gd name="T75" fmla="*/ 8 h 33"/>
                <a:gd name="T76" fmla="*/ 20 w 79"/>
                <a:gd name="T77" fmla="*/ 13 h 33"/>
                <a:gd name="T78" fmla="*/ 16 w 79"/>
                <a:gd name="T79" fmla="*/ 13 h 33"/>
                <a:gd name="T80" fmla="*/ 20 w 79"/>
                <a:gd name="T81"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33">
                  <a:moveTo>
                    <a:pt x="14" y="8"/>
                  </a:moveTo>
                  <a:cubicBezTo>
                    <a:pt x="13" y="8"/>
                    <a:pt x="13" y="8"/>
                    <a:pt x="13" y="8"/>
                  </a:cubicBezTo>
                  <a:cubicBezTo>
                    <a:pt x="11" y="8"/>
                    <a:pt x="9" y="9"/>
                    <a:pt x="8" y="11"/>
                  </a:cubicBezTo>
                  <a:cubicBezTo>
                    <a:pt x="9" y="11"/>
                    <a:pt x="10" y="12"/>
                    <a:pt x="11" y="12"/>
                  </a:cubicBezTo>
                  <a:cubicBezTo>
                    <a:pt x="10" y="12"/>
                    <a:pt x="10" y="12"/>
                    <a:pt x="10" y="12"/>
                  </a:cubicBezTo>
                  <a:cubicBezTo>
                    <a:pt x="6" y="12"/>
                    <a:pt x="6" y="12"/>
                    <a:pt x="6" y="12"/>
                  </a:cubicBezTo>
                  <a:cubicBezTo>
                    <a:pt x="6" y="15"/>
                    <a:pt x="6" y="15"/>
                    <a:pt x="6" y="15"/>
                  </a:cubicBezTo>
                  <a:cubicBezTo>
                    <a:pt x="6" y="15"/>
                    <a:pt x="7" y="16"/>
                    <a:pt x="8" y="16"/>
                  </a:cubicBezTo>
                  <a:cubicBezTo>
                    <a:pt x="8" y="16"/>
                    <a:pt x="7" y="16"/>
                    <a:pt x="6" y="16"/>
                  </a:cubicBezTo>
                  <a:cubicBezTo>
                    <a:pt x="4" y="16"/>
                    <a:pt x="2" y="17"/>
                    <a:pt x="0" y="18"/>
                  </a:cubicBezTo>
                  <a:cubicBezTo>
                    <a:pt x="1" y="19"/>
                    <a:pt x="0" y="19"/>
                    <a:pt x="0" y="21"/>
                  </a:cubicBezTo>
                  <a:cubicBezTo>
                    <a:pt x="0" y="23"/>
                    <a:pt x="2" y="25"/>
                    <a:pt x="3" y="25"/>
                  </a:cubicBezTo>
                  <a:cubicBezTo>
                    <a:pt x="5" y="25"/>
                    <a:pt x="8" y="26"/>
                    <a:pt x="11" y="26"/>
                  </a:cubicBezTo>
                  <a:cubicBezTo>
                    <a:pt x="14" y="26"/>
                    <a:pt x="17" y="25"/>
                    <a:pt x="21" y="25"/>
                  </a:cubicBezTo>
                  <a:cubicBezTo>
                    <a:pt x="21" y="23"/>
                    <a:pt x="22" y="22"/>
                    <a:pt x="23" y="22"/>
                  </a:cubicBezTo>
                  <a:cubicBezTo>
                    <a:pt x="24" y="24"/>
                    <a:pt x="26" y="25"/>
                    <a:pt x="27" y="27"/>
                  </a:cubicBezTo>
                  <a:cubicBezTo>
                    <a:pt x="24" y="27"/>
                    <a:pt x="21" y="26"/>
                    <a:pt x="21" y="30"/>
                  </a:cubicBezTo>
                  <a:cubicBezTo>
                    <a:pt x="21" y="31"/>
                    <a:pt x="25" y="33"/>
                    <a:pt x="27" y="33"/>
                  </a:cubicBezTo>
                  <a:cubicBezTo>
                    <a:pt x="33" y="33"/>
                    <a:pt x="37" y="31"/>
                    <a:pt x="42" y="30"/>
                  </a:cubicBezTo>
                  <a:cubicBezTo>
                    <a:pt x="43" y="29"/>
                    <a:pt x="57" y="26"/>
                    <a:pt x="57" y="26"/>
                  </a:cubicBezTo>
                  <a:cubicBezTo>
                    <a:pt x="57" y="25"/>
                    <a:pt x="71" y="27"/>
                    <a:pt x="72" y="26"/>
                  </a:cubicBezTo>
                  <a:cubicBezTo>
                    <a:pt x="74" y="26"/>
                    <a:pt x="79" y="19"/>
                    <a:pt x="79" y="16"/>
                  </a:cubicBezTo>
                  <a:cubicBezTo>
                    <a:pt x="79" y="13"/>
                    <a:pt x="77" y="10"/>
                    <a:pt x="74" y="10"/>
                  </a:cubicBezTo>
                  <a:cubicBezTo>
                    <a:pt x="71" y="10"/>
                    <a:pt x="70" y="13"/>
                    <a:pt x="68" y="13"/>
                  </a:cubicBezTo>
                  <a:cubicBezTo>
                    <a:pt x="64" y="13"/>
                    <a:pt x="59" y="8"/>
                    <a:pt x="59" y="4"/>
                  </a:cubicBezTo>
                  <a:cubicBezTo>
                    <a:pt x="59" y="4"/>
                    <a:pt x="59" y="3"/>
                    <a:pt x="59" y="1"/>
                  </a:cubicBezTo>
                  <a:cubicBezTo>
                    <a:pt x="58" y="1"/>
                    <a:pt x="56" y="1"/>
                    <a:pt x="55" y="0"/>
                  </a:cubicBezTo>
                  <a:cubicBezTo>
                    <a:pt x="53" y="1"/>
                    <a:pt x="48" y="3"/>
                    <a:pt x="48" y="7"/>
                  </a:cubicBezTo>
                  <a:cubicBezTo>
                    <a:pt x="48" y="9"/>
                    <a:pt x="50" y="10"/>
                    <a:pt x="54" y="10"/>
                  </a:cubicBezTo>
                  <a:cubicBezTo>
                    <a:pt x="54" y="13"/>
                    <a:pt x="54" y="13"/>
                    <a:pt x="54" y="13"/>
                  </a:cubicBezTo>
                  <a:cubicBezTo>
                    <a:pt x="50" y="13"/>
                    <a:pt x="51" y="14"/>
                    <a:pt x="51" y="14"/>
                  </a:cubicBezTo>
                  <a:cubicBezTo>
                    <a:pt x="52" y="15"/>
                    <a:pt x="53" y="15"/>
                    <a:pt x="55" y="15"/>
                  </a:cubicBezTo>
                  <a:cubicBezTo>
                    <a:pt x="54" y="17"/>
                    <a:pt x="53" y="17"/>
                    <a:pt x="50" y="17"/>
                  </a:cubicBezTo>
                  <a:cubicBezTo>
                    <a:pt x="40" y="17"/>
                    <a:pt x="35" y="8"/>
                    <a:pt x="28" y="8"/>
                  </a:cubicBezTo>
                  <a:cubicBezTo>
                    <a:pt x="28" y="8"/>
                    <a:pt x="26" y="8"/>
                    <a:pt x="23" y="8"/>
                  </a:cubicBezTo>
                  <a:cubicBezTo>
                    <a:pt x="23" y="8"/>
                    <a:pt x="20" y="5"/>
                    <a:pt x="19" y="5"/>
                  </a:cubicBezTo>
                  <a:cubicBezTo>
                    <a:pt x="17" y="5"/>
                    <a:pt x="16" y="5"/>
                    <a:pt x="12" y="5"/>
                  </a:cubicBezTo>
                  <a:cubicBezTo>
                    <a:pt x="12" y="7"/>
                    <a:pt x="13" y="8"/>
                    <a:pt x="14" y="8"/>
                  </a:cubicBezTo>
                  <a:close/>
                  <a:moveTo>
                    <a:pt x="20" y="13"/>
                  </a:moveTo>
                  <a:cubicBezTo>
                    <a:pt x="19" y="13"/>
                    <a:pt x="18" y="13"/>
                    <a:pt x="16" y="13"/>
                  </a:cubicBezTo>
                  <a:cubicBezTo>
                    <a:pt x="17" y="13"/>
                    <a:pt x="19" y="13"/>
                    <a:pt x="20"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1" name="PA_任意多边形 113"/>
            <p:cNvSpPr>
              <a:spLocks/>
            </p:cNvSpPr>
            <p:nvPr>
              <p:custDataLst>
                <p:tags r:id="rId115"/>
              </p:custDataLst>
            </p:nvPr>
          </p:nvSpPr>
          <p:spPr bwMode="auto">
            <a:xfrm>
              <a:off x="1821995" y="2193980"/>
              <a:ext cx="31998" cy="26434"/>
            </a:xfrm>
            <a:custGeom>
              <a:avLst/>
              <a:gdLst>
                <a:gd name="T0" fmla="*/ 0 w 10"/>
                <a:gd name="T1" fmla="*/ 6 h 8"/>
                <a:gd name="T2" fmla="*/ 4 w 10"/>
                <a:gd name="T3" fmla="*/ 8 h 8"/>
                <a:gd name="T4" fmla="*/ 10 w 10"/>
                <a:gd name="T5" fmla="*/ 0 h 8"/>
                <a:gd name="T6" fmla="*/ 0 w 10"/>
                <a:gd name="T7" fmla="*/ 6 h 8"/>
              </a:gdLst>
              <a:ahLst/>
              <a:cxnLst>
                <a:cxn ang="0">
                  <a:pos x="T0" y="T1"/>
                </a:cxn>
                <a:cxn ang="0">
                  <a:pos x="T2" y="T3"/>
                </a:cxn>
                <a:cxn ang="0">
                  <a:pos x="T4" y="T5"/>
                </a:cxn>
                <a:cxn ang="0">
                  <a:pos x="T6" y="T7"/>
                </a:cxn>
              </a:cxnLst>
              <a:rect l="0" t="0" r="r" b="b"/>
              <a:pathLst>
                <a:path w="10" h="8">
                  <a:moveTo>
                    <a:pt x="0" y="6"/>
                  </a:moveTo>
                  <a:cubicBezTo>
                    <a:pt x="0" y="7"/>
                    <a:pt x="2" y="8"/>
                    <a:pt x="4" y="8"/>
                  </a:cubicBezTo>
                  <a:cubicBezTo>
                    <a:pt x="7" y="8"/>
                    <a:pt x="10" y="4"/>
                    <a:pt x="10" y="0"/>
                  </a:cubicBezTo>
                  <a:cubicBezTo>
                    <a:pt x="8" y="0"/>
                    <a:pt x="0" y="2"/>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2" name="PA_任意多边形 114"/>
            <p:cNvSpPr>
              <a:spLocks/>
            </p:cNvSpPr>
            <p:nvPr>
              <p:custDataLst>
                <p:tags r:id="rId116"/>
              </p:custDataLst>
            </p:nvPr>
          </p:nvSpPr>
          <p:spPr bwMode="auto">
            <a:xfrm>
              <a:off x="1913816" y="2157807"/>
              <a:ext cx="26433" cy="9739"/>
            </a:xfrm>
            <a:custGeom>
              <a:avLst/>
              <a:gdLst>
                <a:gd name="T0" fmla="*/ 3 w 8"/>
                <a:gd name="T1" fmla="*/ 3 h 3"/>
                <a:gd name="T2" fmla="*/ 8 w 8"/>
                <a:gd name="T3" fmla="*/ 3 h 3"/>
                <a:gd name="T4" fmla="*/ 8 w 8"/>
                <a:gd name="T5" fmla="*/ 0 h 3"/>
                <a:gd name="T6" fmla="*/ 0 w 8"/>
                <a:gd name="T7" fmla="*/ 0 h 3"/>
                <a:gd name="T8" fmla="*/ 3 w 8"/>
                <a:gd name="T9" fmla="*/ 3 h 3"/>
              </a:gdLst>
              <a:ahLst/>
              <a:cxnLst>
                <a:cxn ang="0">
                  <a:pos x="T0" y="T1"/>
                </a:cxn>
                <a:cxn ang="0">
                  <a:pos x="T2" y="T3"/>
                </a:cxn>
                <a:cxn ang="0">
                  <a:pos x="T4" y="T5"/>
                </a:cxn>
                <a:cxn ang="0">
                  <a:pos x="T6" y="T7"/>
                </a:cxn>
                <a:cxn ang="0">
                  <a:pos x="T8" y="T9"/>
                </a:cxn>
              </a:cxnLst>
              <a:rect l="0" t="0" r="r" b="b"/>
              <a:pathLst>
                <a:path w="8" h="3">
                  <a:moveTo>
                    <a:pt x="3" y="3"/>
                  </a:moveTo>
                  <a:cubicBezTo>
                    <a:pt x="3" y="3"/>
                    <a:pt x="8" y="3"/>
                    <a:pt x="8" y="3"/>
                  </a:cubicBezTo>
                  <a:cubicBezTo>
                    <a:pt x="8" y="0"/>
                    <a:pt x="8" y="0"/>
                    <a:pt x="8" y="0"/>
                  </a:cubicBezTo>
                  <a:cubicBezTo>
                    <a:pt x="0" y="0"/>
                    <a:pt x="0" y="0"/>
                    <a:pt x="0" y="0"/>
                  </a:cubicBezTo>
                  <a:cubicBezTo>
                    <a:pt x="0" y="2"/>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3" name="PA_任意多边形 115"/>
            <p:cNvSpPr>
              <a:spLocks/>
            </p:cNvSpPr>
            <p:nvPr>
              <p:custDataLst>
                <p:tags r:id="rId117"/>
              </p:custDataLst>
            </p:nvPr>
          </p:nvSpPr>
          <p:spPr bwMode="auto">
            <a:xfrm>
              <a:off x="1745478" y="2125809"/>
              <a:ext cx="148860" cy="82084"/>
            </a:xfrm>
            <a:custGeom>
              <a:avLst/>
              <a:gdLst>
                <a:gd name="T0" fmla="*/ 6 w 45"/>
                <a:gd name="T1" fmla="*/ 21 h 25"/>
                <a:gd name="T2" fmla="*/ 13 w 45"/>
                <a:gd name="T3" fmla="*/ 21 h 25"/>
                <a:gd name="T4" fmla="*/ 16 w 45"/>
                <a:gd name="T5" fmla="*/ 25 h 25"/>
                <a:gd name="T6" fmla="*/ 21 w 45"/>
                <a:gd name="T7" fmla="*/ 20 h 25"/>
                <a:gd name="T8" fmla="*/ 29 w 45"/>
                <a:gd name="T9" fmla="*/ 13 h 25"/>
                <a:gd name="T10" fmla="*/ 34 w 45"/>
                <a:gd name="T11" fmla="*/ 19 h 25"/>
                <a:gd name="T12" fmla="*/ 44 w 45"/>
                <a:gd name="T13" fmla="*/ 12 h 25"/>
                <a:gd name="T14" fmla="*/ 42 w 45"/>
                <a:gd name="T15" fmla="*/ 7 h 25"/>
                <a:gd name="T16" fmla="*/ 45 w 45"/>
                <a:gd name="T17" fmla="*/ 4 h 25"/>
                <a:gd name="T18" fmla="*/ 32 w 45"/>
                <a:gd name="T19" fmla="*/ 3 h 25"/>
                <a:gd name="T20" fmla="*/ 28 w 45"/>
                <a:gd name="T21" fmla="*/ 3 h 25"/>
                <a:gd name="T22" fmla="*/ 16 w 45"/>
                <a:gd name="T23" fmla="*/ 11 h 25"/>
                <a:gd name="T24" fmla="*/ 5 w 45"/>
                <a:gd name="T25" fmla="*/ 16 h 25"/>
                <a:gd name="T26" fmla="*/ 0 w 45"/>
                <a:gd name="T27" fmla="*/ 20 h 25"/>
                <a:gd name="T28" fmla="*/ 2 w 45"/>
                <a:gd name="T29" fmla="*/ 23 h 25"/>
                <a:gd name="T30" fmla="*/ 6 w 45"/>
                <a:gd name="T3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25">
                  <a:moveTo>
                    <a:pt x="6" y="21"/>
                  </a:moveTo>
                  <a:cubicBezTo>
                    <a:pt x="8" y="21"/>
                    <a:pt x="10" y="23"/>
                    <a:pt x="13" y="21"/>
                  </a:cubicBezTo>
                  <a:cubicBezTo>
                    <a:pt x="13" y="22"/>
                    <a:pt x="15" y="25"/>
                    <a:pt x="16" y="25"/>
                  </a:cubicBezTo>
                  <a:cubicBezTo>
                    <a:pt x="19" y="25"/>
                    <a:pt x="21" y="22"/>
                    <a:pt x="21" y="20"/>
                  </a:cubicBezTo>
                  <a:cubicBezTo>
                    <a:pt x="25" y="20"/>
                    <a:pt x="28" y="17"/>
                    <a:pt x="29" y="13"/>
                  </a:cubicBezTo>
                  <a:cubicBezTo>
                    <a:pt x="31" y="14"/>
                    <a:pt x="31" y="19"/>
                    <a:pt x="34" y="19"/>
                  </a:cubicBezTo>
                  <a:cubicBezTo>
                    <a:pt x="44" y="12"/>
                    <a:pt x="44" y="12"/>
                    <a:pt x="44" y="12"/>
                  </a:cubicBezTo>
                  <a:cubicBezTo>
                    <a:pt x="44" y="10"/>
                    <a:pt x="43" y="10"/>
                    <a:pt x="42" y="7"/>
                  </a:cubicBezTo>
                  <a:cubicBezTo>
                    <a:pt x="44" y="7"/>
                    <a:pt x="45" y="5"/>
                    <a:pt x="45" y="4"/>
                  </a:cubicBezTo>
                  <a:cubicBezTo>
                    <a:pt x="45" y="0"/>
                    <a:pt x="32" y="3"/>
                    <a:pt x="32" y="3"/>
                  </a:cubicBezTo>
                  <a:cubicBezTo>
                    <a:pt x="30" y="3"/>
                    <a:pt x="30" y="3"/>
                    <a:pt x="28" y="3"/>
                  </a:cubicBezTo>
                  <a:cubicBezTo>
                    <a:pt x="21" y="3"/>
                    <a:pt x="20" y="9"/>
                    <a:pt x="16" y="11"/>
                  </a:cubicBezTo>
                  <a:cubicBezTo>
                    <a:pt x="12" y="14"/>
                    <a:pt x="9" y="14"/>
                    <a:pt x="5" y="16"/>
                  </a:cubicBezTo>
                  <a:cubicBezTo>
                    <a:pt x="4" y="16"/>
                    <a:pt x="0" y="19"/>
                    <a:pt x="0" y="20"/>
                  </a:cubicBezTo>
                  <a:cubicBezTo>
                    <a:pt x="0" y="21"/>
                    <a:pt x="2" y="22"/>
                    <a:pt x="2" y="23"/>
                  </a:cubicBezTo>
                  <a:cubicBezTo>
                    <a:pt x="4" y="23"/>
                    <a:pt x="5" y="21"/>
                    <a:pt x="6" y="2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4" name="PA_任意多边形 116"/>
            <p:cNvSpPr>
              <a:spLocks/>
            </p:cNvSpPr>
            <p:nvPr>
              <p:custDataLst>
                <p:tags r:id="rId118"/>
              </p:custDataLst>
            </p:nvPr>
          </p:nvSpPr>
          <p:spPr bwMode="auto">
            <a:xfrm>
              <a:off x="1947205" y="2068767"/>
              <a:ext cx="84864" cy="26434"/>
            </a:xfrm>
            <a:custGeom>
              <a:avLst/>
              <a:gdLst>
                <a:gd name="T0" fmla="*/ 10 w 26"/>
                <a:gd name="T1" fmla="*/ 7 h 8"/>
                <a:gd name="T2" fmla="*/ 20 w 26"/>
                <a:gd name="T3" fmla="*/ 7 h 8"/>
                <a:gd name="T4" fmla="*/ 26 w 26"/>
                <a:gd name="T5" fmla="*/ 6 h 8"/>
                <a:gd name="T6" fmla="*/ 16 w 26"/>
                <a:gd name="T7" fmla="*/ 0 h 8"/>
                <a:gd name="T8" fmla="*/ 0 w 26"/>
                <a:gd name="T9" fmla="*/ 8 h 8"/>
                <a:gd name="T10" fmla="*/ 4 w 26"/>
                <a:gd name="T11" fmla="*/ 6 h 8"/>
                <a:gd name="T12" fmla="*/ 10 w 26"/>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10" y="7"/>
                  </a:moveTo>
                  <a:cubicBezTo>
                    <a:pt x="15" y="7"/>
                    <a:pt x="13" y="7"/>
                    <a:pt x="20" y="7"/>
                  </a:cubicBezTo>
                  <a:cubicBezTo>
                    <a:pt x="22" y="7"/>
                    <a:pt x="24" y="6"/>
                    <a:pt x="26" y="6"/>
                  </a:cubicBezTo>
                  <a:cubicBezTo>
                    <a:pt x="25" y="3"/>
                    <a:pt x="21" y="0"/>
                    <a:pt x="16" y="0"/>
                  </a:cubicBezTo>
                  <a:cubicBezTo>
                    <a:pt x="13" y="0"/>
                    <a:pt x="0" y="5"/>
                    <a:pt x="0" y="8"/>
                  </a:cubicBezTo>
                  <a:cubicBezTo>
                    <a:pt x="1" y="8"/>
                    <a:pt x="2" y="6"/>
                    <a:pt x="4" y="6"/>
                  </a:cubicBezTo>
                  <a:cubicBezTo>
                    <a:pt x="6" y="6"/>
                    <a:pt x="7" y="7"/>
                    <a:pt x="10"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5" name="PA_任意多边形 117"/>
            <p:cNvSpPr>
              <a:spLocks/>
            </p:cNvSpPr>
            <p:nvPr>
              <p:custDataLst>
                <p:tags r:id="rId119"/>
              </p:custDataLst>
            </p:nvPr>
          </p:nvSpPr>
          <p:spPr bwMode="auto">
            <a:xfrm>
              <a:off x="1947205" y="2102157"/>
              <a:ext cx="75126" cy="38955"/>
            </a:xfrm>
            <a:custGeom>
              <a:avLst/>
              <a:gdLst>
                <a:gd name="T0" fmla="*/ 19 w 23"/>
                <a:gd name="T1" fmla="*/ 0 h 12"/>
                <a:gd name="T2" fmla="*/ 0 w 23"/>
                <a:gd name="T3" fmla="*/ 5 h 12"/>
                <a:gd name="T4" fmla="*/ 7 w 23"/>
                <a:gd name="T5" fmla="*/ 12 h 12"/>
                <a:gd name="T6" fmla="*/ 20 w 23"/>
                <a:gd name="T7" fmla="*/ 5 h 12"/>
                <a:gd name="T8" fmla="*/ 13 w 23"/>
                <a:gd name="T9" fmla="*/ 5 h 12"/>
                <a:gd name="T10" fmla="*/ 23 w 23"/>
                <a:gd name="T11" fmla="*/ 2 h 12"/>
                <a:gd name="T12" fmla="*/ 19 w 2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19" y="0"/>
                  </a:moveTo>
                  <a:cubicBezTo>
                    <a:pt x="14" y="0"/>
                    <a:pt x="0" y="0"/>
                    <a:pt x="0" y="5"/>
                  </a:cubicBezTo>
                  <a:cubicBezTo>
                    <a:pt x="0" y="7"/>
                    <a:pt x="4" y="12"/>
                    <a:pt x="7" y="12"/>
                  </a:cubicBezTo>
                  <a:cubicBezTo>
                    <a:pt x="12" y="12"/>
                    <a:pt x="20" y="9"/>
                    <a:pt x="20" y="5"/>
                  </a:cubicBezTo>
                  <a:cubicBezTo>
                    <a:pt x="13" y="5"/>
                    <a:pt x="13" y="5"/>
                    <a:pt x="13" y="5"/>
                  </a:cubicBezTo>
                  <a:cubicBezTo>
                    <a:pt x="17" y="5"/>
                    <a:pt x="20" y="4"/>
                    <a:pt x="23" y="2"/>
                  </a:cubicBezTo>
                  <a:cubicBezTo>
                    <a:pt x="22" y="1"/>
                    <a:pt x="21" y="0"/>
                    <a:pt x="19"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6" name="PA_任意多边形 118"/>
            <p:cNvSpPr>
              <a:spLocks/>
            </p:cNvSpPr>
            <p:nvPr>
              <p:custDataLst>
                <p:tags r:id="rId120"/>
              </p:custDataLst>
            </p:nvPr>
          </p:nvSpPr>
          <p:spPr bwMode="auto">
            <a:xfrm>
              <a:off x="1909642" y="2095201"/>
              <a:ext cx="26433" cy="30607"/>
            </a:xfrm>
            <a:custGeom>
              <a:avLst/>
              <a:gdLst>
                <a:gd name="T0" fmla="*/ 5 w 8"/>
                <a:gd name="T1" fmla="*/ 9 h 9"/>
                <a:gd name="T2" fmla="*/ 8 w 8"/>
                <a:gd name="T3" fmla="*/ 6 h 9"/>
                <a:gd name="T4" fmla="*/ 0 w 8"/>
                <a:gd name="T5" fmla="*/ 6 h 9"/>
                <a:gd name="T6" fmla="*/ 5 w 8"/>
                <a:gd name="T7" fmla="*/ 9 h 9"/>
              </a:gdLst>
              <a:ahLst/>
              <a:cxnLst>
                <a:cxn ang="0">
                  <a:pos x="T0" y="T1"/>
                </a:cxn>
                <a:cxn ang="0">
                  <a:pos x="T2" y="T3"/>
                </a:cxn>
                <a:cxn ang="0">
                  <a:pos x="T4" y="T5"/>
                </a:cxn>
                <a:cxn ang="0">
                  <a:pos x="T6" y="T7"/>
                </a:cxn>
              </a:cxnLst>
              <a:rect l="0" t="0" r="r" b="b"/>
              <a:pathLst>
                <a:path w="8" h="9">
                  <a:moveTo>
                    <a:pt x="5" y="9"/>
                  </a:moveTo>
                  <a:cubicBezTo>
                    <a:pt x="6" y="9"/>
                    <a:pt x="7" y="8"/>
                    <a:pt x="8" y="6"/>
                  </a:cubicBezTo>
                  <a:cubicBezTo>
                    <a:pt x="7" y="6"/>
                    <a:pt x="0" y="0"/>
                    <a:pt x="0" y="6"/>
                  </a:cubicBezTo>
                  <a:cubicBezTo>
                    <a:pt x="0" y="7"/>
                    <a:pt x="3" y="9"/>
                    <a:pt x="5" y="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7" name="PA_任意多边形 119"/>
            <p:cNvSpPr>
              <a:spLocks/>
            </p:cNvSpPr>
            <p:nvPr>
              <p:custDataLst>
                <p:tags r:id="rId121"/>
              </p:custDataLst>
            </p:nvPr>
          </p:nvSpPr>
          <p:spPr bwMode="auto">
            <a:xfrm>
              <a:off x="2193450" y="2289976"/>
              <a:ext cx="121036" cy="105735"/>
            </a:xfrm>
            <a:custGeom>
              <a:avLst/>
              <a:gdLst>
                <a:gd name="T0" fmla="*/ 32 w 37"/>
                <a:gd name="T1" fmla="*/ 15 h 32"/>
                <a:gd name="T2" fmla="*/ 32 w 37"/>
                <a:gd name="T3" fmla="*/ 12 h 32"/>
                <a:gd name="T4" fmla="*/ 24 w 37"/>
                <a:gd name="T5" fmla="*/ 12 h 32"/>
                <a:gd name="T6" fmla="*/ 31 w 37"/>
                <a:gd name="T7" fmla="*/ 3 h 32"/>
                <a:gd name="T8" fmla="*/ 29 w 37"/>
                <a:gd name="T9" fmla="*/ 0 h 32"/>
                <a:gd name="T10" fmla="*/ 20 w 37"/>
                <a:gd name="T11" fmla="*/ 0 h 32"/>
                <a:gd name="T12" fmla="*/ 6 w 37"/>
                <a:gd name="T13" fmla="*/ 3 h 32"/>
                <a:gd name="T14" fmla="*/ 5 w 37"/>
                <a:gd name="T15" fmla="*/ 5 h 32"/>
                <a:gd name="T16" fmla="*/ 12 w 37"/>
                <a:gd name="T17" fmla="*/ 8 h 32"/>
                <a:gd name="T18" fmla="*/ 12 w 37"/>
                <a:gd name="T19" fmla="*/ 16 h 32"/>
                <a:gd name="T20" fmla="*/ 8 w 37"/>
                <a:gd name="T21" fmla="*/ 16 h 32"/>
                <a:gd name="T22" fmla="*/ 0 w 37"/>
                <a:gd name="T23" fmla="*/ 12 h 32"/>
                <a:gd name="T24" fmla="*/ 0 w 37"/>
                <a:gd name="T25" fmla="*/ 16 h 32"/>
                <a:gd name="T26" fmla="*/ 19 w 37"/>
                <a:gd name="T27" fmla="*/ 28 h 32"/>
                <a:gd name="T28" fmla="*/ 24 w 37"/>
                <a:gd name="T29" fmla="*/ 32 h 32"/>
                <a:gd name="T30" fmla="*/ 28 w 37"/>
                <a:gd name="T31" fmla="*/ 28 h 32"/>
                <a:gd name="T32" fmla="*/ 37 w 37"/>
                <a:gd name="T33" fmla="*/ 16 h 32"/>
                <a:gd name="T34" fmla="*/ 32 w 37"/>
                <a:gd name="T35"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2">
                  <a:moveTo>
                    <a:pt x="32" y="15"/>
                  </a:moveTo>
                  <a:cubicBezTo>
                    <a:pt x="32" y="13"/>
                    <a:pt x="32" y="15"/>
                    <a:pt x="32" y="12"/>
                  </a:cubicBezTo>
                  <a:cubicBezTo>
                    <a:pt x="32" y="9"/>
                    <a:pt x="26" y="11"/>
                    <a:pt x="24" y="12"/>
                  </a:cubicBezTo>
                  <a:cubicBezTo>
                    <a:pt x="25" y="10"/>
                    <a:pt x="31" y="7"/>
                    <a:pt x="31" y="3"/>
                  </a:cubicBezTo>
                  <a:cubicBezTo>
                    <a:pt x="31" y="2"/>
                    <a:pt x="30" y="0"/>
                    <a:pt x="29" y="0"/>
                  </a:cubicBezTo>
                  <a:cubicBezTo>
                    <a:pt x="29" y="0"/>
                    <a:pt x="24" y="0"/>
                    <a:pt x="20" y="0"/>
                  </a:cubicBezTo>
                  <a:cubicBezTo>
                    <a:pt x="15" y="0"/>
                    <a:pt x="10" y="0"/>
                    <a:pt x="6" y="3"/>
                  </a:cubicBezTo>
                  <a:cubicBezTo>
                    <a:pt x="6" y="4"/>
                    <a:pt x="5" y="5"/>
                    <a:pt x="5" y="5"/>
                  </a:cubicBezTo>
                  <a:cubicBezTo>
                    <a:pt x="5" y="8"/>
                    <a:pt x="8" y="8"/>
                    <a:pt x="12" y="8"/>
                  </a:cubicBezTo>
                  <a:cubicBezTo>
                    <a:pt x="12" y="16"/>
                    <a:pt x="12" y="16"/>
                    <a:pt x="12" y="16"/>
                  </a:cubicBezTo>
                  <a:cubicBezTo>
                    <a:pt x="12" y="16"/>
                    <a:pt x="11" y="16"/>
                    <a:pt x="8" y="16"/>
                  </a:cubicBezTo>
                  <a:cubicBezTo>
                    <a:pt x="5" y="16"/>
                    <a:pt x="0" y="12"/>
                    <a:pt x="0" y="12"/>
                  </a:cubicBezTo>
                  <a:cubicBezTo>
                    <a:pt x="0" y="16"/>
                    <a:pt x="0" y="16"/>
                    <a:pt x="0" y="16"/>
                  </a:cubicBezTo>
                  <a:cubicBezTo>
                    <a:pt x="4" y="22"/>
                    <a:pt x="13" y="21"/>
                    <a:pt x="19" y="28"/>
                  </a:cubicBezTo>
                  <a:cubicBezTo>
                    <a:pt x="20" y="29"/>
                    <a:pt x="20" y="32"/>
                    <a:pt x="24" y="32"/>
                  </a:cubicBezTo>
                  <a:cubicBezTo>
                    <a:pt x="26" y="32"/>
                    <a:pt x="26" y="29"/>
                    <a:pt x="28" y="28"/>
                  </a:cubicBezTo>
                  <a:cubicBezTo>
                    <a:pt x="35" y="25"/>
                    <a:pt x="36" y="29"/>
                    <a:pt x="37" y="16"/>
                  </a:cubicBezTo>
                  <a:cubicBezTo>
                    <a:pt x="36" y="16"/>
                    <a:pt x="32" y="15"/>
                    <a:pt x="32" y="1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8" name="PA_任意多边形 120"/>
            <p:cNvSpPr>
              <a:spLocks/>
            </p:cNvSpPr>
            <p:nvPr>
              <p:custDataLst>
                <p:tags r:id="rId122"/>
              </p:custDataLst>
            </p:nvPr>
          </p:nvSpPr>
          <p:spPr bwMode="auto">
            <a:xfrm>
              <a:off x="2140584" y="2167546"/>
              <a:ext cx="141904" cy="76519"/>
            </a:xfrm>
            <a:custGeom>
              <a:avLst/>
              <a:gdLst>
                <a:gd name="T0" fmla="*/ 0 w 43"/>
                <a:gd name="T1" fmla="*/ 7 h 23"/>
                <a:gd name="T2" fmla="*/ 6 w 43"/>
                <a:gd name="T3" fmla="*/ 10 h 23"/>
                <a:gd name="T4" fmla="*/ 7 w 43"/>
                <a:gd name="T5" fmla="*/ 13 h 23"/>
                <a:gd name="T6" fmla="*/ 10 w 43"/>
                <a:gd name="T7" fmla="*/ 13 h 23"/>
                <a:gd name="T8" fmla="*/ 13 w 43"/>
                <a:gd name="T9" fmla="*/ 15 h 23"/>
                <a:gd name="T10" fmla="*/ 30 w 43"/>
                <a:gd name="T11" fmla="*/ 12 h 23"/>
                <a:gd name="T12" fmla="*/ 32 w 43"/>
                <a:gd name="T13" fmla="*/ 13 h 23"/>
                <a:gd name="T14" fmla="*/ 27 w 43"/>
                <a:gd name="T15" fmla="*/ 16 h 23"/>
                <a:gd name="T16" fmla="*/ 27 w 43"/>
                <a:gd name="T17" fmla="*/ 18 h 23"/>
                <a:gd name="T18" fmla="*/ 25 w 43"/>
                <a:gd name="T19" fmla="*/ 21 h 23"/>
                <a:gd name="T20" fmla="*/ 32 w 43"/>
                <a:gd name="T21" fmla="*/ 22 h 23"/>
                <a:gd name="T22" fmla="*/ 41 w 43"/>
                <a:gd name="T23" fmla="*/ 20 h 23"/>
                <a:gd name="T24" fmla="*/ 43 w 43"/>
                <a:gd name="T25" fmla="*/ 6 h 23"/>
                <a:gd name="T26" fmla="*/ 39 w 43"/>
                <a:gd name="T27" fmla="*/ 1 h 23"/>
                <a:gd name="T28" fmla="*/ 34 w 43"/>
                <a:gd name="T29" fmla="*/ 2 h 23"/>
                <a:gd name="T30" fmla="*/ 24 w 43"/>
                <a:gd name="T31" fmla="*/ 0 h 23"/>
                <a:gd name="T32" fmla="*/ 20 w 43"/>
                <a:gd name="T33" fmla="*/ 0 h 23"/>
                <a:gd name="T34" fmla="*/ 28 w 43"/>
                <a:gd name="T35" fmla="*/ 3 h 23"/>
                <a:gd name="T36" fmla="*/ 28 w 43"/>
                <a:gd name="T37" fmla="*/ 8 h 23"/>
                <a:gd name="T38" fmla="*/ 16 w 43"/>
                <a:gd name="T39" fmla="*/ 3 h 23"/>
                <a:gd name="T40" fmla="*/ 16 w 43"/>
                <a:gd name="T41" fmla="*/ 6 h 23"/>
                <a:gd name="T42" fmla="*/ 20 w 43"/>
                <a:gd name="T43" fmla="*/ 10 h 23"/>
                <a:gd name="T44" fmla="*/ 3 w 43"/>
                <a:gd name="T45" fmla="*/ 1 h 23"/>
                <a:gd name="T46" fmla="*/ 0 w 43"/>
                <a:gd name="T47" fmla="*/ 1 h 23"/>
                <a:gd name="T48" fmla="*/ 1 w 43"/>
                <a:gd name="T49" fmla="*/ 4 h 23"/>
                <a:gd name="T50" fmla="*/ 0 w 43"/>
                <a:gd name="T51" fmla="*/ 3 h 23"/>
                <a:gd name="T52" fmla="*/ 0 w 43"/>
                <a:gd name="T53"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 h="23">
                  <a:moveTo>
                    <a:pt x="0" y="7"/>
                  </a:moveTo>
                  <a:cubicBezTo>
                    <a:pt x="4" y="8"/>
                    <a:pt x="4" y="11"/>
                    <a:pt x="6" y="10"/>
                  </a:cubicBezTo>
                  <a:cubicBezTo>
                    <a:pt x="7" y="13"/>
                    <a:pt x="7" y="13"/>
                    <a:pt x="7" y="13"/>
                  </a:cubicBezTo>
                  <a:cubicBezTo>
                    <a:pt x="10" y="13"/>
                    <a:pt x="10" y="13"/>
                    <a:pt x="10" y="13"/>
                  </a:cubicBezTo>
                  <a:cubicBezTo>
                    <a:pt x="10" y="13"/>
                    <a:pt x="12" y="15"/>
                    <a:pt x="13" y="15"/>
                  </a:cubicBezTo>
                  <a:cubicBezTo>
                    <a:pt x="18" y="15"/>
                    <a:pt x="26" y="12"/>
                    <a:pt x="30" y="12"/>
                  </a:cubicBezTo>
                  <a:cubicBezTo>
                    <a:pt x="31" y="12"/>
                    <a:pt x="32" y="12"/>
                    <a:pt x="32" y="13"/>
                  </a:cubicBezTo>
                  <a:cubicBezTo>
                    <a:pt x="31" y="14"/>
                    <a:pt x="27" y="14"/>
                    <a:pt x="27" y="16"/>
                  </a:cubicBezTo>
                  <a:cubicBezTo>
                    <a:pt x="26" y="17"/>
                    <a:pt x="26" y="18"/>
                    <a:pt x="27" y="18"/>
                  </a:cubicBezTo>
                  <a:cubicBezTo>
                    <a:pt x="26" y="19"/>
                    <a:pt x="25" y="20"/>
                    <a:pt x="25" y="21"/>
                  </a:cubicBezTo>
                  <a:cubicBezTo>
                    <a:pt x="25" y="23"/>
                    <a:pt x="31" y="22"/>
                    <a:pt x="32" y="22"/>
                  </a:cubicBezTo>
                  <a:cubicBezTo>
                    <a:pt x="33" y="22"/>
                    <a:pt x="38" y="22"/>
                    <a:pt x="41" y="20"/>
                  </a:cubicBezTo>
                  <a:cubicBezTo>
                    <a:pt x="41" y="14"/>
                    <a:pt x="43" y="11"/>
                    <a:pt x="43" y="6"/>
                  </a:cubicBezTo>
                  <a:cubicBezTo>
                    <a:pt x="43" y="3"/>
                    <a:pt x="43" y="1"/>
                    <a:pt x="39" y="1"/>
                  </a:cubicBezTo>
                  <a:cubicBezTo>
                    <a:pt x="37" y="1"/>
                    <a:pt x="36" y="2"/>
                    <a:pt x="34" y="2"/>
                  </a:cubicBezTo>
                  <a:cubicBezTo>
                    <a:pt x="30" y="2"/>
                    <a:pt x="28" y="0"/>
                    <a:pt x="24" y="0"/>
                  </a:cubicBezTo>
                  <a:cubicBezTo>
                    <a:pt x="22" y="0"/>
                    <a:pt x="22" y="0"/>
                    <a:pt x="20" y="0"/>
                  </a:cubicBezTo>
                  <a:cubicBezTo>
                    <a:pt x="21" y="3"/>
                    <a:pt x="24" y="3"/>
                    <a:pt x="28" y="3"/>
                  </a:cubicBezTo>
                  <a:cubicBezTo>
                    <a:pt x="28" y="8"/>
                    <a:pt x="28" y="8"/>
                    <a:pt x="28" y="8"/>
                  </a:cubicBezTo>
                  <a:cubicBezTo>
                    <a:pt x="24" y="8"/>
                    <a:pt x="20" y="3"/>
                    <a:pt x="16" y="3"/>
                  </a:cubicBezTo>
                  <a:cubicBezTo>
                    <a:pt x="16" y="6"/>
                    <a:pt x="16" y="6"/>
                    <a:pt x="16" y="6"/>
                  </a:cubicBezTo>
                  <a:cubicBezTo>
                    <a:pt x="16" y="7"/>
                    <a:pt x="18" y="9"/>
                    <a:pt x="20" y="10"/>
                  </a:cubicBezTo>
                  <a:cubicBezTo>
                    <a:pt x="13" y="12"/>
                    <a:pt x="9" y="1"/>
                    <a:pt x="3" y="1"/>
                  </a:cubicBezTo>
                  <a:cubicBezTo>
                    <a:pt x="2" y="1"/>
                    <a:pt x="1" y="1"/>
                    <a:pt x="0" y="1"/>
                  </a:cubicBezTo>
                  <a:cubicBezTo>
                    <a:pt x="0" y="1"/>
                    <a:pt x="0" y="3"/>
                    <a:pt x="1" y="4"/>
                  </a:cubicBezTo>
                  <a:cubicBezTo>
                    <a:pt x="0" y="3"/>
                    <a:pt x="0" y="3"/>
                    <a:pt x="0" y="3"/>
                  </a:cubicBezTo>
                  <a:lnTo>
                    <a:pt x="0" y="7"/>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19" name="PA_任意多边形 121"/>
            <p:cNvSpPr>
              <a:spLocks/>
            </p:cNvSpPr>
            <p:nvPr>
              <p:custDataLst>
                <p:tags r:id="rId123"/>
              </p:custDataLst>
            </p:nvPr>
          </p:nvSpPr>
          <p:spPr bwMode="auto">
            <a:xfrm>
              <a:off x="2249099" y="2451361"/>
              <a:ext cx="82082" cy="50085"/>
            </a:xfrm>
            <a:custGeom>
              <a:avLst/>
              <a:gdLst>
                <a:gd name="T0" fmla="*/ 5 w 25"/>
                <a:gd name="T1" fmla="*/ 7 h 15"/>
                <a:gd name="T2" fmla="*/ 0 w 25"/>
                <a:gd name="T3" fmla="*/ 9 h 15"/>
                <a:gd name="T4" fmla="*/ 20 w 25"/>
                <a:gd name="T5" fmla="*/ 15 h 15"/>
                <a:gd name="T6" fmla="*/ 25 w 25"/>
                <a:gd name="T7" fmla="*/ 12 h 15"/>
                <a:gd name="T8" fmla="*/ 11 w 25"/>
                <a:gd name="T9" fmla="*/ 0 h 15"/>
                <a:gd name="T10" fmla="*/ 5 w 25"/>
                <a:gd name="T11" fmla="*/ 7 h 15"/>
              </a:gdLst>
              <a:ahLst/>
              <a:cxnLst>
                <a:cxn ang="0">
                  <a:pos x="T0" y="T1"/>
                </a:cxn>
                <a:cxn ang="0">
                  <a:pos x="T2" y="T3"/>
                </a:cxn>
                <a:cxn ang="0">
                  <a:pos x="T4" y="T5"/>
                </a:cxn>
                <a:cxn ang="0">
                  <a:pos x="T6" y="T7"/>
                </a:cxn>
                <a:cxn ang="0">
                  <a:pos x="T8" y="T9"/>
                </a:cxn>
                <a:cxn ang="0">
                  <a:pos x="T10" y="T11"/>
                </a:cxn>
              </a:cxnLst>
              <a:rect l="0" t="0" r="r" b="b"/>
              <a:pathLst>
                <a:path w="25" h="15">
                  <a:moveTo>
                    <a:pt x="5" y="7"/>
                  </a:moveTo>
                  <a:cubicBezTo>
                    <a:pt x="4" y="8"/>
                    <a:pt x="0" y="7"/>
                    <a:pt x="0" y="9"/>
                  </a:cubicBezTo>
                  <a:cubicBezTo>
                    <a:pt x="0" y="9"/>
                    <a:pt x="17" y="15"/>
                    <a:pt x="20" y="15"/>
                  </a:cubicBezTo>
                  <a:cubicBezTo>
                    <a:pt x="22" y="15"/>
                    <a:pt x="23" y="13"/>
                    <a:pt x="25" y="12"/>
                  </a:cubicBezTo>
                  <a:cubicBezTo>
                    <a:pt x="24" y="9"/>
                    <a:pt x="15" y="0"/>
                    <a:pt x="11" y="0"/>
                  </a:cubicBezTo>
                  <a:cubicBezTo>
                    <a:pt x="7" y="0"/>
                    <a:pt x="8" y="7"/>
                    <a:pt x="5"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0" name="PA_任意多边形 122"/>
            <p:cNvSpPr>
              <a:spLocks/>
            </p:cNvSpPr>
            <p:nvPr>
              <p:custDataLst>
                <p:tags r:id="rId124"/>
              </p:custDataLst>
            </p:nvPr>
          </p:nvSpPr>
          <p:spPr bwMode="auto">
            <a:xfrm>
              <a:off x="2325616" y="2277455"/>
              <a:ext cx="114080" cy="91822"/>
            </a:xfrm>
            <a:custGeom>
              <a:avLst/>
              <a:gdLst>
                <a:gd name="T0" fmla="*/ 18 w 35"/>
                <a:gd name="T1" fmla="*/ 18 h 28"/>
                <a:gd name="T2" fmla="*/ 31 w 35"/>
                <a:gd name="T3" fmla="*/ 9 h 28"/>
                <a:gd name="T4" fmla="*/ 35 w 35"/>
                <a:gd name="T5" fmla="*/ 6 h 28"/>
                <a:gd name="T6" fmla="*/ 35 w 35"/>
                <a:gd name="T7" fmla="*/ 3 h 28"/>
                <a:gd name="T8" fmla="*/ 13 w 35"/>
                <a:gd name="T9" fmla="*/ 0 h 28"/>
                <a:gd name="T10" fmla="*/ 8 w 35"/>
                <a:gd name="T11" fmla="*/ 3 h 28"/>
                <a:gd name="T12" fmla="*/ 8 w 35"/>
                <a:gd name="T13" fmla="*/ 4 h 28"/>
                <a:gd name="T14" fmla="*/ 0 w 35"/>
                <a:gd name="T15" fmla="*/ 4 h 28"/>
                <a:gd name="T16" fmla="*/ 0 w 35"/>
                <a:gd name="T17" fmla="*/ 9 h 28"/>
                <a:gd name="T18" fmla="*/ 4 w 35"/>
                <a:gd name="T19" fmla="*/ 21 h 28"/>
                <a:gd name="T20" fmla="*/ 5 w 35"/>
                <a:gd name="T21" fmla="*/ 28 h 28"/>
                <a:gd name="T22" fmla="*/ 9 w 35"/>
                <a:gd name="T23" fmla="*/ 28 h 28"/>
                <a:gd name="T24" fmla="*/ 14 w 35"/>
                <a:gd name="T25" fmla="*/ 20 h 28"/>
                <a:gd name="T26" fmla="*/ 11 w 35"/>
                <a:gd name="T27" fmla="*/ 20 h 28"/>
                <a:gd name="T28" fmla="*/ 18 w 35"/>
                <a:gd name="T29"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28">
                  <a:moveTo>
                    <a:pt x="18" y="18"/>
                  </a:moveTo>
                  <a:cubicBezTo>
                    <a:pt x="25" y="18"/>
                    <a:pt x="28" y="13"/>
                    <a:pt x="31" y="9"/>
                  </a:cubicBezTo>
                  <a:cubicBezTo>
                    <a:pt x="31" y="9"/>
                    <a:pt x="35" y="6"/>
                    <a:pt x="35" y="6"/>
                  </a:cubicBezTo>
                  <a:cubicBezTo>
                    <a:pt x="35" y="5"/>
                    <a:pt x="35" y="4"/>
                    <a:pt x="35" y="3"/>
                  </a:cubicBezTo>
                  <a:cubicBezTo>
                    <a:pt x="27" y="3"/>
                    <a:pt x="21" y="0"/>
                    <a:pt x="13" y="0"/>
                  </a:cubicBezTo>
                  <a:cubicBezTo>
                    <a:pt x="9" y="0"/>
                    <a:pt x="8" y="2"/>
                    <a:pt x="8" y="3"/>
                  </a:cubicBezTo>
                  <a:cubicBezTo>
                    <a:pt x="8" y="3"/>
                    <a:pt x="8" y="4"/>
                    <a:pt x="8" y="4"/>
                  </a:cubicBezTo>
                  <a:cubicBezTo>
                    <a:pt x="4" y="4"/>
                    <a:pt x="4" y="4"/>
                    <a:pt x="0" y="4"/>
                  </a:cubicBezTo>
                  <a:cubicBezTo>
                    <a:pt x="0" y="9"/>
                    <a:pt x="0" y="9"/>
                    <a:pt x="0" y="9"/>
                  </a:cubicBezTo>
                  <a:cubicBezTo>
                    <a:pt x="4" y="14"/>
                    <a:pt x="1" y="17"/>
                    <a:pt x="4" y="21"/>
                  </a:cubicBezTo>
                  <a:cubicBezTo>
                    <a:pt x="4" y="22"/>
                    <a:pt x="5" y="24"/>
                    <a:pt x="5" y="28"/>
                  </a:cubicBezTo>
                  <a:cubicBezTo>
                    <a:pt x="9" y="28"/>
                    <a:pt x="9" y="28"/>
                    <a:pt x="9" y="28"/>
                  </a:cubicBezTo>
                  <a:cubicBezTo>
                    <a:pt x="12" y="24"/>
                    <a:pt x="14" y="24"/>
                    <a:pt x="14" y="20"/>
                  </a:cubicBezTo>
                  <a:cubicBezTo>
                    <a:pt x="11" y="20"/>
                    <a:pt x="11" y="20"/>
                    <a:pt x="11" y="20"/>
                  </a:cubicBezTo>
                  <a:cubicBezTo>
                    <a:pt x="13" y="16"/>
                    <a:pt x="13" y="18"/>
                    <a:pt x="18" y="18"/>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1" name="PA_任意多边形 123"/>
            <p:cNvSpPr>
              <a:spLocks/>
            </p:cNvSpPr>
            <p:nvPr>
              <p:custDataLst>
                <p:tags r:id="rId125"/>
              </p:custDataLst>
            </p:nvPr>
          </p:nvSpPr>
          <p:spPr bwMode="auto">
            <a:xfrm>
              <a:off x="2104412" y="2118852"/>
              <a:ext cx="36172" cy="29216"/>
            </a:xfrm>
            <a:custGeom>
              <a:avLst/>
              <a:gdLst>
                <a:gd name="T0" fmla="*/ 8 w 11"/>
                <a:gd name="T1" fmla="*/ 9 h 9"/>
                <a:gd name="T2" fmla="*/ 11 w 11"/>
                <a:gd name="T3" fmla="*/ 6 h 9"/>
                <a:gd name="T4" fmla="*/ 0 w 11"/>
                <a:gd name="T5" fmla="*/ 0 h 9"/>
                <a:gd name="T6" fmla="*/ 8 w 11"/>
                <a:gd name="T7" fmla="*/ 9 h 9"/>
              </a:gdLst>
              <a:ahLst/>
              <a:cxnLst>
                <a:cxn ang="0">
                  <a:pos x="T0" y="T1"/>
                </a:cxn>
                <a:cxn ang="0">
                  <a:pos x="T2" y="T3"/>
                </a:cxn>
                <a:cxn ang="0">
                  <a:pos x="T4" y="T5"/>
                </a:cxn>
                <a:cxn ang="0">
                  <a:pos x="T6" y="T7"/>
                </a:cxn>
              </a:cxnLst>
              <a:rect l="0" t="0" r="r" b="b"/>
              <a:pathLst>
                <a:path w="11" h="9">
                  <a:moveTo>
                    <a:pt x="8" y="9"/>
                  </a:moveTo>
                  <a:cubicBezTo>
                    <a:pt x="10" y="9"/>
                    <a:pt x="11" y="8"/>
                    <a:pt x="11" y="6"/>
                  </a:cubicBezTo>
                  <a:cubicBezTo>
                    <a:pt x="7" y="4"/>
                    <a:pt x="6" y="0"/>
                    <a:pt x="0" y="0"/>
                  </a:cubicBezTo>
                  <a:cubicBezTo>
                    <a:pt x="0" y="3"/>
                    <a:pt x="6" y="9"/>
                    <a:pt x="8" y="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2" name="PA_任意多边形 124"/>
            <p:cNvSpPr>
              <a:spLocks/>
            </p:cNvSpPr>
            <p:nvPr>
              <p:custDataLst>
                <p:tags r:id="rId126"/>
              </p:custDataLst>
            </p:nvPr>
          </p:nvSpPr>
          <p:spPr bwMode="auto">
            <a:xfrm>
              <a:off x="2128063" y="2217631"/>
              <a:ext cx="26433" cy="23651"/>
            </a:xfrm>
            <a:custGeom>
              <a:avLst/>
              <a:gdLst>
                <a:gd name="T0" fmla="*/ 0 w 8"/>
                <a:gd name="T1" fmla="*/ 6 h 7"/>
                <a:gd name="T2" fmla="*/ 5 w 8"/>
                <a:gd name="T3" fmla="*/ 7 h 7"/>
                <a:gd name="T4" fmla="*/ 8 w 8"/>
                <a:gd name="T5" fmla="*/ 4 h 7"/>
                <a:gd name="T6" fmla="*/ 6 w 8"/>
                <a:gd name="T7" fmla="*/ 0 h 7"/>
                <a:gd name="T8" fmla="*/ 0 w 8"/>
                <a:gd name="T9" fmla="*/ 6 h 7"/>
              </a:gdLst>
              <a:ahLst/>
              <a:cxnLst>
                <a:cxn ang="0">
                  <a:pos x="T0" y="T1"/>
                </a:cxn>
                <a:cxn ang="0">
                  <a:pos x="T2" y="T3"/>
                </a:cxn>
                <a:cxn ang="0">
                  <a:pos x="T4" y="T5"/>
                </a:cxn>
                <a:cxn ang="0">
                  <a:pos x="T6" y="T7"/>
                </a:cxn>
                <a:cxn ang="0">
                  <a:pos x="T8" y="T9"/>
                </a:cxn>
              </a:cxnLst>
              <a:rect l="0" t="0" r="r" b="b"/>
              <a:pathLst>
                <a:path w="8" h="7">
                  <a:moveTo>
                    <a:pt x="0" y="6"/>
                  </a:moveTo>
                  <a:cubicBezTo>
                    <a:pt x="2" y="6"/>
                    <a:pt x="2" y="7"/>
                    <a:pt x="5" y="7"/>
                  </a:cubicBezTo>
                  <a:cubicBezTo>
                    <a:pt x="6" y="7"/>
                    <a:pt x="8" y="6"/>
                    <a:pt x="8" y="4"/>
                  </a:cubicBezTo>
                  <a:cubicBezTo>
                    <a:pt x="8" y="2"/>
                    <a:pt x="7" y="1"/>
                    <a:pt x="6" y="0"/>
                  </a:cubicBezTo>
                  <a:cubicBezTo>
                    <a:pt x="3" y="1"/>
                    <a:pt x="1" y="3"/>
                    <a:pt x="0" y="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3" name="PA_任意多边形 125"/>
            <p:cNvSpPr>
              <a:spLocks/>
            </p:cNvSpPr>
            <p:nvPr>
              <p:custDataLst>
                <p:tags r:id="rId127"/>
              </p:custDataLst>
            </p:nvPr>
          </p:nvSpPr>
          <p:spPr bwMode="auto">
            <a:xfrm>
              <a:off x="2114151" y="2042334"/>
              <a:ext cx="137730" cy="73736"/>
            </a:xfrm>
            <a:custGeom>
              <a:avLst/>
              <a:gdLst>
                <a:gd name="T0" fmla="*/ 4 w 42"/>
                <a:gd name="T1" fmla="*/ 5 h 22"/>
                <a:gd name="T2" fmla="*/ 3 w 42"/>
                <a:gd name="T3" fmla="*/ 7 h 22"/>
                <a:gd name="T4" fmla="*/ 10 w 42"/>
                <a:gd name="T5" fmla="*/ 7 h 22"/>
                <a:gd name="T6" fmla="*/ 10 w 42"/>
                <a:gd name="T7" fmla="*/ 10 h 22"/>
                <a:gd name="T8" fmla="*/ 4 w 42"/>
                <a:gd name="T9" fmla="*/ 13 h 22"/>
                <a:gd name="T10" fmla="*/ 10 w 42"/>
                <a:gd name="T11" fmla="*/ 15 h 22"/>
                <a:gd name="T12" fmla="*/ 17 w 42"/>
                <a:gd name="T13" fmla="*/ 16 h 22"/>
                <a:gd name="T14" fmla="*/ 28 w 42"/>
                <a:gd name="T15" fmla="*/ 17 h 22"/>
                <a:gd name="T16" fmla="*/ 38 w 42"/>
                <a:gd name="T17" fmla="*/ 22 h 22"/>
                <a:gd name="T18" fmla="*/ 42 w 42"/>
                <a:gd name="T19" fmla="*/ 19 h 22"/>
                <a:gd name="T20" fmla="*/ 36 w 42"/>
                <a:gd name="T21" fmla="*/ 13 h 22"/>
                <a:gd name="T22" fmla="*/ 38 w 42"/>
                <a:gd name="T23" fmla="*/ 11 h 22"/>
                <a:gd name="T24" fmla="*/ 31 w 42"/>
                <a:gd name="T25" fmla="*/ 6 h 22"/>
                <a:gd name="T26" fmla="*/ 27 w 42"/>
                <a:gd name="T27" fmla="*/ 7 h 22"/>
                <a:gd name="T28" fmla="*/ 21 w 42"/>
                <a:gd name="T29" fmla="*/ 2 h 22"/>
                <a:gd name="T30" fmla="*/ 16 w 42"/>
                <a:gd name="T31" fmla="*/ 4 h 22"/>
                <a:gd name="T32" fmla="*/ 7 w 42"/>
                <a:gd name="T33" fmla="*/ 0 h 22"/>
                <a:gd name="T34" fmla="*/ 0 w 42"/>
                <a:gd name="T35" fmla="*/ 2 h 22"/>
                <a:gd name="T36" fmla="*/ 4 w 42"/>
                <a:gd name="T37"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2">
                  <a:moveTo>
                    <a:pt x="4" y="5"/>
                  </a:moveTo>
                  <a:cubicBezTo>
                    <a:pt x="4" y="6"/>
                    <a:pt x="3" y="7"/>
                    <a:pt x="3" y="7"/>
                  </a:cubicBezTo>
                  <a:cubicBezTo>
                    <a:pt x="4" y="9"/>
                    <a:pt x="5" y="7"/>
                    <a:pt x="10" y="7"/>
                  </a:cubicBezTo>
                  <a:cubicBezTo>
                    <a:pt x="10" y="8"/>
                    <a:pt x="10" y="10"/>
                    <a:pt x="10" y="10"/>
                  </a:cubicBezTo>
                  <a:cubicBezTo>
                    <a:pt x="8" y="11"/>
                    <a:pt x="6" y="11"/>
                    <a:pt x="4" y="13"/>
                  </a:cubicBezTo>
                  <a:cubicBezTo>
                    <a:pt x="6" y="15"/>
                    <a:pt x="7" y="15"/>
                    <a:pt x="10" y="15"/>
                  </a:cubicBezTo>
                  <a:cubicBezTo>
                    <a:pt x="13" y="15"/>
                    <a:pt x="16" y="14"/>
                    <a:pt x="17" y="16"/>
                  </a:cubicBezTo>
                  <a:cubicBezTo>
                    <a:pt x="21" y="15"/>
                    <a:pt x="24" y="17"/>
                    <a:pt x="28" y="17"/>
                  </a:cubicBezTo>
                  <a:cubicBezTo>
                    <a:pt x="33" y="17"/>
                    <a:pt x="33" y="22"/>
                    <a:pt x="38" y="22"/>
                  </a:cubicBezTo>
                  <a:cubicBezTo>
                    <a:pt x="40" y="22"/>
                    <a:pt x="42" y="22"/>
                    <a:pt x="42" y="19"/>
                  </a:cubicBezTo>
                  <a:cubicBezTo>
                    <a:pt x="42" y="17"/>
                    <a:pt x="38" y="15"/>
                    <a:pt x="36" y="13"/>
                  </a:cubicBezTo>
                  <a:cubicBezTo>
                    <a:pt x="36" y="12"/>
                    <a:pt x="37" y="12"/>
                    <a:pt x="38" y="11"/>
                  </a:cubicBezTo>
                  <a:cubicBezTo>
                    <a:pt x="37" y="10"/>
                    <a:pt x="34" y="6"/>
                    <a:pt x="31" y="6"/>
                  </a:cubicBezTo>
                  <a:cubicBezTo>
                    <a:pt x="29" y="6"/>
                    <a:pt x="29" y="7"/>
                    <a:pt x="27" y="7"/>
                  </a:cubicBezTo>
                  <a:cubicBezTo>
                    <a:pt x="25" y="7"/>
                    <a:pt x="25" y="2"/>
                    <a:pt x="21" y="2"/>
                  </a:cubicBezTo>
                  <a:cubicBezTo>
                    <a:pt x="19" y="2"/>
                    <a:pt x="18" y="4"/>
                    <a:pt x="16" y="4"/>
                  </a:cubicBezTo>
                  <a:cubicBezTo>
                    <a:pt x="13" y="4"/>
                    <a:pt x="12" y="0"/>
                    <a:pt x="7" y="0"/>
                  </a:cubicBezTo>
                  <a:cubicBezTo>
                    <a:pt x="5" y="0"/>
                    <a:pt x="3" y="1"/>
                    <a:pt x="0" y="2"/>
                  </a:cubicBezTo>
                  <a:cubicBezTo>
                    <a:pt x="0" y="5"/>
                    <a:pt x="1" y="5"/>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4" name="PA_任意多边形 126"/>
            <p:cNvSpPr>
              <a:spLocks/>
            </p:cNvSpPr>
            <p:nvPr>
              <p:custDataLst>
                <p:tags r:id="rId128"/>
              </p:custDataLst>
            </p:nvPr>
          </p:nvSpPr>
          <p:spPr bwMode="auto">
            <a:xfrm>
              <a:off x="2169799" y="2104940"/>
              <a:ext cx="36172" cy="13912"/>
            </a:xfrm>
            <a:custGeom>
              <a:avLst/>
              <a:gdLst>
                <a:gd name="T0" fmla="*/ 6 w 11"/>
                <a:gd name="T1" fmla="*/ 0 h 4"/>
                <a:gd name="T2" fmla="*/ 4 w 11"/>
                <a:gd name="T3" fmla="*/ 4 h 4"/>
                <a:gd name="T4" fmla="*/ 11 w 11"/>
                <a:gd name="T5" fmla="*/ 2 h 4"/>
                <a:gd name="T6" fmla="*/ 6 w 11"/>
                <a:gd name="T7" fmla="*/ 0 h 4"/>
              </a:gdLst>
              <a:ahLst/>
              <a:cxnLst>
                <a:cxn ang="0">
                  <a:pos x="T0" y="T1"/>
                </a:cxn>
                <a:cxn ang="0">
                  <a:pos x="T2" y="T3"/>
                </a:cxn>
                <a:cxn ang="0">
                  <a:pos x="T4" y="T5"/>
                </a:cxn>
                <a:cxn ang="0">
                  <a:pos x="T6" y="T7"/>
                </a:cxn>
              </a:cxnLst>
              <a:rect l="0" t="0" r="r" b="b"/>
              <a:pathLst>
                <a:path w="11" h="4">
                  <a:moveTo>
                    <a:pt x="6" y="0"/>
                  </a:moveTo>
                  <a:cubicBezTo>
                    <a:pt x="5" y="0"/>
                    <a:pt x="0" y="4"/>
                    <a:pt x="4" y="4"/>
                  </a:cubicBezTo>
                  <a:cubicBezTo>
                    <a:pt x="7" y="4"/>
                    <a:pt x="10" y="4"/>
                    <a:pt x="11" y="2"/>
                  </a:cubicBezTo>
                  <a:cubicBezTo>
                    <a:pt x="9" y="1"/>
                    <a:pt x="8" y="0"/>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5" name="PA_任意多边形 127"/>
            <p:cNvSpPr>
              <a:spLocks/>
            </p:cNvSpPr>
            <p:nvPr>
              <p:custDataLst>
                <p:tags r:id="rId129"/>
              </p:custDataLst>
            </p:nvPr>
          </p:nvSpPr>
          <p:spPr bwMode="auto">
            <a:xfrm>
              <a:off x="2304748" y="2148069"/>
              <a:ext cx="365890" cy="115474"/>
            </a:xfrm>
            <a:custGeom>
              <a:avLst/>
              <a:gdLst>
                <a:gd name="T0" fmla="*/ 50 w 111"/>
                <a:gd name="T1" fmla="*/ 31 h 35"/>
                <a:gd name="T2" fmla="*/ 53 w 111"/>
                <a:gd name="T3" fmla="*/ 31 h 35"/>
                <a:gd name="T4" fmla="*/ 64 w 111"/>
                <a:gd name="T5" fmla="*/ 35 h 35"/>
                <a:gd name="T6" fmla="*/ 82 w 111"/>
                <a:gd name="T7" fmla="*/ 35 h 35"/>
                <a:gd name="T8" fmla="*/ 88 w 111"/>
                <a:gd name="T9" fmla="*/ 32 h 35"/>
                <a:gd name="T10" fmla="*/ 92 w 111"/>
                <a:gd name="T11" fmla="*/ 35 h 35"/>
                <a:gd name="T12" fmla="*/ 111 w 111"/>
                <a:gd name="T13" fmla="*/ 27 h 35"/>
                <a:gd name="T14" fmla="*/ 108 w 111"/>
                <a:gd name="T15" fmla="*/ 27 h 35"/>
                <a:gd name="T16" fmla="*/ 109 w 111"/>
                <a:gd name="T17" fmla="*/ 25 h 35"/>
                <a:gd name="T18" fmla="*/ 111 w 111"/>
                <a:gd name="T19" fmla="*/ 24 h 35"/>
                <a:gd name="T20" fmla="*/ 93 w 111"/>
                <a:gd name="T21" fmla="*/ 18 h 35"/>
                <a:gd name="T22" fmla="*/ 65 w 111"/>
                <a:gd name="T23" fmla="*/ 24 h 35"/>
                <a:gd name="T24" fmla="*/ 49 w 111"/>
                <a:gd name="T25" fmla="*/ 21 h 35"/>
                <a:gd name="T26" fmla="*/ 45 w 111"/>
                <a:gd name="T27" fmla="*/ 20 h 35"/>
                <a:gd name="T28" fmla="*/ 47 w 111"/>
                <a:gd name="T29" fmla="*/ 19 h 35"/>
                <a:gd name="T30" fmla="*/ 37 w 111"/>
                <a:gd name="T31" fmla="*/ 15 h 35"/>
                <a:gd name="T32" fmla="*/ 46 w 111"/>
                <a:gd name="T33" fmla="*/ 15 h 35"/>
                <a:gd name="T34" fmla="*/ 35 w 111"/>
                <a:gd name="T35" fmla="*/ 7 h 35"/>
                <a:gd name="T36" fmla="*/ 31 w 111"/>
                <a:gd name="T37" fmla="*/ 7 h 35"/>
                <a:gd name="T38" fmla="*/ 27 w 111"/>
                <a:gd name="T39" fmla="*/ 9 h 35"/>
                <a:gd name="T40" fmla="*/ 7 w 111"/>
                <a:gd name="T41" fmla="*/ 1 h 35"/>
                <a:gd name="T42" fmla="*/ 0 w 111"/>
                <a:gd name="T43" fmla="*/ 4 h 35"/>
                <a:gd name="T44" fmla="*/ 16 w 111"/>
                <a:gd name="T45" fmla="*/ 12 h 35"/>
                <a:gd name="T46" fmla="*/ 21 w 111"/>
                <a:gd name="T47" fmla="*/ 10 h 35"/>
                <a:gd name="T48" fmla="*/ 30 w 111"/>
                <a:gd name="T49" fmla="*/ 21 h 35"/>
                <a:gd name="T50" fmla="*/ 27 w 111"/>
                <a:gd name="T51" fmla="*/ 25 h 35"/>
                <a:gd name="T52" fmla="*/ 44 w 111"/>
                <a:gd name="T53" fmla="*/ 35 h 35"/>
                <a:gd name="T54" fmla="*/ 50 w 111"/>
                <a:gd name="T5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1" h="35">
                  <a:moveTo>
                    <a:pt x="50" y="31"/>
                  </a:moveTo>
                  <a:cubicBezTo>
                    <a:pt x="53" y="31"/>
                    <a:pt x="53" y="31"/>
                    <a:pt x="53" y="31"/>
                  </a:cubicBezTo>
                  <a:cubicBezTo>
                    <a:pt x="52" y="35"/>
                    <a:pt x="59" y="35"/>
                    <a:pt x="64" y="35"/>
                  </a:cubicBezTo>
                  <a:cubicBezTo>
                    <a:pt x="82" y="35"/>
                    <a:pt x="82" y="35"/>
                    <a:pt x="82" y="35"/>
                  </a:cubicBezTo>
                  <a:cubicBezTo>
                    <a:pt x="84" y="35"/>
                    <a:pt x="85" y="32"/>
                    <a:pt x="88" y="32"/>
                  </a:cubicBezTo>
                  <a:cubicBezTo>
                    <a:pt x="88" y="33"/>
                    <a:pt x="89" y="35"/>
                    <a:pt x="92" y="35"/>
                  </a:cubicBezTo>
                  <a:cubicBezTo>
                    <a:pt x="100" y="35"/>
                    <a:pt x="110" y="35"/>
                    <a:pt x="111" y="27"/>
                  </a:cubicBezTo>
                  <a:cubicBezTo>
                    <a:pt x="111" y="27"/>
                    <a:pt x="110" y="27"/>
                    <a:pt x="108" y="27"/>
                  </a:cubicBezTo>
                  <a:cubicBezTo>
                    <a:pt x="108" y="26"/>
                    <a:pt x="109" y="25"/>
                    <a:pt x="109" y="25"/>
                  </a:cubicBezTo>
                  <a:cubicBezTo>
                    <a:pt x="110" y="25"/>
                    <a:pt x="111" y="24"/>
                    <a:pt x="111" y="24"/>
                  </a:cubicBezTo>
                  <a:cubicBezTo>
                    <a:pt x="108" y="18"/>
                    <a:pt x="102" y="18"/>
                    <a:pt x="93" y="18"/>
                  </a:cubicBezTo>
                  <a:cubicBezTo>
                    <a:pt x="81" y="18"/>
                    <a:pt x="77" y="24"/>
                    <a:pt x="65" y="24"/>
                  </a:cubicBezTo>
                  <a:cubicBezTo>
                    <a:pt x="59" y="24"/>
                    <a:pt x="54" y="22"/>
                    <a:pt x="49" y="21"/>
                  </a:cubicBezTo>
                  <a:cubicBezTo>
                    <a:pt x="48" y="22"/>
                    <a:pt x="45" y="23"/>
                    <a:pt x="45" y="20"/>
                  </a:cubicBezTo>
                  <a:cubicBezTo>
                    <a:pt x="45" y="19"/>
                    <a:pt x="47" y="20"/>
                    <a:pt x="47" y="19"/>
                  </a:cubicBezTo>
                  <a:cubicBezTo>
                    <a:pt x="44" y="17"/>
                    <a:pt x="38" y="19"/>
                    <a:pt x="37" y="15"/>
                  </a:cubicBezTo>
                  <a:cubicBezTo>
                    <a:pt x="46" y="15"/>
                    <a:pt x="46" y="15"/>
                    <a:pt x="46" y="15"/>
                  </a:cubicBezTo>
                  <a:cubicBezTo>
                    <a:pt x="44" y="11"/>
                    <a:pt x="33" y="11"/>
                    <a:pt x="35" y="7"/>
                  </a:cubicBezTo>
                  <a:cubicBezTo>
                    <a:pt x="35" y="7"/>
                    <a:pt x="33" y="7"/>
                    <a:pt x="31" y="7"/>
                  </a:cubicBezTo>
                  <a:cubicBezTo>
                    <a:pt x="30" y="7"/>
                    <a:pt x="29" y="9"/>
                    <a:pt x="27" y="9"/>
                  </a:cubicBezTo>
                  <a:cubicBezTo>
                    <a:pt x="19" y="9"/>
                    <a:pt x="17" y="1"/>
                    <a:pt x="7" y="1"/>
                  </a:cubicBezTo>
                  <a:cubicBezTo>
                    <a:pt x="4" y="1"/>
                    <a:pt x="0" y="0"/>
                    <a:pt x="0" y="4"/>
                  </a:cubicBezTo>
                  <a:cubicBezTo>
                    <a:pt x="0" y="6"/>
                    <a:pt x="14" y="12"/>
                    <a:pt x="16" y="12"/>
                  </a:cubicBezTo>
                  <a:cubicBezTo>
                    <a:pt x="18" y="12"/>
                    <a:pt x="20" y="11"/>
                    <a:pt x="21" y="10"/>
                  </a:cubicBezTo>
                  <a:cubicBezTo>
                    <a:pt x="25" y="13"/>
                    <a:pt x="26" y="17"/>
                    <a:pt x="30" y="21"/>
                  </a:cubicBezTo>
                  <a:cubicBezTo>
                    <a:pt x="29" y="22"/>
                    <a:pt x="27" y="23"/>
                    <a:pt x="27" y="25"/>
                  </a:cubicBezTo>
                  <a:cubicBezTo>
                    <a:pt x="27" y="29"/>
                    <a:pt x="39" y="35"/>
                    <a:pt x="44" y="35"/>
                  </a:cubicBezTo>
                  <a:cubicBezTo>
                    <a:pt x="46" y="35"/>
                    <a:pt x="49" y="31"/>
                    <a:pt x="50" y="3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6" name="PA_任意多边形 128"/>
            <p:cNvSpPr>
              <a:spLocks/>
            </p:cNvSpPr>
            <p:nvPr>
              <p:custDataLst>
                <p:tags r:id="rId130"/>
              </p:custDataLst>
            </p:nvPr>
          </p:nvSpPr>
          <p:spPr bwMode="auto">
            <a:xfrm>
              <a:off x="2311704" y="2210675"/>
              <a:ext cx="62605" cy="50085"/>
            </a:xfrm>
            <a:custGeom>
              <a:avLst/>
              <a:gdLst>
                <a:gd name="T0" fmla="*/ 19 w 19"/>
                <a:gd name="T1" fmla="*/ 7 h 15"/>
                <a:gd name="T2" fmla="*/ 9 w 19"/>
                <a:gd name="T3" fmla="*/ 0 h 15"/>
                <a:gd name="T4" fmla="*/ 3 w 19"/>
                <a:gd name="T5" fmla="*/ 5 h 15"/>
                <a:gd name="T6" fmla="*/ 0 w 19"/>
                <a:gd name="T7" fmla="*/ 9 h 15"/>
                <a:gd name="T8" fmla="*/ 14 w 19"/>
                <a:gd name="T9" fmla="*/ 15 h 15"/>
                <a:gd name="T10" fmla="*/ 19 w 19"/>
                <a:gd name="T11" fmla="*/ 7 h 15"/>
              </a:gdLst>
              <a:ahLst/>
              <a:cxnLst>
                <a:cxn ang="0">
                  <a:pos x="T0" y="T1"/>
                </a:cxn>
                <a:cxn ang="0">
                  <a:pos x="T2" y="T3"/>
                </a:cxn>
                <a:cxn ang="0">
                  <a:pos x="T4" y="T5"/>
                </a:cxn>
                <a:cxn ang="0">
                  <a:pos x="T6" y="T7"/>
                </a:cxn>
                <a:cxn ang="0">
                  <a:pos x="T8" y="T9"/>
                </a:cxn>
                <a:cxn ang="0">
                  <a:pos x="T10" y="T11"/>
                </a:cxn>
              </a:cxnLst>
              <a:rect l="0" t="0" r="r" b="b"/>
              <a:pathLst>
                <a:path w="19" h="15">
                  <a:moveTo>
                    <a:pt x="19" y="7"/>
                  </a:moveTo>
                  <a:cubicBezTo>
                    <a:pt x="19" y="5"/>
                    <a:pt x="13" y="0"/>
                    <a:pt x="9" y="0"/>
                  </a:cubicBezTo>
                  <a:cubicBezTo>
                    <a:pt x="4" y="0"/>
                    <a:pt x="5" y="5"/>
                    <a:pt x="3" y="5"/>
                  </a:cubicBezTo>
                  <a:cubicBezTo>
                    <a:pt x="2" y="5"/>
                    <a:pt x="0" y="6"/>
                    <a:pt x="0" y="9"/>
                  </a:cubicBezTo>
                  <a:cubicBezTo>
                    <a:pt x="0" y="9"/>
                    <a:pt x="13" y="15"/>
                    <a:pt x="14" y="15"/>
                  </a:cubicBezTo>
                  <a:cubicBezTo>
                    <a:pt x="18" y="15"/>
                    <a:pt x="19" y="11"/>
                    <a:pt x="19"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7" name="PA_任意多边形 129"/>
            <p:cNvSpPr>
              <a:spLocks/>
            </p:cNvSpPr>
            <p:nvPr>
              <p:custDataLst>
                <p:tags r:id="rId131"/>
              </p:custDataLst>
            </p:nvPr>
          </p:nvSpPr>
          <p:spPr bwMode="auto">
            <a:xfrm>
              <a:off x="2318660" y="2118852"/>
              <a:ext cx="58431" cy="16695"/>
            </a:xfrm>
            <a:custGeom>
              <a:avLst/>
              <a:gdLst>
                <a:gd name="T0" fmla="*/ 15 w 18"/>
                <a:gd name="T1" fmla="*/ 0 h 5"/>
                <a:gd name="T2" fmla="*/ 0 w 18"/>
                <a:gd name="T3" fmla="*/ 2 h 5"/>
                <a:gd name="T4" fmla="*/ 14 w 18"/>
                <a:gd name="T5" fmla="*/ 5 h 5"/>
                <a:gd name="T6" fmla="*/ 18 w 18"/>
                <a:gd name="T7" fmla="*/ 3 h 5"/>
                <a:gd name="T8" fmla="*/ 18 w 18"/>
                <a:gd name="T9" fmla="*/ 0 h 5"/>
                <a:gd name="T10" fmla="*/ 15 w 18"/>
                <a:gd name="T11" fmla="*/ 0 h 5"/>
              </a:gdLst>
              <a:ahLst/>
              <a:cxnLst>
                <a:cxn ang="0">
                  <a:pos x="T0" y="T1"/>
                </a:cxn>
                <a:cxn ang="0">
                  <a:pos x="T2" y="T3"/>
                </a:cxn>
                <a:cxn ang="0">
                  <a:pos x="T4" y="T5"/>
                </a:cxn>
                <a:cxn ang="0">
                  <a:pos x="T6" y="T7"/>
                </a:cxn>
                <a:cxn ang="0">
                  <a:pos x="T8" y="T9"/>
                </a:cxn>
                <a:cxn ang="0">
                  <a:pos x="T10" y="T11"/>
                </a:cxn>
              </a:cxnLst>
              <a:rect l="0" t="0" r="r" b="b"/>
              <a:pathLst>
                <a:path w="18" h="5">
                  <a:moveTo>
                    <a:pt x="15" y="0"/>
                  </a:moveTo>
                  <a:cubicBezTo>
                    <a:pt x="11" y="0"/>
                    <a:pt x="2" y="0"/>
                    <a:pt x="0" y="2"/>
                  </a:cubicBezTo>
                  <a:cubicBezTo>
                    <a:pt x="0" y="2"/>
                    <a:pt x="13" y="5"/>
                    <a:pt x="14" y="5"/>
                  </a:cubicBezTo>
                  <a:cubicBezTo>
                    <a:pt x="16" y="5"/>
                    <a:pt x="18" y="4"/>
                    <a:pt x="18" y="3"/>
                  </a:cubicBezTo>
                  <a:cubicBezTo>
                    <a:pt x="18" y="2"/>
                    <a:pt x="18" y="1"/>
                    <a:pt x="18" y="0"/>
                  </a:cubicBezTo>
                  <a:cubicBezTo>
                    <a:pt x="14" y="0"/>
                    <a:pt x="17" y="0"/>
                    <a:pt x="1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8" name="PA_任意多边形 130"/>
            <p:cNvSpPr>
              <a:spLocks/>
            </p:cNvSpPr>
            <p:nvPr>
              <p:custDataLst>
                <p:tags r:id="rId132"/>
              </p:custDataLst>
            </p:nvPr>
          </p:nvSpPr>
          <p:spPr bwMode="auto">
            <a:xfrm>
              <a:off x="2272750" y="2063202"/>
              <a:ext cx="68170" cy="55650"/>
            </a:xfrm>
            <a:custGeom>
              <a:avLst/>
              <a:gdLst>
                <a:gd name="T0" fmla="*/ 8 w 21"/>
                <a:gd name="T1" fmla="*/ 12 h 17"/>
                <a:gd name="T2" fmla="*/ 6 w 21"/>
                <a:gd name="T3" fmla="*/ 14 h 17"/>
                <a:gd name="T4" fmla="*/ 21 w 21"/>
                <a:gd name="T5" fmla="*/ 14 h 17"/>
                <a:gd name="T6" fmla="*/ 21 w 21"/>
                <a:gd name="T7" fmla="*/ 8 h 17"/>
                <a:gd name="T8" fmla="*/ 13 w 21"/>
                <a:gd name="T9" fmla="*/ 3 h 17"/>
                <a:gd name="T10" fmla="*/ 6 w 21"/>
                <a:gd name="T11" fmla="*/ 0 h 17"/>
                <a:gd name="T12" fmla="*/ 0 w 21"/>
                <a:gd name="T13" fmla="*/ 3 h 17"/>
                <a:gd name="T14" fmla="*/ 8 w 2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7">
                  <a:moveTo>
                    <a:pt x="8" y="12"/>
                  </a:moveTo>
                  <a:cubicBezTo>
                    <a:pt x="7" y="12"/>
                    <a:pt x="6" y="13"/>
                    <a:pt x="6" y="14"/>
                  </a:cubicBezTo>
                  <a:cubicBezTo>
                    <a:pt x="6" y="17"/>
                    <a:pt x="13" y="16"/>
                    <a:pt x="21" y="14"/>
                  </a:cubicBezTo>
                  <a:cubicBezTo>
                    <a:pt x="21" y="11"/>
                    <a:pt x="21" y="10"/>
                    <a:pt x="21" y="8"/>
                  </a:cubicBezTo>
                  <a:cubicBezTo>
                    <a:pt x="21" y="4"/>
                    <a:pt x="13" y="9"/>
                    <a:pt x="13" y="3"/>
                  </a:cubicBezTo>
                  <a:cubicBezTo>
                    <a:pt x="11" y="3"/>
                    <a:pt x="6" y="1"/>
                    <a:pt x="6" y="0"/>
                  </a:cubicBezTo>
                  <a:cubicBezTo>
                    <a:pt x="3" y="0"/>
                    <a:pt x="0" y="1"/>
                    <a:pt x="0" y="3"/>
                  </a:cubicBezTo>
                  <a:cubicBezTo>
                    <a:pt x="0" y="8"/>
                    <a:pt x="5" y="9"/>
                    <a:pt x="8"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29" name="PA_任意多边形 131"/>
            <p:cNvSpPr>
              <a:spLocks/>
            </p:cNvSpPr>
            <p:nvPr>
              <p:custDataLst>
                <p:tags r:id="rId133"/>
              </p:custDataLst>
            </p:nvPr>
          </p:nvSpPr>
          <p:spPr bwMode="auto">
            <a:xfrm>
              <a:off x="2246316" y="2010335"/>
              <a:ext cx="26433" cy="16695"/>
            </a:xfrm>
            <a:custGeom>
              <a:avLst/>
              <a:gdLst>
                <a:gd name="T0" fmla="*/ 4 w 8"/>
                <a:gd name="T1" fmla="*/ 5 h 5"/>
                <a:gd name="T2" fmla="*/ 8 w 8"/>
                <a:gd name="T3" fmla="*/ 5 h 5"/>
                <a:gd name="T4" fmla="*/ 8 w 8"/>
                <a:gd name="T5" fmla="*/ 0 h 5"/>
                <a:gd name="T6" fmla="*/ 0 w 8"/>
                <a:gd name="T7" fmla="*/ 0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8" y="5"/>
                    <a:pt x="8" y="5"/>
                    <a:pt x="8" y="5"/>
                  </a:cubicBezTo>
                  <a:cubicBezTo>
                    <a:pt x="8" y="0"/>
                    <a:pt x="8" y="0"/>
                    <a:pt x="8" y="0"/>
                  </a:cubicBezTo>
                  <a:cubicBezTo>
                    <a:pt x="7" y="0"/>
                    <a:pt x="3" y="0"/>
                    <a:pt x="0" y="0"/>
                  </a:cubicBezTo>
                  <a:cubicBezTo>
                    <a:pt x="0" y="3"/>
                    <a:pt x="3" y="4"/>
                    <a:pt x="4" y="5"/>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0" name="PA_任意多边形 132"/>
            <p:cNvSpPr>
              <a:spLocks/>
            </p:cNvSpPr>
            <p:nvPr>
              <p:custDataLst>
                <p:tags r:id="rId134"/>
              </p:custDataLst>
            </p:nvPr>
          </p:nvSpPr>
          <p:spPr bwMode="auto">
            <a:xfrm>
              <a:off x="2321442" y="1943555"/>
              <a:ext cx="233724" cy="158602"/>
            </a:xfrm>
            <a:custGeom>
              <a:avLst/>
              <a:gdLst>
                <a:gd name="T0" fmla="*/ 10 w 71"/>
                <a:gd name="T1" fmla="*/ 20 h 48"/>
                <a:gd name="T2" fmla="*/ 3 w 71"/>
                <a:gd name="T3" fmla="*/ 17 h 48"/>
                <a:gd name="T4" fmla="*/ 0 w 71"/>
                <a:gd name="T5" fmla="*/ 17 h 48"/>
                <a:gd name="T6" fmla="*/ 13 w 71"/>
                <a:gd name="T7" fmla="*/ 25 h 48"/>
                <a:gd name="T8" fmla="*/ 8 w 71"/>
                <a:gd name="T9" fmla="*/ 28 h 48"/>
                <a:gd name="T10" fmla="*/ 10 w 71"/>
                <a:gd name="T11" fmla="*/ 31 h 48"/>
                <a:gd name="T12" fmla="*/ 15 w 71"/>
                <a:gd name="T13" fmla="*/ 29 h 48"/>
                <a:gd name="T14" fmla="*/ 18 w 71"/>
                <a:gd name="T15" fmla="*/ 32 h 48"/>
                <a:gd name="T16" fmla="*/ 25 w 71"/>
                <a:gd name="T17" fmla="*/ 30 h 48"/>
                <a:gd name="T18" fmla="*/ 34 w 71"/>
                <a:gd name="T19" fmla="*/ 32 h 48"/>
                <a:gd name="T20" fmla="*/ 17 w 71"/>
                <a:gd name="T21" fmla="*/ 36 h 48"/>
                <a:gd name="T22" fmla="*/ 27 w 71"/>
                <a:gd name="T23" fmla="*/ 42 h 48"/>
                <a:gd name="T24" fmla="*/ 24 w 71"/>
                <a:gd name="T25" fmla="*/ 44 h 48"/>
                <a:gd name="T26" fmla="*/ 33 w 71"/>
                <a:gd name="T27" fmla="*/ 48 h 48"/>
                <a:gd name="T28" fmla="*/ 38 w 71"/>
                <a:gd name="T29" fmla="*/ 42 h 48"/>
                <a:gd name="T30" fmla="*/ 45 w 71"/>
                <a:gd name="T31" fmla="*/ 47 h 48"/>
                <a:gd name="T32" fmla="*/ 45 w 71"/>
                <a:gd name="T33" fmla="*/ 45 h 48"/>
                <a:gd name="T34" fmla="*/ 51 w 71"/>
                <a:gd name="T35" fmla="*/ 45 h 48"/>
                <a:gd name="T36" fmla="*/ 48 w 71"/>
                <a:gd name="T37" fmla="*/ 40 h 48"/>
                <a:gd name="T38" fmla="*/ 50 w 71"/>
                <a:gd name="T39" fmla="*/ 36 h 48"/>
                <a:gd name="T40" fmla="*/ 54 w 71"/>
                <a:gd name="T41" fmla="*/ 40 h 48"/>
                <a:gd name="T42" fmla="*/ 65 w 71"/>
                <a:gd name="T43" fmla="*/ 33 h 48"/>
                <a:gd name="T44" fmla="*/ 70 w 71"/>
                <a:gd name="T45" fmla="*/ 32 h 48"/>
                <a:gd name="T46" fmla="*/ 70 w 71"/>
                <a:gd name="T47" fmla="*/ 28 h 48"/>
                <a:gd name="T48" fmla="*/ 59 w 71"/>
                <a:gd name="T49" fmla="*/ 25 h 48"/>
                <a:gd name="T50" fmla="*/ 55 w 71"/>
                <a:gd name="T51" fmla="*/ 25 h 48"/>
                <a:gd name="T52" fmla="*/ 57 w 71"/>
                <a:gd name="T53" fmla="*/ 22 h 48"/>
                <a:gd name="T54" fmla="*/ 54 w 71"/>
                <a:gd name="T55" fmla="*/ 18 h 48"/>
                <a:gd name="T56" fmla="*/ 51 w 71"/>
                <a:gd name="T57" fmla="*/ 13 h 48"/>
                <a:gd name="T58" fmla="*/ 49 w 71"/>
                <a:gd name="T59" fmla="*/ 13 h 48"/>
                <a:gd name="T60" fmla="*/ 49 w 71"/>
                <a:gd name="T61" fmla="*/ 16 h 48"/>
                <a:gd name="T62" fmla="*/ 49 w 71"/>
                <a:gd name="T63" fmla="*/ 21 h 48"/>
                <a:gd name="T64" fmla="*/ 47 w 71"/>
                <a:gd name="T65" fmla="*/ 21 h 48"/>
                <a:gd name="T66" fmla="*/ 43 w 71"/>
                <a:gd name="T67" fmla="*/ 14 h 48"/>
                <a:gd name="T68" fmla="*/ 34 w 71"/>
                <a:gd name="T69" fmla="*/ 13 h 48"/>
                <a:gd name="T70" fmla="*/ 27 w 71"/>
                <a:gd name="T71" fmla="*/ 3 h 48"/>
                <a:gd name="T72" fmla="*/ 12 w 71"/>
                <a:gd name="T73" fmla="*/ 0 h 48"/>
                <a:gd name="T74" fmla="*/ 19 w 71"/>
                <a:gd name="T75" fmla="*/ 5 h 48"/>
                <a:gd name="T76" fmla="*/ 15 w 71"/>
                <a:gd name="T77" fmla="*/ 5 h 48"/>
                <a:gd name="T78" fmla="*/ 7 w 71"/>
                <a:gd name="T79" fmla="*/ 7 h 48"/>
                <a:gd name="T80" fmla="*/ 10 w 71"/>
                <a:gd name="T81" fmla="*/ 11 h 48"/>
                <a:gd name="T82" fmla="*/ 16 w 71"/>
                <a:gd name="T83" fmla="*/ 11 h 48"/>
                <a:gd name="T84" fmla="*/ 14 w 71"/>
                <a:gd name="T85" fmla="*/ 13 h 48"/>
                <a:gd name="T86" fmla="*/ 8 w 71"/>
                <a:gd name="T87" fmla="*/ 11 h 48"/>
                <a:gd name="T88" fmla="*/ 2 w 71"/>
                <a:gd name="T89" fmla="*/ 14 h 48"/>
                <a:gd name="T90" fmla="*/ 12 w 71"/>
                <a:gd name="T91" fmla="*/ 18 h 48"/>
                <a:gd name="T92" fmla="*/ 10 w 71"/>
                <a:gd name="T93"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48">
                  <a:moveTo>
                    <a:pt x="10" y="20"/>
                  </a:moveTo>
                  <a:cubicBezTo>
                    <a:pt x="8" y="20"/>
                    <a:pt x="5" y="21"/>
                    <a:pt x="3" y="17"/>
                  </a:cubicBezTo>
                  <a:cubicBezTo>
                    <a:pt x="0" y="17"/>
                    <a:pt x="0" y="17"/>
                    <a:pt x="0" y="17"/>
                  </a:cubicBezTo>
                  <a:cubicBezTo>
                    <a:pt x="1" y="25"/>
                    <a:pt x="5" y="25"/>
                    <a:pt x="13" y="25"/>
                  </a:cubicBezTo>
                  <a:cubicBezTo>
                    <a:pt x="12" y="27"/>
                    <a:pt x="10" y="27"/>
                    <a:pt x="8" y="28"/>
                  </a:cubicBezTo>
                  <a:cubicBezTo>
                    <a:pt x="8" y="29"/>
                    <a:pt x="8" y="31"/>
                    <a:pt x="10" y="31"/>
                  </a:cubicBezTo>
                  <a:cubicBezTo>
                    <a:pt x="12" y="31"/>
                    <a:pt x="12" y="30"/>
                    <a:pt x="15" y="29"/>
                  </a:cubicBezTo>
                  <a:cubicBezTo>
                    <a:pt x="15" y="30"/>
                    <a:pt x="15" y="32"/>
                    <a:pt x="18" y="32"/>
                  </a:cubicBezTo>
                  <a:cubicBezTo>
                    <a:pt x="20" y="32"/>
                    <a:pt x="21" y="30"/>
                    <a:pt x="25" y="30"/>
                  </a:cubicBezTo>
                  <a:cubicBezTo>
                    <a:pt x="28" y="30"/>
                    <a:pt x="30" y="31"/>
                    <a:pt x="34" y="32"/>
                  </a:cubicBezTo>
                  <a:cubicBezTo>
                    <a:pt x="31" y="32"/>
                    <a:pt x="17" y="32"/>
                    <a:pt x="17" y="36"/>
                  </a:cubicBezTo>
                  <a:cubicBezTo>
                    <a:pt x="17" y="40"/>
                    <a:pt x="23" y="42"/>
                    <a:pt x="27" y="42"/>
                  </a:cubicBezTo>
                  <a:cubicBezTo>
                    <a:pt x="26" y="43"/>
                    <a:pt x="25" y="43"/>
                    <a:pt x="24" y="44"/>
                  </a:cubicBezTo>
                  <a:cubicBezTo>
                    <a:pt x="24" y="47"/>
                    <a:pt x="29" y="48"/>
                    <a:pt x="33" y="48"/>
                  </a:cubicBezTo>
                  <a:cubicBezTo>
                    <a:pt x="36" y="48"/>
                    <a:pt x="38" y="47"/>
                    <a:pt x="38" y="42"/>
                  </a:cubicBezTo>
                  <a:cubicBezTo>
                    <a:pt x="40" y="44"/>
                    <a:pt x="45" y="47"/>
                    <a:pt x="45" y="47"/>
                  </a:cubicBezTo>
                  <a:cubicBezTo>
                    <a:pt x="45" y="45"/>
                    <a:pt x="45" y="45"/>
                    <a:pt x="45" y="45"/>
                  </a:cubicBezTo>
                  <a:cubicBezTo>
                    <a:pt x="51" y="45"/>
                    <a:pt x="51" y="45"/>
                    <a:pt x="51" y="45"/>
                  </a:cubicBezTo>
                  <a:cubicBezTo>
                    <a:pt x="50" y="41"/>
                    <a:pt x="49" y="42"/>
                    <a:pt x="48" y="40"/>
                  </a:cubicBezTo>
                  <a:cubicBezTo>
                    <a:pt x="49" y="39"/>
                    <a:pt x="49" y="37"/>
                    <a:pt x="50" y="36"/>
                  </a:cubicBezTo>
                  <a:cubicBezTo>
                    <a:pt x="51" y="39"/>
                    <a:pt x="51" y="40"/>
                    <a:pt x="54" y="40"/>
                  </a:cubicBezTo>
                  <a:cubicBezTo>
                    <a:pt x="57" y="40"/>
                    <a:pt x="60" y="33"/>
                    <a:pt x="65" y="33"/>
                  </a:cubicBezTo>
                  <a:cubicBezTo>
                    <a:pt x="66" y="33"/>
                    <a:pt x="69" y="33"/>
                    <a:pt x="70" y="32"/>
                  </a:cubicBezTo>
                  <a:cubicBezTo>
                    <a:pt x="71" y="31"/>
                    <a:pt x="70" y="30"/>
                    <a:pt x="70" y="28"/>
                  </a:cubicBezTo>
                  <a:cubicBezTo>
                    <a:pt x="67" y="28"/>
                    <a:pt x="61" y="25"/>
                    <a:pt x="59" y="25"/>
                  </a:cubicBezTo>
                  <a:cubicBezTo>
                    <a:pt x="59" y="25"/>
                    <a:pt x="55" y="29"/>
                    <a:pt x="55" y="25"/>
                  </a:cubicBezTo>
                  <a:cubicBezTo>
                    <a:pt x="55" y="25"/>
                    <a:pt x="57" y="23"/>
                    <a:pt x="57" y="22"/>
                  </a:cubicBezTo>
                  <a:cubicBezTo>
                    <a:pt x="57" y="20"/>
                    <a:pt x="54" y="19"/>
                    <a:pt x="54" y="18"/>
                  </a:cubicBezTo>
                  <a:cubicBezTo>
                    <a:pt x="54" y="15"/>
                    <a:pt x="54" y="13"/>
                    <a:pt x="51" y="13"/>
                  </a:cubicBezTo>
                  <a:cubicBezTo>
                    <a:pt x="50" y="13"/>
                    <a:pt x="49" y="13"/>
                    <a:pt x="49" y="13"/>
                  </a:cubicBezTo>
                  <a:cubicBezTo>
                    <a:pt x="49" y="16"/>
                    <a:pt x="49" y="16"/>
                    <a:pt x="49" y="16"/>
                  </a:cubicBezTo>
                  <a:cubicBezTo>
                    <a:pt x="49" y="21"/>
                    <a:pt x="49" y="21"/>
                    <a:pt x="49" y="21"/>
                  </a:cubicBezTo>
                  <a:cubicBezTo>
                    <a:pt x="47" y="21"/>
                    <a:pt x="47" y="21"/>
                    <a:pt x="47" y="21"/>
                  </a:cubicBezTo>
                  <a:cubicBezTo>
                    <a:pt x="45" y="17"/>
                    <a:pt x="47" y="15"/>
                    <a:pt x="43" y="14"/>
                  </a:cubicBezTo>
                  <a:cubicBezTo>
                    <a:pt x="40" y="12"/>
                    <a:pt x="37" y="14"/>
                    <a:pt x="34" y="13"/>
                  </a:cubicBezTo>
                  <a:cubicBezTo>
                    <a:pt x="30" y="12"/>
                    <a:pt x="31" y="5"/>
                    <a:pt x="27" y="3"/>
                  </a:cubicBezTo>
                  <a:cubicBezTo>
                    <a:pt x="23" y="1"/>
                    <a:pt x="18" y="1"/>
                    <a:pt x="12" y="0"/>
                  </a:cubicBezTo>
                  <a:cubicBezTo>
                    <a:pt x="13" y="4"/>
                    <a:pt x="17" y="5"/>
                    <a:pt x="19" y="5"/>
                  </a:cubicBezTo>
                  <a:cubicBezTo>
                    <a:pt x="15" y="5"/>
                    <a:pt x="15" y="5"/>
                    <a:pt x="15" y="5"/>
                  </a:cubicBezTo>
                  <a:cubicBezTo>
                    <a:pt x="11" y="5"/>
                    <a:pt x="10" y="5"/>
                    <a:pt x="7" y="7"/>
                  </a:cubicBezTo>
                  <a:cubicBezTo>
                    <a:pt x="7" y="7"/>
                    <a:pt x="9" y="11"/>
                    <a:pt x="10" y="11"/>
                  </a:cubicBezTo>
                  <a:cubicBezTo>
                    <a:pt x="11" y="11"/>
                    <a:pt x="14" y="9"/>
                    <a:pt x="16" y="11"/>
                  </a:cubicBezTo>
                  <a:cubicBezTo>
                    <a:pt x="15" y="11"/>
                    <a:pt x="15" y="13"/>
                    <a:pt x="14" y="13"/>
                  </a:cubicBezTo>
                  <a:cubicBezTo>
                    <a:pt x="12" y="13"/>
                    <a:pt x="11" y="11"/>
                    <a:pt x="8" y="11"/>
                  </a:cubicBezTo>
                  <a:cubicBezTo>
                    <a:pt x="5" y="11"/>
                    <a:pt x="2" y="11"/>
                    <a:pt x="2" y="14"/>
                  </a:cubicBezTo>
                  <a:cubicBezTo>
                    <a:pt x="2" y="16"/>
                    <a:pt x="9" y="17"/>
                    <a:pt x="12" y="18"/>
                  </a:cubicBezTo>
                  <a:cubicBezTo>
                    <a:pt x="12" y="18"/>
                    <a:pt x="11" y="20"/>
                    <a:pt x="10"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1" name="PA_任意多边形 133"/>
            <p:cNvSpPr>
              <a:spLocks/>
            </p:cNvSpPr>
            <p:nvPr>
              <p:custDataLst>
                <p:tags r:id="rId135"/>
              </p:custDataLst>
            </p:nvPr>
          </p:nvSpPr>
          <p:spPr bwMode="auto">
            <a:xfrm>
              <a:off x="2506474" y="2596051"/>
              <a:ext cx="154425" cy="95996"/>
            </a:xfrm>
            <a:custGeom>
              <a:avLst/>
              <a:gdLst>
                <a:gd name="T0" fmla="*/ 37 w 47"/>
                <a:gd name="T1" fmla="*/ 17 h 29"/>
                <a:gd name="T2" fmla="*/ 35 w 47"/>
                <a:gd name="T3" fmla="*/ 13 h 29"/>
                <a:gd name="T4" fmla="*/ 19 w 47"/>
                <a:gd name="T5" fmla="*/ 4 h 29"/>
                <a:gd name="T6" fmla="*/ 17 w 47"/>
                <a:gd name="T7" fmla="*/ 6 h 29"/>
                <a:gd name="T8" fmla="*/ 13 w 47"/>
                <a:gd name="T9" fmla="*/ 0 h 29"/>
                <a:gd name="T10" fmla="*/ 5 w 47"/>
                <a:gd name="T11" fmla="*/ 13 h 29"/>
                <a:gd name="T12" fmla="*/ 5 w 47"/>
                <a:gd name="T13" fmla="*/ 17 h 29"/>
                <a:gd name="T14" fmla="*/ 3 w 47"/>
                <a:gd name="T15" fmla="*/ 20 h 29"/>
                <a:gd name="T16" fmla="*/ 0 w 47"/>
                <a:gd name="T17" fmla="*/ 24 h 29"/>
                <a:gd name="T18" fmla="*/ 10 w 47"/>
                <a:gd name="T19" fmla="*/ 24 h 29"/>
                <a:gd name="T20" fmla="*/ 12 w 47"/>
                <a:gd name="T21" fmla="*/ 29 h 29"/>
                <a:gd name="T22" fmla="*/ 14 w 47"/>
                <a:gd name="T23" fmla="*/ 27 h 29"/>
                <a:gd name="T24" fmla="*/ 24 w 47"/>
                <a:gd name="T25" fmla="*/ 18 h 29"/>
                <a:gd name="T26" fmla="*/ 33 w 47"/>
                <a:gd name="T27" fmla="*/ 23 h 29"/>
                <a:gd name="T28" fmla="*/ 39 w 47"/>
                <a:gd name="T29" fmla="*/ 23 h 29"/>
                <a:gd name="T30" fmla="*/ 47 w 47"/>
                <a:gd name="T31" fmla="*/ 21 h 29"/>
                <a:gd name="T32" fmla="*/ 37 w 47"/>
                <a:gd name="T33"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29">
                  <a:moveTo>
                    <a:pt x="37" y="17"/>
                  </a:moveTo>
                  <a:cubicBezTo>
                    <a:pt x="36" y="17"/>
                    <a:pt x="37" y="15"/>
                    <a:pt x="35" y="13"/>
                  </a:cubicBezTo>
                  <a:cubicBezTo>
                    <a:pt x="31" y="8"/>
                    <a:pt x="24" y="10"/>
                    <a:pt x="19" y="4"/>
                  </a:cubicBezTo>
                  <a:cubicBezTo>
                    <a:pt x="19" y="5"/>
                    <a:pt x="18" y="5"/>
                    <a:pt x="17" y="6"/>
                  </a:cubicBezTo>
                  <a:cubicBezTo>
                    <a:pt x="16" y="4"/>
                    <a:pt x="14" y="3"/>
                    <a:pt x="13" y="0"/>
                  </a:cubicBezTo>
                  <a:cubicBezTo>
                    <a:pt x="7" y="0"/>
                    <a:pt x="5" y="9"/>
                    <a:pt x="5" y="13"/>
                  </a:cubicBezTo>
                  <a:cubicBezTo>
                    <a:pt x="5" y="15"/>
                    <a:pt x="5" y="15"/>
                    <a:pt x="5" y="17"/>
                  </a:cubicBezTo>
                  <a:cubicBezTo>
                    <a:pt x="5" y="18"/>
                    <a:pt x="5" y="19"/>
                    <a:pt x="3" y="20"/>
                  </a:cubicBezTo>
                  <a:cubicBezTo>
                    <a:pt x="3" y="21"/>
                    <a:pt x="1" y="20"/>
                    <a:pt x="0" y="24"/>
                  </a:cubicBezTo>
                  <a:cubicBezTo>
                    <a:pt x="2" y="24"/>
                    <a:pt x="7" y="23"/>
                    <a:pt x="10" y="24"/>
                  </a:cubicBezTo>
                  <a:cubicBezTo>
                    <a:pt x="10" y="27"/>
                    <a:pt x="9" y="29"/>
                    <a:pt x="12" y="29"/>
                  </a:cubicBezTo>
                  <a:cubicBezTo>
                    <a:pt x="13" y="29"/>
                    <a:pt x="13" y="28"/>
                    <a:pt x="14" y="27"/>
                  </a:cubicBezTo>
                  <a:cubicBezTo>
                    <a:pt x="17" y="28"/>
                    <a:pt x="24" y="23"/>
                    <a:pt x="24" y="18"/>
                  </a:cubicBezTo>
                  <a:cubicBezTo>
                    <a:pt x="26" y="18"/>
                    <a:pt x="33" y="23"/>
                    <a:pt x="33" y="23"/>
                  </a:cubicBezTo>
                  <a:cubicBezTo>
                    <a:pt x="35" y="23"/>
                    <a:pt x="37" y="23"/>
                    <a:pt x="39" y="23"/>
                  </a:cubicBezTo>
                  <a:cubicBezTo>
                    <a:pt x="42" y="23"/>
                    <a:pt x="44" y="23"/>
                    <a:pt x="47" y="21"/>
                  </a:cubicBezTo>
                  <a:cubicBezTo>
                    <a:pt x="45" y="18"/>
                    <a:pt x="41" y="20"/>
                    <a:pt x="37" y="1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2" name="PA_任意多边形 134"/>
            <p:cNvSpPr>
              <a:spLocks/>
            </p:cNvSpPr>
            <p:nvPr>
              <p:custDataLst>
                <p:tags r:id="rId136"/>
              </p:custDataLst>
            </p:nvPr>
          </p:nvSpPr>
          <p:spPr bwMode="auto">
            <a:xfrm>
              <a:off x="2723504" y="2501446"/>
              <a:ext cx="45910" cy="41737"/>
            </a:xfrm>
            <a:custGeom>
              <a:avLst/>
              <a:gdLst>
                <a:gd name="T0" fmla="*/ 14 w 14"/>
                <a:gd name="T1" fmla="*/ 8 h 13"/>
                <a:gd name="T2" fmla="*/ 0 w 14"/>
                <a:gd name="T3" fmla="*/ 8 h 13"/>
                <a:gd name="T4" fmla="*/ 6 w 14"/>
                <a:gd name="T5" fmla="*/ 13 h 13"/>
                <a:gd name="T6" fmla="*/ 14 w 14"/>
                <a:gd name="T7" fmla="*/ 8 h 13"/>
              </a:gdLst>
              <a:ahLst/>
              <a:cxnLst>
                <a:cxn ang="0">
                  <a:pos x="T0" y="T1"/>
                </a:cxn>
                <a:cxn ang="0">
                  <a:pos x="T2" y="T3"/>
                </a:cxn>
                <a:cxn ang="0">
                  <a:pos x="T4" y="T5"/>
                </a:cxn>
                <a:cxn ang="0">
                  <a:pos x="T6" y="T7"/>
                </a:cxn>
              </a:cxnLst>
              <a:rect l="0" t="0" r="r" b="b"/>
              <a:pathLst>
                <a:path w="14" h="13">
                  <a:moveTo>
                    <a:pt x="14" y="8"/>
                  </a:moveTo>
                  <a:cubicBezTo>
                    <a:pt x="14" y="0"/>
                    <a:pt x="0" y="0"/>
                    <a:pt x="0" y="8"/>
                  </a:cubicBezTo>
                  <a:cubicBezTo>
                    <a:pt x="0" y="12"/>
                    <a:pt x="2" y="13"/>
                    <a:pt x="6" y="13"/>
                  </a:cubicBezTo>
                  <a:cubicBezTo>
                    <a:pt x="8" y="13"/>
                    <a:pt x="14" y="12"/>
                    <a:pt x="14" y="8"/>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3" name="PA_任意多边形 135"/>
            <p:cNvSpPr>
              <a:spLocks/>
            </p:cNvSpPr>
            <p:nvPr>
              <p:custDataLst>
                <p:tags r:id="rId137"/>
              </p:custDataLst>
            </p:nvPr>
          </p:nvSpPr>
          <p:spPr bwMode="auto">
            <a:xfrm>
              <a:off x="2588556" y="2694830"/>
              <a:ext cx="36172" cy="30607"/>
            </a:xfrm>
            <a:custGeom>
              <a:avLst/>
              <a:gdLst>
                <a:gd name="T0" fmla="*/ 5 w 11"/>
                <a:gd name="T1" fmla="*/ 0 h 9"/>
                <a:gd name="T2" fmla="*/ 0 w 11"/>
                <a:gd name="T3" fmla="*/ 6 h 9"/>
                <a:gd name="T4" fmla="*/ 0 w 11"/>
                <a:gd name="T5" fmla="*/ 9 h 9"/>
                <a:gd name="T6" fmla="*/ 11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4" y="2"/>
                    <a:pt x="0" y="4"/>
                    <a:pt x="0" y="6"/>
                  </a:cubicBezTo>
                  <a:cubicBezTo>
                    <a:pt x="0" y="9"/>
                    <a:pt x="0" y="9"/>
                    <a:pt x="0" y="9"/>
                  </a:cubicBezTo>
                  <a:cubicBezTo>
                    <a:pt x="4" y="9"/>
                    <a:pt x="9" y="4"/>
                    <a:pt x="11" y="1"/>
                  </a:cubicBezTo>
                  <a:cubicBezTo>
                    <a:pt x="8" y="0"/>
                    <a:pt x="9" y="0"/>
                    <a:pt x="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4" name="PA_任意多边形 136"/>
            <p:cNvSpPr>
              <a:spLocks/>
            </p:cNvSpPr>
            <p:nvPr>
              <p:custDataLst>
                <p:tags r:id="rId138"/>
              </p:custDataLst>
            </p:nvPr>
          </p:nvSpPr>
          <p:spPr bwMode="auto">
            <a:xfrm>
              <a:off x="2644205" y="2292759"/>
              <a:ext cx="101559" cy="43129"/>
            </a:xfrm>
            <a:custGeom>
              <a:avLst/>
              <a:gdLst>
                <a:gd name="T0" fmla="*/ 12 w 31"/>
                <a:gd name="T1" fmla="*/ 13 h 13"/>
                <a:gd name="T2" fmla="*/ 20 w 31"/>
                <a:gd name="T3" fmla="*/ 11 h 13"/>
                <a:gd name="T4" fmla="*/ 27 w 31"/>
                <a:gd name="T5" fmla="*/ 12 h 13"/>
                <a:gd name="T6" fmla="*/ 31 w 31"/>
                <a:gd name="T7" fmla="*/ 9 h 13"/>
                <a:gd name="T8" fmla="*/ 15 w 31"/>
                <a:gd name="T9" fmla="*/ 2 h 13"/>
                <a:gd name="T10" fmla="*/ 4 w 31"/>
                <a:gd name="T11" fmla="*/ 0 h 13"/>
                <a:gd name="T12" fmla="*/ 0 w 31"/>
                <a:gd name="T13" fmla="*/ 3 h 13"/>
                <a:gd name="T14" fmla="*/ 5 w 31"/>
                <a:gd name="T15" fmla="*/ 8 h 13"/>
                <a:gd name="T16" fmla="*/ 12 w 31"/>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3">
                  <a:moveTo>
                    <a:pt x="12" y="13"/>
                  </a:moveTo>
                  <a:cubicBezTo>
                    <a:pt x="15" y="13"/>
                    <a:pt x="17" y="11"/>
                    <a:pt x="20" y="11"/>
                  </a:cubicBezTo>
                  <a:cubicBezTo>
                    <a:pt x="22" y="11"/>
                    <a:pt x="24" y="12"/>
                    <a:pt x="27" y="12"/>
                  </a:cubicBezTo>
                  <a:cubicBezTo>
                    <a:pt x="29" y="12"/>
                    <a:pt x="30" y="11"/>
                    <a:pt x="31" y="9"/>
                  </a:cubicBezTo>
                  <a:cubicBezTo>
                    <a:pt x="27" y="7"/>
                    <a:pt x="22" y="2"/>
                    <a:pt x="15" y="2"/>
                  </a:cubicBezTo>
                  <a:cubicBezTo>
                    <a:pt x="11" y="2"/>
                    <a:pt x="9" y="0"/>
                    <a:pt x="4" y="0"/>
                  </a:cubicBezTo>
                  <a:cubicBezTo>
                    <a:pt x="2" y="0"/>
                    <a:pt x="0" y="1"/>
                    <a:pt x="0" y="3"/>
                  </a:cubicBezTo>
                  <a:cubicBezTo>
                    <a:pt x="0" y="6"/>
                    <a:pt x="3" y="7"/>
                    <a:pt x="5" y="8"/>
                  </a:cubicBezTo>
                  <a:cubicBezTo>
                    <a:pt x="3" y="12"/>
                    <a:pt x="7" y="13"/>
                    <a:pt x="12" y="1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5" name="PA_任意多边形 137"/>
            <p:cNvSpPr>
              <a:spLocks/>
            </p:cNvSpPr>
            <p:nvPr>
              <p:custDataLst>
                <p:tags r:id="rId139"/>
              </p:custDataLst>
            </p:nvPr>
          </p:nvSpPr>
          <p:spPr bwMode="auto">
            <a:xfrm>
              <a:off x="2653943" y="2715698"/>
              <a:ext cx="23651" cy="25042"/>
            </a:xfrm>
            <a:custGeom>
              <a:avLst/>
              <a:gdLst>
                <a:gd name="T0" fmla="*/ 3 w 7"/>
                <a:gd name="T1" fmla="*/ 8 h 8"/>
                <a:gd name="T2" fmla="*/ 7 w 7"/>
                <a:gd name="T3" fmla="*/ 3 h 8"/>
                <a:gd name="T4" fmla="*/ 0 w 7"/>
                <a:gd name="T5" fmla="*/ 4 h 8"/>
                <a:gd name="T6" fmla="*/ 3 w 7"/>
                <a:gd name="T7" fmla="*/ 8 h 8"/>
              </a:gdLst>
              <a:ahLst/>
              <a:cxnLst>
                <a:cxn ang="0">
                  <a:pos x="T0" y="T1"/>
                </a:cxn>
                <a:cxn ang="0">
                  <a:pos x="T2" y="T3"/>
                </a:cxn>
                <a:cxn ang="0">
                  <a:pos x="T4" y="T5"/>
                </a:cxn>
                <a:cxn ang="0">
                  <a:pos x="T6" y="T7"/>
                </a:cxn>
              </a:cxnLst>
              <a:rect l="0" t="0" r="r" b="b"/>
              <a:pathLst>
                <a:path w="7" h="8">
                  <a:moveTo>
                    <a:pt x="3" y="8"/>
                  </a:moveTo>
                  <a:cubicBezTo>
                    <a:pt x="6" y="8"/>
                    <a:pt x="6" y="4"/>
                    <a:pt x="7" y="3"/>
                  </a:cubicBezTo>
                  <a:cubicBezTo>
                    <a:pt x="5" y="0"/>
                    <a:pt x="0" y="0"/>
                    <a:pt x="0" y="4"/>
                  </a:cubicBezTo>
                  <a:cubicBezTo>
                    <a:pt x="0" y="4"/>
                    <a:pt x="3" y="8"/>
                    <a:pt x="3" y="8"/>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6" name="PA_任意多边形 138"/>
            <p:cNvSpPr>
              <a:spLocks/>
            </p:cNvSpPr>
            <p:nvPr>
              <p:custDataLst>
                <p:tags r:id="rId140"/>
              </p:custDataLst>
            </p:nvPr>
          </p:nvSpPr>
          <p:spPr bwMode="auto">
            <a:xfrm>
              <a:off x="2776370" y="2513967"/>
              <a:ext cx="25042" cy="13912"/>
            </a:xfrm>
            <a:custGeom>
              <a:avLst/>
              <a:gdLst>
                <a:gd name="T0" fmla="*/ 8 w 8"/>
                <a:gd name="T1" fmla="*/ 3 h 4"/>
                <a:gd name="T2" fmla="*/ 3 w 8"/>
                <a:gd name="T3" fmla="*/ 0 h 4"/>
                <a:gd name="T4" fmla="*/ 0 w 8"/>
                <a:gd name="T5" fmla="*/ 2 h 4"/>
                <a:gd name="T6" fmla="*/ 3 w 8"/>
                <a:gd name="T7" fmla="*/ 4 h 4"/>
                <a:gd name="T8" fmla="*/ 8 w 8"/>
                <a:gd name="T9" fmla="*/ 3 h 4"/>
              </a:gdLst>
              <a:ahLst/>
              <a:cxnLst>
                <a:cxn ang="0">
                  <a:pos x="T0" y="T1"/>
                </a:cxn>
                <a:cxn ang="0">
                  <a:pos x="T2" y="T3"/>
                </a:cxn>
                <a:cxn ang="0">
                  <a:pos x="T4" y="T5"/>
                </a:cxn>
                <a:cxn ang="0">
                  <a:pos x="T6" y="T7"/>
                </a:cxn>
                <a:cxn ang="0">
                  <a:pos x="T8" y="T9"/>
                </a:cxn>
              </a:cxnLst>
              <a:rect l="0" t="0" r="r" b="b"/>
              <a:pathLst>
                <a:path w="8" h="4">
                  <a:moveTo>
                    <a:pt x="8" y="3"/>
                  </a:moveTo>
                  <a:cubicBezTo>
                    <a:pt x="7" y="3"/>
                    <a:pt x="5" y="0"/>
                    <a:pt x="3" y="0"/>
                  </a:cubicBezTo>
                  <a:cubicBezTo>
                    <a:pt x="3" y="0"/>
                    <a:pt x="0" y="1"/>
                    <a:pt x="0" y="2"/>
                  </a:cubicBezTo>
                  <a:cubicBezTo>
                    <a:pt x="0" y="3"/>
                    <a:pt x="2" y="4"/>
                    <a:pt x="3" y="4"/>
                  </a:cubicBezTo>
                  <a:cubicBezTo>
                    <a:pt x="6" y="4"/>
                    <a:pt x="5" y="4"/>
                    <a:pt x="8"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7" name="PA_任意多边形 139"/>
            <p:cNvSpPr>
              <a:spLocks/>
            </p:cNvSpPr>
            <p:nvPr>
              <p:custDataLst>
                <p:tags r:id="rId141"/>
              </p:custDataLst>
            </p:nvPr>
          </p:nvSpPr>
          <p:spPr bwMode="auto">
            <a:xfrm>
              <a:off x="2670638" y="2470838"/>
              <a:ext cx="26433" cy="16695"/>
            </a:xfrm>
            <a:custGeom>
              <a:avLst/>
              <a:gdLst>
                <a:gd name="T0" fmla="*/ 8 w 8"/>
                <a:gd name="T1" fmla="*/ 0 h 5"/>
                <a:gd name="T2" fmla="*/ 3 w 8"/>
                <a:gd name="T3" fmla="*/ 5 h 5"/>
                <a:gd name="T4" fmla="*/ 8 w 8"/>
                <a:gd name="T5" fmla="*/ 0 h 5"/>
              </a:gdLst>
              <a:ahLst/>
              <a:cxnLst>
                <a:cxn ang="0">
                  <a:pos x="T0" y="T1"/>
                </a:cxn>
                <a:cxn ang="0">
                  <a:pos x="T2" y="T3"/>
                </a:cxn>
                <a:cxn ang="0">
                  <a:pos x="T4" y="T5"/>
                </a:cxn>
              </a:cxnLst>
              <a:rect l="0" t="0" r="r" b="b"/>
              <a:pathLst>
                <a:path w="8" h="5">
                  <a:moveTo>
                    <a:pt x="8" y="0"/>
                  </a:moveTo>
                  <a:cubicBezTo>
                    <a:pt x="5" y="0"/>
                    <a:pt x="0" y="5"/>
                    <a:pt x="3" y="5"/>
                  </a:cubicBezTo>
                  <a:cubicBezTo>
                    <a:pt x="6" y="5"/>
                    <a:pt x="7" y="2"/>
                    <a:pt x="8"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8" name="PA_任意多边形 140"/>
            <p:cNvSpPr>
              <a:spLocks/>
            </p:cNvSpPr>
            <p:nvPr>
              <p:custDataLst>
                <p:tags r:id="rId142"/>
              </p:custDataLst>
            </p:nvPr>
          </p:nvSpPr>
          <p:spPr bwMode="auto">
            <a:xfrm>
              <a:off x="2446652" y="2292759"/>
              <a:ext cx="612136" cy="442417"/>
            </a:xfrm>
            <a:custGeom>
              <a:avLst/>
              <a:gdLst>
                <a:gd name="T0" fmla="*/ 112 w 186"/>
                <a:gd name="T1" fmla="*/ 27 h 134"/>
                <a:gd name="T2" fmla="*/ 81 w 186"/>
                <a:gd name="T3" fmla="*/ 13 h 134"/>
                <a:gd name="T4" fmla="*/ 67 w 186"/>
                <a:gd name="T5" fmla="*/ 17 h 134"/>
                <a:gd name="T6" fmla="*/ 63 w 186"/>
                <a:gd name="T7" fmla="*/ 15 h 134"/>
                <a:gd name="T8" fmla="*/ 29 w 186"/>
                <a:gd name="T9" fmla="*/ 13 h 134"/>
                <a:gd name="T10" fmla="*/ 26 w 186"/>
                <a:gd name="T11" fmla="*/ 24 h 134"/>
                <a:gd name="T12" fmla="*/ 24 w 186"/>
                <a:gd name="T13" fmla="*/ 16 h 134"/>
                <a:gd name="T14" fmla="*/ 32 w 186"/>
                <a:gd name="T15" fmla="*/ 2 h 134"/>
                <a:gd name="T16" fmla="*/ 6 w 186"/>
                <a:gd name="T17" fmla="*/ 8 h 134"/>
                <a:gd name="T18" fmla="*/ 0 w 186"/>
                <a:gd name="T19" fmla="*/ 24 h 134"/>
                <a:gd name="T20" fmla="*/ 15 w 186"/>
                <a:gd name="T21" fmla="*/ 33 h 134"/>
                <a:gd name="T22" fmla="*/ 5 w 186"/>
                <a:gd name="T23" fmla="*/ 36 h 134"/>
                <a:gd name="T24" fmla="*/ 22 w 186"/>
                <a:gd name="T25" fmla="*/ 43 h 134"/>
                <a:gd name="T26" fmla="*/ 63 w 186"/>
                <a:gd name="T27" fmla="*/ 47 h 134"/>
                <a:gd name="T28" fmla="*/ 75 w 186"/>
                <a:gd name="T29" fmla="*/ 43 h 134"/>
                <a:gd name="T30" fmla="*/ 87 w 186"/>
                <a:gd name="T31" fmla="*/ 58 h 134"/>
                <a:gd name="T32" fmla="*/ 96 w 186"/>
                <a:gd name="T33" fmla="*/ 58 h 134"/>
                <a:gd name="T34" fmla="*/ 108 w 186"/>
                <a:gd name="T35" fmla="*/ 86 h 134"/>
                <a:gd name="T36" fmla="*/ 107 w 186"/>
                <a:gd name="T37" fmla="*/ 93 h 134"/>
                <a:gd name="T38" fmla="*/ 87 w 186"/>
                <a:gd name="T39" fmla="*/ 95 h 134"/>
                <a:gd name="T40" fmla="*/ 87 w 186"/>
                <a:gd name="T41" fmla="*/ 109 h 134"/>
                <a:gd name="T42" fmla="*/ 98 w 186"/>
                <a:gd name="T43" fmla="*/ 108 h 134"/>
                <a:gd name="T44" fmla="*/ 120 w 186"/>
                <a:gd name="T45" fmla="*/ 116 h 134"/>
                <a:gd name="T46" fmla="*/ 152 w 186"/>
                <a:gd name="T47" fmla="*/ 131 h 134"/>
                <a:gd name="T48" fmla="*/ 157 w 186"/>
                <a:gd name="T49" fmla="*/ 131 h 134"/>
                <a:gd name="T50" fmla="*/ 143 w 186"/>
                <a:gd name="T51" fmla="*/ 115 h 134"/>
                <a:gd name="T52" fmla="*/ 168 w 186"/>
                <a:gd name="T53" fmla="*/ 115 h 134"/>
                <a:gd name="T54" fmla="*/ 164 w 186"/>
                <a:gd name="T55" fmla="*/ 107 h 134"/>
                <a:gd name="T56" fmla="*/ 154 w 186"/>
                <a:gd name="T57" fmla="*/ 104 h 134"/>
                <a:gd name="T58" fmla="*/ 147 w 186"/>
                <a:gd name="T59" fmla="*/ 95 h 134"/>
                <a:gd name="T60" fmla="*/ 151 w 186"/>
                <a:gd name="T61" fmla="*/ 91 h 134"/>
                <a:gd name="T62" fmla="*/ 146 w 186"/>
                <a:gd name="T63" fmla="*/ 87 h 134"/>
                <a:gd name="T64" fmla="*/ 172 w 186"/>
                <a:gd name="T65" fmla="*/ 100 h 134"/>
                <a:gd name="T66" fmla="*/ 180 w 186"/>
                <a:gd name="T67" fmla="*/ 91 h 134"/>
                <a:gd name="T68" fmla="*/ 186 w 186"/>
                <a:gd name="T69" fmla="*/ 85 h 134"/>
                <a:gd name="T70" fmla="*/ 176 w 186"/>
                <a:gd name="T71" fmla="*/ 78 h 134"/>
                <a:gd name="T72" fmla="*/ 163 w 186"/>
                <a:gd name="T73" fmla="*/ 69 h 134"/>
                <a:gd name="T74" fmla="*/ 146 w 186"/>
                <a:gd name="T75" fmla="*/ 59 h 134"/>
                <a:gd name="T76" fmla="*/ 150 w 186"/>
                <a:gd name="T77" fmla="*/ 52 h 134"/>
                <a:gd name="T78" fmla="*/ 151 w 186"/>
                <a:gd name="T79" fmla="*/ 48 h 134"/>
                <a:gd name="T80" fmla="*/ 139 w 186"/>
                <a:gd name="T81" fmla="*/ 43 h 134"/>
                <a:gd name="T82" fmla="*/ 124 w 186"/>
                <a:gd name="T83" fmla="*/ 3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6" h="134">
                  <a:moveTo>
                    <a:pt x="117" y="27"/>
                  </a:moveTo>
                  <a:cubicBezTo>
                    <a:pt x="116" y="27"/>
                    <a:pt x="115" y="27"/>
                    <a:pt x="112" y="27"/>
                  </a:cubicBezTo>
                  <a:cubicBezTo>
                    <a:pt x="104" y="27"/>
                    <a:pt x="103" y="20"/>
                    <a:pt x="98" y="16"/>
                  </a:cubicBezTo>
                  <a:cubicBezTo>
                    <a:pt x="95" y="14"/>
                    <a:pt x="85" y="13"/>
                    <a:pt x="81" y="13"/>
                  </a:cubicBezTo>
                  <a:cubicBezTo>
                    <a:pt x="77" y="13"/>
                    <a:pt x="75" y="19"/>
                    <a:pt x="72" y="19"/>
                  </a:cubicBezTo>
                  <a:cubicBezTo>
                    <a:pt x="69" y="19"/>
                    <a:pt x="69" y="17"/>
                    <a:pt x="67" y="17"/>
                  </a:cubicBezTo>
                  <a:cubicBezTo>
                    <a:pt x="65" y="17"/>
                    <a:pt x="63" y="19"/>
                    <a:pt x="63" y="19"/>
                  </a:cubicBezTo>
                  <a:cubicBezTo>
                    <a:pt x="59" y="19"/>
                    <a:pt x="63" y="16"/>
                    <a:pt x="63" y="15"/>
                  </a:cubicBezTo>
                  <a:cubicBezTo>
                    <a:pt x="63" y="10"/>
                    <a:pt x="59" y="2"/>
                    <a:pt x="53" y="2"/>
                  </a:cubicBezTo>
                  <a:cubicBezTo>
                    <a:pt x="44" y="2"/>
                    <a:pt x="29" y="4"/>
                    <a:pt x="29" y="13"/>
                  </a:cubicBezTo>
                  <a:cubicBezTo>
                    <a:pt x="29" y="15"/>
                    <a:pt x="31" y="17"/>
                    <a:pt x="31" y="19"/>
                  </a:cubicBezTo>
                  <a:cubicBezTo>
                    <a:pt x="31" y="21"/>
                    <a:pt x="28" y="24"/>
                    <a:pt x="26" y="24"/>
                  </a:cubicBezTo>
                  <a:cubicBezTo>
                    <a:pt x="24" y="24"/>
                    <a:pt x="24" y="22"/>
                    <a:pt x="24" y="20"/>
                  </a:cubicBezTo>
                  <a:cubicBezTo>
                    <a:pt x="24" y="20"/>
                    <a:pt x="23" y="17"/>
                    <a:pt x="24" y="16"/>
                  </a:cubicBezTo>
                  <a:cubicBezTo>
                    <a:pt x="23" y="16"/>
                    <a:pt x="22" y="15"/>
                    <a:pt x="22" y="14"/>
                  </a:cubicBezTo>
                  <a:cubicBezTo>
                    <a:pt x="22" y="7"/>
                    <a:pt x="30" y="7"/>
                    <a:pt x="32" y="2"/>
                  </a:cubicBezTo>
                  <a:cubicBezTo>
                    <a:pt x="32" y="2"/>
                    <a:pt x="24" y="0"/>
                    <a:pt x="24" y="0"/>
                  </a:cubicBezTo>
                  <a:cubicBezTo>
                    <a:pt x="17" y="0"/>
                    <a:pt x="11" y="3"/>
                    <a:pt x="6" y="8"/>
                  </a:cubicBezTo>
                  <a:cubicBezTo>
                    <a:pt x="5" y="9"/>
                    <a:pt x="6" y="13"/>
                    <a:pt x="5" y="14"/>
                  </a:cubicBezTo>
                  <a:cubicBezTo>
                    <a:pt x="1" y="17"/>
                    <a:pt x="0" y="18"/>
                    <a:pt x="0" y="24"/>
                  </a:cubicBezTo>
                  <a:cubicBezTo>
                    <a:pt x="0" y="26"/>
                    <a:pt x="3" y="31"/>
                    <a:pt x="3" y="31"/>
                  </a:cubicBezTo>
                  <a:cubicBezTo>
                    <a:pt x="3" y="31"/>
                    <a:pt x="15" y="31"/>
                    <a:pt x="15" y="33"/>
                  </a:cubicBezTo>
                  <a:cubicBezTo>
                    <a:pt x="15" y="36"/>
                    <a:pt x="15" y="36"/>
                    <a:pt x="15" y="36"/>
                  </a:cubicBezTo>
                  <a:cubicBezTo>
                    <a:pt x="11" y="35"/>
                    <a:pt x="8" y="34"/>
                    <a:pt x="5" y="36"/>
                  </a:cubicBezTo>
                  <a:cubicBezTo>
                    <a:pt x="6" y="39"/>
                    <a:pt x="10" y="39"/>
                    <a:pt x="11" y="43"/>
                  </a:cubicBezTo>
                  <a:cubicBezTo>
                    <a:pt x="22" y="43"/>
                    <a:pt x="22" y="43"/>
                    <a:pt x="22" y="43"/>
                  </a:cubicBezTo>
                  <a:cubicBezTo>
                    <a:pt x="23" y="43"/>
                    <a:pt x="27" y="47"/>
                    <a:pt x="28" y="47"/>
                  </a:cubicBezTo>
                  <a:cubicBezTo>
                    <a:pt x="39" y="47"/>
                    <a:pt x="56" y="46"/>
                    <a:pt x="63" y="47"/>
                  </a:cubicBezTo>
                  <a:cubicBezTo>
                    <a:pt x="63" y="48"/>
                    <a:pt x="62" y="52"/>
                    <a:pt x="65" y="52"/>
                  </a:cubicBezTo>
                  <a:cubicBezTo>
                    <a:pt x="69" y="52"/>
                    <a:pt x="72" y="43"/>
                    <a:pt x="75" y="43"/>
                  </a:cubicBezTo>
                  <a:cubicBezTo>
                    <a:pt x="78" y="43"/>
                    <a:pt x="90" y="53"/>
                    <a:pt x="92" y="56"/>
                  </a:cubicBezTo>
                  <a:cubicBezTo>
                    <a:pt x="91" y="56"/>
                    <a:pt x="87" y="56"/>
                    <a:pt x="87" y="58"/>
                  </a:cubicBezTo>
                  <a:cubicBezTo>
                    <a:pt x="87" y="59"/>
                    <a:pt x="88" y="61"/>
                    <a:pt x="89" y="61"/>
                  </a:cubicBezTo>
                  <a:cubicBezTo>
                    <a:pt x="91" y="61"/>
                    <a:pt x="93" y="58"/>
                    <a:pt x="96" y="58"/>
                  </a:cubicBezTo>
                  <a:cubicBezTo>
                    <a:pt x="101" y="58"/>
                    <a:pt x="115" y="70"/>
                    <a:pt x="115" y="75"/>
                  </a:cubicBezTo>
                  <a:cubicBezTo>
                    <a:pt x="115" y="79"/>
                    <a:pt x="110" y="84"/>
                    <a:pt x="108" y="86"/>
                  </a:cubicBezTo>
                  <a:cubicBezTo>
                    <a:pt x="107" y="87"/>
                    <a:pt x="103" y="85"/>
                    <a:pt x="103" y="89"/>
                  </a:cubicBezTo>
                  <a:cubicBezTo>
                    <a:pt x="103" y="91"/>
                    <a:pt x="106" y="92"/>
                    <a:pt x="107" y="93"/>
                  </a:cubicBezTo>
                  <a:cubicBezTo>
                    <a:pt x="104" y="95"/>
                    <a:pt x="98" y="95"/>
                    <a:pt x="96" y="95"/>
                  </a:cubicBezTo>
                  <a:cubicBezTo>
                    <a:pt x="94" y="95"/>
                    <a:pt x="91" y="95"/>
                    <a:pt x="87" y="95"/>
                  </a:cubicBezTo>
                  <a:cubicBezTo>
                    <a:pt x="84" y="95"/>
                    <a:pt x="78" y="100"/>
                    <a:pt x="78" y="102"/>
                  </a:cubicBezTo>
                  <a:cubicBezTo>
                    <a:pt x="78" y="105"/>
                    <a:pt x="85" y="109"/>
                    <a:pt x="87" y="109"/>
                  </a:cubicBezTo>
                  <a:cubicBezTo>
                    <a:pt x="90" y="109"/>
                    <a:pt x="91" y="106"/>
                    <a:pt x="94" y="106"/>
                  </a:cubicBezTo>
                  <a:cubicBezTo>
                    <a:pt x="96" y="106"/>
                    <a:pt x="96" y="108"/>
                    <a:pt x="98" y="108"/>
                  </a:cubicBezTo>
                  <a:cubicBezTo>
                    <a:pt x="100" y="108"/>
                    <a:pt x="101" y="106"/>
                    <a:pt x="103" y="104"/>
                  </a:cubicBezTo>
                  <a:cubicBezTo>
                    <a:pt x="109" y="108"/>
                    <a:pt x="113" y="112"/>
                    <a:pt x="120" y="116"/>
                  </a:cubicBezTo>
                  <a:cubicBezTo>
                    <a:pt x="116" y="123"/>
                    <a:pt x="130" y="123"/>
                    <a:pt x="135" y="126"/>
                  </a:cubicBezTo>
                  <a:cubicBezTo>
                    <a:pt x="141" y="129"/>
                    <a:pt x="145" y="128"/>
                    <a:pt x="152" y="131"/>
                  </a:cubicBezTo>
                  <a:cubicBezTo>
                    <a:pt x="153" y="131"/>
                    <a:pt x="153" y="134"/>
                    <a:pt x="154" y="134"/>
                  </a:cubicBezTo>
                  <a:cubicBezTo>
                    <a:pt x="155" y="134"/>
                    <a:pt x="157" y="133"/>
                    <a:pt x="157" y="131"/>
                  </a:cubicBezTo>
                  <a:cubicBezTo>
                    <a:pt x="157" y="125"/>
                    <a:pt x="144" y="119"/>
                    <a:pt x="140" y="115"/>
                  </a:cubicBezTo>
                  <a:cubicBezTo>
                    <a:pt x="143" y="115"/>
                    <a:pt x="143" y="115"/>
                    <a:pt x="143" y="115"/>
                  </a:cubicBezTo>
                  <a:cubicBezTo>
                    <a:pt x="146" y="119"/>
                    <a:pt x="160" y="124"/>
                    <a:pt x="164" y="124"/>
                  </a:cubicBezTo>
                  <a:cubicBezTo>
                    <a:pt x="165" y="122"/>
                    <a:pt x="168" y="117"/>
                    <a:pt x="168" y="115"/>
                  </a:cubicBezTo>
                  <a:cubicBezTo>
                    <a:pt x="168" y="113"/>
                    <a:pt x="164" y="112"/>
                    <a:pt x="164" y="111"/>
                  </a:cubicBezTo>
                  <a:cubicBezTo>
                    <a:pt x="164" y="110"/>
                    <a:pt x="164" y="107"/>
                    <a:pt x="164" y="107"/>
                  </a:cubicBezTo>
                  <a:cubicBezTo>
                    <a:pt x="162" y="107"/>
                    <a:pt x="162" y="107"/>
                    <a:pt x="160" y="107"/>
                  </a:cubicBezTo>
                  <a:cubicBezTo>
                    <a:pt x="159" y="103"/>
                    <a:pt x="158" y="106"/>
                    <a:pt x="154" y="104"/>
                  </a:cubicBezTo>
                  <a:cubicBezTo>
                    <a:pt x="152" y="103"/>
                    <a:pt x="149" y="95"/>
                    <a:pt x="149" y="95"/>
                  </a:cubicBezTo>
                  <a:cubicBezTo>
                    <a:pt x="147" y="95"/>
                    <a:pt x="147" y="95"/>
                    <a:pt x="147" y="95"/>
                  </a:cubicBezTo>
                  <a:cubicBezTo>
                    <a:pt x="147" y="91"/>
                    <a:pt x="147" y="91"/>
                    <a:pt x="147" y="91"/>
                  </a:cubicBezTo>
                  <a:cubicBezTo>
                    <a:pt x="147" y="91"/>
                    <a:pt x="147" y="91"/>
                    <a:pt x="151" y="91"/>
                  </a:cubicBezTo>
                  <a:cubicBezTo>
                    <a:pt x="151" y="88"/>
                    <a:pt x="151" y="88"/>
                    <a:pt x="151" y="88"/>
                  </a:cubicBezTo>
                  <a:cubicBezTo>
                    <a:pt x="147" y="88"/>
                    <a:pt x="148" y="89"/>
                    <a:pt x="146" y="87"/>
                  </a:cubicBezTo>
                  <a:cubicBezTo>
                    <a:pt x="146" y="87"/>
                    <a:pt x="148" y="85"/>
                    <a:pt x="150" y="85"/>
                  </a:cubicBezTo>
                  <a:cubicBezTo>
                    <a:pt x="160" y="85"/>
                    <a:pt x="161" y="100"/>
                    <a:pt x="172" y="100"/>
                  </a:cubicBezTo>
                  <a:cubicBezTo>
                    <a:pt x="174" y="100"/>
                    <a:pt x="175" y="97"/>
                    <a:pt x="175" y="94"/>
                  </a:cubicBezTo>
                  <a:cubicBezTo>
                    <a:pt x="179" y="94"/>
                    <a:pt x="180" y="92"/>
                    <a:pt x="180" y="91"/>
                  </a:cubicBezTo>
                  <a:cubicBezTo>
                    <a:pt x="180" y="90"/>
                    <a:pt x="180" y="91"/>
                    <a:pt x="180" y="88"/>
                  </a:cubicBezTo>
                  <a:cubicBezTo>
                    <a:pt x="183" y="88"/>
                    <a:pt x="186" y="87"/>
                    <a:pt x="186" y="85"/>
                  </a:cubicBezTo>
                  <a:cubicBezTo>
                    <a:pt x="186" y="81"/>
                    <a:pt x="185" y="79"/>
                    <a:pt x="180" y="79"/>
                  </a:cubicBezTo>
                  <a:cubicBezTo>
                    <a:pt x="179" y="79"/>
                    <a:pt x="177" y="79"/>
                    <a:pt x="176" y="78"/>
                  </a:cubicBezTo>
                  <a:cubicBezTo>
                    <a:pt x="174" y="74"/>
                    <a:pt x="173" y="77"/>
                    <a:pt x="168" y="77"/>
                  </a:cubicBezTo>
                  <a:cubicBezTo>
                    <a:pt x="165" y="77"/>
                    <a:pt x="164" y="73"/>
                    <a:pt x="163" y="69"/>
                  </a:cubicBezTo>
                  <a:cubicBezTo>
                    <a:pt x="159" y="69"/>
                    <a:pt x="152" y="66"/>
                    <a:pt x="152" y="61"/>
                  </a:cubicBezTo>
                  <a:cubicBezTo>
                    <a:pt x="149" y="61"/>
                    <a:pt x="148" y="60"/>
                    <a:pt x="146" y="59"/>
                  </a:cubicBezTo>
                  <a:cubicBezTo>
                    <a:pt x="148" y="56"/>
                    <a:pt x="150" y="56"/>
                    <a:pt x="153" y="54"/>
                  </a:cubicBezTo>
                  <a:cubicBezTo>
                    <a:pt x="152" y="53"/>
                    <a:pt x="151" y="52"/>
                    <a:pt x="150" y="52"/>
                  </a:cubicBezTo>
                  <a:cubicBezTo>
                    <a:pt x="148" y="52"/>
                    <a:pt x="147" y="52"/>
                    <a:pt x="143" y="52"/>
                  </a:cubicBezTo>
                  <a:cubicBezTo>
                    <a:pt x="145" y="49"/>
                    <a:pt x="148" y="49"/>
                    <a:pt x="151" y="48"/>
                  </a:cubicBezTo>
                  <a:cubicBezTo>
                    <a:pt x="150" y="45"/>
                    <a:pt x="148" y="43"/>
                    <a:pt x="145" y="43"/>
                  </a:cubicBezTo>
                  <a:cubicBezTo>
                    <a:pt x="145" y="43"/>
                    <a:pt x="143" y="43"/>
                    <a:pt x="139" y="43"/>
                  </a:cubicBezTo>
                  <a:cubicBezTo>
                    <a:pt x="139" y="39"/>
                    <a:pt x="139" y="39"/>
                    <a:pt x="139" y="39"/>
                  </a:cubicBezTo>
                  <a:cubicBezTo>
                    <a:pt x="135" y="38"/>
                    <a:pt x="130" y="34"/>
                    <a:pt x="124" y="32"/>
                  </a:cubicBezTo>
                  <a:cubicBezTo>
                    <a:pt x="125" y="28"/>
                    <a:pt x="120" y="27"/>
                    <a:pt x="117" y="2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39" name="PA_任意多边形 141"/>
            <p:cNvSpPr>
              <a:spLocks/>
            </p:cNvSpPr>
            <p:nvPr>
              <p:custDataLst>
                <p:tags r:id="rId143"/>
              </p:custDataLst>
            </p:nvPr>
          </p:nvSpPr>
          <p:spPr bwMode="auto">
            <a:xfrm>
              <a:off x="2699853" y="2672570"/>
              <a:ext cx="16695" cy="16695"/>
            </a:xfrm>
            <a:custGeom>
              <a:avLst/>
              <a:gdLst>
                <a:gd name="T0" fmla="*/ 0 w 5"/>
                <a:gd name="T1" fmla="*/ 3 h 5"/>
                <a:gd name="T2" fmla="*/ 5 w 5"/>
                <a:gd name="T3" fmla="*/ 3 h 5"/>
                <a:gd name="T4" fmla="*/ 0 w 5"/>
                <a:gd name="T5" fmla="*/ 3 h 5"/>
              </a:gdLst>
              <a:ahLst/>
              <a:cxnLst>
                <a:cxn ang="0">
                  <a:pos x="T0" y="T1"/>
                </a:cxn>
                <a:cxn ang="0">
                  <a:pos x="T2" y="T3"/>
                </a:cxn>
                <a:cxn ang="0">
                  <a:pos x="T4" y="T5"/>
                </a:cxn>
              </a:cxnLst>
              <a:rect l="0" t="0" r="r" b="b"/>
              <a:pathLst>
                <a:path w="5" h="5">
                  <a:moveTo>
                    <a:pt x="0" y="3"/>
                  </a:moveTo>
                  <a:cubicBezTo>
                    <a:pt x="2" y="5"/>
                    <a:pt x="2" y="5"/>
                    <a:pt x="5" y="3"/>
                  </a:cubicBezTo>
                  <a:cubicBezTo>
                    <a:pt x="2" y="2"/>
                    <a:pt x="2" y="0"/>
                    <a:pt x="0"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0" name="PA_任意多边形 142"/>
            <p:cNvSpPr>
              <a:spLocks/>
            </p:cNvSpPr>
            <p:nvPr>
              <p:custDataLst>
                <p:tags r:id="rId144"/>
              </p:custDataLst>
            </p:nvPr>
          </p:nvSpPr>
          <p:spPr bwMode="auto">
            <a:xfrm>
              <a:off x="2571861" y="2586312"/>
              <a:ext cx="16695" cy="16695"/>
            </a:xfrm>
            <a:custGeom>
              <a:avLst/>
              <a:gdLst>
                <a:gd name="T0" fmla="*/ 1 w 5"/>
                <a:gd name="T1" fmla="*/ 2 h 5"/>
                <a:gd name="T2" fmla="*/ 5 w 5"/>
                <a:gd name="T3" fmla="*/ 5 h 5"/>
                <a:gd name="T4" fmla="*/ 1 w 5"/>
                <a:gd name="T5" fmla="*/ 2 h 5"/>
              </a:gdLst>
              <a:ahLst/>
              <a:cxnLst>
                <a:cxn ang="0">
                  <a:pos x="T0" y="T1"/>
                </a:cxn>
                <a:cxn ang="0">
                  <a:pos x="T2" y="T3"/>
                </a:cxn>
                <a:cxn ang="0">
                  <a:pos x="T4" y="T5"/>
                </a:cxn>
              </a:cxnLst>
              <a:rect l="0" t="0" r="r" b="b"/>
              <a:pathLst>
                <a:path w="5" h="5">
                  <a:moveTo>
                    <a:pt x="1" y="2"/>
                  </a:moveTo>
                  <a:cubicBezTo>
                    <a:pt x="0" y="3"/>
                    <a:pt x="2" y="5"/>
                    <a:pt x="5" y="5"/>
                  </a:cubicBezTo>
                  <a:cubicBezTo>
                    <a:pt x="4" y="3"/>
                    <a:pt x="4" y="0"/>
                    <a:pt x="1"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1" name="PA_任意多边形 143"/>
            <p:cNvSpPr>
              <a:spLocks noEditPoints="1"/>
            </p:cNvSpPr>
            <p:nvPr>
              <p:custDataLst>
                <p:tags r:id="rId145"/>
              </p:custDataLst>
            </p:nvPr>
          </p:nvSpPr>
          <p:spPr bwMode="auto">
            <a:xfrm>
              <a:off x="2410480" y="1848950"/>
              <a:ext cx="655263" cy="345030"/>
            </a:xfrm>
            <a:custGeom>
              <a:avLst/>
              <a:gdLst>
                <a:gd name="T0" fmla="*/ 15 w 199"/>
                <a:gd name="T1" fmla="*/ 26 h 105"/>
                <a:gd name="T2" fmla="*/ 13 w 199"/>
                <a:gd name="T3" fmla="*/ 31 h 105"/>
                <a:gd name="T4" fmla="*/ 26 w 199"/>
                <a:gd name="T5" fmla="*/ 27 h 105"/>
                <a:gd name="T6" fmla="*/ 23 w 199"/>
                <a:gd name="T7" fmla="*/ 34 h 105"/>
                <a:gd name="T8" fmla="*/ 29 w 199"/>
                <a:gd name="T9" fmla="*/ 41 h 105"/>
                <a:gd name="T10" fmla="*/ 37 w 199"/>
                <a:gd name="T11" fmla="*/ 38 h 105"/>
                <a:gd name="T12" fmla="*/ 51 w 199"/>
                <a:gd name="T13" fmla="*/ 41 h 105"/>
                <a:gd name="T14" fmla="*/ 55 w 199"/>
                <a:gd name="T15" fmla="*/ 45 h 105"/>
                <a:gd name="T16" fmla="*/ 50 w 199"/>
                <a:gd name="T17" fmla="*/ 45 h 105"/>
                <a:gd name="T18" fmla="*/ 34 w 199"/>
                <a:gd name="T19" fmla="*/ 45 h 105"/>
                <a:gd name="T20" fmla="*/ 32 w 199"/>
                <a:gd name="T21" fmla="*/ 49 h 105"/>
                <a:gd name="T22" fmla="*/ 36 w 199"/>
                <a:gd name="T23" fmla="*/ 67 h 105"/>
                <a:gd name="T24" fmla="*/ 30 w 199"/>
                <a:gd name="T25" fmla="*/ 78 h 105"/>
                <a:gd name="T26" fmla="*/ 34 w 199"/>
                <a:gd name="T27" fmla="*/ 74 h 105"/>
                <a:gd name="T28" fmla="*/ 47 w 199"/>
                <a:gd name="T29" fmla="*/ 86 h 105"/>
                <a:gd name="T30" fmla="*/ 29 w 199"/>
                <a:gd name="T31" fmla="*/ 80 h 105"/>
                <a:gd name="T32" fmla="*/ 31 w 199"/>
                <a:gd name="T33" fmla="*/ 90 h 105"/>
                <a:gd name="T34" fmla="*/ 17 w 199"/>
                <a:gd name="T35" fmla="*/ 100 h 105"/>
                <a:gd name="T36" fmla="*/ 41 w 199"/>
                <a:gd name="T37" fmla="*/ 104 h 105"/>
                <a:gd name="T38" fmla="*/ 65 w 199"/>
                <a:gd name="T39" fmla="*/ 102 h 105"/>
                <a:gd name="T40" fmla="*/ 90 w 199"/>
                <a:gd name="T41" fmla="*/ 96 h 105"/>
                <a:gd name="T42" fmla="*/ 81 w 199"/>
                <a:gd name="T43" fmla="*/ 94 h 105"/>
                <a:gd name="T44" fmla="*/ 89 w 199"/>
                <a:gd name="T45" fmla="*/ 82 h 105"/>
                <a:gd name="T46" fmla="*/ 111 w 199"/>
                <a:gd name="T47" fmla="*/ 71 h 105"/>
                <a:gd name="T48" fmla="*/ 111 w 199"/>
                <a:gd name="T49" fmla="*/ 62 h 105"/>
                <a:gd name="T50" fmla="*/ 119 w 199"/>
                <a:gd name="T51" fmla="*/ 56 h 105"/>
                <a:gd name="T52" fmla="*/ 152 w 199"/>
                <a:gd name="T53" fmla="*/ 38 h 105"/>
                <a:gd name="T54" fmla="*/ 161 w 199"/>
                <a:gd name="T55" fmla="*/ 26 h 105"/>
                <a:gd name="T56" fmla="*/ 199 w 199"/>
                <a:gd name="T57" fmla="*/ 14 h 105"/>
                <a:gd name="T58" fmla="*/ 180 w 199"/>
                <a:gd name="T59" fmla="*/ 4 h 105"/>
                <a:gd name="T60" fmla="*/ 160 w 199"/>
                <a:gd name="T61" fmla="*/ 7 h 105"/>
                <a:gd name="T62" fmla="*/ 132 w 199"/>
                <a:gd name="T63" fmla="*/ 2 h 105"/>
                <a:gd name="T64" fmla="*/ 119 w 199"/>
                <a:gd name="T65" fmla="*/ 0 h 105"/>
                <a:gd name="T66" fmla="*/ 103 w 199"/>
                <a:gd name="T67" fmla="*/ 1 h 105"/>
                <a:gd name="T68" fmla="*/ 75 w 199"/>
                <a:gd name="T69" fmla="*/ 2 h 105"/>
                <a:gd name="T70" fmla="*/ 65 w 199"/>
                <a:gd name="T71" fmla="*/ 6 h 105"/>
                <a:gd name="T72" fmla="*/ 38 w 199"/>
                <a:gd name="T73" fmla="*/ 11 h 105"/>
                <a:gd name="T74" fmla="*/ 27 w 199"/>
                <a:gd name="T75" fmla="*/ 18 h 105"/>
                <a:gd name="T76" fmla="*/ 0 w 199"/>
                <a:gd name="T77" fmla="*/ 26 h 105"/>
                <a:gd name="T78" fmla="*/ 8 w 199"/>
                <a:gd name="T79" fmla="*/ 26 h 105"/>
                <a:gd name="T80" fmla="*/ 79 w 199"/>
                <a:gd name="T81" fmla="*/ 38 h 105"/>
                <a:gd name="T82" fmla="*/ 68 w 199"/>
                <a:gd name="T83" fmla="*/ 4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9" h="105">
                  <a:moveTo>
                    <a:pt x="8" y="26"/>
                  </a:moveTo>
                  <a:cubicBezTo>
                    <a:pt x="15" y="26"/>
                    <a:pt x="15" y="26"/>
                    <a:pt x="15" y="26"/>
                  </a:cubicBezTo>
                  <a:cubicBezTo>
                    <a:pt x="12" y="26"/>
                    <a:pt x="11" y="27"/>
                    <a:pt x="9" y="29"/>
                  </a:cubicBezTo>
                  <a:cubicBezTo>
                    <a:pt x="9" y="29"/>
                    <a:pt x="12" y="31"/>
                    <a:pt x="13" y="31"/>
                  </a:cubicBezTo>
                  <a:cubicBezTo>
                    <a:pt x="17" y="31"/>
                    <a:pt x="17" y="26"/>
                    <a:pt x="22" y="26"/>
                  </a:cubicBezTo>
                  <a:cubicBezTo>
                    <a:pt x="24" y="26"/>
                    <a:pt x="24" y="26"/>
                    <a:pt x="26" y="27"/>
                  </a:cubicBezTo>
                  <a:cubicBezTo>
                    <a:pt x="20" y="28"/>
                    <a:pt x="15" y="28"/>
                    <a:pt x="12" y="34"/>
                  </a:cubicBezTo>
                  <a:cubicBezTo>
                    <a:pt x="14" y="33"/>
                    <a:pt x="19" y="34"/>
                    <a:pt x="23" y="34"/>
                  </a:cubicBezTo>
                  <a:cubicBezTo>
                    <a:pt x="20" y="34"/>
                    <a:pt x="18" y="35"/>
                    <a:pt x="17" y="36"/>
                  </a:cubicBezTo>
                  <a:cubicBezTo>
                    <a:pt x="18" y="38"/>
                    <a:pt x="25" y="41"/>
                    <a:pt x="29" y="41"/>
                  </a:cubicBezTo>
                  <a:cubicBezTo>
                    <a:pt x="31" y="41"/>
                    <a:pt x="33" y="38"/>
                    <a:pt x="34" y="38"/>
                  </a:cubicBezTo>
                  <a:cubicBezTo>
                    <a:pt x="37" y="38"/>
                    <a:pt x="37" y="38"/>
                    <a:pt x="37" y="38"/>
                  </a:cubicBezTo>
                  <a:cubicBezTo>
                    <a:pt x="36" y="42"/>
                    <a:pt x="42" y="43"/>
                    <a:pt x="46" y="43"/>
                  </a:cubicBezTo>
                  <a:cubicBezTo>
                    <a:pt x="48" y="43"/>
                    <a:pt x="49" y="41"/>
                    <a:pt x="51" y="41"/>
                  </a:cubicBezTo>
                  <a:cubicBezTo>
                    <a:pt x="53" y="41"/>
                    <a:pt x="54" y="42"/>
                    <a:pt x="57" y="43"/>
                  </a:cubicBezTo>
                  <a:cubicBezTo>
                    <a:pt x="56" y="46"/>
                    <a:pt x="55" y="44"/>
                    <a:pt x="55" y="45"/>
                  </a:cubicBezTo>
                  <a:cubicBezTo>
                    <a:pt x="55" y="47"/>
                    <a:pt x="63" y="52"/>
                    <a:pt x="64" y="53"/>
                  </a:cubicBezTo>
                  <a:cubicBezTo>
                    <a:pt x="57" y="53"/>
                    <a:pt x="55" y="47"/>
                    <a:pt x="50" y="45"/>
                  </a:cubicBezTo>
                  <a:cubicBezTo>
                    <a:pt x="45" y="44"/>
                    <a:pt x="40" y="45"/>
                    <a:pt x="38" y="45"/>
                  </a:cubicBezTo>
                  <a:cubicBezTo>
                    <a:pt x="37" y="45"/>
                    <a:pt x="35" y="44"/>
                    <a:pt x="34" y="45"/>
                  </a:cubicBezTo>
                  <a:cubicBezTo>
                    <a:pt x="35" y="47"/>
                    <a:pt x="35" y="48"/>
                    <a:pt x="38" y="48"/>
                  </a:cubicBezTo>
                  <a:cubicBezTo>
                    <a:pt x="35" y="48"/>
                    <a:pt x="32" y="47"/>
                    <a:pt x="32" y="49"/>
                  </a:cubicBezTo>
                  <a:cubicBezTo>
                    <a:pt x="32" y="54"/>
                    <a:pt x="47" y="54"/>
                    <a:pt x="47" y="61"/>
                  </a:cubicBezTo>
                  <a:cubicBezTo>
                    <a:pt x="47" y="67"/>
                    <a:pt x="42" y="65"/>
                    <a:pt x="36" y="67"/>
                  </a:cubicBezTo>
                  <a:cubicBezTo>
                    <a:pt x="32" y="68"/>
                    <a:pt x="30" y="71"/>
                    <a:pt x="30" y="74"/>
                  </a:cubicBezTo>
                  <a:cubicBezTo>
                    <a:pt x="30" y="78"/>
                    <a:pt x="30" y="78"/>
                    <a:pt x="30" y="78"/>
                  </a:cubicBezTo>
                  <a:cubicBezTo>
                    <a:pt x="32" y="78"/>
                    <a:pt x="32" y="78"/>
                    <a:pt x="32" y="78"/>
                  </a:cubicBezTo>
                  <a:cubicBezTo>
                    <a:pt x="32" y="78"/>
                    <a:pt x="32" y="78"/>
                    <a:pt x="34" y="74"/>
                  </a:cubicBezTo>
                  <a:cubicBezTo>
                    <a:pt x="37" y="74"/>
                    <a:pt x="37" y="74"/>
                    <a:pt x="37" y="74"/>
                  </a:cubicBezTo>
                  <a:cubicBezTo>
                    <a:pt x="37" y="82"/>
                    <a:pt x="44" y="82"/>
                    <a:pt x="47" y="86"/>
                  </a:cubicBezTo>
                  <a:cubicBezTo>
                    <a:pt x="43" y="86"/>
                    <a:pt x="43" y="86"/>
                    <a:pt x="43" y="86"/>
                  </a:cubicBezTo>
                  <a:cubicBezTo>
                    <a:pt x="39" y="86"/>
                    <a:pt x="37" y="80"/>
                    <a:pt x="29" y="80"/>
                  </a:cubicBezTo>
                  <a:cubicBezTo>
                    <a:pt x="27" y="80"/>
                    <a:pt x="24" y="79"/>
                    <a:pt x="24" y="83"/>
                  </a:cubicBezTo>
                  <a:cubicBezTo>
                    <a:pt x="24" y="87"/>
                    <a:pt x="28" y="87"/>
                    <a:pt x="31" y="90"/>
                  </a:cubicBezTo>
                  <a:cubicBezTo>
                    <a:pt x="26" y="93"/>
                    <a:pt x="15" y="90"/>
                    <a:pt x="15" y="99"/>
                  </a:cubicBezTo>
                  <a:cubicBezTo>
                    <a:pt x="15" y="99"/>
                    <a:pt x="15" y="100"/>
                    <a:pt x="17" y="100"/>
                  </a:cubicBezTo>
                  <a:cubicBezTo>
                    <a:pt x="18" y="100"/>
                    <a:pt x="19" y="99"/>
                    <a:pt x="20" y="98"/>
                  </a:cubicBezTo>
                  <a:cubicBezTo>
                    <a:pt x="27" y="101"/>
                    <a:pt x="34" y="104"/>
                    <a:pt x="41" y="104"/>
                  </a:cubicBezTo>
                  <a:cubicBezTo>
                    <a:pt x="44" y="104"/>
                    <a:pt x="46" y="102"/>
                    <a:pt x="48" y="102"/>
                  </a:cubicBezTo>
                  <a:cubicBezTo>
                    <a:pt x="54" y="102"/>
                    <a:pt x="58" y="102"/>
                    <a:pt x="65" y="102"/>
                  </a:cubicBezTo>
                  <a:cubicBezTo>
                    <a:pt x="69" y="102"/>
                    <a:pt x="67" y="105"/>
                    <a:pt x="72" y="105"/>
                  </a:cubicBezTo>
                  <a:cubicBezTo>
                    <a:pt x="78" y="105"/>
                    <a:pt x="90" y="100"/>
                    <a:pt x="90" y="96"/>
                  </a:cubicBezTo>
                  <a:cubicBezTo>
                    <a:pt x="90" y="94"/>
                    <a:pt x="88" y="94"/>
                    <a:pt x="87" y="94"/>
                  </a:cubicBezTo>
                  <a:cubicBezTo>
                    <a:pt x="85" y="94"/>
                    <a:pt x="85" y="94"/>
                    <a:pt x="81" y="94"/>
                  </a:cubicBezTo>
                  <a:cubicBezTo>
                    <a:pt x="81" y="86"/>
                    <a:pt x="91" y="92"/>
                    <a:pt x="91" y="84"/>
                  </a:cubicBezTo>
                  <a:cubicBezTo>
                    <a:pt x="91" y="83"/>
                    <a:pt x="90" y="82"/>
                    <a:pt x="89" y="82"/>
                  </a:cubicBezTo>
                  <a:cubicBezTo>
                    <a:pt x="91" y="82"/>
                    <a:pt x="91" y="82"/>
                    <a:pt x="101" y="82"/>
                  </a:cubicBezTo>
                  <a:cubicBezTo>
                    <a:pt x="105" y="78"/>
                    <a:pt x="106" y="73"/>
                    <a:pt x="111" y="71"/>
                  </a:cubicBezTo>
                  <a:cubicBezTo>
                    <a:pt x="109" y="67"/>
                    <a:pt x="107" y="67"/>
                    <a:pt x="104" y="66"/>
                  </a:cubicBezTo>
                  <a:cubicBezTo>
                    <a:pt x="109" y="66"/>
                    <a:pt x="111" y="66"/>
                    <a:pt x="111" y="62"/>
                  </a:cubicBezTo>
                  <a:cubicBezTo>
                    <a:pt x="105" y="62"/>
                    <a:pt x="105" y="62"/>
                    <a:pt x="105" y="62"/>
                  </a:cubicBezTo>
                  <a:cubicBezTo>
                    <a:pt x="108" y="58"/>
                    <a:pt x="114" y="58"/>
                    <a:pt x="119" y="56"/>
                  </a:cubicBezTo>
                  <a:cubicBezTo>
                    <a:pt x="122" y="55"/>
                    <a:pt x="127" y="57"/>
                    <a:pt x="131" y="55"/>
                  </a:cubicBezTo>
                  <a:cubicBezTo>
                    <a:pt x="137" y="50"/>
                    <a:pt x="143" y="41"/>
                    <a:pt x="152" y="38"/>
                  </a:cubicBezTo>
                  <a:cubicBezTo>
                    <a:pt x="160" y="35"/>
                    <a:pt x="173" y="32"/>
                    <a:pt x="178" y="26"/>
                  </a:cubicBezTo>
                  <a:cubicBezTo>
                    <a:pt x="172" y="26"/>
                    <a:pt x="163" y="28"/>
                    <a:pt x="161" y="26"/>
                  </a:cubicBezTo>
                  <a:cubicBezTo>
                    <a:pt x="173" y="20"/>
                    <a:pt x="184" y="24"/>
                    <a:pt x="193" y="17"/>
                  </a:cubicBezTo>
                  <a:cubicBezTo>
                    <a:pt x="195" y="16"/>
                    <a:pt x="199" y="17"/>
                    <a:pt x="199" y="14"/>
                  </a:cubicBezTo>
                  <a:cubicBezTo>
                    <a:pt x="199" y="10"/>
                    <a:pt x="187" y="11"/>
                    <a:pt x="184" y="8"/>
                  </a:cubicBezTo>
                  <a:cubicBezTo>
                    <a:pt x="183" y="7"/>
                    <a:pt x="183" y="5"/>
                    <a:pt x="180" y="4"/>
                  </a:cubicBezTo>
                  <a:cubicBezTo>
                    <a:pt x="178" y="4"/>
                    <a:pt x="178" y="3"/>
                    <a:pt x="176" y="2"/>
                  </a:cubicBezTo>
                  <a:cubicBezTo>
                    <a:pt x="160" y="7"/>
                    <a:pt x="160" y="7"/>
                    <a:pt x="160" y="7"/>
                  </a:cubicBezTo>
                  <a:cubicBezTo>
                    <a:pt x="160" y="7"/>
                    <a:pt x="161" y="6"/>
                    <a:pt x="162" y="5"/>
                  </a:cubicBezTo>
                  <a:cubicBezTo>
                    <a:pt x="157" y="1"/>
                    <a:pt x="138" y="2"/>
                    <a:pt x="132" y="2"/>
                  </a:cubicBezTo>
                  <a:cubicBezTo>
                    <a:pt x="130" y="2"/>
                    <a:pt x="129" y="2"/>
                    <a:pt x="126" y="2"/>
                  </a:cubicBezTo>
                  <a:cubicBezTo>
                    <a:pt x="124" y="2"/>
                    <a:pt x="123" y="0"/>
                    <a:pt x="119" y="0"/>
                  </a:cubicBezTo>
                  <a:cubicBezTo>
                    <a:pt x="116" y="0"/>
                    <a:pt x="115" y="4"/>
                    <a:pt x="112" y="4"/>
                  </a:cubicBezTo>
                  <a:cubicBezTo>
                    <a:pt x="109" y="4"/>
                    <a:pt x="107" y="1"/>
                    <a:pt x="103" y="1"/>
                  </a:cubicBezTo>
                  <a:cubicBezTo>
                    <a:pt x="102" y="1"/>
                    <a:pt x="101" y="2"/>
                    <a:pt x="101" y="2"/>
                  </a:cubicBezTo>
                  <a:cubicBezTo>
                    <a:pt x="89" y="2"/>
                    <a:pt x="86" y="2"/>
                    <a:pt x="75" y="2"/>
                  </a:cubicBezTo>
                  <a:cubicBezTo>
                    <a:pt x="72" y="2"/>
                    <a:pt x="71" y="3"/>
                    <a:pt x="69" y="5"/>
                  </a:cubicBezTo>
                  <a:cubicBezTo>
                    <a:pt x="66" y="8"/>
                    <a:pt x="69" y="6"/>
                    <a:pt x="65" y="6"/>
                  </a:cubicBezTo>
                  <a:cubicBezTo>
                    <a:pt x="58" y="6"/>
                    <a:pt x="56" y="10"/>
                    <a:pt x="54" y="16"/>
                  </a:cubicBezTo>
                  <a:cubicBezTo>
                    <a:pt x="51" y="15"/>
                    <a:pt x="43" y="11"/>
                    <a:pt x="38" y="11"/>
                  </a:cubicBezTo>
                  <a:cubicBezTo>
                    <a:pt x="34" y="11"/>
                    <a:pt x="37" y="16"/>
                    <a:pt x="29" y="16"/>
                  </a:cubicBezTo>
                  <a:cubicBezTo>
                    <a:pt x="29" y="17"/>
                    <a:pt x="28" y="18"/>
                    <a:pt x="27" y="18"/>
                  </a:cubicBezTo>
                  <a:cubicBezTo>
                    <a:pt x="27" y="18"/>
                    <a:pt x="25" y="18"/>
                    <a:pt x="22" y="18"/>
                  </a:cubicBezTo>
                  <a:cubicBezTo>
                    <a:pt x="16" y="18"/>
                    <a:pt x="1" y="22"/>
                    <a:pt x="0" y="26"/>
                  </a:cubicBezTo>
                  <a:cubicBezTo>
                    <a:pt x="1" y="26"/>
                    <a:pt x="4" y="26"/>
                    <a:pt x="5" y="26"/>
                  </a:cubicBezTo>
                  <a:cubicBezTo>
                    <a:pt x="5" y="26"/>
                    <a:pt x="7" y="26"/>
                    <a:pt x="8" y="26"/>
                  </a:cubicBezTo>
                  <a:close/>
                  <a:moveTo>
                    <a:pt x="76" y="38"/>
                  </a:moveTo>
                  <a:cubicBezTo>
                    <a:pt x="79" y="38"/>
                    <a:pt x="79" y="38"/>
                    <a:pt x="79" y="38"/>
                  </a:cubicBezTo>
                  <a:cubicBezTo>
                    <a:pt x="76" y="42"/>
                    <a:pt x="73" y="42"/>
                    <a:pt x="68" y="42"/>
                  </a:cubicBezTo>
                  <a:cubicBezTo>
                    <a:pt x="68" y="42"/>
                    <a:pt x="68" y="42"/>
                    <a:pt x="68" y="42"/>
                  </a:cubicBezTo>
                  <a:cubicBezTo>
                    <a:pt x="71" y="41"/>
                    <a:pt x="73" y="40"/>
                    <a:pt x="76" y="38"/>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2" name="PA_任意多边形 144"/>
            <p:cNvSpPr>
              <a:spLocks noEditPoints="1"/>
            </p:cNvSpPr>
            <p:nvPr>
              <p:custDataLst>
                <p:tags r:id="rId146"/>
              </p:custDataLst>
            </p:nvPr>
          </p:nvSpPr>
          <p:spPr bwMode="auto">
            <a:xfrm>
              <a:off x="2818107" y="1815560"/>
              <a:ext cx="1279920" cy="972483"/>
            </a:xfrm>
            <a:custGeom>
              <a:avLst/>
              <a:gdLst>
                <a:gd name="T0" fmla="*/ 307 w 389"/>
                <a:gd name="T1" fmla="*/ 178 h 295"/>
                <a:gd name="T2" fmla="*/ 326 w 389"/>
                <a:gd name="T3" fmla="*/ 183 h 295"/>
                <a:gd name="T4" fmla="*/ 310 w 389"/>
                <a:gd name="T5" fmla="*/ 152 h 295"/>
                <a:gd name="T6" fmla="*/ 328 w 389"/>
                <a:gd name="T7" fmla="*/ 157 h 295"/>
                <a:gd name="T8" fmla="*/ 326 w 389"/>
                <a:gd name="T9" fmla="*/ 152 h 295"/>
                <a:gd name="T10" fmla="*/ 346 w 389"/>
                <a:gd name="T11" fmla="*/ 133 h 295"/>
                <a:gd name="T12" fmla="*/ 344 w 389"/>
                <a:gd name="T13" fmla="*/ 121 h 295"/>
                <a:gd name="T14" fmla="*/ 338 w 389"/>
                <a:gd name="T15" fmla="*/ 104 h 295"/>
                <a:gd name="T16" fmla="*/ 348 w 389"/>
                <a:gd name="T17" fmla="*/ 91 h 295"/>
                <a:gd name="T18" fmla="*/ 336 w 389"/>
                <a:gd name="T19" fmla="*/ 77 h 295"/>
                <a:gd name="T20" fmla="*/ 356 w 389"/>
                <a:gd name="T21" fmla="*/ 58 h 295"/>
                <a:gd name="T22" fmla="*/ 361 w 389"/>
                <a:gd name="T23" fmla="*/ 48 h 295"/>
                <a:gd name="T24" fmla="*/ 376 w 389"/>
                <a:gd name="T25" fmla="*/ 25 h 295"/>
                <a:gd name="T26" fmla="*/ 352 w 389"/>
                <a:gd name="T27" fmla="*/ 33 h 295"/>
                <a:gd name="T28" fmla="*/ 310 w 389"/>
                <a:gd name="T29" fmla="*/ 52 h 295"/>
                <a:gd name="T30" fmla="*/ 293 w 389"/>
                <a:gd name="T31" fmla="*/ 38 h 295"/>
                <a:gd name="T32" fmla="*/ 306 w 389"/>
                <a:gd name="T33" fmla="*/ 24 h 295"/>
                <a:gd name="T34" fmla="*/ 275 w 389"/>
                <a:gd name="T35" fmla="*/ 0 h 295"/>
                <a:gd name="T36" fmla="*/ 202 w 389"/>
                <a:gd name="T37" fmla="*/ 6 h 295"/>
                <a:gd name="T38" fmla="*/ 183 w 389"/>
                <a:gd name="T39" fmla="*/ 7 h 295"/>
                <a:gd name="T40" fmla="*/ 159 w 389"/>
                <a:gd name="T41" fmla="*/ 18 h 295"/>
                <a:gd name="T42" fmla="*/ 141 w 389"/>
                <a:gd name="T43" fmla="*/ 20 h 295"/>
                <a:gd name="T44" fmla="*/ 134 w 389"/>
                <a:gd name="T45" fmla="*/ 28 h 295"/>
                <a:gd name="T46" fmla="*/ 122 w 389"/>
                <a:gd name="T47" fmla="*/ 28 h 295"/>
                <a:gd name="T48" fmla="*/ 75 w 389"/>
                <a:gd name="T49" fmla="*/ 30 h 295"/>
                <a:gd name="T50" fmla="*/ 37 w 389"/>
                <a:gd name="T51" fmla="*/ 52 h 295"/>
                <a:gd name="T52" fmla="*/ 44 w 389"/>
                <a:gd name="T53" fmla="*/ 72 h 295"/>
                <a:gd name="T54" fmla="*/ 0 w 389"/>
                <a:gd name="T55" fmla="*/ 86 h 295"/>
                <a:gd name="T56" fmla="*/ 22 w 389"/>
                <a:gd name="T57" fmla="*/ 100 h 295"/>
                <a:gd name="T58" fmla="*/ 18 w 389"/>
                <a:gd name="T59" fmla="*/ 104 h 295"/>
                <a:gd name="T60" fmla="*/ 37 w 389"/>
                <a:gd name="T61" fmla="*/ 117 h 295"/>
                <a:gd name="T62" fmla="*/ 42 w 389"/>
                <a:gd name="T63" fmla="*/ 113 h 295"/>
                <a:gd name="T64" fmla="*/ 63 w 389"/>
                <a:gd name="T65" fmla="*/ 112 h 295"/>
                <a:gd name="T66" fmla="*/ 116 w 389"/>
                <a:gd name="T67" fmla="*/ 159 h 295"/>
                <a:gd name="T68" fmla="*/ 123 w 389"/>
                <a:gd name="T69" fmla="*/ 168 h 295"/>
                <a:gd name="T70" fmla="*/ 124 w 389"/>
                <a:gd name="T71" fmla="*/ 181 h 295"/>
                <a:gd name="T72" fmla="*/ 137 w 389"/>
                <a:gd name="T73" fmla="*/ 206 h 295"/>
                <a:gd name="T74" fmla="*/ 122 w 389"/>
                <a:gd name="T75" fmla="*/ 220 h 295"/>
                <a:gd name="T76" fmla="*/ 124 w 389"/>
                <a:gd name="T77" fmla="*/ 231 h 295"/>
                <a:gd name="T78" fmla="*/ 143 w 389"/>
                <a:gd name="T79" fmla="*/ 252 h 295"/>
                <a:gd name="T80" fmla="*/ 154 w 389"/>
                <a:gd name="T81" fmla="*/ 281 h 295"/>
                <a:gd name="T82" fmla="*/ 182 w 389"/>
                <a:gd name="T83" fmla="*/ 295 h 295"/>
                <a:gd name="T84" fmla="*/ 198 w 389"/>
                <a:gd name="T85" fmla="*/ 281 h 295"/>
                <a:gd name="T86" fmla="*/ 206 w 389"/>
                <a:gd name="T87" fmla="*/ 251 h 295"/>
                <a:gd name="T88" fmla="*/ 225 w 389"/>
                <a:gd name="T89" fmla="*/ 236 h 295"/>
                <a:gd name="T90" fmla="*/ 232 w 389"/>
                <a:gd name="T91" fmla="*/ 236 h 295"/>
                <a:gd name="T92" fmla="*/ 262 w 389"/>
                <a:gd name="T93" fmla="*/ 212 h 295"/>
                <a:gd name="T94" fmla="*/ 301 w 389"/>
                <a:gd name="T95" fmla="*/ 203 h 295"/>
                <a:gd name="T96" fmla="*/ 39 w 389"/>
                <a:gd name="T97" fmla="*/ 96 h 295"/>
                <a:gd name="T98" fmla="*/ 42 w 389"/>
                <a:gd name="T99" fmla="*/ 92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9" h="295">
                  <a:moveTo>
                    <a:pt x="327" y="188"/>
                  </a:moveTo>
                  <a:cubicBezTo>
                    <a:pt x="322" y="187"/>
                    <a:pt x="302" y="188"/>
                    <a:pt x="302" y="181"/>
                  </a:cubicBezTo>
                  <a:cubicBezTo>
                    <a:pt x="303" y="181"/>
                    <a:pt x="307" y="180"/>
                    <a:pt x="307" y="178"/>
                  </a:cubicBezTo>
                  <a:cubicBezTo>
                    <a:pt x="307" y="176"/>
                    <a:pt x="305" y="175"/>
                    <a:pt x="305" y="172"/>
                  </a:cubicBezTo>
                  <a:cubicBezTo>
                    <a:pt x="306" y="173"/>
                    <a:pt x="307" y="172"/>
                    <a:pt x="308" y="172"/>
                  </a:cubicBezTo>
                  <a:cubicBezTo>
                    <a:pt x="317" y="172"/>
                    <a:pt x="315" y="183"/>
                    <a:pt x="326" y="183"/>
                  </a:cubicBezTo>
                  <a:cubicBezTo>
                    <a:pt x="328" y="183"/>
                    <a:pt x="332" y="183"/>
                    <a:pt x="332" y="181"/>
                  </a:cubicBezTo>
                  <a:cubicBezTo>
                    <a:pt x="332" y="168"/>
                    <a:pt x="318" y="164"/>
                    <a:pt x="310" y="156"/>
                  </a:cubicBezTo>
                  <a:cubicBezTo>
                    <a:pt x="310" y="152"/>
                    <a:pt x="310" y="152"/>
                    <a:pt x="310" y="152"/>
                  </a:cubicBezTo>
                  <a:cubicBezTo>
                    <a:pt x="310" y="152"/>
                    <a:pt x="311" y="153"/>
                    <a:pt x="313" y="152"/>
                  </a:cubicBezTo>
                  <a:cubicBezTo>
                    <a:pt x="314" y="157"/>
                    <a:pt x="321" y="163"/>
                    <a:pt x="325" y="163"/>
                  </a:cubicBezTo>
                  <a:cubicBezTo>
                    <a:pt x="328" y="163"/>
                    <a:pt x="328" y="160"/>
                    <a:pt x="328" y="157"/>
                  </a:cubicBezTo>
                  <a:cubicBezTo>
                    <a:pt x="328" y="151"/>
                    <a:pt x="318" y="152"/>
                    <a:pt x="316" y="148"/>
                  </a:cubicBezTo>
                  <a:cubicBezTo>
                    <a:pt x="319" y="148"/>
                    <a:pt x="319" y="148"/>
                    <a:pt x="319" y="148"/>
                  </a:cubicBezTo>
                  <a:cubicBezTo>
                    <a:pt x="321" y="148"/>
                    <a:pt x="323" y="151"/>
                    <a:pt x="326" y="152"/>
                  </a:cubicBezTo>
                  <a:cubicBezTo>
                    <a:pt x="328" y="147"/>
                    <a:pt x="337" y="150"/>
                    <a:pt x="338" y="143"/>
                  </a:cubicBezTo>
                  <a:cubicBezTo>
                    <a:pt x="337" y="143"/>
                    <a:pt x="336" y="141"/>
                    <a:pt x="336" y="140"/>
                  </a:cubicBezTo>
                  <a:cubicBezTo>
                    <a:pt x="340" y="139"/>
                    <a:pt x="345" y="137"/>
                    <a:pt x="346" y="133"/>
                  </a:cubicBezTo>
                  <a:cubicBezTo>
                    <a:pt x="343" y="132"/>
                    <a:pt x="337" y="133"/>
                    <a:pt x="337" y="129"/>
                  </a:cubicBezTo>
                  <a:cubicBezTo>
                    <a:pt x="337" y="126"/>
                    <a:pt x="341" y="126"/>
                    <a:pt x="344" y="126"/>
                  </a:cubicBezTo>
                  <a:cubicBezTo>
                    <a:pt x="343" y="124"/>
                    <a:pt x="344" y="123"/>
                    <a:pt x="344" y="121"/>
                  </a:cubicBezTo>
                  <a:cubicBezTo>
                    <a:pt x="344" y="117"/>
                    <a:pt x="341" y="116"/>
                    <a:pt x="341" y="111"/>
                  </a:cubicBezTo>
                  <a:cubicBezTo>
                    <a:pt x="338" y="111"/>
                    <a:pt x="334" y="111"/>
                    <a:pt x="334" y="107"/>
                  </a:cubicBezTo>
                  <a:cubicBezTo>
                    <a:pt x="334" y="106"/>
                    <a:pt x="336" y="104"/>
                    <a:pt x="338" y="104"/>
                  </a:cubicBezTo>
                  <a:cubicBezTo>
                    <a:pt x="342" y="104"/>
                    <a:pt x="354" y="106"/>
                    <a:pt x="354" y="100"/>
                  </a:cubicBezTo>
                  <a:cubicBezTo>
                    <a:pt x="354" y="95"/>
                    <a:pt x="345" y="96"/>
                    <a:pt x="344" y="92"/>
                  </a:cubicBezTo>
                  <a:cubicBezTo>
                    <a:pt x="346" y="92"/>
                    <a:pt x="347" y="92"/>
                    <a:pt x="348" y="91"/>
                  </a:cubicBezTo>
                  <a:cubicBezTo>
                    <a:pt x="346" y="89"/>
                    <a:pt x="343" y="87"/>
                    <a:pt x="339" y="87"/>
                  </a:cubicBezTo>
                  <a:cubicBezTo>
                    <a:pt x="337" y="87"/>
                    <a:pt x="335" y="88"/>
                    <a:pt x="333" y="87"/>
                  </a:cubicBezTo>
                  <a:cubicBezTo>
                    <a:pt x="334" y="84"/>
                    <a:pt x="334" y="79"/>
                    <a:pt x="336" y="77"/>
                  </a:cubicBezTo>
                  <a:cubicBezTo>
                    <a:pt x="341" y="74"/>
                    <a:pt x="345" y="72"/>
                    <a:pt x="345" y="67"/>
                  </a:cubicBezTo>
                  <a:cubicBezTo>
                    <a:pt x="345" y="67"/>
                    <a:pt x="346" y="67"/>
                    <a:pt x="345" y="64"/>
                  </a:cubicBezTo>
                  <a:cubicBezTo>
                    <a:pt x="350" y="63"/>
                    <a:pt x="356" y="62"/>
                    <a:pt x="356" y="58"/>
                  </a:cubicBezTo>
                  <a:cubicBezTo>
                    <a:pt x="356" y="56"/>
                    <a:pt x="357" y="59"/>
                    <a:pt x="356" y="55"/>
                  </a:cubicBezTo>
                  <a:cubicBezTo>
                    <a:pt x="360" y="54"/>
                    <a:pt x="366" y="54"/>
                    <a:pt x="366" y="48"/>
                  </a:cubicBezTo>
                  <a:cubicBezTo>
                    <a:pt x="364" y="50"/>
                    <a:pt x="364" y="50"/>
                    <a:pt x="361" y="48"/>
                  </a:cubicBezTo>
                  <a:cubicBezTo>
                    <a:pt x="371" y="48"/>
                    <a:pt x="376" y="42"/>
                    <a:pt x="384" y="39"/>
                  </a:cubicBezTo>
                  <a:cubicBezTo>
                    <a:pt x="385" y="39"/>
                    <a:pt x="389" y="37"/>
                    <a:pt x="389" y="34"/>
                  </a:cubicBezTo>
                  <a:cubicBezTo>
                    <a:pt x="389" y="31"/>
                    <a:pt x="379" y="25"/>
                    <a:pt x="376" y="25"/>
                  </a:cubicBezTo>
                  <a:cubicBezTo>
                    <a:pt x="373" y="25"/>
                    <a:pt x="372" y="28"/>
                    <a:pt x="371" y="28"/>
                  </a:cubicBezTo>
                  <a:cubicBezTo>
                    <a:pt x="360" y="28"/>
                    <a:pt x="360" y="28"/>
                    <a:pt x="360" y="28"/>
                  </a:cubicBezTo>
                  <a:cubicBezTo>
                    <a:pt x="357" y="32"/>
                    <a:pt x="356" y="31"/>
                    <a:pt x="352" y="33"/>
                  </a:cubicBezTo>
                  <a:cubicBezTo>
                    <a:pt x="351" y="33"/>
                    <a:pt x="347" y="32"/>
                    <a:pt x="347" y="32"/>
                  </a:cubicBezTo>
                  <a:cubicBezTo>
                    <a:pt x="347" y="32"/>
                    <a:pt x="337" y="32"/>
                    <a:pt x="331" y="32"/>
                  </a:cubicBezTo>
                  <a:cubicBezTo>
                    <a:pt x="328" y="36"/>
                    <a:pt x="316" y="50"/>
                    <a:pt x="310" y="52"/>
                  </a:cubicBezTo>
                  <a:cubicBezTo>
                    <a:pt x="311" y="49"/>
                    <a:pt x="326" y="34"/>
                    <a:pt x="326" y="32"/>
                  </a:cubicBezTo>
                  <a:cubicBezTo>
                    <a:pt x="326" y="29"/>
                    <a:pt x="324" y="25"/>
                    <a:pt x="320" y="25"/>
                  </a:cubicBezTo>
                  <a:cubicBezTo>
                    <a:pt x="313" y="25"/>
                    <a:pt x="299" y="38"/>
                    <a:pt x="293" y="38"/>
                  </a:cubicBezTo>
                  <a:cubicBezTo>
                    <a:pt x="292" y="38"/>
                    <a:pt x="302" y="29"/>
                    <a:pt x="302" y="27"/>
                  </a:cubicBezTo>
                  <a:cubicBezTo>
                    <a:pt x="298" y="25"/>
                    <a:pt x="260" y="30"/>
                    <a:pt x="256" y="27"/>
                  </a:cubicBezTo>
                  <a:cubicBezTo>
                    <a:pt x="306" y="24"/>
                    <a:pt x="306" y="24"/>
                    <a:pt x="306" y="24"/>
                  </a:cubicBezTo>
                  <a:cubicBezTo>
                    <a:pt x="312" y="22"/>
                    <a:pt x="327" y="23"/>
                    <a:pt x="328" y="15"/>
                  </a:cubicBezTo>
                  <a:cubicBezTo>
                    <a:pt x="323" y="14"/>
                    <a:pt x="315" y="16"/>
                    <a:pt x="309" y="13"/>
                  </a:cubicBezTo>
                  <a:cubicBezTo>
                    <a:pt x="298" y="9"/>
                    <a:pt x="288" y="0"/>
                    <a:pt x="275" y="0"/>
                  </a:cubicBezTo>
                  <a:cubicBezTo>
                    <a:pt x="263" y="0"/>
                    <a:pt x="255" y="0"/>
                    <a:pt x="242" y="0"/>
                  </a:cubicBezTo>
                  <a:cubicBezTo>
                    <a:pt x="230" y="0"/>
                    <a:pt x="222" y="6"/>
                    <a:pt x="211" y="6"/>
                  </a:cubicBezTo>
                  <a:cubicBezTo>
                    <a:pt x="207" y="6"/>
                    <a:pt x="206" y="6"/>
                    <a:pt x="202" y="6"/>
                  </a:cubicBezTo>
                  <a:cubicBezTo>
                    <a:pt x="202" y="8"/>
                    <a:pt x="202" y="8"/>
                    <a:pt x="202" y="8"/>
                  </a:cubicBezTo>
                  <a:cubicBezTo>
                    <a:pt x="197" y="8"/>
                    <a:pt x="197" y="8"/>
                    <a:pt x="197" y="8"/>
                  </a:cubicBezTo>
                  <a:cubicBezTo>
                    <a:pt x="192" y="8"/>
                    <a:pt x="188" y="7"/>
                    <a:pt x="183" y="7"/>
                  </a:cubicBezTo>
                  <a:cubicBezTo>
                    <a:pt x="175" y="7"/>
                    <a:pt x="170" y="9"/>
                    <a:pt x="164" y="12"/>
                  </a:cubicBezTo>
                  <a:cubicBezTo>
                    <a:pt x="165" y="13"/>
                    <a:pt x="167" y="14"/>
                    <a:pt x="168" y="15"/>
                  </a:cubicBezTo>
                  <a:cubicBezTo>
                    <a:pt x="166" y="16"/>
                    <a:pt x="159" y="15"/>
                    <a:pt x="159" y="18"/>
                  </a:cubicBezTo>
                  <a:cubicBezTo>
                    <a:pt x="159" y="23"/>
                    <a:pt x="168" y="24"/>
                    <a:pt x="172" y="28"/>
                  </a:cubicBezTo>
                  <a:cubicBezTo>
                    <a:pt x="162" y="28"/>
                    <a:pt x="162" y="28"/>
                    <a:pt x="162" y="28"/>
                  </a:cubicBezTo>
                  <a:cubicBezTo>
                    <a:pt x="156" y="24"/>
                    <a:pt x="151" y="20"/>
                    <a:pt x="141" y="20"/>
                  </a:cubicBezTo>
                  <a:cubicBezTo>
                    <a:pt x="139" y="20"/>
                    <a:pt x="136" y="20"/>
                    <a:pt x="136" y="23"/>
                  </a:cubicBezTo>
                  <a:cubicBezTo>
                    <a:pt x="136" y="25"/>
                    <a:pt x="137" y="24"/>
                    <a:pt x="138" y="28"/>
                  </a:cubicBezTo>
                  <a:cubicBezTo>
                    <a:pt x="138" y="28"/>
                    <a:pt x="135" y="28"/>
                    <a:pt x="134" y="28"/>
                  </a:cubicBezTo>
                  <a:cubicBezTo>
                    <a:pt x="130" y="24"/>
                    <a:pt x="126" y="26"/>
                    <a:pt x="123" y="22"/>
                  </a:cubicBezTo>
                  <a:cubicBezTo>
                    <a:pt x="121" y="24"/>
                    <a:pt x="121" y="24"/>
                    <a:pt x="121" y="24"/>
                  </a:cubicBezTo>
                  <a:cubicBezTo>
                    <a:pt x="121" y="25"/>
                    <a:pt x="122" y="27"/>
                    <a:pt x="122" y="28"/>
                  </a:cubicBezTo>
                  <a:cubicBezTo>
                    <a:pt x="118" y="28"/>
                    <a:pt x="117" y="21"/>
                    <a:pt x="113" y="21"/>
                  </a:cubicBezTo>
                  <a:cubicBezTo>
                    <a:pt x="107" y="21"/>
                    <a:pt x="102" y="25"/>
                    <a:pt x="96" y="27"/>
                  </a:cubicBezTo>
                  <a:cubicBezTo>
                    <a:pt x="87" y="27"/>
                    <a:pt x="84" y="29"/>
                    <a:pt x="75" y="30"/>
                  </a:cubicBezTo>
                  <a:cubicBezTo>
                    <a:pt x="67" y="31"/>
                    <a:pt x="73" y="41"/>
                    <a:pt x="66" y="41"/>
                  </a:cubicBezTo>
                  <a:cubicBezTo>
                    <a:pt x="63" y="41"/>
                    <a:pt x="61" y="41"/>
                    <a:pt x="60" y="40"/>
                  </a:cubicBezTo>
                  <a:cubicBezTo>
                    <a:pt x="55" y="44"/>
                    <a:pt x="45" y="50"/>
                    <a:pt x="37" y="52"/>
                  </a:cubicBezTo>
                  <a:cubicBezTo>
                    <a:pt x="36" y="52"/>
                    <a:pt x="33" y="53"/>
                    <a:pt x="33" y="55"/>
                  </a:cubicBezTo>
                  <a:cubicBezTo>
                    <a:pt x="33" y="60"/>
                    <a:pt x="46" y="59"/>
                    <a:pt x="50" y="60"/>
                  </a:cubicBezTo>
                  <a:cubicBezTo>
                    <a:pt x="50" y="66"/>
                    <a:pt x="47" y="70"/>
                    <a:pt x="44" y="72"/>
                  </a:cubicBezTo>
                  <a:cubicBezTo>
                    <a:pt x="39" y="75"/>
                    <a:pt x="30" y="71"/>
                    <a:pt x="24" y="74"/>
                  </a:cubicBezTo>
                  <a:cubicBezTo>
                    <a:pt x="20" y="75"/>
                    <a:pt x="17" y="77"/>
                    <a:pt x="13" y="79"/>
                  </a:cubicBezTo>
                  <a:cubicBezTo>
                    <a:pt x="8" y="80"/>
                    <a:pt x="0" y="79"/>
                    <a:pt x="0" y="86"/>
                  </a:cubicBezTo>
                  <a:cubicBezTo>
                    <a:pt x="0" y="89"/>
                    <a:pt x="22" y="96"/>
                    <a:pt x="23" y="96"/>
                  </a:cubicBezTo>
                  <a:cubicBezTo>
                    <a:pt x="24" y="96"/>
                    <a:pt x="25" y="96"/>
                    <a:pt x="27" y="96"/>
                  </a:cubicBezTo>
                  <a:cubicBezTo>
                    <a:pt x="25" y="100"/>
                    <a:pt x="25" y="100"/>
                    <a:pt x="22" y="100"/>
                  </a:cubicBezTo>
                  <a:cubicBezTo>
                    <a:pt x="21" y="100"/>
                    <a:pt x="19" y="100"/>
                    <a:pt x="17" y="100"/>
                  </a:cubicBezTo>
                  <a:cubicBezTo>
                    <a:pt x="15" y="100"/>
                    <a:pt x="10" y="101"/>
                    <a:pt x="10" y="104"/>
                  </a:cubicBezTo>
                  <a:cubicBezTo>
                    <a:pt x="14" y="106"/>
                    <a:pt x="13" y="104"/>
                    <a:pt x="18" y="104"/>
                  </a:cubicBezTo>
                  <a:cubicBezTo>
                    <a:pt x="21" y="104"/>
                    <a:pt x="23" y="106"/>
                    <a:pt x="27" y="108"/>
                  </a:cubicBezTo>
                  <a:cubicBezTo>
                    <a:pt x="26" y="110"/>
                    <a:pt x="25" y="110"/>
                    <a:pt x="22" y="111"/>
                  </a:cubicBezTo>
                  <a:cubicBezTo>
                    <a:pt x="25" y="115"/>
                    <a:pt x="32" y="117"/>
                    <a:pt x="37" y="117"/>
                  </a:cubicBezTo>
                  <a:cubicBezTo>
                    <a:pt x="39" y="117"/>
                    <a:pt x="39" y="117"/>
                    <a:pt x="40" y="116"/>
                  </a:cubicBezTo>
                  <a:cubicBezTo>
                    <a:pt x="39" y="116"/>
                    <a:pt x="39" y="115"/>
                    <a:pt x="38" y="114"/>
                  </a:cubicBezTo>
                  <a:cubicBezTo>
                    <a:pt x="39" y="114"/>
                    <a:pt x="40" y="113"/>
                    <a:pt x="42" y="113"/>
                  </a:cubicBezTo>
                  <a:cubicBezTo>
                    <a:pt x="45" y="113"/>
                    <a:pt x="47" y="115"/>
                    <a:pt x="49" y="115"/>
                  </a:cubicBezTo>
                  <a:cubicBezTo>
                    <a:pt x="52" y="115"/>
                    <a:pt x="54" y="112"/>
                    <a:pt x="56" y="112"/>
                  </a:cubicBezTo>
                  <a:cubicBezTo>
                    <a:pt x="59" y="112"/>
                    <a:pt x="59" y="112"/>
                    <a:pt x="63" y="112"/>
                  </a:cubicBezTo>
                  <a:cubicBezTo>
                    <a:pt x="89" y="112"/>
                    <a:pt x="106" y="132"/>
                    <a:pt x="110" y="151"/>
                  </a:cubicBezTo>
                  <a:cubicBezTo>
                    <a:pt x="110" y="155"/>
                    <a:pt x="110" y="155"/>
                    <a:pt x="110" y="155"/>
                  </a:cubicBezTo>
                  <a:cubicBezTo>
                    <a:pt x="114" y="155"/>
                    <a:pt x="116" y="155"/>
                    <a:pt x="116" y="159"/>
                  </a:cubicBezTo>
                  <a:cubicBezTo>
                    <a:pt x="116" y="164"/>
                    <a:pt x="111" y="163"/>
                    <a:pt x="111" y="168"/>
                  </a:cubicBezTo>
                  <a:cubicBezTo>
                    <a:pt x="111" y="172"/>
                    <a:pt x="113" y="172"/>
                    <a:pt x="118" y="172"/>
                  </a:cubicBezTo>
                  <a:cubicBezTo>
                    <a:pt x="121" y="172"/>
                    <a:pt x="121" y="168"/>
                    <a:pt x="123" y="168"/>
                  </a:cubicBezTo>
                  <a:cubicBezTo>
                    <a:pt x="131" y="168"/>
                    <a:pt x="133" y="179"/>
                    <a:pt x="140" y="181"/>
                  </a:cubicBezTo>
                  <a:cubicBezTo>
                    <a:pt x="140" y="183"/>
                    <a:pt x="140" y="185"/>
                    <a:pt x="138" y="185"/>
                  </a:cubicBezTo>
                  <a:cubicBezTo>
                    <a:pt x="132" y="185"/>
                    <a:pt x="129" y="181"/>
                    <a:pt x="124" y="181"/>
                  </a:cubicBezTo>
                  <a:cubicBezTo>
                    <a:pt x="122" y="181"/>
                    <a:pt x="122" y="180"/>
                    <a:pt x="120" y="181"/>
                  </a:cubicBezTo>
                  <a:cubicBezTo>
                    <a:pt x="121" y="188"/>
                    <a:pt x="137" y="189"/>
                    <a:pt x="144" y="191"/>
                  </a:cubicBezTo>
                  <a:cubicBezTo>
                    <a:pt x="142" y="197"/>
                    <a:pt x="138" y="200"/>
                    <a:pt x="137" y="206"/>
                  </a:cubicBezTo>
                  <a:cubicBezTo>
                    <a:pt x="134" y="205"/>
                    <a:pt x="134" y="205"/>
                    <a:pt x="130" y="207"/>
                  </a:cubicBezTo>
                  <a:cubicBezTo>
                    <a:pt x="130" y="207"/>
                    <a:pt x="130" y="207"/>
                    <a:pt x="130" y="207"/>
                  </a:cubicBezTo>
                  <a:cubicBezTo>
                    <a:pt x="126" y="211"/>
                    <a:pt x="126" y="215"/>
                    <a:pt x="122" y="220"/>
                  </a:cubicBezTo>
                  <a:cubicBezTo>
                    <a:pt x="122" y="225"/>
                    <a:pt x="122" y="225"/>
                    <a:pt x="122" y="225"/>
                  </a:cubicBezTo>
                  <a:cubicBezTo>
                    <a:pt x="122" y="224"/>
                    <a:pt x="125" y="224"/>
                    <a:pt x="127" y="225"/>
                  </a:cubicBezTo>
                  <a:cubicBezTo>
                    <a:pt x="126" y="227"/>
                    <a:pt x="124" y="228"/>
                    <a:pt x="124" y="231"/>
                  </a:cubicBezTo>
                  <a:cubicBezTo>
                    <a:pt x="124" y="237"/>
                    <a:pt x="131" y="239"/>
                    <a:pt x="132" y="244"/>
                  </a:cubicBezTo>
                  <a:cubicBezTo>
                    <a:pt x="133" y="246"/>
                    <a:pt x="133" y="250"/>
                    <a:pt x="134" y="251"/>
                  </a:cubicBezTo>
                  <a:cubicBezTo>
                    <a:pt x="138" y="253"/>
                    <a:pt x="139" y="247"/>
                    <a:pt x="143" y="252"/>
                  </a:cubicBezTo>
                  <a:cubicBezTo>
                    <a:pt x="141" y="253"/>
                    <a:pt x="139" y="253"/>
                    <a:pt x="139" y="256"/>
                  </a:cubicBezTo>
                  <a:cubicBezTo>
                    <a:pt x="139" y="263"/>
                    <a:pt x="148" y="273"/>
                    <a:pt x="152" y="276"/>
                  </a:cubicBezTo>
                  <a:cubicBezTo>
                    <a:pt x="153" y="277"/>
                    <a:pt x="153" y="280"/>
                    <a:pt x="154" y="281"/>
                  </a:cubicBezTo>
                  <a:cubicBezTo>
                    <a:pt x="158" y="284"/>
                    <a:pt x="160" y="282"/>
                    <a:pt x="161" y="287"/>
                  </a:cubicBezTo>
                  <a:cubicBezTo>
                    <a:pt x="164" y="287"/>
                    <a:pt x="168" y="284"/>
                    <a:pt x="171" y="284"/>
                  </a:cubicBezTo>
                  <a:cubicBezTo>
                    <a:pt x="177" y="284"/>
                    <a:pt x="176" y="295"/>
                    <a:pt x="182" y="295"/>
                  </a:cubicBezTo>
                  <a:cubicBezTo>
                    <a:pt x="183" y="295"/>
                    <a:pt x="184" y="293"/>
                    <a:pt x="186" y="293"/>
                  </a:cubicBezTo>
                  <a:cubicBezTo>
                    <a:pt x="187" y="294"/>
                    <a:pt x="187" y="295"/>
                    <a:pt x="189" y="295"/>
                  </a:cubicBezTo>
                  <a:cubicBezTo>
                    <a:pt x="195" y="295"/>
                    <a:pt x="192" y="283"/>
                    <a:pt x="198" y="281"/>
                  </a:cubicBezTo>
                  <a:cubicBezTo>
                    <a:pt x="197" y="278"/>
                    <a:pt x="198" y="273"/>
                    <a:pt x="198" y="268"/>
                  </a:cubicBezTo>
                  <a:cubicBezTo>
                    <a:pt x="198" y="262"/>
                    <a:pt x="208" y="264"/>
                    <a:pt x="208" y="257"/>
                  </a:cubicBezTo>
                  <a:cubicBezTo>
                    <a:pt x="208" y="254"/>
                    <a:pt x="206" y="253"/>
                    <a:pt x="206" y="251"/>
                  </a:cubicBezTo>
                  <a:cubicBezTo>
                    <a:pt x="206" y="250"/>
                    <a:pt x="207" y="250"/>
                    <a:pt x="207" y="249"/>
                  </a:cubicBezTo>
                  <a:cubicBezTo>
                    <a:pt x="207" y="248"/>
                    <a:pt x="207" y="247"/>
                    <a:pt x="207" y="246"/>
                  </a:cubicBezTo>
                  <a:cubicBezTo>
                    <a:pt x="207" y="239"/>
                    <a:pt x="220" y="241"/>
                    <a:pt x="225" y="236"/>
                  </a:cubicBezTo>
                  <a:cubicBezTo>
                    <a:pt x="227" y="234"/>
                    <a:pt x="226" y="232"/>
                    <a:pt x="230" y="231"/>
                  </a:cubicBezTo>
                  <a:cubicBezTo>
                    <a:pt x="230" y="236"/>
                    <a:pt x="230" y="236"/>
                    <a:pt x="230" y="236"/>
                  </a:cubicBezTo>
                  <a:cubicBezTo>
                    <a:pt x="232" y="236"/>
                    <a:pt x="232" y="236"/>
                    <a:pt x="232" y="236"/>
                  </a:cubicBezTo>
                  <a:cubicBezTo>
                    <a:pt x="236" y="232"/>
                    <a:pt x="244" y="233"/>
                    <a:pt x="249" y="229"/>
                  </a:cubicBezTo>
                  <a:cubicBezTo>
                    <a:pt x="252" y="225"/>
                    <a:pt x="252" y="221"/>
                    <a:pt x="257" y="217"/>
                  </a:cubicBezTo>
                  <a:cubicBezTo>
                    <a:pt x="262" y="212"/>
                    <a:pt x="262" y="212"/>
                    <a:pt x="262" y="212"/>
                  </a:cubicBezTo>
                  <a:cubicBezTo>
                    <a:pt x="262" y="211"/>
                    <a:pt x="265" y="212"/>
                    <a:pt x="267" y="208"/>
                  </a:cubicBezTo>
                  <a:cubicBezTo>
                    <a:pt x="277" y="208"/>
                    <a:pt x="277" y="208"/>
                    <a:pt x="277" y="208"/>
                  </a:cubicBezTo>
                  <a:cubicBezTo>
                    <a:pt x="286" y="204"/>
                    <a:pt x="293" y="206"/>
                    <a:pt x="301" y="203"/>
                  </a:cubicBezTo>
                  <a:cubicBezTo>
                    <a:pt x="307" y="201"/>
                    <a:pt x="310" y="195"/>
                    <a:pt x="317" y="192"/>
                  </a:cubicBezTo>
                  <a:cubicBezTo>
                    <a:pt x="321" y="191"/>
                    <a:pt x="324" y="191"/>
                    <a:pt x="327" y="188"/>
                  </a:cubicBezTo>
                  <a:close/>
                  <a:moveTo>
                    <a:pt x="39" y="96"/>
                  </a:moveTo>
                  <a:cubicBezTo>
                    <a:pt x="31" y="96"/>
                    <a:pt x="31" y="96"/>
                    <a:pt x="31" y="96"/>
                  </a:cubicBezTo>
                  <a:cubicBezTo>
                    <a:pt x="32" y="96"/>
                    <a:pt x="33" y="92"/>
                    <a:pt x="33" y="92"/>
                  </a:cubicBezTo>
                  <a:cubicBezTo>
                    <a:pt x="42" y="92"/>
                    <a:pt x="42" y="92"/>
                    <a:pt x="42" y="92"/>
                  </a:cubicBezTo>
                  <a:cubicBezTo>
                    <a:pt x="42" y="96"/>
                    <a:pt x="42" y="96"/>
                    <a:pt x="39" y="96"/>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3" name="PA_任意多边形 145"/>
            <p:cNvSpPr>
              <a:spLocks/>
            </p:cNvSpPr>
            <p:nvPr>
              <p:custDataLst>
                <p:tags r:id="rId147"/>
              </p:custDataLst>
            </p:nvPr>
          </p:nvSpPr>
          <p:spPr bwMode="auto">
            <a:xfrm>
              <a:off x="3200691" y="2427710"/>
              <a:ext cx="62605" cy="47302"/>
            </a:xfrm>
            <a:custGeom>
              <a:avLst/>
              <a:gdLst>
                <a:gd name="T0" fmla="*/ 5 w 19"/>
                <a:gd name="T1" fmla="*/ 14 h 14"/>
                <a:gd name="T2" fmla="*/ 10 w 19"/>
                <a:gd name="T3" fmla="*/ 14 h 14"/>
                <a:gd name="T4" fmla="*/ 19 w 19"/>
                <a:gd name="T5" fmla="*/ 9 h 14"/>
                <a:gd name="T6" fmla="*/ 5 w 19"/>
                <a:gd name="T7" fmla="*/ 0 h 14"/>
                <a:gd name="T8" fmla="*/ 0 w 19"/>
                <a:gd name="T9" fmla="*/ 5 h 14"/>
                <a:gd name="T10" fmla="*/ 5 w 19"/>
                <a:gd name="T11" fmla="*/ 14 h 14"/>
              </a:gdLst>
              <a:ahLst/>
              <a:cxnLst>
                <a:cxn ang="0">
                  <a:pos x="T0" y="T1"/>
                </a:cxn>
                <a:cxn ang="0">
                  <a:pos x="T2" y="T3"/>
                </a:cxn>
                <a:cxn ang="0">
                  <a:pos x="T4" y="T5"/>
                </a:cxn>
                <a:cxn ang="0">
                  <a:pos x="T6" y="T7"/>
                </a:cxn>
                <a:cxn ang="0">
                  <a:pos x="T8" y="T9"/>
                </a:cxn>
                <a:cxn ang="0">
                  <a:pos x="T10" y="T11"/>
                </a:cxn>
              </a:cxnLst>
              <a:rect l="0" t="0" r="r" b="b"/>
              <a:pathLst>
                <a:path w="19" h="14">
                  <a:moveTo>
                    <a:pt x="5" y="14"/>
                  </a:moveTo>
                  <a:cubicBezTo>
                    <a:pt x="10" y="14"/>
                    <a:pt x="10" y="14"/>
                    <a:pt x="10" y="14"/>
                  </a:cubicBezTo>
                  <a:cubicBezTo>
                    <a:pt x="13" y="14"/>
                    <a:pt x="18" y="12"/>
                    <a:pt x="19" y="9"/>
                  </a:cubicBezTo>
                  <a:cubicBezTo>
                    <a:pt x="13" y="7"/>
                    <a:pt x="11" y="0"/>
                    <a:pt x="5" y="0"/>
                  </a:cubicBezTo>
                  <a:cubicBezTo>
                    <a:pt x="3" y="0"/>
                    <a:pt x="0" y="2"/>
                    <a:pt x="0" y="5"/>
                  </a:cubicBezTo>
                  <a:cubicBezTo>
                    <a:pt x="0" y="8"/>
                    <a:pt x="3" y="14"/>
                    <a:pt x="5"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4" name="PA_任意多边形 146"/>
            <p:cNvSpPr>
              <a:spLocks/>
            </p:cNvSpPr>
            <p:nvPr>
              <p:custDataLst>
                <p:tags r:id="rId148"/>
              </p:custDataLst>
            </p:nvPr>
          </p:nvSpPr>
          <p:spPr bwMode="auto">
            <a:xfrm>
              <a:off x="3963078" y="2224587"/>
              <a:ext cx="33389" cy="12521"/>
            </a:xfrm>
            <a:custGeom>
              <a:avLst/>
              <a:gdLst>
                <a:gd name="T0" fmla="*/ 2 w 10"/>
                <a:gd name="T1" fmla="*/ 0 h 4"/>
                <a:gd name="T2" fmla="*/ 0 w 10"/>
                <a:gd name="T3" fmla="*/ 2 h 4"/>
                <a:gd name="T4" fmla="*/ 3 w 10"/>
                <a:gd name="T5" fmla="*/ 4 h 4"/>
                <a:gd name="T6" fmla="*/ 10 w 10"/>
                <a:gd name="T7" fmla="*/ 0 h 4"/>
                <a:gd name="T8" fmla="*/ 6 w 10"/>
                <a:gd name="T9" fmla="*/ 0 h 4"/>
                <a:gd name="T10" fmla="*/ 2 w 10"/>
                <a:gd name="T11" fmla="*/ 0 h 4"/>
              </a:gdLst>
              <a:ahLst/>
              <a:cxnLst>
                <a:cxn ang="0">
                  <a:pos x="T0" y="T1"/>
                </a:cxn>
                <a:cxn ang="0">
                  <a:pos x="T2" y="T3"/>
                </a:cxn>
                <a:cxn ang="0">
                  <a:pos x="T4" y="T5"/>
                </a:cxn>
                <a:cxn ang="0">
                  <a:pos x="T6" y="T7"/>
                </a:cxn>
                <a:cxn ang="0">
                  <a:pos x="T8" y="T9"/>
                </a:cxn>
                <a:cxn ang="0">
                  <a:pos x="T10" y="T11"/>
                </a:cxn>
              </a:cxnLst>
              <a:rect l="0" t="0" r="r" b="b"/>
              <a:pathLst>
                <a:path w="10" h="4">
                  <a:moveTo>
                    <a:pt x="2" y="0"/>
                  </a:moveTo>
                  <a:cubicBezTo>
                    <a:pt x="1" y="0"/>
                    <a:pt x="0" y="1"/>
                    <a:pt x="0" y="2"/>
                  </a:cubicBezTo>
                  <a:cubicBezTo>
                    <a:pt x="0" y="3"/>
                    <a:pt x="1" y="4"/>
                    <a:pt x="3" y="4"/>
                  </a:cubicBezTo>
                  <a:cubicBezTo>
                    <a:pt x="5" y="4"/>
                    <a:pt x="9" y="0"/>
                    <a:pt x="10" y="0"/>
                  </a:cubicBezTo>
                  <a:cubicBezTo>
                    <a:pt x="6" y="0"/>
                    <a:pt x="6" y="0"/>
                    <a:pt x="6" y="0"/>
                  </a:cubicBezTo>
                  <a:lnTo>
                    <a:pt x="2" y="0"/>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5" name="PA_任意多边形 147"/>
            <p:cNvSpPr>
              <a:spLocks/>
            </p:cNvSpPr>
            <p:nvPr>
              <p:custDataLst>
                <p:tags r:id="rId149"/>
              </p:custDataLst>
            </p:nvPr>
          </p:nvSpPr>
          <p:spPr bwMode="auto">
            <a:xfrm>
              <a:off x="3111653" y="3044033"/>
              <a:ext cx="134948" cy="139125"/>
            </a:xfrm>
            <a:custGeom>
              <a:avLst/>
              <a:gdLst>
                <a:gd name="T0" fmla="*/ 23 w 41"/>
                <a:gd name="T1" fmla="*/ 2 h 42"/>
                <a:gd name="T2" fmla="*/ 21 w 41"/>
                <a:gd name="T3" fmla="*/ 0 h 42"/>
                <a:gd name="T4" fmla="*/ 14 w 41"/>
                <a:gd name="T5" fmla="*/ 7 h 42"/>
                <a:gd name="T6" fmla="*/ 2 w 41"/>
                <a:gd name="T7" fmla="*/ 26 h 42"/>
                <a:gd name="T8" fmla="*/ 5 w 41"/>
                <a:gd name="T9" fmla="*/ 27 h 42"/>
                <a:gd name="T10" fmla="*/ 5 w 41"/>
                <a:gd name="T11" fmla="*/ 28 h 42"/>
                <a:gd name="T12" fmla="*/ 0 w 41"/>
                <a:gd name="T13" fmla="*/ 32 h 42"/>
                <a:gd name="T14" fmla="*/ 2 w 41"/>
                <a:gd name="T15" fmla="*/ 35 h 42"/>
                <a:gd name="T16" fmla="*/ 9 w 41"/>
                <a:gd name="T17" fmla="*/ 33 h 42"/>
                <a:gd name="T18" fmla="*/ 15 w 41"/>
                <a:gd name="T19" fmla="*/ 35 h 42"/>
                <a:gd name="T20" fmla="*/ 20 w 41"/>
                <a:gd name="T21" fmla="*/ 34 h 42"/>
                <a:gd name="T22" fmla="*/ 26 w 41"/>
                <a:gd name="T23" fmla="*/ 35 h 42"/>
                <a:gd name="T24" fmla="*/ 24 w 41"/>
                <a:gd name="T25" fmla="*/ 39 h 42"/>
                <a:gd name="T26" fmla="*/ 25 w 41"/>
                <a:gd name="T27" fmla="*/ 39 h 42"/>
                <a:gd name="T28" fmla="*/ 32 w 41"/>
                <a:gd name="T29" fmla="*/ 33 h 42"/>
                <a:gd name="T30" fmla="*/ 34 w 41"/>
                <a:gd name="T31" fmla="*/ 38 h 42"/>
                <a:gd name="T32" fmla="*/ 36 w 41"/>
                <a:gd name="T33" fmla="*/ 39 h 42"/>
                <a:gd name="T34" fmla="*/ 38 w 41"/>
                <a:gd name="T35" fmla="*/ 42 h 42"/>
                <a:gd name="T36" fmla="*/ 41 w 41"/>
                <a:gd name="T37" fmla="*/ 36 h 42"/>
                <a:gd name="T38" fmla="*/ 40 w 41"/>
                <a:gd name="T39" fmla="*/ 31 h 42"/>
                <a:gd name="T40" fmla="*/ 37 w 41"/>
                <a:gd name="T41" fmla="*/ 33 h 42"/>
                <a:gd name="T42" fmla="*/ 35 w 41"/>
                <a:gd name="T43" fmla="*/ 29 h 42"/>
                <a:gd name="T44" fmla="*/ 38 w 41"/>
                <a:gd name="T45" fmla="*/ 26 h 42"/>
                <a:gd name="T46" fmla="*/ 35 w 41"/>
                <a:gd name="T47" fmla="*/ 26 h 42"/>
                <a:gd name="T48" fmla="*/ 35 w 41"/>
                <a:gd name="T49" fmla="*/ 19 h 42"/>
                <a:gd name="T50" fmla="*/ 28 w 41"/>
                <a:gd name="T51" fmla="*/ 19 h 42"/>
                <a:gd name="T52" fmla="*/ 25 w 41"/>
                <a:gd name="T53" fmla="*/ 20 h 42"/>
                <a:gd name="T54" fmla="*/ 25 w 41"/>
                <a:gd name="T55" fmla="*/ 19 h 42"/>
                <a:gd name="T56" fmla="*/ 21 w 41"/>
                <a:gd name="T57" fmla="*/ 19 h 42"/>
                <a:gd name="T58" fmla="*/ 21 w 41"/>
                <a:gd name="T59" fmla="*/ 17 h 42"/>
                <a:gd name="T60" fmla="*/ 23 w 41"/>
                <a:gd name="T61" fmla="*/ 15 h 42"/>
                <a:gd name="T62" fmla="*/ 20 w 41"/>
                <a:gd name="T63" fmla="*/ 14 h 42"/>
                <a:gd name="T64" fmla="*/ 17 w 41"/>
                <a:gd name="T65" fmla="*/ 16 h 42"/>
                <a:gd name="T66" fmla="*/ 17 w 41"/>
                <a:gd name="T67" fmla="*/ 14 h 42"/>
                <a:gd name="T68" fmla="*/ 23 w 41"/>
                <a:gd name="T69"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2">
                  <a:moveTo>
                    <a:pt x="23" y="2"/>
                  </a:moveTo>
                  <a:cubicBezTo>
                    <a:pt x="23" y="2"/>
                    <a:pt x="22" y="0"/>
                    <a:pt x="21" y="0"/>
                  </a:cubicBezTo>
                  <a:cubicBezTo>
                    <a:pt x="17" y="0"/>
                    <a:pt x="16" y="4"/>
                    <a:pt x="14" y="7"/>
                  </a:cubicBezTo>
                  <a:cubicBezTo>
                    <a:pt x="10" y="12"/>
                    <a:pt x="9" y="22"/>
                    <a:pt x="2" y="26"/>
                  </a:cubicBezTo>
                  <a:cubicBezTo>
                    <a:pt x="3" y="26"/>
                    <a:pt x="1" y="27"/>
                    <a:pt x="5" y="27"/>
                  </a:cubicBezTo>
                  <a:cubicBezTo>
                    <a:pt x="5" y="28"/>
                    <a:pt x="5" y="28"/>
                    <a:pt x="5" y="28"/>
                  </a:cubicBezTo>
                  <a:cubicBezTo>
                    <a:pt x="5" y="28"/>
                    <a:pt x="0" y="32"/>
                    <a:pt x="0" y="32"/>
                  </a:cubicBezTo>
                  <a:cubicBezTo>
                    <a:pt x="0" y="33"/>
                    <a:pt x="1" y="35"/>
                    <a:pt x="2" y="35"/>
                  </a:cubicBezTo>
                  <a:cubicBezTo>
                    <a:pt x="5" y="35"/>
                    <a:pt x="5" y="33"/>
                    <a:pt x="9" y="33"/>
                  </a:cubicBezTo>
                  <a:cubicBezTo>
                    <a:pt x="11" y="33"/>
                    <a:pt x="12" y="35"/>
                    <a:pt x="15" y="35"/>
                  </a:cubicBezTo>
                  <a:cubicBezTo>
                    <a:pt x="17" y="35"/>
                    <a:pt x="18" y="34"/>
                    <a:pt x="20" y="34"/>
                  </a:cubicBezTo>
                  <a:cubicBezTo>
                    <a:pt x="21" y="36"/>
                    <a:pt x="24" y="35"/>
                    <a:pt x="26" y="35"/>
                  </a:cubicBezTo>
                  <a:cubicBezTo>
                    <a:pt x="26" y="36"/>
                    <a:pt x="24" y="35"/>
                    <a:pt x="24" y="39"/>
                  </a:cubicBezTo>
                  <a:cubicBezTo>
                    <a:pt x="24" y="39"/>
                    <a:pt x="25" y="39"/>
                    <a:pt x="25" y="39"/>
                  </a:cubicBezTo>
                  <a:cubicBezTo>
                    <a:pt x="28" y="39"/>
                    <a:pt x="30" y="35"/>
                    <a:pt x="32" y="33"/>
                  </a:cubicBezTo>
                  <a:cubicBezTo>
                    <a:pt x="33" y="34"/>
                    <a:pt x="32" y="38"/>
                    <a:pt x="34" y="38"/>
                  </a:cubicBezTo>
                  <a:cubicBezTo>
                    <a:pt x="35" y="38"/>
                    <a:pt x="35" y="39"/>
                    <a:pt x="36" y="39"/>
                  </a:cubicBezTo>
                  <a:cubicBezTo>
                    <a:pt x="36" y="40"/>
                    <a:pt x="36" y="42"/>
                    <a:pt x="38" y="42"/>
                  </a:cubicBezTo>
                  <a:cubicBezTo>
                    <a:pt x="40" y="42"/>
                    <a:pt x="41" y="39"/>
                    <a:pt x="41" y="36"/>
                  </a:cubicBezTo>
                  <a:cubicBezTo>
                    <a:pt x="41" y="34"/>
                    <a:pt x="40" y="34"/>
                    <a:pt x="40" y="31"/>
                  </a:cubicBezTo>
                  <a:cubicBezTo>
                    <a:pt x="38" y="32"/>
                    <a:pt x="39" y="33"/>
                    <a:pt x="37" y="33"/>
                  </a:cubicBezTo>
                  <a:cubicBezTo>
                    <a:pt x="37" y="31"/>
                    <a:pt x="35" y="30"/>
                    <a:pt x="35" y="29"/>
                  </a:cubicBezTo>
                  <a:cubicBezTo>
                    <a:pt x="35" y="28"/>
                    <a:pt x="37" y="28"/>
                    <a:pt x="38" y="26"/>
                  </a:cubicBezTo>
                  <a:cubicBezTo>
                    <a:pt x="37" y="26"/>
                    <a:pt x="35" y="26"/>
                    <a:pt x="35" y="26"/>
                  </a:cubicBezTo>
                  <a:cubicBezTo>
                    <a:pt x="35" y="23"/>
                    <a:pt x="35" y="21"/>
                    <a:pt x="35" y="19"/>
                  </a:cubicBezTo>
                  <a:cubicBezTo>
                    <a:pt x="34" y="19"/>
                    <a:pt x="31" y="19"/>
                    <a:pt x="28" y="19"/>
                  </a:cubicBezTo>
                  <a:cubicBezTo>
                    <a:pt x="25" y="20"/>
                    <a:pt x="25" y="20"/>
                    <a:pt x="25" y="20"/>
                  </a:cubicBezTo>
                  <a:cubicBezTo>
                    <a:pt x="25" y="19"/>
                    <a:pt x="25" y="19"/>
                    <a:pt x="25" y="19"/>
                  </a:cubicBezTo>
                  <a:cubicBezTo>
                    <a:pt x="21" y="19"/>
                    <a:pt x="21" y="19"/>
                    <a:pt x="21" y="19"/>
                  </a:cubicBezTo>
                  <a:cubicBezTo>
                    <a:pt x="21" y="17"/>
                    <a:pt x="21" y="17"/>
                    <a:pt x="21" y="17"/>
                  </a:cubicBezTo>
                  <a:cubicBezTo>
                    <a:pt x="23" y="15"/>
                    <a:pt x="23" y="15"/>
                    <a:pt x="23" y="15"/>
                  </a:cubicBezTo>
                  <a:cubicBezTo>
                    <a:pt x="22" y="14"/>
                    <a:pt x="21" y="14"/>
                    <a:pt x="20" y="14"/>
                  </a:cubicBezTo>
                  <a:cubicBezTo>
                    <a:pt x="18" y="14"/>
                    <a:pt x="17" y="16"/>
                    <a:pt x="17" y="16"/>
                  </a:cubicBezTo>
                  <a:cubicBezTo>
                    <a:pt x="17" y="14"/>
                    <a:pt x="17" y="14"/>
                    <a:pt x="17" y="14"/>
                  </a:cubicBezTo>
                  <a:cubicBezTo>
                    <a:pt x="17" y="10"/>
                    <a:pt x="23" y="7"/>
                    <a:pt x="2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6" name="PA_任意多边形 148"/>
            <p:cNvSpPr>
              <a:spLocks/>
            </p:cNvSpPr>
            <p:nvPr>
              <p:custDataLst>
                <p:tags r:id="rId150"/>
              </p:custDataLst>
            </p:nvPr>
          </p:nvSpPr>
          <p:spPr bwMode="auto">
            <a:xfrm>
              <a:off x="7274175" y="2174502"/>
              <a:ext cx="164164" cy="66780"/>
            </a:xfrm>
            <a:custGeom>
              <a:avLst/>
              <a:gdLst>
                <a:gd name="T0" fmla="*/ 11 w 50"/>
                <a:gd name="T1" fmla="*/ 20 h 20"/>
                <a:gd name="T2" fmla="*/ 16 w 50"/>
                <a:gd name="T3" fmla="*/ 16 h 20"/>
                <a:gd name="T4" fmla="*/ 20 w 50"/>
                <a:gd name="T5" fmla="*/ 18 h 20"/>
                <a:gd name="T6" fmla="*/ 25 w 50"/>
                <a:gd name="T7" fmla="*/ 17 h 20"/>
                <a:gd name="T8" fmla="*/ 30 w 50"/>
                <a:gd name="T9" fmla="*/ 15 h 20"/>
                <a:gd name="T10" fmla="*/ 34 w 50"/>
                <a:gd name="T11" fmla="*/ 17 h 20"/>
                <a:gd name="T12" fmla="*/ 39 w 50"/>
                <a:gd name="T13" fmla="*/ 15 h 20"/>
                <a:gd name="T14" fmla="*/ 46 w 50"/>
                <a:gd name="T15" fmla="*/ 15 h 20"/>
                <a:gd name="T16" fmla="*/ 50 w 50"/>
                <a:gd name="T17" fmla="*/ 8 h 20"/>
                <a:gd name="T18" fmla="*/ 27 w 50"/>
                <a:gd name="T19" fmla="*/ 1 h 20"/>
                <a:gd name="T20" fmla="*/ 24 w 50"/>
                <a:gd name="T21" fmla="*/ 8 h 20"/>
                <a:gd name="T22" fmla="*/ 10 w 50"/>
                <a:gd name="T23" fmla="*/ 0 h 20"/>
                <a:gd name="T24" fmla="*/ 0 w 50"/>
                <a:gd name="T25" fmla="*/ 9 h 20"/>
                <a:gd name="T26" fmla="*/ 11 w 50"/>
                <a:gd name="T2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20">
                  <a:moveTo>
                    <a:pt x="11" y="20"/>
                  </a:moveTo>
                  <a:cubicBezTo>
                    <a:pt x="13" y="20"/>
                    <a:pt x="15" y="18"/>
                    <a:pt x="16" y="16"/>
                  </a:cubicBezTo>
                  <a:cubicBezTo>
                    <a:pt x="17" y="18"/>
                    <a:pt x="18" y="18"/>
                    <a:pt x="20" y="18"/>
                  </a:cubicBezTo>
                  <a:cubicBezTo>
                    <a:pt x="22" y="18"/>
                    <a:pt x="24" y="17"/>
                    <a:pt x="25" y="17"/>
                  </a:cubicBezTo>
                  <a:cubicBezTo>
                    <a:pt x="27" y="17"/>
                    <a:pt x="28" y="15"/>
                    <a:pt x="30" y="15"/>
                  </a:cubicBezTo>
                  <a:cubicBezTo>
                    <a:pt x="31" y="15"/>
                    <a:pt x="32" y="17"/>
                    <a:pt x="34" y="17"/>
                  </a:cubicBezTo>
                  <a:cubicBezTo>
                    <a:pt x="37" y="17"/>
                    <a:pt x="38" y="15"/>
                    <a:pt x="39" y="15"/>
                  </a:cubicBezTo>
                  <a:cubicBezTo>
                    <a:pt x="46" y="15"/>
                    <a:pt x="46" y="15"/>
                    <a:pt x="46" y="15"/>
                  </a:cubicBezTo>
                  <a:cubicBezTo>
                    <a:pt x="46" y="15"/>
                    <a:pt x="49" y="11"/>
                    <a:pt x="50" y="8"/>
                  </a:cubicBezTo>
                  <a:cubicBezTo>
                    <a:pt x="45" y="6"/>
                    <a:pt x="32" y="1"/>
                    <a:pt x="27" y="1"/>
                  </a:cubicBezTo>
                  <a:cubicBezTo>
                    <a:pt x="25" y="1"/>
                    <a:pt x="24" y="4"/>
                    <a:pt x="24" y="8"/>
                  </a:cubicBezTo>
                  <a:cubicBezTo>
                    <a:pt x="17" y="8"/>
                    <a:pt x="17" y="0"/>
                    <a:pt x="10" y="0"/>
                  </a:cubicBezTo>
                  <a:cubicBezTo>
                    <a:pt x="5" y="0"/>
                    <a:pt x="0" y="4"/>
                    <a:pt x="0" y="9"/>
                  </a:cubicBezTo>
                  <a:cubicBezTo>
                    <a:pt x="0" y="15"/>
                    <a:pt x="5" y="20"/>
                    <a:pt x="11" y="2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7" name="PA_任意多边形 149"/>
            <p:cNvSpPr>
              <a:spLocks/>
            </p:cNvSpPr>
            <p:nvPr>
              <p:custDataLst>
                <p:tags r:id="rId151"/>
              </p:custDataLst>
            </p:nvPr>
          </p:nvSpPr>
          <p:spPr bwMode="auto">
            <a:xfrm>
              <a:off x="2624727" y="3002296"/>
              <a:ext cx="26433" cy="12521"/>
            </a:xfrm>
            <a:custGeom>
              <a:avLst/>
              <a:gdLst>
                <a:gd name="T0" fmla="*/ 7 w 8"/>
                <a:gd name="T1" fmla="*/ 4 h 4"/>
                <a:gd name="T2" fmla="*/ 8 w 8"/>
                <a:gd name="T3" fmla="*/ 4 h 4"/>
                <a:gd name="T4" fmla="*/ 0 w 8"/>
                <a:gd name="T5" fmla="*/ 0 h 4"/>
                <a:gd name="T6" fmla="*/ 0 w 8"/>
                <a:gd name="T7" fmla="*/ 2 h 4"/>
                <a:gd name="T8" fmla="*/ 7 w 8"/>
                <a:gd name="T9" fmla="*/ 4 h 4"/>
              </a:gdLst>
              <a:ahLst/>
              <a:cxnLst>
                <a:cxn ang="0">
                  <a:pos x="T0" y="T1"/>
                </a:cxn>
                <a:cxn ang="0">
                  <a:pos x="T2" y="T3"/>
                </a:cxn>
                <a:cxn ang="0">
                  <a:pos x="T4" y="T5"/>
                </a:cxn>
                <a:cxn ang="0">
                  <a:pos x="T6" y="T7"/>
                </a:cxn>
                <a:cxn ang="0">
                  <a:pos x="T8" y="T9"/>
                </a:cxn>
              </a:cxnLst>
              <a:rect l="0" t="0" r="r" b="b"/>
              <a:pathLst>
                <a:path w="8" h="4">
                  <a:moveTo>
                    <a:pt x="7" y="4"/>
                  </a:moveTo>
                  <a:cubicBezTo>
                    <a:pt x="7" y="4"/>
                    <a:pt x="8" y="4"/>
                    <a:pt x="8" y="4"/>
                  </a:cubicBezTo>
                  <a:cubicBezTo>
                    <a:pt x="8" y="1"/>
                    <a:pt x="4" y="0"/>
                    <a:pt x="0" y="0"/>
                  </a:cubicBezTo>
                  <a:cubicBezTo>
                    <a:pt x="0" y="1"/>
                    <a:pt x="0" y="1"/>
                    <a:pt x="0" y="2"/>
                  </a:cubicBezTo>
                  <a:cubicBezTo>
                    <a:pt x="1" y="3"/>
                    <a:pt x="5" y="4"/>
                    <a:pt x="7"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8" name="PA_任意多边形 150"/>
            <p:cNvSpPr>
              <a:spLocks/>
            </p:cNvSpPr>
            <p:nvPr>
              <p:custDataLst>
                <p:tags r:id="rId152"/>
              </p:custDataLst>
            </p:nvPr>
          </p:nvSpPr>
          <p:spPr bwMode="auto">
            <a:xfrm>
              <a:off x="1641137" y="3074641"/>
              <a:ext cx="91820" cy="58432"/>
            </a:xfrm>
            <a:custGeom>
              <a:avLst/>
              <a:gdLst>
                <a:gd name="T0" fmla="*/ 11 w 28"/>
                <a:gd name="T1" fmla="*/ 10 h 18"/>
                <a:gd name="T2" fmla="*/ 28 w 28"/>
                <a:gd name="T3" fmla="*/ 18 h 18"/>
                <a:gd name="T4" fmla="*/ 28 w 28"/>
                <a:gd name="T5" fmla="*/ 18 h 18"/>
                <a:gd name="T6" fmla="*/ 28 w 28"/>
                <a:gd name="T7" fmla="*/ 18 h 18"/>
                <a:gd name="T8" fmla="*/ 8 w 28"/>
                <a:gd name="T9" fmla="*/ 3 h 18"/>
                <a:gd name="T10" fmla="*/ 2 w 28"/>
                <a:gd name="T11" fmla="*/ 0 h 18"/>
                <a:gd name="T12" fmla="*/ 0 w 28"/>
                <a:gd name="T13" fmla="*/ 2 h 18"/>
                <a:gd name="T14" fmla="*/ 1 w 28"/>
                <a:gd name="T15" fmla="*/ 2 h 18"/>
                <a:gd name="T16" fmla="*/ 4 w 28"/>
                <a:gd name="T17" fmla="*/ 2 h 18"/>
                <a:gd name="T18" fmla="*/ 2 w 28"/>
                <a:gd name="T19" fmla="*/ 4 h 18"/>
                <a:gd name="T20" fmla="*/ 13 w 28"/>
                <a:gd name="T21" fmla="*/ 9 h 18"/>
                <a:gd name="T22" fmla="*/ 11 w 28"/>
                <a:gd name="T23"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18">
                  <a:moveTo>
                    <a:pt x="11" y="10"/>
                  </a:moveTo>
                  <a:cubicBezTo>
                    <a:pt x="15" y="13"/>
                    <a:pt x="23" y="18"/>
                    <a:pt x="28" y="18"/>
                  </a:cubicBezTo>
                  <a:cubicBezTo>
                    <a:pt x="28" y="18"/>
                    <a:pt x="28" y="18"/>
                    <a:pt x="28" y="18"/>
                  </a:cubicBezTo>
                  <a:cubicBezTo>
                    <a:pt x="28" y="18"/>
                    <a:pt x="28" y="18"/>
                    <a:pt x="28" y="18"/>
                  </a:cubicBezTo>
                  <a:cubicBezTo>
                    <a:pt x="24" y="12"/>
                    <a:pt x="18" y="6"/>
                    <a:pt x="8" y="3"/>
                  </a:cubicBezTo>
                  <a:cubicBezTo>
                    <a:pt x="6" y="3"/>
                    <a:pt x="5" y="0"/>
                    <a:pt x="2" y="0"/>
                  </a:cubicBezTo>
                  <a:cubicBezTo>
                    <a:pt x="1" y="0"/>
                    <a:pt x="1" y="2"/>
                    <a:pt x="0" y="2"/>
                  </a:cubicBezTo>
                  <a:cubicBezTo>
                    <a:pt x="1" y="2"/>
                    <a:pt x="1" y="2"/>
                    <a:pt x="1" y="2"/>
                  </a:cubicBezTo>
                  <a:cubicBezTo>
                    <a:pt x="1" y="2"/>
                    <a:pt x="3" y="2"/>
                    <a:pt x="4" y="2"/>
                  </a:cubicBezTo>
                  <a:cubicBezTo>
                    <a:pt x="4" y="3"/>
                    <a:pt x="3" y="4"/>
                    <a:pt x="2" y="4"/>
                  </a:cubicBezTo>
                  <a:cubicBezTo>
                    <a:pt x="3" y="7"/>
                    <a:pt x="9" y="9"/>
                    <a:pt x="13" y="9"/>
                  </a:cubicBezTo>
                  <a:cubicBezTo>
                    <a:pt x="13" y="9"/>
                    <a:pt x="12" y="9"/>
                    <a:pt x="11"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49" name="PA_任意多边形 151"/>
            <p:cNvSpPr>
              <a:spLocks/>
            </p:cNvSpPr>
            <p:nvPr>
              <p:custDataLst>
                <p:tags r:id="rId153"/>
              </p:custDataLst>
            </p:nvPr>
          </p:nvSpPr>
          <p:spPr bwMode="auto">
            <a:xfrm>
              <a:off x="1535405" y="2978644"/>
              <a:ext cx="38954" cy="52867"/>
            </a:xfrm>
            <a:custGeom>
              <a:avLst/>
              <a:gdLst>
                <a:gd name="T0" fmla="*/ 9 w 12"/>
                <a:gd name="T1" fmla="*/ 9 h 16"/>
                <a:gd name="T2" fmla="*/ 8 w 12"/>
                <a:gd name="T3" fmla="*/ 7 h 16"/>
                <a:gd name="T4" fmla="*/ 8 w 12"/>
                <a:gd name="T5" fmla="*/ 2 h 16"/>
                <a:gd name="T6" fmla="*/ 5 w 12"/>
                <a:gd name="T7" fmla="*/ 5 h 16"/>
                <a:gd name="T8" fmla="*/ 6 w 12"/>
                <a:gd name="T9" fmla="*/ 2 h 16"/>
                <a:gd name="T10" fmla="*/ 0 w 12"/>
                <a:gd name="T11" fmla="*/ 0 h 16"/>
                <a:gd name="T12" fmla="*/ 0 w 12"/>
                <a:gd name="T13" fmla="*/ 2 h 16"/>
                <a:gd name="T14" fmla="*/ 3 w 12"/>
                <a:gd name="T15" fmla="*/ 6 h 16"/>
                <a:gd name="T16" fmla="*/ 7 w 12"/>
                <a:gd name="T17" fmla="*/ 9 h 16"/>
                <a:gd name="T18" fmla="*/ 7 w 12"/>
                <a:gd name="T19" fmla="*/ 12 h 16"/>
                <a:gd name="T20" fmla="*/ 10 w 12"/>
                <a:gd name="T21" fmla="*/ 16 h 16"/>
                <a:gd name="T22" fmla="*/ 8 w 12"/>
                <a:gd name="T23" fmla="*/ 12 h 16"/>
                <a:gd name="T24" fmla="*/ 9 w 12"/>
                <a:gd name="T2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6">
                  <a:moveTo>
                    <a:pt x="9" y="9"/>
                  </a:moveTo>
                  <a:cubicBezTo>
                    <a:pt x="9" y="8"/>
                    <a:pt x="8" y="8"/>
                    <a:pt x="8" y="7"/>
                  </a:cubicBezTo>
                  <a:cubicBezTo>
                    <a:pt x="8" y="4"/>
                    <a:pt x="8" y="3"/>
                    <a:pt x="8" y="2"/>
                  </a:cubicBezTo>
                  <a:cubicBezTo>
                    <a:pt x="8" y="3"/>
                    <a:pt x="7" y="5"/>
                    <a:pt x="5" y="5"/>
                  </a:cubicBezTo>
                  <a:cubicBezTo>
                    <a:pt x="4" y="5"/>
                    <a:pt x="6" y="2"/>
                    <a:pt x="6" y="2"/>
                  </a:cubicBezTo>
                  <a:cubicBezTo>
                    <a:pt x="4" y="2"/>
                    <a:pt x="4" y="0"/>
                    <a:pt x="0" y="0"/>
                  </a:cubicBezTo>
                  <a:cubicBezTo>
                    <a:pt x="0" y="2"/>
                    <a:pt x="0" y="2"/>
                    <a:pt x="0" y="2"/>
                  </a:cubicBezTo>
                  <a:cubicBezTo>
                    <a:pt x="4" y="3"/>
                    <a:pt x="2" y="6"/>
                    <a:pt x="3" y="6"/>
                  </a:cubicBezTo>
                  <a:cubicBezTo>
                    <a:pt x="5" y="6"/>
                    <a:pt x="5" y="9"/>
                    <a:pt x="7" y="9"/>
                  </a:cubicBezTo>
                  <a:cubicBezTo>
                    <a:pt x="7" y="10"/>
                    <a:pt x="7" y="10"/>
                    <a:pt x="7" y="12"/>
                  </a:cubicBezTo>
                  <a:cubicBezTo>
                    <a:pt x="7" y="13"/>
                    <a:pt x="8" y="16"/>
                    <a:pt x="10" y="16"/>
                  </a:cubicBezTo>
                  <a:cubicBezTo>
                    <a:pt x="12" y="16"/>
                    <a:pt x="8" y="13"/>
                    <a:pt x="8" y="12"/>
                  </a:cubicBezTo>
                  <a:cubicBezTo>
                    <a:pt x="8" y="11"/>
                    <a:pt x="9" y="10"/>
                    <a:pt x="9" y="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0" name="PA_任意多边形 152"/>
            <p:cNvSpPr>
              <a:spLocks/>
            </p:cNvSpPr>
            <p:nvPr>
              <p:custDataLst>
                <p:tags r:id="rId154"/>
              </p:custDataLst>
            </p:nvPr>
          </p:nvSpPr>
          <p:spPr bwMode="auto">
            <a:xfrm>
              <a:off x="1087433" y="2870127"/>
              <a:ext cx="40345" cy="26434"/>
            </a:xfrm>
            <a:custGeom>
              <a:avLst/>
              <a:gdLst>
                <a:gd name="T0" fmla="*/ 0 w 12"/>
                <a:gd name="T1" fmla="*/ 2 h 8"/>
                <a:gd name="T2" fmla="*/ 0 w 12"/>
                <a:gd name="T3" fmla="*/ 5 h 8"/>
                <a:gd name="T4" fmla="*/ 4 w 12"/>
                <a:gd name="T5" fmla="*/ 8 h 8"/>
                <a:gd name="T6" fmla="*/ 12 w 12"/>
                <a:gd name="T7" fmla="*/ 2 h 8"/>
                <a:gd name="T8" fmla="*/ 12 w 12"/>
                <a:gd name="T9" fmla="*/ 0 h 8"/>
                <a:gd name="T10" fmla="*/ 10 w 12"/>
                <a:gd name="T11" fmla="*/ 0 h 8"/>
                <a:gd name="T12" fmla="*/ 0 w 12"/>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12" h="8">
                  <a:moveTo>
                    <a:pt x="0" y="2"/>
                  </a:moveTo>
                  <a:cubicBezTo>
                    <a:pt x="0" y="5"/>
                    <a:pt x="0" y="5"/>
                    <a:pt x="0" y="5"/>
                  </a:cubicBezTo>
                  <a:cubicBezTo>
                    <a:pt x="0" y="6"/>
                    <a:pt x="2" y="7"/>
                    <a:pt x="4" y="8"/>
                  </a:cubicBezTo>
                  <a:cubicBezTo>
                    <a:pt x="7" y="5"/>
                    <a:pt x="8" y="4"/>
                    <a:pt x="12" y="2"/>
                  </a:cubicBezTo>
                  <a:cubicBezTo>
                    <a:pt x="12" y="0"/>
                    <a:pt x="12" y="0"/>
                    <a:pt x="12" y="0"/>
                  </a:cubicBezTo>
                  <a:cubicBezTo>
                    <a:pt x="12" y="0"/>
                    <a:pt x="11" y="0"/>
                    <a:pt x="10" y="0"/>
                  </a:cubicBezTo>
                  <a:cubicBezTo>
                    <a:pt x="6" y="0"/>
                    <a:pt x="4" y="1"/>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1" name="PA_任意多边形 153"/>
            <p:cNvSpPr>
              <a:spLocks/>
            </p:cNvSpPr>
            <p:nvPr>
              <p:custDataLst>
                <p:tags r:id="rId155"/>
              </p:custDataLst>
            </p:nvPr>
          </p:nvSpPr>
          <p:spPr bwMode="auto">
            <a:xfrm>
              <a:off x="4628080" y="3393237"/>
              <a:ext cx="55649" cy="40346"/>
            </a:xfrm>
            <a:custGeom>
              <a:avLst/>
              <a:gdLst>
                <a:gd name="T0" fmla="*/ 17 w 17"/>
                <a:gd name="T1" fmla="*/ 2 h 12"/>
                <a:gd name="T2" fmla="*/ 10 w 17"/>
                <a:gd name="T3" fmla="*/ 3 h 12"/>
                <a:gd name="T4" fmla="*/ 0 w 17"/>
                <a:gd name="T5" fmla="*/ 3 h 12"/>
                <a:gd name="T6" fmla="*/ 0 w 17"/>
                <a:gd name="T7" fmla="*/ 4 h 12"/>
                <a:gd name="T8" fmla="*/ 3 w 17"/>
                <a:gd name="T9" fmla="*/ 5 h 12"/>
                <a:gd name="T10" fmla="*/ 13 w 17"/>
                <a:gd name="T11" fmla="*/ 11 h 12"/>
                <a:gd name="T12" fmla="*/ 15 w 17"/>
                <a:gd name="T13" fmla="*/ 12 h 12"/>
                <a:gd name="T14" fmla="*/ 16 w 17"/>
                <a:gd name="T15" fmla="*/ 11 h 12"/>
                <a:gd name="T16" fmla="*/ 15 w 17"/>
                <a:gd name="T17" fmla="*/ 7 h 12"/>
                <a:gd name="T18" fmla="*/ 16 w 17"/>
                <a:gd name="T19" fmla="*/ 4 h 12"/>
                <a:gd name="T20" fmla="*/ 17 w 17"/>
                <a:gd name="T2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7" y="2"/>
                  </a:moveTo>
                  <a:cubicBezTo>
                    <a:pt x="14" y="1"/>
                    <a:pt x="13" y="3"/>
                    <a:pt x="10" y="3"/>
                  </a:cubicBezTo>
                  <a:cubicBezTo>
                    <a:pt x="7" y="3"/>
                    <a:pt x="4" y="0"/>
                    <a:pt x="0" y="3"/>
                  </a:cubicBezTo>
                  <a:cubicBezTo>
                    <a:pt x="0" y="4"/>
                    <a:pt x="0" y="4"/>
                    <a:pt x="0" y="4"/>
                  </a:cubicBezTo>
                  <a:cubicBezTo>
                    <a:pt x="0" y="5"/>
                    <a:pt x="2" y="5"/>
                    <a:pt x="3" y="5"/>
                  </a:cubicBezTo>
                  <a:cubicBezTo>
                    <a:pt x="7" y="6"/>
                    <a:pt x="9" y="10"/>
                    <a:pt x="13" y="11"/>
                  </a:cubicBezTo>
                  <a:cubicBezTo>
                    <a:pt x="13" y="12"/>
                    <a:pt x="14" y="12"/>
                    <a:pt x="15" y="12"/>
                  </a:cubicBezTo>
                  <a:cubicBezTo>
                    <a:pt x="16" y="12"/>
                    <a:pt x="16" y="11"/>
                    <a:pt x="16" y="11"/>
                  </a:cubicBezTo>
                  <a:cubicBezTo>
                    <a:pt x="16" y="9"/>
                    <a:pt x="15" y="8"/>
                    <a:pt x="15" y="7"/>
                  </a:cubicBezTo>
                  <a:cubicBezTo>
                    <a:pt x="15" y="6"/>
                    <a:pt x="16" y="4"/>
                    <a:pt x="16" y="4"/>
                  </a:cubicBezTo>
                  <a:lnTo>
                    <a:pt x="17" y="2"/>
                  </a:ln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2" name="PA_任意多边形 154"/>
            <p:cNvSpPr>
              <a:spLocks/>
            </p:cNvSpPr>
            <p:nvPr>
              <p:custDataLst>
                <p:tags r:id="rId156"/>
              </p:custDataLst>
            </p:nvPr>
          </p:nvSpPr>
          <p:spPr bwMode="auto">
            <a:xfrm>
              <a:off x="4545998" y="3277763"/>
              <a:ext cx="19477" cy="40346"/>
            </a:xfrm>
            <a:custGeom>
              <a:avLst/>
              <a:gdLst>
                <a:gd name="T0" fmla="*/ 4 w 6"/>
                <a:gd name="T1" fmla="*/ 12 h 12"/>
                <a:gd name="T2" fmla="*/ 6 w 6"/>
                <a:gd name="T3" fmla="*/ 2 h 12"/>
                <a:gd name="T4" fmla="*/ 5 w 6"/>
                <a:gd name="T5" fmla="*/ 0 h 12"/>
                <a:gd name="T6" fmla="*/ 1 w 6"/>
                <a:gd name="T7" fmla="*/ 2 h 12"/>
                <a:gd name="T8" fmla="*/ 0 w 6"/>
                <a:gd name="T9" fmla="*/ 3 h 12"/>
                <a:gd name="T10" fmla="*/ 4 w 6"/>
                <a:gd name="T11" fmla="*/ 12 h 12"/>
              </a:gdLst>
              <a:ahLst/>
              <a:cxnLst>
                <a:cxn ang="0">
                  <a:pos x="T0" y="T1"/>
                </a:cxn>
                <a:cxn ang="0">
                  <a:pos x="T2" y="T3"/>
                </a:cxn>
                <a:cxn ang="0">
                  <a:pos x="T4" y="T5"/>
                </a:cxn>
                <a:cxn ang="0">
                  <a:pos x="T6" y="T7"/>
                </a:cxn>
                <a:cxn ang="0">
                  <a:pos x="T8" y="T9"/>
                </a:cxn>
                <a:cxn ang="0">
                  <a:pos x="T10" y="T11"/>
                </a:cxn>
              </a:cxnLst>
              <a:rect l="0" t="0" r="r" b="b"/>
              <a:pathLst>
                <a:path w="6" h="12">
                  <a:moveTo>
                    <a:pt x="4" y="12"/>
                  </a:moveTo>
                  <a:cubicBezTo>
                    <a:pt x="5" y="10"/>
                    <a:pt x="5" y="5"/>
                    <a:pt x="6" y="2"/>
                  </a:cubicBezTo>
                  <a:cubicBezTo>
                    <a:pt x="5" y="2"/>
                    <a:pt x="5" y="1"/>
                    <a:pt x="5" y="0"/>
                  </a:cubicBezTo>
                  <a:cubicBezTo>
                    <a:pt x="4" y="0"/>
                    <a:pt x="3" y="2"/>
                    <a:pt x="1" y="2"/>
                  </a:cubicBezTo>
                  <a:cubicBezTo>
                    <a:pt x="1" y="2"/>
                    <a:pt x="0" y="3"/>
                    <a:pt x="0" y="3"/>
                  </a:cubicBezTo>
                  <a:cubicBezTo>
                    <a:pt x="1" y="4"/>
                    <a:pt x="2" y="11"/>
                    <a:pt x="4"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3" name="PA_任意多边形 155"/>
            <p:cNvSpPr>
              <a:spLocks/>
            </p:cNvSpPr>
            <p:nvPr>
              <p:custDataLst>
                <p:tags r:id="rId157"/>
              </p:custDataLst>
            </p:nvPr>
          </p:nvSpPr>
          <p:spPr bwMode="auto">
            <a:xfrm>
              <a:off x="4539042" y="3320892"/>
              <a:ext cx="33389" cy="57041"/>
            </a:xfrm>
            <a:custGeom>
              <a:avLst/>
              <a:gdLst>
                <a:gd name="T0" fmla="*/ 2 w 10"/>
                <a:gd name="T1" fmla="*/ 8 h 17"/>
                <a:gd name="T2" fmla="*/ 1 w 10"/>
                <a:gd name="T3" fmla="*/ 12 h 17"/>
                <a:gd name="T4" fmla="*/ 3 w 10"/>
                <a:gd name="T5" fmla="*/ 17 h 17"/>
                <a:gd name="T6" fmla="*/ 9 w 10"/>
                <a:gd name="T7" fmla="*/ 11 h 17"/>
                <a:gd name="T8" fmla="*/ 8 w 10"/>
                <a:gd name="T9" fmla="*/ 1 h 17"/>
                <a:gd name="T10" fmla="*/ 5 w 10"/>
                <a:gd name="T11" fmla="*/ 0 h 17"/>
                <a:gd name="T12" fmla="*/ 0 w 10"/>
                <a:gd name="T13" fmla="*/ 3 h 17"/>
                <a:gd name="T14" fmla="*/ 2 w 10"/>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7">
                  <a:moveTo>
                    <a:pt x="2" y="8"/>
                  </a:moveTo>
                  <a:cubicBezTo>
                    <a:pt x="2" y="9"/>
                    <a:pt x="1" y="11"/>
                    <a:pt x="1" y="12"/>
                  </a:cubicBezTo>
                  <a:cubicBezTo>
                    <a:pt x="1" y="14"/>
                    <a:pt x="1" y="17"/>
                    <a:pt x="3" y="17"/>
                  </a:cubicBezTo>
                  <a:cubicBezTo>
                    <a:pt x="5" y="17"/>
                    <a:pt x="9" y="14"/>
                    <a:pt x="9" y="11"/>
                  </a:cubicBezTo>
                  <a:cubicBezTo>
                    <a:pt x="9" y="7"/>
                    <a:pt x="10" y="5"/>
                    <a:pt x="8" y="1"/>
                  </a:cubicBezTo>
                  <a:cubicBezTo>
                    <a:pt x="7" y="1"/>
                    <a:pt x="7" y="0"/>
                    <a:pt x="5" y="0"/>
                  </a:cubicBezTo>
                  <a:cubicBezTo>
                    <a:pt x="3" y="0"/>
                    <a:pt x="3" y="2"/>
                    <a:pt x="0" y="3"/>
                  </a:cubicBezTo>
                  <a:cubicBezTo>
                    <a:pt x="0" y="5"/>
                    <a:pt x="2" y="6"/>
                    <a:pt x="2" y="8"/>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4" name="PA_任意多边形 156"/>
            <p:cNvSpPr>
              <a:spLocks/>
            </p:cNvSpPr>
            <p:nvPr>
              <p:custDataLst>
                <p:tags r:id="rId158"/>
              </p:custDataLst>
            </p:nvPr>
          </p:nvSpPr>
          <p:spPr bwMode="auto">
            <a:xfrm>
              <a:off x="4420789" y="3354282"/>
              <a:ext cx="13912" cy="12521"/>
            </a:xfrm>
            <a:custGeom>
              <a:avLst/>
              <a:gdLst>
                <a:gd name="T0" fmla="*/ 4 w 4"/>
                <a:gd name="T1" fmla="*/ 3 h 4"/>
                <a:gd name="T2" fmla="*/ 3 w 4"/>
                <a:gd name="T3" fmla="*/ 0 h 4"/>
                <a:gd name="T4" fmla="*/ 0 w 4"/>
                <a:gd name="T5" fmla="*/ 2 h 4"/>
                <a:gd name="T6" fmla="*/ 3 w 4"/>
                <a:gd name="T7" fmla="*/ 4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4" y="2"/>
                    <a:pt x="3" y="1"/>
                    <a:pt x="3" y="0"/>
                  </a:cubicBezTo>
                  <a:cubicBezTo>
                    <a:pt x="2" y="1"/>
                    <a:pt x="1" y="1"/>
                    <a:pt x="0" y="2"/>
                  </a:cubicBezTo>
                  <a:cubicBezTo>
                    <a:pt x="0" y="2"/>
                    <a:pt x="2" y="4"/>
                    <a:pt x="3" y="4"/>
                  </a:cubicBezTo>
                  <a:cubicBezTo>
                    <a:pt x="3" y="4"/>
                    <a:pt x="4" y="3"/>
                    <a:pt x="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5" name="PA_任意多边形 157"/>
            <p:cNvSpPr>
              <a:spLocks/>
            </p:cNvSpPr>
            <p:nvPr>
              <p:custDataLst>
                <p:tags r:id="rId159"/>
              </p:custDataLst>
            </p:nvPr>
          </p:nvSpPr>
          <p:spPr bwMode="auto">
            <a:xfrm>
              <a:off x="4575214" y="2925777"/>
              <a:ext cx="20868" cy="23651"/>
            </a:xfrm>
            <a:custGeom>
              <a:avLst/>
              <a:gdLst>
                <a:gd name="T0" fmla="*/ 6 w 6"/>
                <a:gd name="T1" fmla="*/ 4 h 7"/>
                <a:gd name="T2" fmla="*/ 4 w 6"/>
                <a:gd name="T3" fmla="*/ 0 h 7"/>
                <a:gd name="T4" fmla="*/ 0 w 6"/>
                <a:gd name="T5" fmla="*/ 0 h 7"/>
                <a:gd name="T6" fmla="*/ 0 w 6"/>
                <a:gd name="T7" fmla="*/ 2 h 7"/>
                <a:gd name="T8" fmla="*/ 5 w 6"/>
                <a:gd name="T9" fmla="*/ 5 h 7"/>
                <a:gd name="T10" fmla="*/ 5 w 6"/>
                <a:gd name="T11" fmla="*/ 7 h 7"/>
                <a:gd name="T12" fmla="*/ 6 w 6"/>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6" y="4"/>
                  </a:moveTo>
                  <a:cubicBezTo>
                    <a:pt x="6" y="2"/>
                    <a:pt x="4" y="3"/>
                    <a:pt x="4" y="0"/>
                  </a:cubicBezTo>
                  <a:cubicBezTo>
                    <a:pt x="0" y="0"/>
                    <a:pt x="0" y="0"/>
                    <a:pt x="0" y="0"/>
                  </a:cubicBezTo>
                  <a:cubicBezTo>
                    <a:pt x="0" y="1"/>
                    <a:pt x="0" y="2"/>
                    <a:pt x="0" y="2"/>
                  </a:cubicBezTo>
                  <a:cubicBezTo>
                    <a:pt x="0" y="4"/>
                    <a:pt x="2" y="5"/>
                    <a:pt x="5" y="5"/>
                  </a:cubicBezTo>
                  <a:cubicBezTo>
                    <a:pt x="5" y="6"/>
                    <a:pt x="5" y="6"/>
                    <a:pt x="5" y="7"/>
                  </a:cubicBezTo>
                  <a:cubicBezTo>
                    <a:pt x="5" y="6"/>
                    <a:pt x="6" y="6"/>
                    <a:pt x="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6" name="PA_任意多边形 158"/>
            <p:cNvSpPr>
              <a:spLocks/>
            </p:cNvSpPr>
            <p:nvPr>
              <p:custDataLst>
                <p:tags r:id="rId160"/>
              </p:custDataLst>
            </p:nvPr>
          </p:nvSpPr>
          <p:spPr bwMode="auto">
            <a:xfrm>
              <a:off x="4598864" y="2902126"/>
              <a:ext cx="33389" cy="50085"/>
            </a:xfrm>
            <a:custGeom>
              <a:avLst/>
              <a:gdLst>
                <a:gd name="T0" fmla="*/ 1 w 10"/>
                <a:gd name="T1" fmla="*/ 14 h 15"/>
                <a:gd name="T2" fmla="*/ 1 w 10"/>
                <a:gd name="T3" fmla="*/ 13 h 15"/>
                <a:gd name="T4" fmla="*/ 0 w 10"/>
                <a:gd name="T5" fmla="*/ 14 h 15"/>
                <a:gd name="T6" fmla="*/ 3 w 10"/>
                <a:gd name="T7" fmla="*/ 15 h 15"/>
                <a:gd name="T8" fmla="*/ 10 w 10"/>
                <a:gd name="T9" fmla="*/ 6 h 15"/>
                <a:gd name="T10" fmla="*/ 4 w 10"/>
                <a:gd name="T11" fmla="*/ 0 h 15"/>
                <a:gd name="T12" fmla="*/ 0 w 10"/>
                <a:gd name="T13" fmla="*/ 7 h 15"/>
                <a:gd name="T14" fmla="*/ 4 w 10"/>
                <a:gd name="T15" fmla="*/ 11 h 15"/>
                <a:gd name="T16" fmla="*/ 1 w 10"/>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1" y="14"/>
                  </a:moveTo>
                  <a:cubicBezTo>
                    <a:pt x="1" y="13"/>
                    <a:pt x="1" y="13"/>
                    <a:pt x="1" y="13"/>
                  </a:cubicBezTo>
                  <a:cubicBezTo>
                    <a:pt x="1" y="13"/>
                    <a:pt x="0" y="14"/>
                    <a:pt x="0" y="14"/>
                  </a:cubicBezTo>
                  <a:cubicBezTo>
                    <a:pt x="0" y="14"/>
                    <a:pt x="1" y="15"/>
                    <a:pt x="3" y="15"/>
                  </a:cubicBezTo>
                  <a:cubicBezTo>
                    <a:pt x="8" y="15"/>
                    <a:pt x="6" y="7"/>
                    <a:pt x="10" y="6"/>
                  </a:cubicBezTo>
                  <a:cubicBezTo>
                    <a:pt x="9" y="2"/>
                    <a:pt x="9" y="0"/>
                    <a:pt x="4" y="0"/>
                  </a:cubicBezTo>
                  <a:cubicBezTo>
                    <a:pt x="2" y="0"/>
                    <a:pt x="0" y="6"/>
                    <a:pt x="0" y="7"/>
                  </a:cubicBezTo>
                  <a:cubicBezTo>
                    <a:pt x="0" y="9"/>
                    <a:pt x="2" y="10"/>
                    <a:pt x="4" y="11"/>
                  </a:cubicBezTo>
                  <a:cubicBezTo>
                    <a:pt x="4" y="12"/>
                    <a:pt x="3" y="14"/>
                    <a:pt x="1" y="1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7" name="PA_任意多边形 159"/>
            <p:cNvSpPr>
              <a:spLocks/>
            </p:cNvSpPr>
            <p:nvPr>
              <p:custDataLst>
                <p:tags r:id="rId161"/>
              </p:custDataLst>
            </p:nvPr>
          </p:nvSpPr>
          <p:spPr bwMode="auto">
            <a:xfrm>
              <a:off x="4743551" y="2850650"/>
              <a:ext cx="19477" cy="26434"/>
            </a:xfrm>
            <a:custGeom>
              <a:avLst/>
              <a:gdLst>
                <a:gd name="T0" fmla="*/ 6 w 6"/>
                <a:gd name="T1" fmla="*/ 0 h 8"/>
                <a:gd name="T2" fmla="*/ 1 w 6"/>
                <a:gd name="T3" fmla="*/ 5 h 8"/>
                <a:gd name="T4" fmla="*/ 1 w 6"/>
                <a:gd name="T5" fmla="*/ 8 h 8"/>
                <a:gd name="T6" fmla="*/ 4 w 6"/>
                <a:gd name="T7" fmla="*/ 3 h 8"/>
                <a:gd name="T8" fmla="*/ 6 w 6"/>
                <a:gd name="T9" fmla="*/ 0 h 8"/>
              </a:gdLst>
              <a:ahLst/>
              <a:cxnLst>
                <a:cxn ang="0">
                  <a:pos x="T0" y="T1"/>
                </a:cxn>
                <a:cxn ang="0">
                  <a:pos x="T2" y="T3"/>
                </a:cxn>
                <a:cxn ang="0">
                  <a:pos x="T4" y="T5"/>
                </a:cxn>
                <a:cxn ang="0">
                  <a:pos x="T6" y="T7"/>
                </a:cxn>
                <a:cxn ang="0">
                  <a:pos x="T8" y="T9"/>
                </a:cxn>
              </a:cxnLst>
              <a:rect l="0" t="0" r="r" b="b"/>
              <a:pathLst>
                <a:path w="6" h="8">
                  <a:moveTo>
                    <a:pt x="6" y="0"/>
                  </a:moveTo>
                  <a:cubicBezTo>
                    <a:pt x="2" y="0"/>
                    <a:pt x="1" y="4"/>
                    <a:pt x="1" y="5"/>
                  </a:cubicBezTo>
                  <a:cubicBezTo>
                    <a:pt x="1" y="7"/>
                    <a:pt x="0" y="8"/>
                    <a:pt x="1" y="8"/>
                  </a:cubicBezTo>
                  <a:cubicBezTo>
                    <a:pt x="2" y="6"/>
                    <a:pt x="4" y="5"/>
                    <a:pt x="4" y="3"/>
                  </a:cubicBezTo>
                  <a:cubicBezTo>
                    <a:pt x="4" y="2"/>
                    <a:pt x="6" y="1"/>
                    <a:pt x="6"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8" name="PA_任意多边形 160"/>
            <p:cNvSpPr>
              <a:spLocks/>
            </p:cNvSpPr>
            <p:nvPr>
              <p:custDataLst>
                <p:tags r:id="rId162"/>
              </p:custDataLst>
            </p:nvPr>
          </p:nvSpPr>
          <p:spPr bwMode="auto">
            <a:xfrm>
              <a:off x="4822850" y="2810303"/>
              <a:ext cx="22259" cy="36172"/>
            </a:xfrm>
            <a:custGeom>
              <a:avLst/>
              <a:gdLst>
                <a:gd name="T0" fmla="*/ 2 w 7"/>
                <a:gd name="T1" fmla="*/ 11 h 11"/>
                <a:gd name="T2" fmla="*/ 5 w 7"/>
                <a:gd name="T3" fmla="*/ 8 h 11"/>
                <a:gd name="T4" fmla="*/ 5 w 7"/>
                <a:gd name="T5" fmla="*/ 6 h 11"/>
                <a:gd name="T6" fmla="*/ 7 w 7"/>
                <a:gd name="T7" fmla="*/ 3 h 11"/>
                <a:gd name="T8" fmla="*/ 5 w 7"/>
                <a:gd name="T9" fmla="*/ 0 h 11"/>
                <a:gd name="T10" fmla="*/ 3 w 7"/>
                <a:gd name="T11" fmla="*/ 3 h 11"/>
                <a:gd name="T12" fmla="*/ 5 w 7"/>
                <a:gd name="T13" fmla="*/ 5 h 11"/>
                <a:gd name="T14" fmla="*/ 0 w 7"/>
                <a:gd name="T15" fmla="*/ 7 h 11"/>
                <a:gd name="T16" fmla="*/ 2 w 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1">
                  <a:moveTo>
                    <a:pt x="2" y="11"/>
                  </a:moveTo>
                  <a:cubicBezTo>
                    <a:pt x="3" y="11"/>
                    <a:pt x="5" y="9"/>
                    <a:pt x="5" y="8"/>
                  </a:cubicBezTo>
                  <a:cubicBezTo>
                    <a:pt x="5" y="8"/>
                    <a:pt x="5" y="7"/>
                    <a:pt x="5" y="6"/>
                  </a:cubicBezTo>
                  <a:cubicBezTo>
                    <a:pt x="5" y="5"/>
                    <a:pt x="7" y="4"/>
                    <a:pt x="7" y="3"/>
                  </a:cubicBezTo>
                  <a:cubicBezTo>
                    <a:pt x="7" y="2"/>
                    <a:pt x="6" y="2"/>
                    <a:pt x="5" y="0"/>
                  </a:cubicBezTo>
                  <a:cubicBezTo>
                    <a:pt x="5" y="0"/>
                    <a:pt x="3" y="2"/>
                    <a:pt x="3" y="3"/>
                  </a:cubicBezTo>
                  <a:cubicBezTo>
                    <a:pt x="3" y="4"/>
                    <a:pt x="4" y="5"/>
                    <a:pt x="5" y="5"/>
                  </a:cubicBezTo>
                  <a:cubicBezTo>
                    <a:pt x="3" y="6"/>
                    <a:pt x="2" y="7"/>
                    <a:pt x="0" y="7"/>
                  </a:cubicBezTo>
                  <a:cubicBezTo>
                    <a:pt x="0" y="9"/>
                    <a:pt x="0" y="11"/>
                    <a:pt x="2" y="11"/>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59" name="PA_任意多边形 161"/>
            <p:cNvSpPr>
              <a:spLocks/>
            </p:cNvSpPr>
            <p:nvPr>
              <p:custDataLst>
                <p:tags r:id="rId163"/>
              </p:custDataLst>
            </p:nvPr>
          </p:nvSpPr>
          <p:spPr bwMode="auto">
            <a:xfrm>
              <a:off x="4868761" y="3462799"/>
              <a:ext cx="45910" cy="13912"/>
            </a:xfrm>
            <a:custGeom>
              <a:avLst/>
              <a:gdLst>
                <a:gd name="T0" fmla="*/ 14 w 14"/>
                <a:gd name="T1" fmla="*/ 3 h 4"/>
                <a:gd name="T2" fmla="*/ 0 w 14"/>
                <a:gd name="T3" fmla="*/ 1 h 4"/>
                <a:gd name="T4" fmla="*/ 9 w 14"/>
                <a:gd name="T5" fmla="*/ 3 h 4"/>
                <a:gd name="T6" fmla="*/ 14 w 14"/>
                <a:gd name="T7" fmla="*/ 3 h 4"/>
              </a:gdLst>
              <a:ahLst/>
              <a:cxnLst>
                <a:cxn ang="0">
                  <a:pos x="T0" y="T1"/>
                </a:cxn>
                <a:cxn ang="0">
                  <a:pos x="T2" y="T3"/>
                </a:cxn>
                <a:cxn ang="0">
                  <a:pos x="T4" y="T5"/>
                </a:cxn>
                <a:cxn ang="0">
                  <a:pos x="T6" y="T7"/>
                </a:cxn>
              </a:cxnLst>
              <a:rect l="0" t="0" r="r" b="b"/>
              <a:pathLst>
                <a:path w="14" h="4">
                  <a:moveTo>
                    <a:pt x="14" y="3"/>
                  </a:moveTo>
                  <a:cubicBezTo>
                    <a:pt x="11" y="2"/>
                    <a:pt x="5" y="0"/>
                    <a:pt x="0" y="1"/>
                  </a:cubicBezTo>
                  <a:cubicBezTo>
                    <a:pt x="3" y="3"/>
                    <a:pt x="7" y="3"/>
                    <a:pt x="9" y="3"/>
                  </a:cubicBezTo>
                  <a:cubicBezTo>
                    <a:pt x="10" y="3"/>
                    <a:pt x="12" y="4"/>
                    <a:pt x="14"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0" name="PA_任意多边形 162"/>
            <p:cNvSpPr>
              <a:spLocks/>
            </p:cNvSpPr>
            <p:nvPr>
              <p:custDataLst>
                <p:tags r:id="rId164"/>
              </p:custDataLst>
            </p:nvPr>
          </p:nvSpPr>
          <p:spPr bwMode="auto">
            <a:xfrm>
              <a:off x="5049619" y="3460017"/>
              <a:ext cx="43128" cy="19477"/>
            </a:xfrm>
            <a:custGeom>
              <a:avLst/>
              <a:gdLst>
                <a:gd name="T0" fmla="*/ 13 w 13"/>
                <a:gd name="T1" fmla="*/ 0 h 6"/>
                <a:gd name="T2" fmla="*/ 0 w 13"/>
                <a:gd name="T3" fmla="*/ 4 h 6"/>
                <a:gd name="T4" fmla="*/ 1 w 13"/>
                <a:gd name="T5" fmla="*/ 5 h 6"/>
                <a:gd name="T6" fmla="*/ 3 w 13"/>
                <a:gd name="T7" fmla="*/ 6 h 6"/>
                <a:gd name="T8" fmla="*/ 10 w 13"/>
                <a:gd name="T9" fmla="*/ 4 h 6"/>
                <a:gd name="T10" fmla="*/ 10 w 13"/>
                <a:gd name="T11" fmla="*/ 2 h 6"/>
                <a:gd name="T12" fmla="*/ 13 w 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 h="6">
                  <a:moveTo>
                    <a:pt x="13" y="0"/>
                  </a:moveTo>
                  <a:cubicBezTo>
                    <a:pt x="9" y="0"/>
                    <a:pt x="3" y="3"/>
                    <a:pt x="0" y="4"/>
                  </a:cubicBezTo>
                  <a:cubicBezTo>
                    <a:pt x="0" y="5"/>
                    <a:pt x="0" y="5"/>
                    <a:pt x="1" y="5"/>
                  </a:cubicBezTo>
                  <a:cubicBezTo>
                    <a:pt x="1" y="6"/>
                    <a:pt x="2" y="6"/>
                    <a:pt x="3" y="6"/>
                  </a:cubicBezTo>
                  <a:cubicBezTo>
                    <a:pt x="5" y="6"/>
                    <a:pt x="9" y="5"/>
                    <a:pt x="10" y="4"/>
                  </a:cubicBezTo>
                  <a:cubicBezTo>
                    <a:pt x="10" y="3"/>
                    <a:pt x="9" y="2"/>
                    <a:pt x="10" y="2"/>
                  </a:cubicBezTo>
                  <a:cubicBezTo>
                    <a:pt x="11" y="1"/>
                    <a:pt x="13" y="2"/>
                    <a:pt x="13"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1" name="PA_任意多边形 163"/>
            <p:cNvSpPr>
              <a:spLocks/>
            </p:cNvSpPr>
            <p:nvPr>
              <p:custDataLst>
                <p:tags r:id="rId165"/>
              </p:custDataLst>
            </p:nvPr>
          </p:nvSpPr>
          <p:spPr bwMode="auto">
            <a:xfrm>
              <a:off x="5490635" y="3983126"/>
              <a:ext cx="23651" cy="9739"/>
            </a:xfrm>
            <a:custGeom>
              <a:avLst/>
              <a:gdLst>
                <a:gd name="T0" fmla="*/ 3 w 7"/>
                <a:gd name="T1" fmla="*/ 3 h 3"/>
                <a:gd name="T2" fmla="*/ 7 w 7"/>
                <a:gd name="T3" fmla="*/ 0 h 3"/>
                <a:gd name="T4" fmla="*/ 0 w 7"/>
                <a:gd name="T5" fmla="*/ 2 h 3"/>
                <a:gd name="T6" fmla="*/ 3 w 7"/>
                <a:gd name="T7" fmla="*/ 3 h 3"/>
              </a:gdLst>
              <a:ahLst/>
              <a:cxnLst>
                <a:cxn ang="0">
                  <a:pos x="T0" y="T1"/>
                </a:cxn>
                <a:cxn ang="0">
                  <a:pos x="T2" y="T3"/>
                </a:cxn>
                <a:cxn ang="0">
                  <a:pos x="T4" y="T5"/>
                </a:cxn>
                <a:cxn ang="0">
                  <a:pos x="T6" y="T7"/>
                </a:cxn>
              </a:cxnLst>
              <a:rect l="0" t="0" r="r" b="b"/>
              <a:pathLst>
                <a:path w="7" h="3">
                  <a:moveTo>
                    <a:pt x="3" y="3"/>
                  </a:moveTo>
                  <a:cubicBezTo>
                    <a:pt x="5" y="3"/>
                    <a:pt x="6" y="1"/>
                    <a:pt x="7" y="0"/>
                  </a:cubicBezTo>
                  <a:cubicBezTo>
                    <a:pt x="4" y="0"/>
                    <a:pt x="2" y="1"/>
                    <a:pt x="0" y="2"/>
                  </a:cubicBezTo>
                  <a:cubicBezTo>
                    <a:pt x="0" y="3"/>
                    <a:pt x="2" y="3"/>
                    <a:pt x="3" y="3"/>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2" name="PA_任意多边形 164"/>
            <p:cNvSpPr>
              <a:spLocks/>
            </p:cNvSpPr>
            <p:nvPr>
              <p:custDataLst>
                <p:tags r:id="rId166"/>
              </p:custDataLst>
            </p:nvPr>
          </p:nvSpPr>
          <p:spPr bwMode="auto">
            <a:xfrm>
              <a:off x="5375164" y="2454143"/>
              <a:ext cx="43128" cy="33390"/>
            </a:xfrm>
            <a:custGeom>
              <a:avLst/>
              <a:gdLst>
                <a:gd name="T0" fmla="*/ 3 w 13"/>
                <a:gd name="T1" fmla="*/ 2 h 10"/>
                <a:gd name="T2" fmla="*/ 0 w 13"/>
                <a:gd name="T3" fmla="*/ 7 h 10"/>
                <a:gd name="T4" fmla="*/ 4 w 13"/>
                <a:gd name="T5" fmla="*/ 10 h 10"/>
                <a:gd name="T6" fmla="*/ 13 w 13"/>
                <a:gd name="T7" fmla="*/ 6 h 10"/>
                <a:gd name="T8" fmla="*/ 13 w 13"/>
                <a:gd name="T9" fmla="*/ 3 h 10"/>
                <a:gd name="T10" fmla="*/ 6 w 13"/>
                <a:gd name="T11" fmla="*/ 0 h 10"/>
                <a:gd name="T12" fmla="*/ 3 w 13"/>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3" y="2"/>
                  </a:moveTo>
                  <a:cubicBezTo>
                    <a:pt x="3" y="2"/>
                    <a:pt x="0" y="6"/>
                    <a:pt x="0" y="7"/>
                  </a:cubicBezTo>
                  <a:cubicBezTo>
                    <a:pt x="0" y="9"/>
                    <a:pt x="1" y="10"/>
                    <a:pt x="4" y="10"/>
                  </a:cubicBezTo>
                  <a:cubicBezTo>
                    <a:pt x="8" y="10"/>
                    <a:pt x="9" y="8"/>
                    <a:pt x="13" y="6"/>
                  </a:cubicBezTo>
                  <a:cubicBezTo>
                    <a:pt x="13" y="3"/>
                    <a:pt x="13" y="3"/>
                    <a:pt x="13" y="3"/>
                  </a:cubicBezTo>
                  <a:cubicBezTo>
                    <a:pt x="9" y="3"/>
                    <a:pt x="9" y="0"/>
                    <a:pt x="6" y="0"/>
                  </a:cubicBezTo>
                  <a:cubicBezTo>
                    <a:pt x="4" y="0"/>
                    <a:pt x="4" y="2"/>
                    <a:pt x="3" y="2"/>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3" name="PA_任意多边形 165"/>
            <p:cNvSpPr>
              <a:spLocks/>
            </p:cNvSpPr>
            <p:nvPr>
              <p:custDataLst>
                <p:tags r:id="rId167"/>
              </p:custDataLst>
            </p:nvPr>
          </p:nvSpPr>
          <p:spPr bwMode="auto">
            <a:xfrm>
              <a:off x="5599150" y="2415188"/>
              <a:ext cx="36172" cy="36172"/>
            </a:xfrm>
            <a:custGeom>
              <a:avLst/>
              <a:gdLst>
                <a:gd name="T0" fmla="*/ 0 w 11"/>
                <a:gd name="T1" fmla="*/ 4 h 11"/>
                <a:gd name="T2" fmla="*/ 8 w 11"/>
                <a:gd name="T3" fmla="*/ 10 h 11"/>
                <a:gd name="T4" fmla="*/ 11 w 11"/>
                <a:gd name="T5" fmla="*/ 9 h 11"/>
                <a:gd name="T6" fmla="*/ 0 w 11"/>
                <a:gd name="T7" fmla="*/ 4 h 11"/>
              </a:gdLst>
              <a:ahLst/>
              <a:cxnLst>
                <a:cxn ang="0">
                  <a:pos x="T0" y="T1"/>
                </a:cxn>
                <a:cxn ang="0">
                  <a:pos x="T2" y="T3"/>
                </a:cxn>
                <a:cxn ang="0">
                  <a:pos x="T4" y="T5"/>
                </a:cxn>
                <a:cxn ang="0">
                  <a:pos x="T6" y="T7"/>
                </a:cxn>
              </a:cxnLst>
              <a:rect l="0" t="0" r="r" b="b"/>
              <a:pathLst>
                <a:path w="11" h="11">
                  <a:moveTo>
                    <a:pt x="0" y="4"/>
                  </a:moveTo>
                  <a:cubicBezTo>
                    <a:pt x="0" y="7"/>
                    <a:pt x="5" y="10"/>
                    <a:pt x="8" y="10"/>
                  </a:cubicBezTo>
                  <a:cubicBezTo>
                    <a:pt x="8" y="10"/>
                    <a:pt x="11" y="11"/>
                    <a:pt x="11" y="9"/>
                  </a:cubicBezTo>
                  <a:cubicBezTo>
                    <a:pt x="11" y="4"/>
                    <a:pt x="0" y="0"/>
                    <a:pt x="0"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4" name="PA_任意多边形 166"/>
            <p:cNvSpPr>
              <a:spLocks/>
            </p:cNvSpPr>
            <p:nvPr>
              <p:custDataLst>
                <p:tags r:id="rId168"/>
              </p:custDataLst>
            </p:nvPr>
          </p:nvSpPr>
          <p:spPr bwMode="auto">
            <a:xfrm>
              <a:off x="5839830" y="2296932"/>
              <a:ext cx="31998" cy="19477"/>
            </a:xfrm>
            <a:custGeom>
              <a:avLst/>
              <a:gdLst>
                <a:gd name="T0" fmla="*/ 4 w 10"/>
                <a:gd name="T1" fmla="*/ 0 h 6"/>
                <a:gd name="T2" fmla="*/ 0 w 10"/>
                <a:gd name="T3" fmla="*/ 4 h 6"/>
                <a:gd name="T4" fmla="*/ 0 w 10"/>
                <a:gd name="T5" fmla="*/ 6 h 6"/>
                <a:gd name="T6" fmla="*/ 10 w 10"/>
                <a:gd name="T7" fmla="*/ 4 h 6"/>
                <a:gd name="T8" fmla="*/ 4 w 10"/>
                <a:gd name="T9" fmla="*/ 0 h 6"/>
              </a:gdLst>
              <a:ahLst/>
              <a:cxnLst>
                <a:cxn ang="0">
                  <a:pos x="T0" y="T1"/>
                </a:cxn>
                <a:cxn ang="0">
                  <a:pos x="T2" y="T3"/>
                </a:cxn>
                <a:cxn ang="0">
                  <a:pos x="T4" y="T5"/>
                </a:cxn>
                <a:cxn ang="0">
                  <a:pos x="T6" y="T7"/>
                </a:cxn>
                <a:cxn ang="0">
                  <a:pos x="T8" y="T9"/>
                </a:cxn>
              </a:cxnLst>
              <a:rect l="0" t="0" r="r" b="b"/>
              <a:pathLst>
                <a:path w="10" h="6">
                  <a:moveTo>
                    <a:pt x="4" y="0"/>
                  </a:moveTo>
                  <a:cubicBezTo>
                    <a:pt x="2" y="0"/>
                    <a:pt x="0" y="2"/>
                    <a:pt x="0" y="4"/>
                  </a:cubicBezTo>
                  <a:cubicBezTo>
                    <a:pt x="0" y="5"/>
                    <a:pt x="0" y="6"/>
                    <a:pt x="0" y="6"/>
                  </a:cubicBezTo>
                  <a:cubicBezTo>
                    <a:pt x="4" y="6"/>
                    <a:pt x="9" y="5"/>
                    <a:pt x="10" y="4"/>
                  </a:cubicBezTo>
                  <a:cubicBezTo>
                    <a:pt x="8" y="2"/>
                    <a:pt x="7" y="0"/>
                    <a:pt x="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5" name="PA_任意多边形 167"/>
            <p:cNvSpPr>
              <a:spLocks/>
            </p:cNvSpPr>
            <p:nvPr>
              <p:custDataLst>
                <p:tags r:id="rId169"/>
              </p:custDataLst>
            </p:nvPr>
          </p:nvSpPr>
          <p:spPr bwMode="auto">
            <a:xfrm>
              <a:off x="7339562" y="2273281"/>
              <a:ext cx="69561" cy="30607"/>
            </a:xfrm>
            <a:custGeom>
              <a:avLst/>
              <a:gdLst>
                <a:gd name="T0" fmla="*/ 14 w 21"/>
                <a:gd name="T1" fmla="*/ 9 h 9"/>
                <a:gd name="T2" fmla="*/ 21 w 21"/>
                <a:gd name="T3" fmla="*/ 9 h 9"/>
                <a:gd name="T4" fmla="*/ 10 w 21"/>
                <a:gd name="T5" fmla="*/ 0 h 9"/>
                <a:gd name="T6" fmla="*/ 0 w 21"/>
                <a:gd name="T7" fmla="*/ 7 h 9"/>
                <a:gd name="T8" fmla="*/ 1 w 21"/>
                <a:gd name="T9" fmla="*/ 6 h 9"/>
                <a:gd name="T10" fmla="*/ 14 w 21"/>
                <a:gd name="T11" fmla="*/ 9 h 9"/>
              </a:gdLst>
              <a:ahLst/>
              <a:cxnLst>
                <a:cxn ang="0">
                  <a:pos x="T0" y="T1"/>
                </a:cxn>
                <a:cxn ang="0">
                  <a:pos x="T2" y="T3"/>
                </a:cxn>
                <a:cxn ang="0">
                  <a:pos x="T4" y="T5"/>
                </a:cxn>
                <a:cxn ang="0">
                  <a:pos x="T6" y="T7"/>
                </a:cxn>
                <a:cxn ang="0">
                  <a:pos x="T8" y="T9"/>
                </a:cxn>
                <a:cxn ang="0">
                  <a:pos x="T10" y="T11"/>
                </a:cxn>
              </a:cxnLst>
              <a:rect l="0" t="0" r="r" b="b"/>
              <a:pathLst>
                <a:path w="21" h="9">
                  <a:moveTo>
                    <a:pt x="14" y="9"/>
                  </a:moveTo>
                  <a:cubicBezTo>
                    <a:pt x="21" y="9"/>
                    <a:pt x="21" y="9"/>
                    <a:pt x="21" y="9"/>
                  </a:cubicBezTo>
                  <a:cubicBezTo>
                    <a:pt x="21" y="5"/>
                    <a:pt x="16" y="0"/>
                    <a:pt x="10" y="0"/>
                  </a:cubicBezTo>
                  <a:cubicBezTo>
                    <a:pt x="5" y="0"/>
                    <a:pt x="2" y="3"/>
                    <a:pt x="0" y="7"/>
                  </a:cubicBezTo>
                  <a:cubicBezTo>
                    <a:pt x="1" y="6"/>
                    <a:pt x="1" y="6"/>
                    <a:pt x="1" y="6"/>
                  </a:cubicBezTo>
                  <a:cubicBezTo>
                    <a:pt x="5" y="7"/>
                    <a:pt x="10" y="5"/>
                    <a:pt x="14" y="9"/>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6" name="PA_任意多边形 168"/>
            <p:cNvSpPr>
              <a:spLocks/>
            </p:cNvSpPr>
            <p:nvPr>
              <p:custDataLst>
                <p:tags r:id="rId170"/>
              </p:custDataLst>
            </p:nvPr>
          </p:nvSpPr>
          <p:spPr bwMode="auto">
            <a:xfrm>
              <a:off x="7471728" y="2203719"/>
              <a:ext cx="94603" cy="33390"/>
            </a:xfrm>
            <a:custGeom>
              <a:avLst/>
              <a:gdLst>
                <a:gd name="T0" fmla="*/ 19 w 29"/>
                <a:gd name="T1" fmla="*/ 10 h 10"/>
                <a:gd name="T2" fmla="*/ 29 w 29"/>
                <a:gd name="T3" fmla="*/ 7 h 10"/>
                <a:gd name="T4" fmla="*/ 27 w 29"/>
                <a:gd name="T5" fmla="*/ 4 h 10"/>
                <a:gd name="T6" fmla="*/ 0 w 29"/>
                <a:gd name="T7" fmla="*/ 0 h 10"/>
                <a:gd name="T8" fmla="*/ 3 w 29"/>
                <a:gd name="T9" fmla="*/ 2 h 10"/>
                <a:gd name="T10" fmla="*/ 19 w 29"/>
                <a:gd name="T11" fmla="*/ 10 h 10"/>
              </a:gdLst>
              <a:ahLst/>
              <a:cxnLst>
                <a:cxn ang="0">
                  <a:pos x="T0" y="T1"/>
                </a:cxn>
                <a:cxn ang="0">
                  <a:pos x="T2" y="T3"/>
                </a:cxn>
                <a:cxn ang="0">
                  <a:pos x="T4" y="T5"/>
                </a:cxn>
                <a:cxn ang="0">
                  <a:pos x="T6" y="T7"/>
                </a:cxn>
                <a:cxn ang="0">
                  <a:pos x="T8" y="T9"/>
                </a:cxn>
                <a:cxn ang="0">
                  <a:pos x="T10" y="T11"/>
                </a:cxn>
              </a:cxnLst>
              <a:rect l="0" t="0" r="r" b="b"/>
              <a:pathLst>
                <a:path w="29" h="10">
                  <a:moveTo>
                    <a:pt x="19" y="10"/>
                  </a:moveTo>
                  <a:cubicBezTo>
                    <a:pt x="23" y="10"/>
                    <a:pt x="29" y="9"/>
                    <a:pt x="29" y="7"/>
                  </a:cubicBezTo>
                  <a:cubicBezTo>
                    <a:pt x="29" y="5"/>
                    <a:pt x="28" y="4"/>
                    <a:pt x="27" y="4"/>
                  </a:cubicBezTo>
                  <a:cubicBezTo>
                    <a:pt x="26" y="4"/>
                    <a:pt x="2" y="1"/>
                    <a:pt x="0" y="0"/>
                  </a:cubicBezTo>
                  <a:cubicBezTo>
                    <a:pt x="3" y="2"/>
                    <a:pt x="3" y="2"/>
                    <a:pt x="3" y="2"/>
                  </a:cubicBezTo>
                  <a:cubicBezTo>
                    <a:pt x="3" y="7"/>
                    <a:pt x="13" y="10"/>
                    <a:pt x="19" y="1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7" name="PA_任意多边形 169"/>
            <p:cNvSpPr>
              <a:spLocks/>
            </p:cNvSpPr>
            <p:nvPr>
              <p:custDataLst>
                <p:tags r:id="rId171"/>
              </p:custDataLst>
            </p:nvPr>
          </p:nvSpPr>
          <p:spPr bwMode="auto">
            <a:xfrm>
              <a:off x="7336780" y="2251021"/>
              <a:ext cx="19477" cy="22260"/>
            </a:xfrm>
            <a:custGeom>
              <a:avLst/>
              <a:gdLst>
                <a:gd name="T0" fmla="*/ 6 w 6"/>
                <a:gd name="T1" fmla="*/ 4 h 7"/>
                <a:gd name="T2" fmla="*/ 0 w 6"/>
                <a:gd name="T3" fmla="*/ 4 h 7"/>
                <a:gd name="T4" fmla="*/ 3 w 6"/>
                <a:gd name="T5" fmla="*/ 7 h 7"/>
                <a:gd name="T6" fmla="*/ 6 w 6"/>
                <a:gd name="T7" fmla="*/ 4 h 7"/>
              </a:gdLst>
              <a:ahLst/>
              <a:cxnLst>
                <a:cxn ang="0">
                  <a:pos x="T0" y="T1"/>
                </a:cxn>
                <a:cxn ang="0">
                  <a:pos x="T2" y="T3"/>
                </a:cxn>
                <a:cxn ang="0">
                  <a:pos x="T4" y="T5"/>
                </a:cxn>
                <a:cxn ang="0">
                  <a:pos x="T6" y="T7"/>
                </a:cxn>
              </a:cxnLst>
              <a:rect l="0" t="0" r="r" b="b"/>
              <a:pathLst>
                <a:path w="6" h="7">
                  <a:moveTo>
                    <a:pt x="6" y="4"/>
                  </a:moveTo>
                  <a:cubicBezTo>
                    <a:pt x="6" y="1"/>
                    <a:pt x="0" y="0"/>
                    <a:pt x="0" y="4"/>
                  </a:cubicBezTo>
                  <a:cubicBezTo>
                    <a:pt x="0" y="6"/>
                    <a:pt x="0" y="7"/>
                    <a:pt x="3" y="7"/>
                  </a:cubicBezTo>
                  <a:cubicBezTo>
                    <a:pt x="4" y="7"/>
                    <a:pt x="6" y="6"/>
                    <a:pt x="6" y="4"/>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8" name="PA_任意多边形 170"/>
            <p:cNvSpPr>
              <a:spLocks/>
            </p:cNvSpPr>
            <p:nvPr>
              <p:custDataLst>
                <p:tags r:id="rId172"/>
              </p:custDataLst>
            </p:nvPr>
          </p:nvSpPr>
          <p:spPr bwMode="auto">
            <a:xfrm>
              <a:off x="2998965" y="3089944"/>
              <a:ext cx="52866" cy="26434"/>
            </a:xfrm>
            <a:custGeom>
              <a:avLst/>
              <a:gdLst>
                <a:gd name="T0" fmla="*/ 16 w 16"/>
                <a:gd name="T1" fmla="*/ 7 h 8"/>
                <a:gd name="T2" fmla="*/ 0 w 16"/>
                <a:gd name="T3" fmla="*/ 1 h 8"/>
                <a:gd name="T4" fmla="*/ 13 w 16"/>
                <a:gd name="T5" fmla="*/ 8 h 8"/>
                <a:gd name="T6" fmla="*/ 16 w 16"/>
                <a:gd name="T7" fmla="*/ 7 h 8"/>
              </a:gdLst>
              <a:ahLst/>
              <a:cxnLst>
                <a:cxn ang="0">
                  <a:pos x="T0" y="T1"/>
                </a:cxn>
                <a:cxn ang="0">
                  <a:pos x="T2" y="T3"/>
                </a:cxn>
                <a:cxn ang="0">
                  <a:pos x="T4" y="T5"/>
                </a:cxn>
                <a:cxn ang="0">
                  <a:pos x="T6" y="T7"/>
                </a:cxn>
              </a:cxnLst>
              <a:rect l="0" t="0" r="r" b="b"/>
              <a:pathLst>
                <a:path w="16" h="8">
                  <a:moveTo>
                    <a:pt x="16" y="7"/>
                  </a:moveTo>
                  <a:cubicBezTo>
                    <a:pt x="11" y="4"/>
                    <a:pt x="7" y="0"/>
                    <a:pt x="0" y="1"/>
                  </a:cubicBezTo>
                  <a:cubicBezTo>
                    <a:pt x="3" y="3"/>
                    <a:pt x="9" y="8"/>
                    <a:pt x="13" y="8"/>
                  </a:cubicBezTo>
                  <a:cubicBezTo>
                    <a:pt x="15" y="8"/>
                    <a:pt x="16" y="8"/>
                    <a:pt x="16"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69" name="PA_任意多边形 171"/>
            <p:cNvSpPr>
              <a:spLocks/>
            </p:cNvSpPr>
            <p:nvPr>
              <p:custDataLst>
                <p:tags r:id="rId173"/>
              </p:custDataLst>
            </p:nvPr>
          </p:nvSpPr>
          <p:spPr bwMode="auto">
            <a:xfrm>
              <a:off x="3003139" y="3176202"/>
              <a:ext cx="45910" cy="23651"/>
            </a:xfrm>
            <a:custGeom>
              <a:avLst/>
              <a:gdLst>
                <a:gd name="T0" fmla="*/ 1 w 14"/>
                <a:gd name="T1" fmla="*/ 0 h 7"/>
                <a:gd name="T2" fmla="*/ 0 w 14"/>
                <a:gd name="T3" fmla="*/ 1 h 7"/>
                <a:gd name="T4" fmla="*/ 11 w 14"/>
                <a:gd name="T5" fmla="*/ 7 h 7"/>
                <a:gd name="T6" fmla="*/ 14 w 14"/>
                <a:gd name="T7" fmla="*/ 5 h 7"/>
                <a:gd name="T8" fmla="*/ 14 w 14"/>
                <a:gd name="T9" fmla="*/ 3 h 7"/>
                <a:gd name="T10" fmla="*/ 6 w 14"/>
                <a:gd name="T11" fmla="*/ 3 h 7"/>
                <a:gd name="T12" fmla="*/ 1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1" y="0"/>
                  </a:moveTo>
                  <a:cubicBezTo>
                    <a:pt x="1" y="0"/>
                    <a:pt x="0" y="1"/>
                    <a:pt x="0" y="1"/>
                  </a:cubicBezTo>
                  <a:cubicBezTo>
                    <a:pt x="0" y="3"/>
                    <a:pt x="9" y="7"/>
                    <a:pt x="11" y="7"/>
                  </a:cubicBezTo>
                  <a:cubicBezTo>
                    <a:pt x="11" y="7"/>
                    <a:pt x="14" y="6"/>
                    <a:pt x="14" y="5"/>
                  </a:cubicBezTo>
                  <a:cubicBezTo>
                    <a:pt x="14" y="4"/>
                    <a:pt x="14" y="3"/>
                    <a:pt x="14" y="3"/>
                  </a:cubicBezTo>
                  <a:cubicBezTo>
                    <a:pt x="6" y="3"/>
                    <a:pt x="6" y="3"/>
                    <a:pt x="6" y="3"/>
                  </a:cubicBezTo>
                  <a:cubicBezTo>
                    <a:pt x="4" y="3"/>
                    <a:pt x="2" y="2"/>
                    <a:pt x="1"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70" name="PA_任意多边形 172"/>
            <p:cNvSpPr>
              <a:spLocks/>
            </p:cNvSpPr>
            <p:nvPr>
              <p:custDataLst>
                <p:tags r:id="rId174"/>
              </p:custDataLst>
            </p:nvPr>
          </p:nvSpPr>
          <p:spPr bwMode="auto">
            <a:xfrm>
              <a:off x="3061570" y="3176202"/>
              <a:ext cx="26433" cy="33390"/>
            </a:xfrm>
            <a:custGeom>
              <a:avLst/>
              <a:gdLst>
                <a:gd name="T0" fmla="*/ 8 w 8"/>
                <a:gd name="T1" fmla="*/ 7 h 10"/>
                <a:gd name="T2" fmla="*/ 8 w 8"/>
                <a:gd name="T3" fmla="*/ 6 h 10"/>
                <a:gd name="T4" fmla="*/ 7 w 8"/>
                <a:gd name="T5" fmla="*/ 2 h 10"/>
                <a:gd name="T6" fmla="*/ 6 w 8"/>
                <a:gd name="T7" fmla="*/ 0 h 10"/>
                <a:gd name="T8" fmla="*/ 0 w 8"/>
                <a:gd name="T9" fmla="*/ 8 h 10"/>
                <a:gd name="T10" fmla="*/ 4 w 8"/>
                <a:gd name="T11" fmla="*/ 10 h 10"/>
                <a:gd name="T12" fmla="*/ 8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8" y="7"/>
                  </a:moveTo>
                  <a:cubicBezTo>
                    <a:pt x="8" y="7"/>
                    <a:pt x="8" y="6"/>
                    <a:pt x="8" y="6"/>
                  </a:cubicBezTo>
                  <a:cubicBezTo>
                    <a:pt x="4" y="6"/>
                    <a:pt x="7" y="4"/>
                    <a:pt x="7" y="2"/>
                  </a:cubicBezTo>
                  <a:cubicBezTo>
                    <a:pt x="7" y="1"/>
                    <a:pt x="6" y="1"/>
                    <a:pt x="6" y="0"/>
                  </a:cubicBezTo>
                  <a:cubicBezTo>
                    <a:pt x="3" y="1"/>
                    <a:pt x="0" y="6"/>
                    <a:pt x="0" y="8"/>
                  </a:cubicBezTo>
                  <a:cubicBezTo>
                    <a:pt x="0" y="9"/>
                    <a:pt x="1" y="10"/>
                    <a:pt x="4" y="10"/>
                  </a:cubicBezTo>
                  <a:cubicBezTo>
                    <a:pt x="6" y="10"/>
                    <a:pt x="8" y="9"/>
                    <a:pt x="8" y="7"/>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sp>
          <p:nvSpPr>
            <p:cNvPr id="171" name="PA_任意多边形 173"/>
            <p:cNvSpPr>
              <a:spLocks/>
            </p:cNvSpPr>
            <p:nvPr>
              <p:custDataLst>
                <p:tags r:id="rId175"/>
              </p:custDataLst>
            </p:nvPr>
          </p:nvSpPr>
          <p:spPr bwMode="auto">
            <a:xfrm>
              <a:off x="817537" y="2788043"/>
              <a:ext cx="33389" cy="15304"/>
            </a:xfrm>
            <a:custGeom>
              <a:avLst/>
              <a:gdLst>
                <a:gd name="T0" fmla="*/ 7 w 10"/>
                <a:gd name="T1" fmla="*/ 0 h 5"/>
                <a:gd name="T2" fmla="*/ 3 w 10"/>
                <a:gd name="T3" fmla="*/ 1 h 5"/>
                <a:gd name="T4" fmla="*/ 0 w 10"/>
                <a:gd name="T5" fmla="*/ 1 h 5"/>
                <a:gd name="T6" fmla="*/ 3 w 10"/>
                <a:gd name="T7" fmla="*/ 5 h 5"/>
                <a:gd name="T8" fmla="*/ 10 w 10"/>
                <a:gd name="T9" fmla="*/ 5 h 5"/>
                <a:gd name="T10" fmla="*/ 7 w 10"/>
                <a:gd name="T11" fmla="*/ 0 h 5"/>
              </a:gdLst>
              <a:ahLst/>
              <a:cxnLst>
                <a:cxn ang="0">
                  <a:pos x="T0" y="T1"/>
                </a:cxn>
                <a:cxn ang="0">
                  <a:pos x="T2" y="T3"/>
                </a:cxn>
                <a:cxn ang="0">
                  <a:pos x="T4" y="T5"/>
                </a:cxn>
                <a:cxn ang="0">
                  <a:pos x="T6" y="T7"/>
                </a:cxn>
                <a:cxn ang="0">
                  <a:pos x="T8" y="T9"/>
                </a:cxn>
                <a:cxn ang="0">
                  <a:pos x="T10" y="T11"/>
                </a:cxn>
              </a:cxnLst>
              <a:rect l="0" t="0" r="r" b="b"/>
              <a:pathLst>
                <a:path w="10" h="5">
                  <a:moveTo>
                    <a:pt x="7" y="0"/>
                  </a:moveTo>
                  <a:cubicBezTo>
                    <a:pt x="5" y="0"/>
                    <a:pt x="4" y="1"/>
                    <a:pt x="3" y="1"/>
                  </a:cubicBezTo>
                  <a:cubicBezTo>
                    <a:pt x="0" y="1"/>
                    <a:pt x="0" y="1"/>
                    <a:pt x="0" y="1"/>
                  </a:cubicBezTo>
                  <a:cubicBezTo>
                    <a:pt x="0" y="1"/>
                    <a:pt x="2" y="5"/>
                    <a:pt x="3" y="5"/>
                  </a:cubicBezTo>
                  <a:cubicBezTo>
                    <a:pt x="10" y="5"/>
                    <a:pt x="10" y="5"/>
                    <a:pt x="10" y="5"/>
                  </a:cubicBezTo>
                  <a:cubicBezTo>
                    <a:pt x="10" y="1"/>
                    <a:pt x="9" y="0"/>
                    <a:pt x="7" y="0"/>
                  </a:cubicBezTo>
                  <a:close/>
                </a:path>
              </a:pathLst>
            </a:custGeom>
            <a:grpFill/>
            <a:ln>
              <a:noFill/>
            </a:ln>
          </p:spPr>
          <p:txBody>
            <a:bodyPr vert="horz" wrap="square" lIns="91440" tIns="45720" rIns="91440" bIns="45720" numCol="1" anchor="t" anchorCtr="0" compatLnSpc="1">
              <a:prstTxWarp prst="textNoShape">
                <a:avLst/>
              </a:prstTxWarp>
            </a:bodyPr>
            <a:lstStyle/>
            <a:p>
              <a:endParaRPr lang="bg-BG"/>
            </a:p>
          </p:txBody>
        </p:sp>
      </p:grpSp>
      <p:sp>
        <p:nvSpPr>
          <p:cNvPr id="172" name="PA_任意多边形 192"/>
          <p:cNvSpPr>
            <a:spLocks noChangeArrowheads="1"/>
          </p:cNvSpPr>
          <p:nvPr>
            <p:custDataLst>
              <p:tags r:id="rId3"/>
            </p:custDataLst>
          </p:nvPr>
        </p:nvSpPr>
        <p:spPr bwMode="auto">
          <a:xfrm>
            <a:off x="8171364" y="1103972"/>
            <a:ext cx="625634" cy="851562"/>
          </a:xfrm>
          <a:custGeom>
            <a:avLst/>
            <a:gdLst>
              <a:gd name="T0" fmla="*/ 79 w 159"/>
              <a:gd name="T1" fmla="*/ 217 h 218"/>
              <a:gd name="T2" fmla="*/ 79 w 159"/>
              <a:gd name="T3" fmla="*/ 217 h 218"/>
              <a:gd name="T4" fmla="*/ 79 w 159"/>
              <a:gd name="T5" fmla="*/ 217 h 218"/>
              <a:gd name="T6" fmla="*/ 66 w 159"/>
              <a:gd name="T7" fmla="*/ 210 h 218"/>
              <a:gd name="T8" fmla="*/ 66 w 159"/>
              <a:gd name="T9" fmla="*/ 210 h 218"/>
              <a:gd name="T10" fmla="*/ 0 w 159"/>
              <a:gd name="T11" fmla="*/ 83 h 218"/>
              <a:gd name="T12" fmla="*/ 0 w 159"/>
              <a:gd name="T13" fmla="*/ 83 h 218"/>
              <a:gd name="T14" fmla="*/ 79 w 159"/>
              <a:gd name="T15" fmla="*/ 0 h 218"/>
              <a:gd name="T16" fmla="*/ 79 w 159"/>
              <a:gd name="T17" fmla="*/ 0 h 218"/>
              <a:gd name="T18" fmla="*/ 158 w 159"/>
              <a:gd name="T19" fmla="*/ 83 h 218"/>
              <a:gd name="T20" fmla="*/ 158 w 159"/>
              <a:gd name="T21" fmla="*/ 83 h 218"/>
              <a:gd name="T22" fmla="*/ 92 w 159"/>
              <a:gd name="T23" fmla="*/ 210 h 218"/>
              <a:gd name="T24" fmla="*/ 92 w 159"/>
              <a:gd name="T25" fmla="*/ 210 h 218"/>
              <a:gd name="T26" fmla="*/ 92 w 159"/>
              <a:gd name="T27" fmla="*/ 210 h 218"/>
              <a:gd name="T28" fmla="*/ 79 w 159"/>
              <a:gd name="T29" fmla="*/ 217 h 218"/>
              <a:gd name="T30" fmla="*/ 79 w 159"/>
              <a:gd name="T31" fmla="*/ 8 h 218"/>
              <a:gd name="T32" fmla="*/ 79 w 159"/>
              <a:gd name="T33" fmla="*/ 8 h 218"/>
              <a:gd name="T34" fmla="*/ 8 w 159"/>
              <a:gd name="T35" fmla="*/ 83 h 218"/>
              <a:gd name="T36" fmla="*/ 8 w 159"/>
              <a:gd name="T37" fmla="*/ 83 h 218"/>
              <a:gd name="T38" fmla="*/ 72 w 159"/>
              <a:gd name="T39" fmla="*/ 205 h 218"/>
              <a:gd name="T40" fmla="*/ 72 w 159"/>
              <a:gd name="T41" fmla="*/ 205 h 218"/>
              <a:gd name="T42" fmla="*/ 79 w 159"/>
              <a:gd name="T43" fmla="*/ 209 h 218"/>
              <a:gd name="T44" fmla="*/ 79 w 159"/>
              <a:gd name="T45" fmla="*/ 209 h 218"/>
              <a:gd name="T46" fmla="*/ 79 w 159"/>
              <a:gd name="T47" fmla="*/ 209 h 218"/>
              <a:gd name="T48" fmla="*/ 86 w 159"/>
              <a:gd name="T49" fmla="*/ 205 h 218"/>
              <a:gd name="T50" fmla="*/ 86 w 159"/>
              <a:gd name="T51" fmla="*/ 205 h 218"/>
              <a:gd name="T52" fmla="*/ 150 w 159"/>
              <a:gd name="T53" fmla="*/ 83 h 218"/>
              <a:gd name="T54" fmla="*/ 150 w 159"/>
              <a:gd name="T55" fmla="*/ 83 h 218"/>
              <a:gd name="T56" fmla="*/ 79 w 159"/>
              <a:gd name="T57" fmla="*/ 8 h 218"/>
              <a:gd name="T58" fmla="*/ 79 w 159"/>
              <a:gd name="T59" fmla="*/ 130 h 218"/>
              <a:gd name="T60" fmla="*/ 79 w 159"/>
              <a:gd name="T61" fmla="*/ 130 h 218"/>
              <a:gd name="T62" fmla="*/ 43 w 159"/>
              <a:gd name="T63" fmla="*/ 42 h 218"/>
              <a:gd name="T64" fmla="*/ 43 w 159"/>
              <a:gd name="T65" fmla="*/ 42 h 218"/>
              <a:gd name="T66" fmla="*/ 130 w 159"/>
              <a:gd name="T67" fmla="*/ 78 h 218"/>
              <a:gd name="T68" fmla="*/ 130 w 159"/>
              <a:gd name="T69" fmla="*/ 78 h 218"/>
              <a:gd name="T70" fmla="*/ 79 w 159"/>
              <a:gd name="T71" fmla="*/ 130 h 218"/>
              <a:gd name="T72" fmla="*/ 79 w 159"/>
              <a:gd name="T73" fmla="*/ 35 h 218"/>
              <a:gd name="T74" fmla="*/ 79 w 159"/>
              <a:gd name="T75" fmla="*/ 35 h 218"/>
              <a:gd name="T76" fmla="*/ 48 w 159"/>
              <a:gd name="T77" fmla="*/ 109 h 218"/>
              <a:gd name="T78" fmla="*/ 48 w 159"/>
              <a:gd name="T79" fmla="*/ 109 h 218"/>
              <a:gd name="T80" fmla="*/ 122 w 159"/>
              <a:gd name="T81" fmla="*/ 78 h 218"/>
              <a:gd name="T82" fmla="*/ 122 w 159"/>
              <a:gd name="T83" fmla="*/ 78 h 218"/>
              <a:gd name="T84" fmla="*/ 79 w 159"/>
              <a:gd name="T85" fmla="*/ 3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18">
                <a:moveTo>
                  <a:pt x="79" y="217"/>
                </a:moveTo>
                <a:lnTo>
                  <a:pt x="79" y="217"/>
                </a:lnTo>
                <a:lnTo>
                  <a:pt x="79" y="217"/>
                </a:lnTo>
                <a:cubicBezTo>
                  <a:pt x="74" y="216"/>
                  <a:pt x="69" y="214"/>
                  <a:pt x="66" y="210"/>
                </a:cubicBezTo>
                <a:lnTo>
                  <a:pt x="66" y="210"/>
                </a:lnTo>
                <a:cubicBezTo>
                  <a:pt x="34" y="172"/>
                  <a:pt x="0" y="127"/>
                  <a:pt x="0" y="83"/>
                </a:cubicBezTo>
                <a:lnTo>
                  <a:pt x="0" y="83"/>
                </a:lnTo>
                <a:cubicBezTo>
                  <a:pt x="0" y="37"/>
                  <a:pt x="35" y="0"/>
                  <a:pt x="79" y="0"/>
                </a:cubicBezTo>
                <a:lnTo>
                  <a:pt x="79" y="0"/>
                </a:lnTo>
                <a:cubicBezTo>
                  <a:pt x="122" y="0"/>
                  <a:pt x="158" y="37"/>
                  <a:pt x="158" y="83"/>
                </a:cubicBezTo>
                <a:lnTo>
                  <a:pt x="158" y="83"/>
                </a:lnTo>
                <a:cubicBezTo>
                  <a:pt x="158" y="127"/>
                  <a:pt x="124" y="172"/>
                  <a:pt x="92" y="210"/>
                </a:cubicBezTo>
                <a:lnTo>
                  <a:pt x="92" y="210"/>
                </a:lnTo>
                <a:lnTo>
                  <a:pt x="92" y="210"/>
                </a:lnTo>
                <a:cubicBezTo>
                  <a:pt x="89" y="214"/>
                  <a:pt x="84" y="216"/>
                  <a:pt x="79" y="217"/>
                </a:cubicBezTo>
                <a:close/>
                <a:moveTo>
                  <a:pt x="79" y="8"/>
                </a:moveTo>
                <a:lnTo>
                  <a:pt x="79" y="8"/>
                </a:lnTo>
                <a:cubicBezTo>
                  <a:pt x="40" y="8"/>
                  <a:pt x="8" y="42"/>
                  <a:pt x="8" y="83"/>
                </a:cubicBezTo>
                <a:lnTo>
                  <a:pt x="8" y="83"/>
                </a:lnTo>
                <a:cubicBezTo>
                  <a:pt x="8" y="125"/>
                  <a:pt x="41" y="168"/>
                  <a:pt x="72" y="205"/>
                </a:cubicBezTo>
                <a:lnTo>
                  <a:pt x="72" y="205"/>
                </a:lnTo>
                <a:cubicBezTo>
                  <a:pt x="74" y="207"/>
                  <a:pt x="76" y="208"/>
                  <a:pt x="79" y="209"/>
                </a:cubicBezTo>
                <a:lnTo>
                  <a:pt x="79" y="209"/>
                </a:lnTo>
                <a:lnTo>
                  <a:pt x="79" y="209"/>
                </a:lnTo>
                <a:cubicBezTo>
                  <a:pt x="82" y="208"/>
                  <a:pt x="84" y="207"/>
                  <a:pt x="86" y="205"/>
                </a:cubicBezTo>
                <a:lnTo>
                  <a:pt x="86" y="205"/>
                </a:lnTo>
                <a:cubicBezTo>
                  <a:pt x="117" y="168"/>
                  <a:pt x="150" y="125"/>
                  <a:pt x="150" y="83"/>
                </a:cubicBezTo>
                <a:lnTo>
                  <a:pt x="150" y="83"/>
                </a:lnTo>
                <a:cubicBezTo>
                  <a:pt x="150" y="42"/>
                  <a:pt x="118" y="8"/>
                  <a:pt x="79" y="8"/>
                </a:cubicBezTo>
                <a:close/>
                <a:moveTo>
                  <a:pt x="79" y="130"/>
                </a:moveTo>
                <a:lnTo>
                  <a:pt x="79" y="130"/>
                </a:lnTo>
                <a:cubicBezTo>
                  <a:pt x="33" y="130"/>
                  <a:pt x="10" y="74"/>
                  <a:pt x="43" y="42"/>
                </a:cubicBezTo>
                <a:lnTo>
                  <a:pt x="43" y="42"/>
                </a:lnTo>
                <a:cubicBezTo>
                  <a:pt x="75" y="9"/>
                  <a:pt x="130" y="32"/>
                  <a:pt x="130" y="78"/>
                </a:cubicBezTo>
                <a:lnTo>
                  <a:pt x="130" y="78"/>
                </a:lnTo>
                <a:cubicBezTo>
                  <a:pt x="130" y="107"/>
                  <a:pt x="107" y="130"/>
                  <a:pt x="79" y="130"/>
                </a:cubicBezTo>
                <a:close/>
                <a:moveTo>
                  <a:pt x="79" y="35"/>
                </a:moveTo>
                <a:lnTo>
                  <a:pt x="79" y="35"/>
                </a:lnTo>
                <a:cubicBezTo>
                  <a:pt x="40" y="35"/>
                  <a:pt x="21" y="82"/>
                  <a:pt x="48" y="109"/>
                </a:cubicBezTo>
                <a:lnTo>
                  <a:pt x="48" y="109"/>
                </a:lnTo>
                <a:cubicBezTo>
                  <a:pt x="76" y="136"/>
                  <a:pt x="122" y="117"/>
                  <a:pt x="122" y="78"/>
                </a:cubicBezTo>
                <a:lnTo>
                  <a:pt x="122" y="78"/>
                </a:lnTo>
                <a:cubicBezTo>
                  <a:pt x="122" y="55"/>
                  <a:pt x="103" y="35"/>
                  <a:pt x="79" y="35"/>
                </a:cubicBezTo>
                <a:close/>
              </a:path>
            </a:pathLst>
          </a:custGeom>
          <a:solidFill>
            <a:srgbClr val="0EA9E2"/>
          </a:solidFill>
          <a:ln>
            <a:noFill/>
          </a:ln>
          <a:effectLst/>
        </p:spPr>
        <p:txBody>
          <a:bodyPr wrap="none" anchor="ctr"/>
          <a:lstStyle/>
          <a:p>
            <a:endParaRPr lang="en-US"/>
          </a:p>
        </p:txBody>
      </p:sp>
      <p:sp>
        <p:nvSpPr>
          <p:cNvPr id="174" name="PA_任意多边形 192"/>
          <p:cNvSpPr>
            <a:spLocks noChangeArrowheads="1"/>
          </p:cNvSpPr>
          <p:nvPr>
            <p:custDataLst>
              <p:tags r:id="rId4"/>
            </p:custDataLst>
          </p:nvPr>
        </p:nvSpPr>
        <p:spPr bwMode="auto">
          <a:xfrm>
            <a:off x="3838228" y="3663644"/>
            <a:ext cx="625634" cy="851562"/>
          </a:xfrm>
          <a:custGeom>
            <a:avLst/>
            <a:gdLst>
              <a:gd name="T0" fmla="*/ 79 w 159"/>
              <a:gd name="T1" fmla="*/ 217 h 218"/>
              <a:gd name="T2" fmla="*/ 79 w 159"/>
              <a:gd name="T3" fmla="*/ 217 h 218"/>
              <a:gd name="T4" fmla="*/ 79 w 159"/>
              <a:gd name="T5" fmla="*/ 217 h 218"/>
              <a:gd name="T6" fmla="*/ 66 w 159"/>
              <a:gd name="T7" fmla="*/ 210 h 218"/>
              <a:gd name="T8" fmla="*/ 66 w 159"/>
              <a:gd name="T9" fmla="*/ 210 h 218"/>
              <a:gd name="T10" fmla="*/ 0 w 159"/>
              <a:gd name="T11" fmla="*/ 83 h 218"/>
              <a:gd name="T12" fmla="*/ 0 w 159"/>
              <a:gd name="T13" fmla="*/ 83 h 218"/>
              <a:gd name="T14" fmla="*/ 79 w 159"/>
              <a:gd name="T15" fmla="*/ 0 h 218"/>
              <a:gd name="T16" fmla="*/ 79 w 159"/>
              <a:gd name="T17" fmla="*/ 0 h 218"/>
              <a:gd name="T18" fmla="*/ 158 w 159"/>
              <a:gd name="T19" fmla="*/ 83 h 218"/>
              <a:gd name="T20" fmla="*/ 158 w 159"/>
              <a:gd name="T21" fmla="*/ 83 h 218"/>
              <a:gd name="T22" fmla="*/ 92 w 159"/>
              <a:gd name="T23" fmla="*/ 210 h 218"/>
              <a:gd name="T24" fmla="*/ 92 w 159"/>
              <a:gd name="T25" fmla="*/ 210 h 218"/>
              <a:gd name="T26" fmla="*/ 92 w 159"/>
              <a:gd name="T27" fmla="*/ 210 h 218"/>
              <a:gd name="T28" fmla="*/ 79 w 159"/>
              <a:gd name="T29" fmla="*/ 217 h 218"/>
              <a:gd name="T30" fmla="*/ 79 w 159"/>
              <a:gd name="T31" fmla="*/ 8 h 218"/>
              <a:gd name="T32" fmla="*/ 79 w 159"/>
              <a:gd name="T33" fmla="*/ 8 h 218"/>
              <a:gd name="T34" fmla="*/ 8 w 159"/>
              <a:gd name="T35" fmla="*/ 83 h 218"/>
              <a:gd name="T36" fmla="*/ 8 w 159"/>
              <a:gd name="T37" fmla="*/ 83 h 218"/>
              <a:gd name="T38" fmla="*/ 72 w 159"/>
              <a:gd name="T39" fmla="*/ 205 h 218"/>
              <a:gd name="T40" fmla="*/ 72 w 159"/>
              <a:gd name="T41" fmla="*/ 205 h 218"/>
              <a:gd name="T42" fmla="*/ 79 w 159"/>
              <a:gd name="T43" fmla="*/ 209 h 218"/>
              <a:gd name="T44" fmla="*/ 79 w 159"/>
              <a:gd name="T45" fmla="*/ 209 h 218"/>
              <a:gd name="T46" fmla="*/ 79 w 159"/>
              <a:gd name="T47" fmla="*/ 209 h 218"/>
              <a:gd name="T48" fmla="*/ 86 w 159"/>
              <a:gd name="T49" fmla="*/ 205 h 218"/>
              <a:gd name="T50" fmla="*/ 86 w 159"/>
              <a:gd name="T51" fmla="*/ 205 h 218"/>
              <a:gd name="T52" fmla="*/ 150 w 159"/>
              <a:gd name="T53" fmla="*/ 83 h 218"/>
              <a:gd name="T54" fmla="*/ 150 w 159"/>
              <a:gd name="T55" fmla="*/ 83 h 218"/>
              <a:gd name="T56" fmla="*/ 79 w 159"/>
              <a:gd name="T57" fmla="*/ 8 h 218"/>
              <a:gd name="T58" fmla="*/ 79 w 159"/>
              <a:gd name="T59" fmla="*/ 130 h 218"/>
              <a:gd name="T60" fmla="*/ 79 w 159"/>
              <a:gd name="T61" fmla="*/ 130 h 218"/>
              <a:gd name="T62" fmla="*/ 43 w 159"/>
              <a:gd name="T63" fmla="*/ 42 h 218"/>
              <a:gd name="T64" fmla="*/ 43 w 159"/>
              <a:gd name="T65" fmla="*/ 42 h 218"/>
              <a:gd name="T66" fmla="*/ 130 w 159"/>
              <a:gd name="T67" fmla="*/ 78 h 218"/>
              <a:gd name="T68" fmla="*/ 130 w 159"/>
              <a:gd name="T69" fmla="*/ 78 h 218"/>
              <a:gd name="T70" fmla="*/ 79 w 159"/>
              <a:gd name="T71" fmla="*/ 130 h 218"/>
              <a:gd name="T72" fmla="*/ 79 w 159"/>
              <a:gd name="T73" fmla="*/ 35 h 218"/>
              <a:gd name="T74" fmla="*/ 79 w 159"/>
              <a:gd name="T75" fmla="*/ 35 h 218"/>
              <a:gd name="T76" fmla="*/ 48 w 159"/>
              <a:gd name="T77" fmla="*/ 109 h 218"/>
              <a:gd name="T78" fmla="*/ 48 w 159"/>
              <a:gd name="T79" fmla="*/ 109 h 218"/>
              <a:gd name="T80" fmla="*/ 122 w 159"/>
              <a:gd name="T81" fmla="*/ 78 h 218"/>
              <a:gd name="T82" fmla="*/ 122 w 159"/>
              <a:gd name="T83" fmla="*/ 78 h 218"/>
              <a:gd name="T84" fmla="*/ 79 w 159"/>
              <a:gd name="T85" fmla="*/ 3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18">
                <a:moveTo>
                  <a:pt x="79" y="217"/>
                </a:moveTo>
                <a:lnTo>
                  <a:pt x="79" y="217"/>
                </a:lnTo>
                <a:lnTo>
                  <a:pt x="79" y="217"/>
                </a:lnTo>
                <a:cubicBezTo>
                  <a:pt x="74" y="216"/>
                  <a:pt x="69" y="214"/>
                  <a:pt x="66" y="210"/>
                </a:cubicBezTo>
                <a:lnTo>
                  <a:pt x="66" y="210"/>
                </a:lnTo>
                <a:cubicBezTo>
                  <a:pt x="34" y="172"/>
                  <a:pt x="0" y="127"/>
                  <a:pt x="0" y="83"/>
                </a:cubicBezTo>
                <a:lnTo>
                  <a:pt x="0" y="83"/>
                </a:lnTo>
                <a:cubicBezTo>
                  <a:pt x="0" y="37"/>
                  <a:pt x="35" y="0"/>
                  <a:pt x="79" y="0"/>
                </a:cubicBezTo>
                <a:lnTo>
                  <a:pt x="79" y="0"/>
                </a:lnTo>
                <a:cubicBezTo>
                  <a:pt x="122" y="0"/>
                  <a:pt x="158" y="37"/>
                  <a:pt x="158" y="83"/>
                </a:cubicBezTo>
                <a:lnTo>
                  <a:pt x="158" y="83"/>
                </a:lnTo>
                <a:cubicBezTo>
                  <a:pt x="158" y="127"/>
                  <a:pt x="124" y="172"/>
                  <a:pt x="92" y="210"/>
                </a:cubicBezTo>
                <a:lnTo>
                  <a:pt x="92" y="210"/>
                </a:lnTo>
                <a:lnTo>
                  <a:pt x="92" y="210"/>
                </a:lnTo>
                <a:cubicBezTo>
                  <a:pt x="89" y="214"/>
                  <a:pt x="84" y="216"/>
                  <a:pt x="79" y="217"/>
                </a:cubicBezTo>
                <a:close/>
                <a:moveTo>
                  <a:pt x="79" y="8"/>
                </a:moveTo>
                <a:lnTo>
                  <a:pt x="79" y="8"/>
                </a:lnTo>
                <a:cubicBezTo>
                  <a:pt x="40" y="8"/>
                  <a:pt x="8" y="42"/>
                  <a:pt x="8" y="83"/>
                </a:cubicBezTo>
                <a:lnTo>
                  <a:pt x="8" y="83"/>
                </a:lnTo>
                <a:cubicBezTo>
                  <a:pt x="8" y="125"/>
                  <a:pt x="41" y="168"/>
                  <a:pt x="72" y="205"/>
                </a:cubicBezTo>
                <a:lnTo>
                  <a:pt x="72" y="205"/>
                </a:lnTo>
                <a:cubicBezTo>
                  <a:pt x="74" y="207"/>
                  <a:pt x="76" y="208"/>
                  <a:pt x="79" y="209"/>
                </a:cubicBezTo>
                <a:lnTo>
                  <a:pt x="79" y="209"/>
                </a:lnTo>
                <a:lnTo>
                  <a:pt x="79" y="209"/>
                </a:lnTo>
                <a:cubicBezTo>
                  <a:pt x="82" y="208"/>
                  <a:pt x="84" y="207"/>
                  <a:pt x="86" y="205"/>
                </a:cubicBezTo>
                <a:lnTo>
                  <a:pt x="86" y="205"/>
                </a:lnTo>
                <a:cubicBezTo>
                  <a:pt x="117" y="168"/>
                  <a:pt x="150" y="125"/>
                  <a:pt x="150" y="83"/>
                </a:cubicBezTo>
                <a:lnTo>
                  <a:pt x="150" y="83"/>
                </a:lnTo>
                <a:cubicBezTo>
                  <a:pt x="150" y="42"/>
                  <a:pt x="118" y="8"/>
                  <a:pt x="79" y="8"/>
                </a:cubicBezTo>
                <a:close/>
                <a:moveTo>
                  <a:pt x="79" y="130"/>
                </a:moveTo>
                <a:lnTo>
                  <a:pt x="79" y="130"/>
                </a:lnTo>
                <a:cubicBezTo>
                  <a:pt x="33" y="130"/>
                  <a:pt x="10" y="74"/>
                  <a:pt x="43" y="42"/>
                </a:cubicBezTo>
                <a:lnTo>
                  <a:pt x="43" y="42"/>
                </a:lnTo>
                <a:cubicBezTo>
                  <a:pt x="75" y="9"/>
                  <a:pt x="130" y="32"/>
                  <a:pt x="130" y="78"/>
                </a:cubicBezTo>
                <a:lnTo>
                  <a:pt x="130" y="78"/>
                </a:lnTo>
                <a:cubicBezTo>
                  <a:pt x="130" y="107"/>
                  <a:pt x="107" y="130"/>
                  <a:pt x="79" y="130"/>
                </a:cubicBezTo>
                <a:close/>
                <a:moveTo>
                  <a:pt x="79" y="35"/>
                </a:moveTo>
                <a:lnTo>
                  <a:pt x="79" y="35"/>
                </a:lnTo>
                <a:cubicBezTo>
                  <a:pt x="40" y="35"/>
                  <a:pt x="21" y="82"/>
                  <a:pt x="48" y="109"/>
                </a:cubicBezTo>
                <a:lnTo>
                  <a:pt x="48" y="109"/>
                </a:lnTo>
                <a:cubicBezTo>
                  <a:pt x="76" y="136"/>
                  <a:pt x="122" y="117"/>
                  <a:pt x="122" y="78"/>
                </a:cubicBezTo>
                <a:lnTo>
                  <a:pt x="122" y="78"/>
                </a:lnTo>
                <a:cubicBezTo>
                  <a:pt x="122" y="55"/>
                  <a:pt x="103" y="35"/>
                  <a:pt x="79" y="35"/>
                </a:cubicBezTo>
                <a:close/>
              </a:path>
            </a:pathLst>
          </a:custGeom>
          <a:solidFill>
            <a:schemeClr val="tx1">
              <a:lumMod val="85000"/>
              <a:lumOff val="15000"/>
            </a:schemeClr>
          </a:solidFill>
          <a:ln>
            <a:noFill/>
          </a:ln>
          <a:effectLst/>
        </p:spPr>
        <p:txBody>
          <a:bodyPr wrap="none" anchor="ctr"/>
          <a:lstStyle/>
          <a:p>
            <a:endParaRPr lang="en-US"/>
          </a:p>
        </p:txBody>
      </p:sp>
      <p:sp>
        <p:nvSpPr>
          <p:cNvPr id="175" name="PA_任意多边形 192"/>
          <p:cNvSpPr>
            <a:spLocks noChangeArrowheads="1"/>
          </p:cNvSpPr>
          <p:nvPr>
            <p:custDataLst>
              <p:tags r:id="rId5"/>
            </p:custDataLst>
          </p:nvPr>
        </p:nvSpPr>
        <p:spPr bwMode="auto">
          <a:xfrm>
            <a:off x="1113406" y="1256195"/>
            <a:ext cx="536591" cy="730364"/>
          </a:xfrm>
          <a:custGeom>
            <a:avLst/>
            <a:gdLst>
              <a:gd name="T0" fmla="*/ 79 w 159"/>
              <a:gd name="T1" fmla="*/ 217 h 218"/>
              <a:gd name="T2" fmla="*/ 79 w 159"/>
              <a:gd name="T3" fmla="*/ 217 h 218"/>
              <a:gd name="T4" fmla="*/ 79 w 159"/>
              <a:gd name="T5" fmla="*/ 217 h 218"/>
              <a:gd name="T6" fmla="*/ 66 w 159"/>
              <a:gd name="T7" fmla="*/ 210 h 218"/>
              <a:gd name="T8" fmla="*/ 66 w 159"/>
              <a:gd name="T9" fmla="*/ 210 h 218"/>
              <a:gd name="T10" fmla="*/ 0 w 159"/>
              <a:gd name="T11" fmla="*/ 83 h 218"/>
              <a:gd name="T12" fmla="*/ 0 w 159"/>
              <a:gd name="T13" fmla="*/ 83 h 218"/>
              <a:gd name="T14" fmla="*/ 79 w 159"/>
              <a:gd name="T15" fmla="*/ 0 h 218"/>
              <a:gd name="T16" fmla="*/ 79 w 159"/>
              <a:gd name="T17" fmla="*/ 0 h 218"/>
              <a:gd name="T18" fmla="*/ 158 w 159"/>
              <a:gd name="T19" fmla="*/ 83 h 218"/>
              <a:gd name="T20" fmla="*/ 158 w 159"/>
              <a:gd name="T21" fmla="*/ 83 h 218"/>
              <a:gd name="T22" fmla="*/ 92 w 159"/>
              <a:gd name="T23" fmla="*/ 210 h 218"/>
              <a:gd name="T24" fmla="*/ 92 w 159"/>
              <a:gd name="T25" fmla="*/ 210 h 218"/>
              <a:gd name="T26" fmla="*/ 92 w 159"/>
              <a:gd name="T27" fmla="*/ 210 h 218"/>
              <a:gd name="T28" fmla="*/ 79 w 159"/>
              <a:gd name="T29" fmla="*/ 217 h 218"/>
              <a:gd name="T30" fmla="*/ 79 w 159"/>
              <a:gd name="T31" fmla="*/ 8 h 218"/>
              <a:gd name="T32" fmla="*/ 79 w 159"/>
              <a:gd name="T33" fmla="*/ 8 h 218"/>
              <a:gd name="T34" fmla="*/ 8 w 159"/>
              <a:gd name="T35" fmla="*/ 83 h 218"/>
              <a:gd name="T36" fmla="*/ 8 w 159"/>
              <a:gd name="T37" fmla="*/ 83 h 218"/>
              <a:gd name="T38" fmla="*/ 72 w 159"/>
              <a:gd name="T39" fmla="*/ 205 h 218"/>
              <a:gd name="T40" fmla="*/ 72 w 159"/>
              <a:gd name="T41" fmla="*/ 205 h 218"/>
              <a:gd name="T42" fmla="*/ 79 w 159"/>
              <a:gd name="T43" fmla="*/ 209 h 218"/>
              <a:gd name="T44" fmla="*/ 79 w 159"/>
              <a:gd name="T45" fmla="*/ 209 h 218"/>
              <a:gd name="T46" fmla="*/ 79 w 159"/>
              <a:gd name="T47" fmla="*/ 209 h 218"/>
              <a:gd name="T48" fmla="*/ 86 w 159"/>
              <a:gd name="T49" fmla="*/ 205 h 218"/>
              <a:gd name="T50" fmla="*/ 86 w 159"/>
              <a:gd name="T51" fmla="*/ 205 h 218"/>
              <a:gd name="T52" fmla="*/ 150 w 159"/>
              <a:gd name="T53" fmla="*/ 83 h 218"/>
              <a:gd name="T54" fmla="*/ 150 w 159"/>
              <a:gd name="T55" fmla="*/ 83 h 218"/>
              <a:gd name="T56" fmla="*/ 79 w 159"/>
              <a:gd name="T57" fmla="*/ 8 h 218"/>
              <a:gd name="T58" fmla="*/ 79 w 159"/>
              <a:gd name="T59" fmla="*/ 130 h 218"/>
              <a:gd name="T60" fmla="*/ 79 w 159"/>
              <a:gd name="T61" fmla="*/ 130 h 218"/>
              <a:gd name="T62" fmla="*/ 43 w 159"/>
              <a:gd name="T63" fmla="*/ 42 h 218"/>
              <a:gd name="T64" fmla="*/ 43 w 159"/>
              <a:gd name="T65" fmla="*/ 42 h 218"/>
              <a:gd name="T66" fmla="*/ 130 w 159"/>
              <a:gd name="T67" fmla="*/ 78 h 218"/>
              <a:gd name="T68" fmla="*/ 130 w 159"/>
              <a:gd name="T69" fmla="*/ 78 h 218"/>
              <a:gd name="T70" fmla="*/ 79 w 159"/>
              <a:gd name="T71" fmla="*/ 130 h 218"/>
              <a:gd name="T72" fmla="*/ 79 w 159"/>
              <a:gd name="T73" fmla="*/ 35 h 218"/>
              <a:gd name="T74" fmla="*/ 79 w 159"/>
              <a:gd name="T75" fmla="*/ 35 h 218"/>
              <a:gd name="T76" fmla="*/ 48 w 159"/>
              <a:gd name="T77" fmla="*/ 109 h 218"/>
              <a:gd name="T78" fmla="*/ 48 w 159"/>
              <a:gd name="T79" fmla="*/ 109 h 218"/>
              <a:gd name="T80" fmla="*/ 122 w 159"/>
              <a:gd name="T81" fmla="*/ 78 h 218"/>
              <a:gd name="T82" fmla="*/ 122 w 159"/>
              <a:gd name="T83" fmla="*/ 78 h 218"/>
              <a:gd name="T84" fmla="*/ 79 w 159"/>
              <a:gd name="T85" fmla="*/ 3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18">
                <a:moveTo>
                  <a:pt x="79" y="217"/>
                </a:moveTo>
                <a:lnTo>
                  <a:pt x="79" y="217"/>
                </a:lnTo>
                <a:lnTo>
                  <a:pt x="79" y="217"/>
                </a:lnTo>
                <a:cubicBezTo>
                  <a:pt x="74" y="216"/>
                  <a:pt x="69" y="214"/>
                  <a:pt x="66" y="210"/>
                </a:cubicBezTo>
                <a:lnTo>
                  <a:pt x="66" y="210"/>
                </a:lnTo>
                <a:cubicBezTo>
                  <a:pt x="34" y="172"/>
                  <a:pt x="0" y="127"/>
                  <a:pt x="0" y="83"/>
                </a:cubicBezTo>
                <a:lnTo>
                  <a:pt x="0" y="83"/>
                </a:lnTo>
                <a:cubicBezTo>
                  <a:pt x="0" y="37"/>
                  <a:pt x="35" y="0"/>
                  <a:pt x="79" y="0"/>
                </a:cubicBezTo>
                <a:lnTo>
                  <a:pt x="79" y="0"/>
                </a:lnTo>
                <a:cubicBezTo>
                  <a:pt x="122" y="0"/>
                  <a:pt x="158" y="37"/>
                  <a:pt x="158" y="83"/>
                </a:cubicBezTo>
                <a:lnTo>
                  <a:pt x="158" y="83"/>
                </a:lnTo>
                <a:cubicBezTo>
                  <a:pt x="158" y="127"/>
                  <a:pt x="124" y="172"/>
                  <a:pt x="92" y="210"/>
                </a:cubicBezTo>
                <a:lnTo>
                  <a:pt x="92" y="210"/>
                </a:lnTo>
                <a:lnTo>
                  <a:pt x="92" y="210"/>
                </a:lnTo>
                <a:cubicBezTo>
                  <a:pt x="89" y="214"/>
                  <a:pt x="84" y="216"/>
                  <a:pt x="79" y="217"/>
                </a:cubicBezTo>
                <a:close/>
                <a:moveTo>
                  <a:pt x="79" y="8"/>
                </a:moveTo>
                <a:lnTo>
                  <a:pt x="79" y="8"/>
                </a:lnTo>
                <a:cubicBezTo>
                  <a:pt x="40" y="8"/>
                  <a:pt x="8" y="42"/>
                  <a:pt x="8" y="83"/>
                </a:cubicBezTo>
                <a:lnTo>
                  <a:pt x="8" y="83"/>
                </a:lnTo>
                <a:cubicBezTo>
                  <a:pt x="8" y="125"/>
                  <a:pt x="41" y="168"/>
                  <a:pt x="72" y="205"/>
                </a:cubicBezTo>
                <a:lnTo>
                  <a:pt x="72" y="205"/>
                </a:lnTo>
                <a:cubicBezTo>
                  <a:pt x="74" y="207"/>
                  <a:pt x="76" y="208"/>
                  <a:pt x="79" y="209"/>
                </a:cubicBezTo>
                <a:lnTo>
                  <a:pt x="79" y="209"/>
                </a:lnTo>
                <a:lnTo>
                  <a:pt x="79" y="209"/>
                </a:lnTo>
                <a:cubicBezTo>
                  <a:pt x="82" y="208"/>
                  <a:pt x="84" y="207"/>
                  <a:pt x="86" y="205"/>
                </a:cubicBezTo>
                <a:lnTo>
                  <a:pt x="86" y="205"/>
                </a:lnTo>
                <a:cubicBezTo>
                  <a:pt x="117" y="168"/>
                  <a:pt x="150" y="125"/>
                  <a:pt x="150" y="83"/>
                </a:cubicBezTo>
                <a:lnTo>
                  <a:pt x="150" y="83"/>
                </a:lnTo>
                <a:cubicBezTo>
                  <a:pt x="150" y="42"/>
                  <a:pt x="118" y="8"/>
                  <a:pt x="79" y="8"/>
                </a:cubicBezTo>
                <a:close/>
                <a:moveTo>
                  <a:pt x="79" y="130"/>
                </a:moveTo>
                <a:lnTo>
                  <a:pt x="79" y="130"/>
                </a:lnTo>
                <a:cubicBezTo>
                  <a:pt x="33" y="130"/>
                  <a:pt x="10" y="74"/>
                  <a:pt x="43" y="42"/>
                </a:cubicBezTo>
                <a:lnTo>
                  <a:pt x="43" y="42"/>
                </a:lnTo>
                <a:cubicBezTo>
                  <a:pt x="75" y="9"/>
                  <a:pt x="130" y="32"/>
                  <a:pt x="130" y="78"/>
                </a:cubicBezTo>
                <a:lnTo>
                  <a:pt x="130" y="78"/>
                </a:lnTo>
                <a:cubicBezTo>
                  <a:pt x="130" y="107"/>
                  <a:pt x="107" y="130"/>
                  <a:pt x="79" y="130"/>
                </a:cubicBezTo>
                <a:close/>
                <a:moveTo>
                  <a:pt x="79" y="35"/>
                </a:moveTo>
                <a:lnTo>
                  <a:pt x="79" y="35"/>
                </a:lnTo>
                <a:cubicBezTo>
                  <a:pt x="40" y="35"/>
                  <a:pt x="21" y="82"/>
                  <a:pt x="48" y="109"/>
                </a:cubicBezTo>
                <a:lnTo>
                  <a:pt x="48" y="109"/>
                </a:lnTo>
                <a:cubicBezTo>
                  <a:pt x="76" y="136"/>
                  <a:pt x="122" y="117"/>
                  <a:pt x="122" y="78"/>
                </a:cubicBezTo>
                <a:lnTo>
                  <a:pt x="122" y="78"/>
                </a:lnTo>
                <a:cubicBezTo>
                  <a:pt x="122" y="55"/>
                  <a:pt x="103" y="35"/>
                  <a:pt x="79" y="35"/>
                </a:cubicBezTo>
                <a:close/>
              </a:path>
            </a:pathLst>
          </a:custGeom>
          <a:solidFill>
            <a:schemeClr val="tx1">
              <a:lumMod val="85000"/>
              <a:lumOff val="15000"/>
            </a:schemeClr>
          </a:solidFill>
          <a:ln>
            <a:noFill/>
          </a:ln>
          <a:effectLst/>
        </p:spPr>
        <p:txBody>
          <a:bodyPr wrap="none" anchor="ctr"/>
          <a:lstStyle/>
          <a:p>
            <a:endParaRPr lang="en-US"/>
          </a:p>
        </p:txBody>
      </p:sp>
      <p:sp>
        <p:nvSpPr>
          <p:cNvPr id="176" name="PA_任意多边形 192"/>
          <p:cNvSpPr>
            <a:spLocks noChangeArrowheads="1"/>
          </p:cNvSpPr>
          <p:nvPr>
            <p:custDataLst>
              <p:tags r:id="rId6"/>
            </p:custDataLst>
          </p:nvPr>
        </p:nvSpPr>
        <p:spPr bwMode="auto">
          <a:xfrm>
            <a:off x="9978316" y="4084799"/>
            <a:ext cx="301336" cy="410154"/>
          </a:xfrm>
          <a:custGeom>
            <a:avLst/>
            <a:gdLst>
              <a:gd name="T0" fmla="*/ 79 w 159"/>
              <a:gd name="T1" fmla="*/ 217 h 218"/>
              <a:gd name="T2" fmla="*/ 79 w 159"/>
              <a:gd name="T3" fmla="*/ 217 h 218"/>
              <a:gd name="T4" fmla="*/ 79 w 159"/>
              <a:gd name="T5" fmla="*/ 217 h 218"/>
              <a:gd name="T6" fmla="*/ 66 w 159"/>
              <a:gd name="T7" fmla="*/ 210 h 218"/>
              <a:gd name="T8" fmla="*/ 66 w 159"/>
              <a:gd name="T9" fmla="*/ 210 h 218"/>
              <a:gd name="T10" fmla="*/ 0 w 159"/>
              <a:gd name="T11" fmla="*/ 83 h 218"/>
              <a:gd name="T12" fmla="*/ 0 w 159"/>
              <a:gd name="T13" fmla="*/ 83 h 218"/>
              <a:gd name="T14" fmla="*/ 79 w 159"/>
              <a:gd name="T15" fmla="*/ 0 h 218"/>
              <a:gd name="T16" fmla="*/ 79 w 159"/>
              <a:gd name="T17" fmla="*/ 0 h 218"/>
              <a:gd name="T18" fmla="*/ 158 w 159"/>
              <a:gd name="T19" fmla="*/ 83 h 218"/>
              <a:gd name="T20" fmla="*/ 158 w 159"/>
              <a:gd name="T21" fmla="*/ 83 h 218"/>
              <a:gd name="T22" fmla="*/ 92 w 159"/>
              <a:gd name="T23" fmla="*/ 210 h 218"/>
              <a:gd name="T24" fmla="*/ 92 w 159"/>
              <a:gd name="T25" fmla="*/ 210 h 218"/>
              <a:gd name="T26" fmla="*/ 92 w 159"/>
              <a:gd name="T27" fmla="*/ 210 h 218"/>
              <a:gd name="T28" fmla="*/ 79 w 159"/>
              <a:gd name="T29" fmla="*/ 217 h 218"/>
              <a:gd name="T30" fmla="*/ 79 w 159"/>
              <a:gd name="T31" fmla="*/ 8 h 218"/>
              <a:gd name="T32" fmla="*/ 79 w 159"/>
              <a:gd name="T33" fmla="*/ 8 h 218"/>
              <a:gd name="T34" fmla="*/ 8 w 159"/>
              <a:gd name="T35" fmla="*/ 83 h 218"/>
              <a:gd name="T36" fmla="*/ 8 w 159"/>
              <a:gd name="T37" fmla="*/ 83 h 218"/>
              <a:gd name="T38" fmla="*/ 72 w 159"/>
              <a:gd name="T39" fmla="*/ 205 h 218"/>
              <a:gd name="T40" fmla="*/ 72 w 159"/>
              <a:gd name="T41" fmla="*/ 205 h 218"/>
              <a:gd name="T42" fmla="*/ 79 w 159"/>
              <a:gd name="T43" fmla="*/ 209 h 218"/>
              <a:gd name="T44" fmla="*/ 79 w 159"/>
              <a:gd name="T45" fmla="*/ 209 h 218"/>
              <a:gd name="T46" fmla="*/ 79 w 159"/>
              <a:gd name="T47" fmla="*/ 209 h 218"/>
              <a:gd name="T48" fmla="*/ 86 w 159"/>
              <a:gd name="T49" fmla="*/ 205 h 218"/>
              <a:gd name="T50" fmla="*/ 86 w 159"/>
              <a:gd name="T51" fmla="*/ 205 h 218"/>
              <a:gd name="T52" fmla="*/ 150 w 159"/>
              <a:gd name="T53" fmla="*/ 83 h 218"/>
              <a:gd name="T54" fmla="*/ 150 w 159"/>
              <a:gd name="T55" fmla="*/ 83 h 218"/>
              <a:gd name="T56" fmla="*/ 79 w 159"/>
              <a:gd name="T57" fmla="*/ 8 h 218"/>
              <a:gd name="T58" fmla="*/ 79 w 159"/>
              <a:gd name="T59" fmla="*/ 130 h 218"/>
              <a:gd name="T60" fmla="*/ 79 w 159"/>
              <a:gd name="T61" fmla="*/ 130 h 218"/>
              <a:gd name="T62" fmla="*/ 43 w 159"/>
              <a:gd name="T63" fmla="*/ 42 h 218"/>
              <a:gd name="T64" fmla="*/ 43 w 159"/>
              <a:gd name="T65" fmla="*/ 42 h 218"/>
              <a:gd name="T66" fmla="*/ 130 w 159"/>
              <a:gd name="T67" fmla="*/ 78 h 218"/>
              <a:gd name="T68" fmla="*/ 130 w 159"/>
              <a:gd name="T69" fmla="*/ 78 h 218"/>
              <a:gd name="T70" fmla="*/ 79 w 159"/>
              <a:gd name="T71" fmla="*/ 130 h 218"/>
              <a:gd name="T72" fmla="*/ 79 w 159"/>
              <a:gd name="T73" fmla="*/ 35 h 218"/>
              <a:gd name="T74" fmla="*/ 79 w 159"/>
              <a:gd name="T75" fmla="*/ 35 h 218"/>
              <a:gd name="T76" fmla="*/ 48 w 159"/>
              <a:gd name="T77" fmla="*/ 109 h 218"/>
              <a:gd name="T78" fmla="*/ 48 w 159"/>
              <a:gd name="T79" fmla="*/ 109 h 218"/>
              <a:gd name="T80" fmla="*/ 122 w 159"/>
              <a:gd name="T81" fmla="*/ 78 h 218"/>
              <a:gd name="T82" fmla="*/ 122 w 159"/>
              <a:gd name="T83" fmla="*/ 78 h 218"/>
              <a:gd name="T84" fmla="*/ 79 w 159"/>
              <a:gd name="T85" fmla="*/ 3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18">
                <a:moveTo>
                  <a:pt x="79" y="217"/>
                </a:moveTo>
                <a:lnTo>
                  <a:pt x="79" y="217"/>
                </a:lnTo>
                <a:lnTo>
                  <a:pt x="79" y="217"/>
                </a:lnTo>
                <a:cubicBezTo>
                  <a:pt x="74" y="216"/>
                  <a:pt x="69" y="214"/>
                  <a:pt x="66" y="210"/>
                </a:cubicBezTo>
                <a:lnTo>
                  <a:pt x="66" y="210"/>
                </a:lnTo>
                <a:cubicBezTo>
                  <a:pt x="34" y="172"/>
                  <a:pt x="0" y="127"/>
                  <a:pt x="0" y="83"/>
                </a:cubicBezTo>
                <a:lnTo>
                  <a:pt x="0" y="83"/>
                </a:lnTo>
                <a:cubicBezTo>
                  <a:pt x="0" y="37"/>
                  <a:pt x="35" y="0"/>
                  <a:pt x="79" y="0"/>
                </a:cubicBezTo>
                <a:lnTo>
                  <a:pt x="79" y="0"/>
                </a:lnTo>
                <a:cubicBezTo>
                  <a:pt x="122" y="0"/>
                  <a:pt x="158" y="37"/>
                  <a:pt x="158" y="83"/>
                </a:cubicBezTo>
                <a:lnTo>
                  <a:pt x="158" y="83"/>
                </a:lnTo>
                <a:cubicBezTo>
                  <a:pt x="158" y="127"/>
                  <a:pt x="124" y="172"/>
                  <a:pt x="92" y="210"/>
                </a:cubicBezTo>
                <a:lnTo>
                  <a:pt x="92" y="210"/>
                </a:lnTo>
                <a:lnTo>
                  <a:pt x="92" y="210"/>
                </a:lnTo>
                <a:cubicBezTo>
                  <a:pt x="89" y="214"/>
                  <a:pt x="84" y="216"/>
                  <a:pt x="79" y="217"/>
                </a:cubicBezTo>
                <a:close/>
                <a:moveTo>
                  <a:pt x="79" y="8"/>
                </a:moveTo>
                <a:lnTo>
                  <a:pt x="79" y="8"/>
                </a:lnTo>
                <a:cubicBezTo>
                  <a:pt x="40" y="8"/>
                  <a:pt x="8" y="42"/>
                  <a:pt x="8" y="83"/>
                </a:cubicBezTo>
                <a:lnTo>
                  <a:pt x="8" y="83"/>
                </a:lnTo>
                <a:cubicBezTo>
                  <a:pt x="8" y="125"/>
                  <a:pt x="41" y="168"/>
                  <a:pt x="72" y="205"/>
                </a:cubicBezTo>
                <a:lnTo>
                  <a:pt x="72" y="205"/>
                </a:lnTo>
                <a:cubicBezTo>
                  <a:pt x="74" y="207"/>
                  <a:pt x="76" y="208"/>
                  <a:pt x="79" y="209"/>
                </a:cubicBezTo>
                <a:lnTo>
                  <a:pt x="79" y="209"/>
                </a:lnTo>
                <a:lnTo>
                  <a:pt x="79" y="209"/>
                </a:lnTo>
                <a:cubicBezTo>
                  <a:pt x="82" y="208"/>
                  <a:pt x="84" y="207"/>
                  <a:pt x="86" y="205"/>
                </a:cubicBezTo>
                <a:lnTo>
                  <a:pt x="86" y="205"/>
                </a:lnTo>
                <a:cubicBezTo>
                  <a:pt x="117" y="168"/>
                  <a:pt x="150" y="125"/>
                  <a:pt x="150" y="83"/>
                </a:cubicBezTo>
                <a:lnTo>
                  <a:pt x="150" y="83"/>
                </a:lnTo>
                <a:cubicBezTo>
                  <a:pt x="150" y="42"/>
                  <a:pt x="118" y="8"/>
                  <a:pt x="79" y="8"/>
                </a:cubicBezTo>
                <a:close/>
                <a:moveTo>
                  <a:pt x="79" y="130"/>
                </a:moveTo>
                <a:lnTo>
                  <a:pt x="79" y="130"/>
                </a:lnTo>
                <a:cubicBezTo>
                  <a:pt x="33" y="130"/>
                  <a:pt x="10" y="74"/>
                  <a:pt x="43" y="42"/>
                </a:cubicBezTo>
                <a:lnTo>
                  <a:pt x="43" y="42"/>
                </a:lnTo>
                <a:cubicBezTo>
                  <a:pt x="75" y="9"/>
                  <a:pt x="130" y="32"/>
                  <a:pt x="130" y="78"/>
                </a:cubicBezTo>
                <a:lnTo>
                  <a:pt x="130" y="78"/>
                </a:lnTo>
                <a:cubicBezTo>
                  <a:pt x="130" y="107"/>
                  <a:pt x="107" y="130"/>
                  <a:pt x="79" y="130"/>
                </a:cubicBezTo>
                <a:close/>
                <a:moveTo>
                  <a:pt x="79" y="35"/>
                </a:moveTo>
                <a:lnTo>
                  <a:pt x="79" y="35"/>
                </a:lnTo>
                <a:cubicBezTo>
                  <a:pt x="40" y="35"/>
                  <a:pt x="21" y="82"/>
                  <a:pt x="48" y="109"/>
                </a:cubicBezTo>
                <a:lnTo>
                  <a:pt x="48" y="109"/>
                </a:lnTo>
                <a:cubicBezTo>
                  <a:pt x="76" y="136"/>
                  <a:pt x="122" y="117"/>
                  <a:pt x="122" y="78"/>
                </a:cubicBezTo>
                <a:lnTo>
                  <a:pt x="122" y="78"/>
                </a:lnTo>
                <a:cubicBezTo>
                  <a:pt x="122" y="55"/>
                  <a:pt x="103" y="35"/>
                  <a:pt x="79" y="35"/>
                </a:cubicBezTo>
                <a:close/>
              </a:path>
            </a:pathLst>
          </a:custGeom>
          <a:solidFill>
            <a:schemeClr val="tx1">
              <a:lumMod val="85000"/>
              <a:lumOff val="15000"/>
            </a:schemeClr>
          </a:solidFill>
          <a:ln>
            <a:noFill/>
          </a:ln>
          <a:effectLst/>
        </p:spPr>
        <p:txBody>
          <a:bodyPr wrap="none" anchor="ctr"/>
          <a:lstStyle/>
          <a:p>
            <a:endParaRPr lang="en-US"/>
          </a:p>
        </p:txBody>
      </p:sp>
      <p:sp>
        <p:nvSpPr>
          <p:cNvPr id="177" name="矩形 176"/>
          <p:cNvSpPr/>
          <p:nvPr/>
        </p:nvSpPr>
        <p:spPr>
          <a:xfrm>
            <a:off x="1647478" y="5742124"/>
            <a:ext cx="8316581"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不仅可以创建演示文稿还可以在互联网上召开面对面会议</a:t>
            </a:r>
          </a:p>
        </p:txBody>
      </p:sp>
    </p:spTree>
    <p:extLst>
      <p:ext uri="{BB962C8B-B14F-4D97-AF65-F5344CB8AC3E}">
        <p14:creationId xmlns:p14="http://schemas.microsoft.com/office/powerpoint/2010/main" val="117974296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72"/>
                                        </p:tgtEl>
                                        <p:attrNameLst>
                                          <p:attrName>style.visibility</p:attrName>
                                        </p:attrNameLst>
                                      </p:cBhvr>
                                      <p:to>
                                        <p:strVal val="visible"/>
                                      </p:to>
                                    </p:set>
                                    <p:animEffect transition="in" filter="fade">
                                      <p:cBhvr>
                                        <p:cTn id="13" dur="500"/>
                                        <p:tgtEl>
                                          <p:spTgt spid="17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4"/>
                                        </p:tgtEl>
                                        <p:attrNameLst>
                                          <p:attrName>style.visibility</p:attrName>
                                        </p:attrNameLst>
                                      </p:cBhvr>
                                      <p:to>
                                        <p:strVal val="visible"/>
                                      </p:to>
                                    </p:set>
                                    <p:animEffect transition="in" filter="fade">
                                      <p:cBhvr>
                                        <p:cTn id="16" dur="500"/>
                                        <p:tgtEl>
                                          <p:spTgt spid="17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5"/>
                                        </p:tgtEl>
                                        <p:attrNameLst>
                                          <p:attrName>style.visibility</p:attrName>
                                        </p:attrNameLst>
                                      </p:cBhvr>
                                      <p:to>
                                        <p:strVal val="visible"/>
                                      </p:to>
                                    </p:set>
                                    <p:animEffect transition="in" filter="fade">
                                      <p:cBhvr>
                                        <p:cTn id="19" dur="500"/>
                                        <p:tgtEl>
                                          <p:spTgt spid="17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6"/>
                                        </p:tgtEl>
                                        <p:attrNameLst>
                                          <p:attrName>style.visibility</p:attrName>
                                        </p:attrNameLst>
                                      </p:cBhvr>
                                      <p:to>
                                        <p:strVal val="visible"/>
                                      </p:to>
                                    </p:set>
                                    <p:animEffect transition="in" filter="fade">
                                      <p:cBhvr>
                                        <p:cTn id="22" dur="500"/>
                                        <p:tgtEl>
                                          <p:spTgt spid="176"/>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77"/>
                                        </p:tgtEl>
                                        <p:attrNameLst>
                                          <p:attrName>style.visibility</p:attrName>
                                        </p:attrNameLst>
                                      </p:cBhvr>
                                      <p:to>
                                        <p:strVal val="visible"/>
                                      </p:to>
                                    </p:set>
                                    <p:animEffect transition="in" filter="wipe(left)">
                                      <p:cBhvr>
                                        <p:cTn id="26"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4" grpId="0" animBg="1"/>
      <p:bldP spid="175" grpId="0" animBg="1"/>
      <p:bldP spid="176" grpId="0" animBg="1"/>
      <p:bldP spid="17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0"/>
            <a:ext cx="6381345"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364677" y="969917"/>
            <a:ext cx="3057247" cy="1077218"/>
          </a:xfrm>
          <a:prstGeom prst="rect">
            <a:avLst/>
          </a:prstGeom>
          <a:noFill/>
        </p:spPr>
        <p:txBody>
          <a:bodyPr wrap="none" rtlCol="0">
            <a:spAutoFit/>
          </a:bodyPr>
          <a:lstStyle/>
          <a:p>
            <a:pPr algn="r"/>
            <a:r>
              <a:rPr lang="zh-CN" altLang="en-US" sz="3200" b="1" dirty="0">
                <a:solidFill>
                  <a:schemeClr val="tx1">
                    <a:lumMod val="75000"/>
                    <a:lumOff val="25000"/>
                  </a:schemeClr>
                </a:solidFill>
              </a:rPr>
              <a:t>添加</a:t>
            </a:r>
            <a:endParaRPr lang="en-US" altLang="zh-CN" sz="3200" b="1" dirty="0">
              <a:solidFill>
                <a:schemeClr val="tx1">
                  <a:lumMod val="75000"/>
                  <a:lumOff val="25000"/>
                </a:schemeClr>
              </a:solidFill>
            </a:endParaRPr>
          </a:p>
          <a:p>
            <a:pPr algn="r"/>
            <a:r>
              <a:rPr lang="zh-CN" altLang="en-US" sz="3200" b="1" dirty="0">
                <a:solidFill>
                  <a:schemeClr val="tx1">
                    <a:lumMod val="75000"/>
                    <a:lumOff val="25000"/>
                  </a:schemeClr>
                </a:solidFill>
              </a:rPr>
              <a:t>标题添加到此处</a:t>
            </a:r>
          </a:p>
        </p:txBody>
      </p:sp>
      <p:grpSp>
        <p:nvGrpSpPr>
          <p:cNvPr id="2" name="组合 1"/>
          <p:cNvGrpSpPr/>
          <p:nvPr/>
        </p:nvGrpSpPr>
        <p:grpSpPr>
          <a:xfrm>
            <a:off x="781139" y="346172"/>
            <a:ext cx="4855283" cy="1088436"/>
            <a:chOff x="781139" y="346172"/>
            <a:chExt cx="4855283" cy="1088436"/>
          </a:xfrm>
        </p:grpSpPr>
        <p:sp>
          <p:nvSpPr>
            <p:cNvPr id="23" name="矩形 22"/>
            <p:cNvSpPr/>
            <p:nvPr/>
          </p:nvSpPr>
          <p:spPr>
            <a:xfrm>
              <a:off x="781139" y="696264"/>
              <a:ext cx="4855283" cy="738344"/>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sp>
          <p:nvSpPr>
            <p:cNvPr id="24" name="矩形 23"/>
            <p:cNvSpPr/>
            <p:nvPr/>
          </p:nvSpPr>
          <p:spPr>
            <a:xfrm>
              <a:off x="781139" y="3461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25" name="矩形 24"/>
          <p:cNvSpPr/>
          <p:nvPr/>
        </p:nvSpPr>
        <p:spPr>
          <a:xfrm>
            <a:off x="7149830" y="4306854"/>
            <a:ext cx="4272094" cy="1421928"/>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可以通过单击此处删除此处的文字进行添加可以通过单击此处删除此处的文字进行添加</a:t>
            </a:r>
          </a:p>
        </p:txBody>
      </p:sp>
      <p:pic>
        <p:nvPicPr>
          <p:cNvPr id="43" name="图片占位符 42"/>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45" name="图片占位符 44"/>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47" name="图片占位符 46"/>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49" name="图片占位符 48"/>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pic>
        <p:nvPicPr>
          <p:cNvPr id="51" name="图片占位符 50"/>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pic>
        <p:nvPicPr>
          <p:cNvPr id="53" name="图片占位符 52"/>
          <p:cNvPicPr>
            <a:picLocks noGrp="1" noChangeAspect="1"/>
          </p:cNvPicPr>
          <p:nvPr>
            <p:ph type="pic" sz="quarter" idx="15"/>
          </p:nvPr>
        </p:nvPicPr>
        <p:blipFill>
          <a:blip r:embed="rId9" cstate="screen">
            <a:extLst>
              <a:ext uri="{28A0092B-C50C-407E-A947-70E740481C1C}">
                <a14:useLocalDpi xmlns:a14="http://schemas.microsoft.com/office/drawing/2010/main"/>
              </a:ext>
            </a:extLst>
          </a:blip>
          <a:srcRect/>
          <a:stretch>
            <a:fillRect/>
          </a:stretch>
        </p:blipFill>
        <p:spPr/>
      </p:pic>
      <p:pic>
        <p:nvPicPr>
          <p:cNvPr id="55" name="图片占位符 54"/>
          <p:cNvPicPr>
            <a:picLocks noGrp="1" noChangeAspect="1"/>
          </p:cNvPicPr>
          <p:nvPr>
            <p:ph type="pic" sz="quarter" idx="16"/>
          </p:nvPr>
        </p:nvPicPr>
        <p:blipFill>
          <a:blip r:embed="rId10" cstate="screen">
            <a:extLst>
              <a:ext uri="{28A0092B-C50C-407E-A947-70E740481C1C}">
                <a14:useLocalDpi xmlns:a14="http://schemas.microsoft.com/office/drawing/2010/main"/>
              </a:ext>
            </a:extLst>
          </a:blip>
          <a:srcRect/>
          <a:stretch>
            <a:fillRect/>
          </a:stretch>
        </p:blipFill>
        <p:spPr/>
      </p:pic>
      <p:pic>
        <p:nvPicPr>
          <p:cNvPr id="57" name="图片占位符 56"/>
          <p:cNvPicPr>
            <a:picLocks noGrp="1" noChangeAspect="1"/>
          </p:cNvPicPr>
          <p:nvPr>
            <p:ph type="pic" sz="quarter" idx="17"/>
          </p:nvPr>
        </p:nvPicPr>
        <p:blipFill>
          <a:blip r:embed="rId11" cstate="screen">
            <a:extLst>
              <a:ext uri="{28A0092B-C50C-407E-A947-70E740481C1C}">
                <a14:useLocalDpi xmlns:a14="http://schemas.microsoft.com/office/drawing/2010/main"/>
              </a:ext>
            </a:extLst>
          </a:blip>
          <a:srcRect/>
          <a:stretch>
            <a:fillRect/>
          </a:stretch>
        </p:blipFill>
        <p:spPr/>
      </p:pic>
      <p:pic>
        <p:nvPicPr>
          <p:cNvPr id="59" name="图片占位符 58"/>
          <p:cNvPicPr>
            <a:picLocks noGrp="1" noChangeAspect="1"/>
          </p:cNvPicPr>
          <p:nvPr>
            <p:ph type="pic" sz="quarter" idx="18"/>
          </p:nvPr>
        </p:nvPicPr>
        <p:blipFill>
          <a:blip r:embed="rId12" cstate="screen">
            <a:extLst>
              <a:ext uri="{28A0092B-C50C-407E-A947-70E740481C1C}">
                <a14:useLocalDpi xmlns:a14="http://schemas.microsoft.com/office/drawing/2010/main"/>
              </a:ext>
            </a:extLst>
          </a:blip>
          <a:srcRect/>
          <a:stretch>
            <a:fillRect/>
          </a:stretch>
        </p:blipFill>
        <p:spPr/>
      </p:pic>
      <p:pic>
        <p:nvPicPr>
          <p:cNvPr id="61" name="图片占位符 60"/>
          <p:cNvPicPr>
            <a:picLocks noGrp="1" noChangeAspect="1"/>
          </p:cNvPicPr>
          <p:nvPr>
            <p:ph type="pic" sz="quarter" idx="19"/>
          </p:nvPr>
        </p:nvPicPr>
        <p:blipFill>
          <a:blip r:embed="rId13" cstate="screen">
            <a:extLst>
              <a:ext uri="{28A0092B-C50C-407E-A947-70E740481C1C}">
                <a14:useLocalDpi xmlns:a14="http://schemas.microsoft.com/office/drawing/2010/main"/>
              </a:ext>
            </a:extLst>
          </a:blip>
          <a:srcRect/>
          <a:stretch>
            <a:fillRect/>
          </a:stretch>
        </p:blipFill>
        <p:spPr/>
      </p:pic>
      <p:pic>
        <p:nvPicPr>
          <p:cNvPr id="63" name="图片占位符 62"/>
          <p:cNvPicPr>
            <a:picLocks noGrp="1" noChangeAspect="1"/>
          </p:cNvPicPr>
          <p:nvPr>
            <p:ph type="pic" sz="quarter" idx="20"/>
          </p:nvPr>
        </p:nvPicPr>
        <p:blipFill>
          <a:blip r:embed="rId14" cstate="screen">
            <a:extLst>
              <a:ext uri="{28A0092B-C50C-407E-A947-70E740481C1C}">
                <a14:useLocalDpi xmlns:a14="http://schemas.microsoft.com/office/drawing/2010/main"/>
              </a:ext>
            </a:extLst>
          </a:blip>
          <a:srcRect/>
          <a:stretch>
            <a:fillRect/>
          </a:stretch>
        </p:blipFill>
        <p:spPr/>
      </p:pic>
      <p:pic>
        <p:nvPicPr>
          <p:cNvPr id="65" name="图片占位符 64"/>
          <p:cNvPicPr>
            <a:picLocks noGrp="1" noChangeAspect="1"/>
          </p:cNvPicPr>
          <p:nvPr>
            <p:ph type="pic" sz="quarter" idx="21"/>
          </p:nvPr>
        </p:nvPicPr>
        <p:blipFill>
          <a:blip r:embed="rId15" cstate="screen">
            <a:extLst>
              <a:ext uri="{28A0092B-C50C-407E-A947-70E740481C1C}">
                <a14:useLocalDpi xmlns:a14="http://schemas.microsoft.com/office/drawing/2010/main"/>
              </a:ext>
            </a:extLst>
          </a:blip>
          <a:srcRect/>
          <a:stretch>
            <a:fillRect/>
          </a:stretch>
        </p:blipFill>
        <p:spPr/>
      </p:pic>
      <p:pic>
        <p:nvPicPr>
          <p:cNvPr id="67" name="图片占位符 66"/>
          <p:cNvPicPr>
            <a:picLocks noGrp="1" noChangeAspect="1"/>
          </p:cNvPicPr>
          <p:nvPr>
            <p:ph type="pic" sz="quarter" idx="22"/>
          </p:nvPr>
        </p:nvPicPr>
        <p:blipFill>
          <a:blip r:embed="rId16" cstate="screen">
            <a:extLst>
              <a:ext uri="{28A0092B-C50C-407E-A947-70E740481C1C}">
                <a14:useLocalDpi xmlns:a14="http://schemas.microsoft.com/office/drawing/2010/main"/>
              </a:ext>
            </a:extLst>
          </a:blip>
          <a:srcRect/>
          <a:stretch>
            <a:fillRect/>
          </a:stretch>
        </p:blipFill>
        <p:spPr/>
      </p:pic>
      <p:pic>
        <p:nvPicPr>
          <p:cNvPr id="69" name="图片占位符 68"/>
          <p:cNvPicPr>
            <a:picLocks noGrp="1" noChangeAspect="1"/>
          </p:cNvPicPr>
          <p:nvPr>
            <p:ph type="pic" sz="quarter" idx="23"/>
          </p:nvPr>
        </p:nvPicPr>
        <p:blipFill>
          <a:blip r:embed="rId17" cstate="screen">
            <a:extLst>
              <a:ext uri="{28A0092B-C50C-407E-A947-70E740481C1C}">
                <a14:useLocalDpi xmlns:a14="http://schemas.microsoft.com/office/drawing/2010/main"/>
              </a:ext>
            </a:extLst>
          </a:blip>
          <a:srcRect/>
          <a:stretch>
            <a:fillRect/>
          </a:stretch>
        </p:blipFill>
        <p:spPr/>
      </p:pic>
      <p:pic>
        <p:nvPicPr>
          <p:cNvPr id="71" name="图片占位符 70"/>
          <p:cNvPicPr>
            <a:picLocks noGrp="1" noChangeAspect="1"/>
          </p:cNvPicPr>
          <p:nvPr>
            <p:ph type="pic" sz="quarter" idx="24"/>
          </p:nvPr>
        </p:nvPicPr>
        <p:blipFill>
          <a:blip r:embed="rId18" cstate="screen">
            <a:extLst>
              <a:ext uri="{28A0092B-C50C-407E-A947-70E740481C1C}">
                <a14:useLocalDpi xmlns:a14="http://schemas.microsoft.com/office/drawing/2010/main"/>
              </a:ext>
            </a:extLst>
          </a:blip>
          <a:srcRect/>
          <a:stretch>
            <a:fillRect/>
          </a:stretch>
        </p:blipFill>
        <p:spPr/>
      </p:pic>
      <p:pic>
        <p:nvPicPr>
          <p:cNvPr id="73" name="图片占位符 72"/>
          <p:cNvPicPr>
            <a:picLocks noGrp="1" noChangeAspect="1"/>
          </p:cNvPicPr>
          <p:nvPr>
            <p:ph type="pic" sz="quarter" idx="25"/>
          </p:nvPr>
        </p:nvPicPr>
        <p:blipFill>
          <a:blip r:embed="rId19" cstate="screen">
            <a:extLst>
              <a:ext uri="{28A0092B-C50C-407E-A947-70E740481C1C}">
                <a14:useLocalDpi xmlns:a14="http://schemas.microsoft.com/office/drawing/2010/main"/>
              </a:ext>
            </a:extLst>
          </a:blip>
          <a:srcRect/>
          <a:stretch>
            <a:fillRect/>
          </a:stretch>
        </p:blipFill>
        <p:spPr/>
      </p:pic>
      <p:cxnSp>
        <p:nvCxnSpPr>
          <p:cNvPr id="41" name="直接连接符 40"/>
          <p:cNvCxnSpPr>
            <a:cxnSpLocks/>
          </p:cNvCxnSpPr>
          <p:nvPr/>
        </p:nvCxnSpPr>
        <p:spPr>
          <a:xfrm>
            <a:off x="9944100" y="2349500"/>
            <a:ext cx="1373188" cy="0"/>
          </a:xfrm>
          <a:prstGeom prst="line">
            <a:avLst/>
          </a:prstGeom>
          <a:ln w="31750" cap="rnd">
            <a:solidFill>
              <a:schemeClr val="accent5"/>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813984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strips(downRight)">
                                      <p:cBhvr>
                                        <p:cTn id="11" dur="500"/>
                                        <p:tgtEl>
                                          <p:spTgt spid="43"/>
                                        </p:tgtEl>
                                      </p:cBhvr>
                                    </p:animEffect>
                                  </p:childTnLst>
                                </p:cTn>
                              </p:par>
                              <p:par>
                                <p:cTn id="12" presetID="18" presetClass="entr" presetSubtype="6" fill="hold" nodeType="with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strips(downRight)">
                                      <p:cBhvr>
                                        <p:cTn id="14" dur="500"/>
                                        <p:tgtEl>
                                          <p:spTgt spid="45"/>
                                        </p:tgtEl>
                                      </p:cBhvr>
                                    </p:animEffect>
                                  </p:childTnLst>
                                </p:cTn>
                              </p:par>
                              <p:par>
                                <p:cTn id="15" presetID="18" presetClass="entr" presetSubtype="6"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strips(downRight)">
                                      <p:cBhvr>
                                        <p:cTn id="17" dur="500"/>
                                        <p:tgtEl>
                                          <p:spTgt spid="47"/>
                                        </p:tgtEl>
                                      </p:cBhvr>
                                    </p:animEffect>
                                  </p:childTnLst>
                                </p:cTn>
                              </p:par>
                              <p:par>
                                <p:cTn id="18" presetID="18" presetClass="entr" presetSubtype="6" fill="hold"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strips(downRight)">
                                      <p:cBhvr>
                                        <p:cTn id="20" dur="500"/>
                                        <p:tgtEl>
                                          <p:spTgt spid="49"/>
                                        </p:tgtEl>
                                      </p:cBhvr>
                                    </p:animEffect>
                                  </p:childTnLst>
                                </p:cTn>
                              </p:par>
                              <p:par>
                                <p:cTn id="21" presetID="18" presetClass="entr" presetSubtype="6"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strips(downRight)">
                                      <p:cBhvr>
                                        <p:cTn id="23" dur="500"/>
                                        <p:tgtEl>
                                          <p:spTgt spid="51"/>
                                        </p:tgtEl>
                                      </p:cBhvr>
                                    </p:animEffect>
                                  </p:childTnLst>
                                </p:cTn>
                              </p:par>
                              <p:par>
                                <p:cTn id="24" presetID="18" presetClass="entr" presetSubtype="6"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trips(downRight)">
                                      <p:cBhvr>
                                        <p:cTn id="26" dur="500"/>
                                        <p:tgtEl>
                                          <p:spTgt spid="53"/>
                                        </p:tgtEl>
                                      </p:cBhvr>
                                    </p:animEffect>
                                  </p:childTnLst>
                                </p:cTn>
                              </p:par>
                              <p:par>
                                <p:cTn id="27" presetID="18" presetClass="entr" presetSubtype="6"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strips(downRight)">
                                      <p:cBhvr>
                                        <p:cTn id="29" dur="500"/>
                                        <p:tgtEl>
                                          <p:spTgt spid="55"/>
                                        </p:tgtEl>
                                      </p:cBhvr>
                                    </p:animEffect>
                                  </p:childTnLst>
                                </p:cTn>
                              </p:par>
                              <p:par>
                                <p:cTn id="30" presetID="18" presetClass="entr" presetSubtype="6"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strips(downRight)">
                                      <p:cBhvr>
                                        <p:cTn id="32" dur="500"/>
                                        <p:tgtEl>
                                          <p:spTgt spid="57"/>
                                        </p:tgtEl>
                                      </p:cBhvr>
                                    </p:animEffect>
                                  </p:childTnLst>
                                </p:cTn>
                              </p:par>
                              <p:par>
                                <p:cTn id="33" presetID="18" presetClass="entr" presetSubtype="6"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strips(downRight)">
                                      <p:cBhvr>
                                        <p:cTn id="35" dur="500"/>
                                        <p:tgtEl>
                                          <p:spTgt spid="59"/>
                                        </p:tgtEl>
                                      </p:cBhvr>
                                    </p:animEffect>
                                  </p:childTnLst>
                                </p:cTn>
                              </p:par>
                              <p:par>
                                <p:cTn id="36" presetID="18" presetClass="entr" presetSubtype="6" fill="hold" nodeType="with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strips(downRight)">
                                      <p:cBhvr>
                                        <p:cTn id="38" dur="500"/>
                                        <p:tgtEl>
                                          <p:spTgt spid="61"/>
                                        </p:tgtEl>
                                      </p:cBhvr>
                                    </p:animEffect>
                                  </p:childTnLst>
                                </p:cTn>
                              </p:par>
                              <p:par>
                                <p:cTn id="39" presetID="18" presetClass="entr" presetSubtype="6" fill="hold"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strips(downRight)">
                                      <p:cBhvr>
                                        <p:cTn id="41" dur="500"/>
                                        <p:tgtEl>
                                          <p:spTgt spid="63"/>
                                        </p:tgtEl>
                                      </p:cBhvr>
                                    </p:animEffect>
                                  </p:childTnLst>
                                </p:cTn>
                              </p:par>
                              <p:par>
                                <p:cTn id="42" presetID="18" presetClass="entr" presetSubtype="6" fill="hold"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strips(downRight)">
                                      <p:cBhvr>
                                        <p:cTn id="44" dur="500"/>
                                        <p:tgtEl>
                                          <p:spTgt spid="65"/>
                                        </p:tgtEl>
                                      </p:cBhvr>
                                    </p:animEffect>
                                  </p:childTnLst>
                                </p:cTn>
                              </p:par>
                              <p:par>
                                <p:cTn id="45" presetID="18" presetClass="entr" presetSubtype="6" fill="hold" nodeType="with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strips(downRight)">
                                      <p:cBhvr>
                                        <p:cTn id="47" dur="500"/>
                                        <p:tgtEl>
                                          <p:spTgt spid="67"/>
                                        </p:tgtEl>
                                      </p:cBhvr>
                                    </p:animEffect>
                                  </p:childTnLst>
                                </p:cTn>
                              </p:par>
                              <p:par>
                                <p:cTn id="48" presetID="18" presetClass="entr" presetSubtype="6" fill="hold" nodeType="with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strips(downRight)">
                                      <p:cBhvr>
                                        <p:cTn id="50" dur="500"/>
                                        <p:tgtEl>
                                          <p:spTgt spid="69"/>
                                        </p:tgtEl>
                                      </p:cBhvr>
                                    </p:animEffect>
                                  </p:childTnLst>
                                </p:cTn>
                              </p:par>
                              <p:par>
                                <p:cTn id="51" presetID="18" presetClass="entr" presetSubtype="6" fill="hold"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strips(downRight)">
                                      <p:cBhvr>
                                        <p:cTn id="53" dur="500"/>
                                        <p:tgtEl>
                                          <p:spTgt spid="71"/>
                                        </p:tgtEl>
                                      </p:cBhvr>
                                    </p:animEffect>
                                  </p:childTnLst>
                                </p:cTn>
                              </p:par>
                              <p:par>
                                <p:cTn id="54" presetID="18" presetClass="entr" presetSubtype="6"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strips(downRight)">
                                      <p:cBhvr>
                                        <p:cTn id="56" dur="500"/>
                                        <p:tgtEl>
                                          <p:spTgt spid="73"/>
                                        </p:tgtEl>
                                      </p:cBhvr>
                                    </p:animEffect>
                                  </p:childTnLst>
                                </p:cTn>
                              </p:par>
                            </p:childTnLst>
                          </p:cTn>
                        </p:par>
                        <p:par>
                          <p:cTn id="57" fill="hold">
                            <p:stCondLst>
                              <p:cond delay="1000"/>
                            </p:stCondLst>
                            <p:childTnLst>
                              <p:par>
                                <p:cTn id="58" presetID="42" presetClass="entr" presetSubtype="0"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1000"/>
                                        <p:tgtEl>
                                          <p:spTgt spid="5"/>
                                        </p:tgtEl>
                                      </p:cBhvr>
                                    </p:animEffect>
                                    <p:anim calcmode="lin" valueType="num">
                                      <p:cBhvr>
                                        <p:cTn id="61" dur="1000" fill="hold"/>
                                        <p:tgtEl>
                                          <p:spTgt spid="5"/>
                                        </p:tgtEl>
                                        <p:attrNameLst>
                                          <p:attrName>ppt_x</p:attrName>
                                        </p:attrNameLst>
                                      </p:cBhvr>
                                      <p:tavLst>
                                        <p:tav tm="0">
                                          <p:val>
                                            <p:strVal val="#ppt_x"/>
                                          </p:val>
                                        </p:tav>
                                        <p:tav tm="100000">
                                          <p:val>
                                            <p:strVal val="#ppt_x"/>
                                          </p:val>
                                        </p:tav>
                                      </p:tavLst>
                                    </p:anim>
                                    <p:anim calcmode="lin" valueType="num">
                                      <p:cBhvr>
                                        <p:cTn id="62" dur="1000" fill="hold"/>
                                        <p:tgtEl>
                                          <p:spTgt spid="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1000"/>
                                        <p:tgtEl>
                                          <p:spTgt spid="41"/>
                                        </p:tgtEl>
                                      </p:cBhvr>
                                    </p:animEffect>
                                    <p:anim calcmode="lin" valueType="num">
                                      <p:cBhvr>
                                        <p:cTn id="66" dur="1000" fill="hold"/>
                                        <p:tgtEl>
                                          <p:spTgt spid="41"/>
                                        </p:tgtEl>
                                        <p:attrNameLst>
                                          <p:attrName>ppt_x</p:attrName>
                                        </p:attrNameLst>
                                      </p:cBhvr>
                                      <p:tavLst>
                                        <p:tav tm="0">
                                          <p:val>
                                            <p:strVal val="#ppt_x"/>
                                          </p:val>
                                        </p:tav>
                                        <p:tav tm="100000">
                                          <p:val>
                                            <p:strVal val="#ppt_x"/>
                                          </p:val>
                                        </p:tav>
                                      </p:tavLst>
                                    </p:anim>
                                    <p:anim calcmode="lin" valueType="num">
                                      <p:cBhvr>
                                        <p:cTn id="67" dur="1000" fill="hold"/>
                                        <p:tgtEl>
                                          <p:spTgt spid="41"/>
                                        </p:tgtEl>
                                        <p:attrNameLst>
                                          <p:attrName>ppt_y</p:attrName>
                                        </p:attrNameLst>
                                      </p:cBhvr>
                                      <p:tavLst>
                                        <p:tav tm="0">
                                          <p:val>
                                            <p:strVal val="#ppt_y+.1"/>
                                          </p:val>
                                        </p:tav>
                                        <p:tav tm="100000">
                                          <p:val>
                                            <p:strVal val="#ppt_y"/>
                                          </p:val>
                                        </p:tav>
                                      </p:tavLst>
                                    </p:anim>
                                  </p:childTnLst>
                                </p:cTn>
                              </p:par>
                            </p:childTnLst>
                          </p:cTn>
                        </p:par>
                        <p:par>
                          <p:cTn id="68" fill="hold">
                            <p:stCondLst>
                              <p:cond delay="2000"/>
                            </p:stCondLst>
                            <p:childTnLst>
                              <p:par>
                                <p:cTn id="69" presetID="22" presetClass="entr" presetSubtype="2"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right)">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15" name="PA_矩形 12"/>
          <p:cNvSpPr/>
          <p:nvPr>
            <p:custDataLst>
              <p:tags r:id="rId2"/>
            </p:custDataLst>
          </p:nvPr>
        </p:nvSpPr>
        <p:spPr>
          <a:xfrm>
            <a:off x="5011251" y="3541486"/>
            <a:ext cx="6251835" cy="2365829"/>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组合 2"/>
          <p:cNvGrpSpPr/>
          <p:nvPr/>
        </p:nvGrpSpPr>
        <p:grpSpPr>
          <a:xfrm>
            <a:off x="4886324" y="885168"/>
            <a:ext cx="4141561" cy="1325077"/>
            <a:chOff x="4886324" y="885168"/>
            <a:chExt cx="4141561" cy="1325077"/>
          </a:xfrm>
        </p:grpSpPr>
        <p:sp>
          <p:nvSpPr>
            <p:cNvPr id="7" name="文本框 6"/>
            <p:cNvSpPr txBox="1"/>
            <p:nvPr/>
          </p:nvSpPr>
          <p:spPr>
            <a:xfrm>
              <a:off x="4886324" y="885168"/>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sp>
          <p:nvSpPr>
            <p:cNvPr id="8" name="矩形 7"/>
            <p:cNvSpPr/>
            <p:nvPr/>
          </p:nvSpPr>
          <p:spPr>
            <a:xfrm>
              <a:off x="4976284" y="1939262"/>
              <a:ext cx="1100666" cy="2631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109785" y="1933246"/>
              <a:ext cx="800219"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标题添加</a:t>
              </a:r>
            </a:p>
          </p:txBody>
        </p:sp>
      </p:grpSp>
      <p:sp>
        <p:nvSpPr>
          <p:cNvPr id="2" name="加号 1"/>
          <p:cNvSpPr/>
          <p:nvPr/>
        </p:nvSpPr>
        <p:spPr>
          <a:xfrm>
            <a:off x="877417" y="2629931"/>
            <a:ext cx="457897" cy="457897"/>
          </a:xfrm>
          <a:prstGeom prst="mathPlu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59277" y="3587918"/>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11" name="文本框 10"/>
          <p:cNvSpPr txBox="1"/>
          <p:nvPr/>
        </p:nvSpPr>
        <p:spPr>
          <a:xfrm>
            <a:off x="759277" y="5079003"/>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13" name="直接连接符 12"/>
          <p:cNvCxnSpPr/>
          <p:nvPr/>
        </p:nvCxnSpPr>
        <p:spPr>
          <a:xfrm>
            <a:off x="877417" y="5617030"/>
            <a:ext cx="169161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5225143" y="3708399"/>
            <a:ext cx="5820229" cy="2032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84538697"/>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animBg="1"/>
      <p:bldP spid="10" grpId="0"/>
      <p:bldP spid="11"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3" name="矩形 2"/>
          <p:cNvSpPr/>
          <p:nvPr/>
        </p:nvSpPr>
        <p:spPr>
          <a:xfrm>
            <a:off x="0" y="0"/>
            <a:ext cx="12192000" cy="6858000"/>
          </a:xfrm>
          <a:prstGeom prst="rect">
            <a:avLst/>
          </a:prstGeom>
          <a:solidFill>
            <a:schemeClr val="accent4">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8"/>
          <p:cNvGrpSpPr/>
          <p:nvPr/>
        </p:nvGrpSpPr>
        <p:grpSpPr>
          <a:xfrm>
            <a:off x="4692490" y="1057939"/>
            <a:ext cx="2807020" cy="3129858"/>
            <a:chOff x="4693878" y="-802178"/>
            <a:chExt cx="2807022" cy="3129860"/>
          </a:xfrm>
        </p:grpSpPr>
        <p:sp>
          <p:nvSpPr>
            <p:cNvPr id="8"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23"/>
            <p:cNvSpPr txBox="1"/>
            <p:nvPr/>
          </p:nvSpPr>
          <p:spPr>
            <a:xfrm>
              <a:off x="5512436" y="306311"/>
              <a:ext cx="1167129" cy="912881"/>
            </a:xfrm>
            <a:prstGeom prst="rect">
              <a:avLst/>
            </a:prstGeom>
            <a:noFill/>
          </p:spPr>
          <p:txBody>
            <a:bodyPr wrap="square" lIns="0" tIns="0" rIns="0" bIns="0" anchor="ctr">
              <a:normAutofit/>
            </a:bodyPr>
            <a:lstStyle/>
            <a:p>
              <a:pPr algn="ctr"/>
              <a:r>
                <a:rPr lang="en-US" altLang="zh-CN" sz="4800" b="1" dirty="0">
                  <a:solidFill>
                    <a:schemeClr val="bg1"/>
                  </a:solidFill>
                </a:rPr>
                <a:t>04</a:t>
              </a:r>
              <a:endParaRPr lang="zh-CN" altLang="en-US" sz="4800" b="1" dirty="0">
                <a:solidFill>
                  <a:schemeClr val="bg1"/>
                </a:solidFill>
              </a:endParaRPr>
            </a:p>
          </p:txBody>
        </p:sp>
      </p:grpSp>
      <p:sp>
        <p:nvSpPr>
          <p:cNvPr id="11" name="矩形 10"/>
          <p:cNvSpPr/>
          <p:nvPr/>
        </p:nvSpPr>
        <p:spPr>
          <a:xfrm>
            <a:off x="3746639" y="4035409"/>
            <a:ext cx="4698722" cy="584775"/>
          </a:xfrm>
          <a:prstGeom prst="rect">
            <a:avLst/>
          </a:prstGeom>
        </p:spPr>
        <p:txBody>
          <a:bodyPr wrap="none">
            <a:spAutoFit/>
          </a:bodyPr>
          <a:lstStyle/>
          <a:p>
            <a:pPr algn="ctr"/>
            <a:r>
              <a:rPr lang="zh-CN" altLang="en-US" sz="3200" dirty="0">
                <a:solidFill>
                  <a:schemeClr val="bg1"/>
                </a:solidFill>
              </a:rPr>
              <a:t>此内容作为文字排版占位</a:t>
            </a:r>
          </a:p>
        </p:txBody>
      </p:sp>
    </p:spTree>
    <p:extLst>
      <p:ext uri="{BB962C8B-B14F-4D97-AF65-F5344CB8AC3E}">
        <p14:creationId xmlns:p14="http://schemas.microsoft.com/office/powerpoint/2010/main" val="402297907"/>
      </p:ext>
    </p:extLst>
  </p:cSld>
  <p:clrMapOvr>
    <a:masterClrMapping/>
  </p:clrMapOvr>
  <p:transition spd="slow" advTm="400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443105" y="957562"/>
            <a:ext cx="4141561" cy="4124671"/>
            <a:chOff x="7443105" y="957562"/>
            <a:chExt cx="4141561" cy="4124671"/>
          </a:xfrm>
        </p:grpSpPr>
        <p:sp>
          <p:nvSpPr>
            <p:cNvPr id="4" name="加号 3"/>
            <p:cNvSpPr/>
            <p:nvPr/>
          </p:nvSpPr>
          <p:spPr>
            <a:xfrm>
              <a:off x="9872645" y="957562"/>
              <a:ext cx="457897" cy="457897"/>
            </a:xfrm>
            <a:prstGeom prst="mathPlu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7443105" y="1272009"/>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文本框 5"/>
            <p:cNvSpPr txBox="1"/>
            <p:nvPr/>
          </p:nvSpPr>
          <p:spPr>
            <a:xfrm>
              <a:off x="7443105" y="2763094"/>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直接连接符 6"/>
            <p:cNvCxnSpPr/>
            <p:nvPr/>
          </p:nvCxnSpPr>
          <p:spPr>
            <a:xfrm>
              <a:off x="7561245" y="3301121"/>
              <a:ext cx="1691612" cy="0"/>
            </a:xfrm>
            <a:prstGeom prst="line">
              <a:avLst/>
            </a:prstGeom>
            <a:ln w="12700">
              <a:solidFill>
                <a:srgbClr val="F5CF26"/>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5400000">
              <a:off x="7540393" y="4800728"/>
              <a:ext cx="302357" cy="260653"/>
            </a:xfrm>
            <a:prstGeom prst="triangle">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443105" y="3702313"/>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直接连接符 9"/>
            <p:cNvCxnSpPr>
              <a:cxnSpLocks/>
            </p:cNvCxnSpPr>
            <p:nvPr/>
          </p:nvCxnSpPr>
          <p:spPr>
            <a:xfrm>
              <a:off x="7535845" y="3301121"/>
              <a:ext cx="169161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rot="18924504">
            <a:off x="2518079" y="1140060"/>
            <a:ext cx="2750202" cy="275019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5" name="图片占位符 14"/>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sp>
        <p:nvSpPr>
          <p:cNvPr id="12" name="PA_矩形 12"/>
          <p:cNvSpPr/>
          <p:nvPr>
            <p:custDataLst>
              <p:tags r:id="rId2"/>
            </p:custDataLst>
          </p:nvPr>
        </p:nvSpPr>
        <p:spPr>
          <a:xfrm>
            <a:off x="852716" y="0"/>
            <a:ext cx="2891970" cy="5950857"/>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_矩形 12"/>
          <p:cNvSpPr/>
          <p:nvPr>
            <p:custDataLst>
              <p:tags r:id="rId3"/>
            </p:custDataLst>
          </p:nvPr>
        </p:nvSpPr>
        <p:spPr>
          <a:xfrm>
            <a:off x="4092420" y="-19083"/>
            <a:ext cx="2893099" cy="5969940"/>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0459660"/>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500"/>
                                        <p:tgtEl>
                                          <p:spTgt spid="17"/>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sp>
        <p:nvSpPr>
          <p:cNvPr id="15" name="矩形 14"/>
          <p:cNvSpPr/>
          <p:nvPr/>
        </p:nvSpPr>
        <p:spPr>
          <a:xfrm>
            <a:off x="1602513" y="5773402"/>
            <a:ext cx="898697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pic>
        <p:nvPicPr>
          <p:cNvPr id="23" name="图片占位符 22"/>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pic>
        <p:nvPicPr>
          <p:cNvPr id="25" name="图片占位符 24"/>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27" name="图片占位符 26"/>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pic>
        <p:nvPicPr>
          <p:cNvPr id="31" name="图片占位符 30"/>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pic>
        <p:nvPicPr>
          <p:cNvPr id="41" name="图片占位符 40"/>
          <p:cNvPicPr>
            <a:picLocks noGrp="1" noChangeAspect="1"/>
          </p:cNvPicPr>
          <p:nvPr>
            <p:ph type="pic" sz="quarter" idx="15"/>
          </p:nvPr>
        </p:nvPicPr>
        <p:blipFill>
          <a:blip r:embed="rId9" cstate="screen">
            <a:extLst>
              <a:ext uri="{28A0092B-C50C-407E-A947-70E740481C1C}">
                <a14:useLocalDpi xmlns:a14="http://schemas.microsoft.com/office/drawing/2010/main"/>
              </a:ext>
            </a:extLst>
          </a:blip>
          <a:srcRect/>
          <a:stretch>
            <a:fillRect/>
          </a:stretch>
        </p:blipFill>
        <p:spPr/>
      </p:pic>
      <p:pic>
        <p:nvPicPr>
          <p:cNvPr id="39" name="图片占位符 38"/>
          <p:cNvPicPr>
            <a:picLocks noGrp="1" noChangeAspect="1"/>
          </p:cNvPicPr>
          <p:nvPr>
            <p:ph type="pic" sz="quarter" idx="16"/>
          </p:nvPr>
        </p:nvPicPr>
        <p:blipFill>
          <a:blip r:embed="rId10" cstate="screen">
            <a:extLst>
              <a:ext uri="{28A0092B-C50C-407E-A947-70E740481C1C}">
                <a14:useLocalDpi xmlns:a14="http://schemas.microsoft.com/office/drawing/2010/main"/>
              </a:ext>
            </a:extLst>
          </a:blip>
          <a:srcRect/>
          <a:stretch>
            <a:fillRect/>
          </a:stretch>
        </p:blipFill>
        <p:spPr/>
      </p:pic>
      <p:pic>
        <p:nvPicPr>
          <p:cNvPr id="37" name="图片占位符 36"/>
          <p:cNvPicPr>
            <a:picLocks noGrp="1" noChangeAspect="1"/>
          </p:cNvPicPr>
          <p:nvPr>
            <p:ph type="pic" sz="quarter" idx="17"/>
          </p:nvPr>
        </p:nvPicPr>
        <p:blipFill>
          <a:blip r:embed="rId11" cstate="screen">
            <a:extLst>
              <a:ext uri="{28A0092B-C50C-407E-A947-70E740481C1C}">
                <a14:useLocalDpi xmlns:a14="http://schemas.microsoft.com/office/drawing/2010/main"/>
              </a:ext>
            </a:extLst>
          </a:blip>
          <a:srcRect/>
          <a:stretch>
            <a:fillRect/>
          </a:stretch>
        </p:blipFill>
        <p:spPr/>
      </p:pic>
      <p:cxnSp>
        <p:nvCxnSpPr>
          <p:cNvPr id="21" name="直接连接符 20"/>
          <p:cNvCxnSpPr>
            <a:cxnSpLocks/>
          </p:cNvCxnSpPr>
          <p:nvPr/>
        </p:nvCxnSpPr>
        <p:spPr>
          <a:xfrm>
            <a:off x="5409406" y="1168400"/>
            <a:ext cx="1373188" cy="0"/>
          </a:xfrm>
          <a:prstGeom prst="line">
            <a:avLst/>
          </a:prstGeom>
          <a:ln w="31750" cap="rnd">
            <a:solidFill>
              <a:schemeClr val="accent5"/>
            </a:solidFill>
            <a:round/>
          </a:ln>
        </p:spPr>
        <p:style>
          <a:lnRef idx="1">
            <a:schemeClr val="accent1"/>
          </a:lnRef>
          <a:fillRef idx="0">
            <a:schemeClr val="accent1"/>
          </a:fillRef>
          <a:effectRef idx="0">
            <a:schemeClr val="accent1"/>
          </a:effectRef>
          <a:fontRef idx="minor">
            <a:schemeClr val="tx1"/>
          </a:fontRef>
        </p:style>
      </p:cxnSp>
      <p:pic>
        <p:nvPicPr>
          <p:cNvPr id="35" name="图片占位符 34"/>
          <p:cNvPicPr>
            <a:picLocks noGrp="1" noChangeAspect="1"/>
          </p:cNvPicPr>
          <p:nvPr>
            <p:ph type="pic" sz="quarter" idx="13"/>
          </p:nvPr>
        </p:nvPicPr>
        <p:blipFill>
          <a:blip r:embed="rId12" cstate="screen">
            <a:extLst>
              <a:ext uri="{28A0092B-C50C-407E-A947-70E740481C1C}">
                <a14:useLocalDpi xmlns:a14="http://schemas.microsoft.com/office/drawing/2010/main"/>
              </a:ext>
            </a:extLst>
          </a:blip>
          <a:srcRect/>
          <a:stretch>
            <a:fillRect/>
          </a:stretch>
        </p:blipFill>
        <p:spPr/>
      </p:pic>
      <p:sp>
        <p:nvSpPr>
          <p:cNvPr id="13" name="PA_矩形 12"/>
          <p:cNvSpPr/>
          <p:nvPr>
            <p:custDataLst>
              <p:tags r:id="rId2"/>
            </p:custDataLst>
          </p:nvPr>
        </p:nvSpPr>
        <p:spPr>
          <a:xfrm>
            <a:off x="1854201" y="1536700"/>
            <a:ext cx="8801097" cy="4014125"/>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807004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1000"/>
                            </p:stCondLst>
                            <p:childTnLst>
                              <p:par>
                                <p:cTn id="50" presetID="14" presetClass="entr" presetSubtype="1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randombar(horizont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0"/>
          </p:nvPr>
        </p:nvPicPr>
        <p:blipFill>
          <a:blip r:embed="rId10" cstate="screen">
            <a:extLst>
              <a:ext uri="{28A0092B-C50C-407E-A947-70E740481C1C}">
                <a14:useLocalDpi xmlns:a14="http://schemas.microsoft.com/office/drawing/2010/main"/>
              </a:ext>
            </a:extLst>
          </a:blip>
          <a:srcRect/>
          <a:stretch>
            <a:fillRect/>
          </a:stretch>
        </p:blipFill>
        <p:spPr/>
      </p:pic>
      <p:pic>
        <p:nvPicPr>
          <p:cNvPr id="25" name="图片占位符 24"/>
          <p:cNvPicPr>
            <a:picLocks noGrp="1" noChangeAspect="1"/>
          </p:cNvPicPr>
          <p:nvPr>
            <p:ph type="pic" sz="quarter" idx="11"/>
          </p:nvPr>
        </p:nvPicPr>
        <p:blipFill>
          <a:blip r:embed="rId11"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2"/>
          </p:nvPr>
        </p:nvPicPr>
        <p:blipFill>
          <a:blip r:embed="rId12"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3"/>
          </p:nvPr>
        </p:nvPicPr>
        <p:blipFill>
          <a:blip r:embed="rId13" cstate="screen">
            <a:extLst>
              <a:ext uri="{28A0092B-C50C-407E-A947-70E740481C1C}">
                <a14:useLocalDpi xmlns:a14="http://schemas.microsoft.com/office/drawing/2010/main"/>
              </a:ext>
            </a:extLst>
          </a:blip>
          <a:srcRect/>
          <a:stretch>
            <a:fillRect/>
          </a:stretch>
        </p:blipFill>
        <p:spPr/>
      </p:pic>
      <p:pic>
        <p:nvPicPr>
          <p:cNvPr id="23" name="图片占位符 22"/>
          <p:cNvPicPr>
            <a:picLocks noGrp="1" noChangeAspect="1"/>
          </p:cNvPicPr>
          <p:nvPr>
            <p:ph type="pic" sz="quarter" idx="14"/>
          </p:nvPr>
        </p:nvPicPr>
        <p:blipFill>
          <a:blip r:embed="rId14" cstate="screen">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15"/>
          </p:nvPr>
        </p:nvPicPr>
        <p:blipFill>
          <a:blip r:embed="rId15" cstate="screen">
            <a:extLst>
              <a:ext uri="{28A0092B-C50C-407E-A947-70E740481C1C}">
                <a14:useLocalDpi xmlns:a14="http://schemas.microsoft.com/office/drawing/2010/main"/>
              </a:ext>
            </a:extLst>
          </a:blip>
          <a:srcRect/>
          <a:stretch>
            <a:fillRect/>
          </a:stretch>
        </p:blipFill>
        <p:spPr/>
      </p:pic>
      <p:sp>
        <p:nvSpPr>
          <p:cNvPr id="8" name="PA_矩形 12"/>
          <p:cNvSpPr/>
          <p:nvPr>
            <p:custDataLst>
              <p:tags r:id="rId2"/>
            </p:custDataLst>
          </p:nvPr>
        </p:nvSpPr>
        <p:spPr>
          <a:xfrm>
            <a:off x="1364344" y="478973"/>
            <a:ext cx="2191657" cy="3251199"/>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_矩形 12"/>
          <p:cNvSpPr/>
          <p:nvPr>
            <p:custDataLst>
              <p:tags r:id="rId3"/>
            </p:custDataLst>
          </p:nvPr>
        </p:nvSpPr>
        <p:spPr>
          <a:xfrm>
            <a:off x="1364344" y="3860801"/>
            <a:ext cx="2191657" cy="2496457"/>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_矩形 12"/>
          <p:cNvSpPr/>
          <p:nvPr>
            <p:custDataLst>
              <p:tags r:id="rId4"/>
            </p:custDataLst>
          </p:nvPr>
        </p:nvSpPr>
        <p:spPr>
          <a:xfrm>
            <a:off x="3785811" y="478973"/>
            <a:ext cx="2191657" cy="5878285"/>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_矩形 12"/>
          <p:cNvSpPr/>
          <p:nvPr>
            <p:custDataLst>
              <p:tags r:id="rId5"/>
            </p:custDataLst>
          </p:nvPr>
        </p:nvSpPr>
        <p:spPr>
          <a:xfrm>
            <a:off x="6207278" y="478973"/>
            <a:ext cx="2191657" cy="3251199"/>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2"/>
          <p:cNvSpPr/>
          <p:nvPr>
            <p:custDataLst>
              <p:tags r:id="rId6"/>
            </p:custDataLst>
          </p:nvPr>
        </p:nvSpPr>
        <p:spPr>
          <a:xfrm>
            <a:off x="6207278" y="3860801"/>
            <a:ext cx="2191657" cy="2496457"/>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矩形 12"/>
          <p:cNvSpPr/>
          <p:nvPr>
            <p:custDataLst>
              <p:tags r:id="rId7"/>
            </p:custDataLst>
          </p:nvPr>
        </p:nvSpPr>
        <p:spPr>
          <a:xfrm>
            <a:off x="8628743" y="478973"/>
            <a:ext cx="2191657" cy="5878285"/>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1420860"/>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_矩形 12"/>
          <p:cNvSpPr/>
          <p:nvPr>
            <p:custDataLst>
              <p:tags r:id="rId2"/>
            </p:custDataLst>
          </p:nvPr>
        </p:nvSpPr>
        <p:spPr>
          <a:xfrm>
            <a:off x="8267701" y="0"/>
            <a:ext cx="2601266" cy="6857999"/>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组合 1"/>
          <p:cNvGrpSpPr/>
          <p:nvPr/>
        </p:nvGrpSpPr>
        <p:grpSpPr>
          <a:xfrm>
            <a:off x="995921" y="1246033"/>
            <a:ext cx="4141561" cy="4124671"/>
            <a:chOff x="995921" y="1246033"/>
            <a:chExt cx="4141561" cy="4124671"/>
          </a:xfrm>
        </p:grpSpPr>
        <p:sp>
          <p:nvSpPr>
            <p:cNvPr id="4" name="加号 3"/>
            <p:cNvSpPr/>
            <p:nvPr/>
          </p:nvSpPr>
          <p:spPr>
            <a:xfrm>
              <a:off x="3425461" y="1246033"/>
              <a:ext cx="457897" cy="457897"/>
            </a:xfrm>
            <a:prstGeom prst="mathPlu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95921" y="1560480"/>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文本框 5"/>
            <p:cNvSpPr txBox="1"/>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直接连接符 6"/>
            <p:cNvCxnSpPr/>
            <p:nvPr/>
          </p:nvCxnSpPr>
          <p:spPr>
            <a:xfrm>
              <a:off x="1114061" y="3589592"/>
              <a:ext cx="1691612" cy="0"/>
            </a:xfrm>
            <a:prstGeom prst="line">
              <a:avLst/>
            </a:prstGeom>
            <a:ln w="12700">
              <a:solidFill>
                <a:srgbClr val="F5CF26"/>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5400000">
              <a:off x="1093209" y="5089199"/>
              <a:ext cx="302357" cy="260653"/>
            </a:xfrm>
            <a:prstGeom prst="triangle">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直接连接符 9"/>
            <p:cNvCxnSpPr>
              <a:cxnSpLocks/>
            </p:cNvCxnSpPr>
            <p:nvPr/>
          </p:nvCxnSpPr>
          <p:spPr>
            <a:xfrm>
              <a:off x="1088661" y="3589592"/>
              <a:ext cx="169161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pic>
        <p:nvPicPr>
          <p:cNvPr id="11" name="Picture 14"/>
          <p:cNvPicPr>
            <a:picLocks noChangeAspect="1"/>
          </p:cNvPicPr>
          <p:nvPr/>
        </p:nvPicPr>
        <p:blipFill>
          <a:blip r:embed="rId5" cstate="screen">
            <a:extLst>
              <a:ext uri="{BEBA8EAE-BF5A-486C-A8C5-ECC9F3942E4B}">
                <a14:imgProps xmlns:a14="http://schemas.microsoft.com/office/drawing/2010/main">
                  <a14:imgLayer r:embed="rId6">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4330944" y="492798"/>
            <a:ext cx="10420561" cy="5872404"/>
          </a:xfrm>
          <a:prstGeom prst="rect">
            <a:avLst/>
          </a:prstGeom>
        </p:spPr>
      </p:pic>
      <p:pic>
        <p:nvPicPr>
          <p:cNvPr id="13" name="图片占位符 12"/>
          <p:cNvPicPr>
            <a:picLocks noGrp="1" noChangeAspect="1"/>
          </p:cNvPicPr>
          <p:nvPr>
            <p:ph type="pic" sz="quarter" idx="10"/>
          </p:nvPr>
        </p:nvPicPr>
        <p:blipFill>
          <a:blip r:embed="rId7">
            <a:extLst>
              <a:ext uri="{28A0092B-C50C-407E-A947-70E740481C1C}">
                <a14:useLocalDpi xmlns:a14="http://schemas.microsoft.com/office/drawing/2010/main" val="0"/>
              </a:ext>
            </a:extLst>
          </a:blip>
          <a:stretch>
            <a:fillRect/>
          </a:stretch>
        </p:blipFill>
        <p:spPr>
          <a:xfrm>
            <a:off x="6253152" y="1343799"/>
            <a:ext cx="6491298" cy="3848555"/>
          </a:xfrm>
        </p:spPr>
      </p:pic>
    </p:spTree>
    <p:extLst>
      <p:ext uri="{BB962C8B-B14F-4D97-AF65-F5344CB8AC3E}">
        <p14:creationId xmlns:p14="http://schemas.microsoft.com/office/powerpoint/2010/main" val="3937346386"/>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p:cNvPicPr>
            <a:picLocks noGrp="1" noChangeAspect="1"/>
          </p:cNvPicPr>
          <p:nvPr>
            <p:ph type="pic" sz="quarter" idx="10"/>
          </p:nvPr>
        </p:nvPicPr>
        <p:blipFill>
          <a:blip r:embed="rId4">
            <a:extLst>
              <a:ext uri="{28A0092B-C50C-407E-A947-70E740481C1C}">
                <a14:useLocalDpi xmlns:a14="http://schemas.microsoft.com/office/drawing/2010/main"/>
              </a:ext>
            </a:extLst>
          </a:blip>
          <a:srcRect/>
          <a:stretch>
            <a:fillRect/>
          </a:stretch>
        </p:blipFill>
        <p:spPr/>
      </p:pic>
      <p:sp>
        <p:nvSpPr>
          <p:cNvPr id="16" name="矩形 15"/>
          <p:cNvSpPr/>
          <p:nvPr/>
        </p:nvSpPr>
        <p:spPr>
          <a:xfrm>
            <a:off x="0" y="0"/>
            <a:ext cx="12192000" cy="6858000"/>
          </a:xfrm>
          <a:prstGeom prst="rect">
            <a:avLst/>
          </a:prstGeom>
          <a:gradFill flip="none" rotWithShape="1">
            <a:gsLst>
              <a:gs pos="1000">
                <a:schemeClr val="accent4">
                  <a:lumMod val="50000"/>
                  <a:alpha val="10000"/>
                </a:schemeClr>
              </a:gs>
              <a:gs pos="100000">
                <a:schemeClr val="accent4">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椭圆 14"/>
          <p:cNvSpPr/>
          <p:nvPr/>
        </p:nvSpPr>
        <p:spPr>
          <a:xfrm>
            <a:off x="3918857" y="1251858"/>
            <a:ext cx="4354286" cy="4354284"/>
          </a:xfrm>
          <a:prstGeom prst="ellipse">
            <a:avLst/>
          </a:prstGeom>
          <a:solidFill>
            <a:schemeClr val="bg1">
              <a:alpha val="35000"/>
            </a:schemeClr>
          </a:solidFill>
          <a:ln>
            <a:noFill/>
          </a:ln>
          <a:effectLst>
            <a:outerShdw blurRad="63500" sx="104000" sy="104000" algn="ctr"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ea"/>
              <a:sym typeface="+mn-lt"/>
            </a:endParaRPr>
          </a:p>
        </p:txBody>
      </p:sp>
      <p:sp>
        <p:nvSpPr>
          <p:cNvPr id="4" name="椭圆 3"/>
          <p:cNvSpPr/>
          <p:nvPr/>
        </p:nvSpPr>
        <p:spPr>
          <a:xfrm>
            <a:off x="4296231" y="1629232"/>
            <a:ext cx="3599540" cy="3599538"/>
          </a:xfrm>
          <a:prstGeom prst="ellipse">
            <a:avLst/>
          </a:prstGeom>
          <a:solidFill>
            <a:schemeClr val="bg1">
              <a:alpha val="76000"/>
            </a:schemeClr>
          </a:solidFill>
          <a:ln>
            <a:noFill/>
          </a:ln>
          <a:effectLst>
            <a:outerShdw blurRad="63500" sx="104000" sy="104000" algn="ctr"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ea"/>
              <a:sym typeface="+mn-lt"/>
            </a:endParaRPr>
          </a:p>
        </p:txBody>
      </p:sp>
      <p:sp>
        <p:nvSpPr>
          <p:cNvPr id="6" name="文本框 5"/>
          <p:cNvSpPr txBox="1"/>
          <p:nvPr/>
        </p:nvSpPr>
        <p:spPr>
          <a:xfrm>
            <a:off x="3684814" y="2443371"/>
            <a:ext cx="4822372" cy="1938992"/>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zh-CN" altLang="en-US" sz="6000" b="1" dirty="0">
                <a:solidFill>
                  <a:srgbClr val="434F5A"/>
                </a:solidFill>
                <a:latin typeface="微软雅黑"/>
                <a:ea typeface="微软雅黑"/>
                <a:cs typeface="+mn-ea"/>
                <a:sym typeface="+mn-lt"/>
              </a:rPr>
              <a:t>谢谢</a:t>
            </a:r>
            <a:endParaRPr lang="en-US" altLang="zh-CN" sz="6000" b="1" dirty="0">
              <a:solidFill>
                <a:srgbClr val="434F5A"/>
              </a:solidFill>
              <a:latin typeface="微软雅黑"/>
              <a:ea typeface="微软雅黑"/>
              <a:cs typeface="+mn-ea"/>
              <a:sym typeface="+mn-lt"/>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zh-CN" altLang="en-US" sz="6000" b="1" dirty="0">
                <a:solidFill>
                  <a:srgbClr val="434F5A"/>
                </a:solidFill>
                <a:latin typeface="微软雅黑"/>
                <a:ea typeface="微软雅黑"/>
                <a:cs typeface="+mn-ea"/>
                <a:sym typeface="+mn-lt"/>
              </a:rPr>
              <a:t>观看</a:t>
            </a:r>
            <a:endParaRPr kumimoji="0" lang="zh-CN" altLang="en-US" sz="6000" b="1" i="0" u="none" strike="noStrike" kern="1200" cap="none" spc="0" normalizeH="0" baseline="0" noProof="0" dirty="0">
              <a:ln>
                <a:noFill/>
              </a:ln>
              <a:solidFill>
                <a:srgbClr val="434F5A"/>
              </a:solidFill>
              <a:effectLst/>
              <a:uLnTx/>
              <a:uFillTx/>
              <a:latin typeface="Arial"/>
              <a:ea typeface="微软雅黑"/>
              <a:cs typeface="+mn-ea"/>
              <a:sym typeface="+mn-lt"/>
            </a:endParaRPr>
          </a:p>
        </p:txBody>
      </p:sp>
      <p:sp>
        <p:nvSpPr>
          <p:cNvPr id="17" name="left-arrow_156328"/>
          <p:cNvSpPr>
            <a:spLocks noChangeAspect="1"/>
          </p:cNvSpPr>
          <p:nvPr/>
        </p:nvSpPr>
        <p:spPr bwMode="auto">
          <a:xfrm>
            <a:off x="1488068" y="3240076"/>
            <a:ext cx="394855" cy="377849"/>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bg1">
              <a:alpha val="61000"/>
            </a:schemeClr>
          </a:solidFill>
          <a:ln>
            <a:noFill/>
          </a:ln>
        </p:spPr>
      </p:sp>
      <p:sp>
        <p:nvSpPr>
          <p:cNvPr id="18" name="left-arrow_156328"/>
          <p:cNvSpPr>
            <a:spLocks noChangeAspect="1"/>
          </p:cNvSpPr>
          <p:nvPr/>
        </p:nvSpPr>
        <p:spPr bwMode="auto">
          <a:xfrm flipH="1">
            <a:off x="10309081" y="3240076"/>
            <a:ext cx="394851" cy="377849"/>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bg1">
              <a:alpha val="61000"/>
            </a:schemeClr>
          </a:solidFill>
          <a:ln>
            <a:noFill/>
          </a:ln>
        </p:spPr>
      </p:sp>
    </p:spTree>
    <p:extLst>
      <p:ext uri="{BB962C8B-B14F-4D97-AF65-F5344CB8AC3E}">
        <p14:creationId xmlns:p14="http://schemas.microsoft.com/office/powerpoint/2010/main" val="2450365597"/>
      </p:ext>
    </p:extLst>
  </p:cSld>
  <p:clrMapOvr>
    <a:masterClrMapping/>
  </p:clrMapOvr>
  <p:transition spd="slow" advTm="4000">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商业计划书"/>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2.0"/>
</p:tagLst>
</file>

<file path=ppt/tags/tag73.xml><?xml version="1.0" encoding="utf-8"?>
<p:tagLst xmlns:a="http://schemas.openxmlformats.org/drawingml/2006/main" xmlns:r="http://schemas.openxmlformats.org/officeDocument/2006/relationships" xmlns:p="http://schemas.openxmlformats.org/presentationml/2006/main">
  <p:tag name="PA" val="v3.2.0"/>
</p:tagLst>
</file>

<file path=ppt/tags/tag74.xml><?xml version="1.0" encoding="utf-8"?>
<p:tagLst xmlns:a="http://schemas.openxmlformats.org/drawingml/2006/main" xmlns:r="http://schemas.openxmlformats.org/officeDocument/2006/relationships" xmlns:p="http://schemas.openxmlformats.org/presentationml/2006/main">
  <p:tag name="PA" val="v3.2.0"/>
</p:tagLst>
</file>

<file path=ppt/tags/tag75.xml><?xml version="1.0" encoding="utf-8"?>
<p:tagLst xmlns:a="http://schemas.openxmlformats.org/drawingml/2006/main" xmlns:r="http://schemas.openxmlformats.org/officeDocument/2006/relationships" xmlns:p="http://schemas.openxmlformats.org/presentationml/2006/main">
  <p:tag name="PA" val="v3.2.0"/>
</p:tagLst>
</file>

<file path=ppt/tags/tag76.xml><?xml version="1.0" encoding="utf-8"?>
<p:tagLst xmlns:a="http://schemas.openxmlformats.org/drawingml/2006/main" xmlns:r="http://schemas.openxmlformats.org/officeDocument/2006/relationships" xmlns:p="http://schemas.openxmlformats.org/presentationml/2006/main">
  <p:tag name="PA" val="v3.2.0"/>
</p:tagLst>
</file>

<file path=ppt/tags/tag77.xml><?xml version="1.0" encoding="utf-8"?>
<p:tagLst xmlns:a="http://schemas.openxmlformats.org/drawingml/2006/main" xmlns:r="http://schemas.openxmlformats.org/officeDocument/2006/relationships" xmlns:p="http://schemas.openxmlformats.org/presentationml/2006/main">
  <p:tag name="PA" val="v3.2.0"/>
</p:tagLst>
</file>

<file path=ppt/tags/tag78.xml><?xml version="1.0" encoding="utf-8"?>
<p:tagLst xmlns:a="http://schemas.openxmlformats.org/drawingml/2006/main" xmlns:r="http://schemas.openxmlformats.org/officeDocument/2006/relationships" xmlns:p="http://schemas.openxmlformats.org/presentationml/2006/main">
  <p:tag name="PA" val="v3.2.0"/>
</p:tagLst>
</file>

<file path=ppt/tags/tag79.xml><?xml version="1.0" encoding="utf-8"?>
<p:tagLst xmlns:a="http://schemas.openxmlformats.org/drawingml/2006/main" xmlns:r="http://schemas.openxmlformats.org/officeDocument/2006/relationships" xmlns:p="http://schemas.openxmlformats.org/presentationml/2006/main">
  <p:tag name="PA" val="v3.2.0"/>
</p:tagLst>
</file>

<file path=ppt/tags/tag80.xml><?xml version="1.0" encoding="utf-8"?>
<p:tagLst xmlns:a="http://schemas.openxmlformats.org/drawingml/2006/main" xmlns:r="http://schemas.openxmlformats.org/officeDocument/2006/relationships" xmlns:p="http://schemas.openxmlformats.org/presentationml/2006/main">
  <p:tag name="PA" val="v3.2.0"/>
</p:tagLst>
</file>

<file path=ppt/tags/tag81.xml><?xml version="1.0" encoding="utf-8"?>
<p:tagLst xmlns:a="http://schemas.openxmlformats.org/drawingml/2006/main" xmlns:r="http://schemas.openxmlformats.org/officeDocument/2006/relationships" xmlns:p="http://schemas.openxmlformats.org/presentationml/2006/main">
  <p:tag name="PA" val="v3.2.0"/>
</p:tagLst>
</file>

<file path=ppt/tags/tag82.xml><?xml version="1.0" encoding="utf-8"?>
<p:tagLst xmlns:a="http://schemas.openxmlformats.org/drawingml/2006/main" xmlns:r="http://schemas.openxmlformats.org/officeDocument/2006/relationships" xmlns:p="http://schemas.openxmlformats.org/presentationml/2006/main">
  <p:tag name="PA" val="v3.2.0"/>
</p:tagLst>
</file>

<file path=ppt/tags/tag83.xml><?xml version="1.0" encoding="utf-8"?>
<p:tagLst xmlns:a="http://schemas.openxmlformats.org/drawingml/2006/main" xmlns:r="http://schemas.openxmlformats.org/officeDocument/2006/relationships" xmlns:p="http://schemas.openxmlformats.org/presentationml/2006/main">
  <p:tag name="PA" val="v3.2.0"/>
</p:tagLst>
</file>

<file path=ppt/tags/tag84.xml><?xml version="1.0" encoding="utf-8"?>
<p:tagLst xmlns:a="http://schemas.openxmlformats.org/drawingml/2006/main" xmlns:r="http://schemas.openxmlformats.org/officeDocument/2006/relationships" xmlns:p="http://schemas.openxmlformats.org/presentationml/2006/main">
  <p:tag name="PA" val="v3.2.0"/>
</p:tagLst>
</file>

<file path=ppt/tags/tag85.xml><?xml version="1.0" encoding="utf-8"?>
<p:tagLst xmlns:a="http://schemas.openxmlformats.org/drawingml/2006/main" xmlns:r="http://schemas.openxmlformats.org/officeDocument/2006/relationships" xmlns:p="http://schemas.openxmlformats.org/presentationml/2006/main">
  <p:tag name="PA" val="v3.2.0"/>
</p:tagLst>
</file>

<file path=ppt/tags/tag86.xml><?xml version="1.0" encoding="utf-8"?>
<p:tagLst xmlns:a="http://schemas.openxmlformats.org/drawingml/2006/main" xmlns:r="http://schemas.openxmlformats.org/officeDocument/2006/relationships" xmlns:p="http://schemas.openxmlformats.org/presentationml/2006/main">
  <p:tag name="PA" val="v3.2.0"/>
</p:tagLst>
</file>

<file path=ppt/tags/tag87.xml><?xml version="1.0" encoding="utf-8"?>
<p:tagLst xmlns:a="http://schemas.openxmlformats.org/drawingml/2006/main" xmlns:r="http://schemas.openxmlformats.org/officeDocument/2006/relationships" xmlns:p="http://schemas.openxmlformats.org/presentationml/2006/main">
  <p:tag name="PA" val="v3.2.0"/>
</p:tagLst>
</file>

<file path=ppt/tags/tag88.xml><?xml version="1.0" encoding="utf-8"?>
<p:tagLst xmlns:a="http://schemas.openxmlformats.org/drawingml/2006/main" xmlns:r="http://schemas.openxmlformats.org/officeDocument/2006/relationships" xmlns:p="http://schemas.openxmlformats.org/presentationml/2006/main">
  <p:tag name="PA" val="v3.2.0"/>
</p:tagLst>
</file>

<file path=ppt/tags/tag89.xml><?xml version="1.0" encoding="utf-8"?>
<p:tagLst xmlns:a="http://schemas.openxmlformats.org/drawingml/2006/main" xmlns:r="http://schemas.openxmlformats.org/officeDocument/2006/relationships" xmlns:p="http://schemas.openxmlformats.org/presentationml/2006/main">
  <p:tag name="PA" val="v3.2.0"/>
</p:tagLst>
</file>

<file path=ppt/tags/tag90.xml><?xml version="1.0" encoding="utf-8"?>
<p:tagLst xmlns:a="http://schemas.openxmlformats.org/drawingml/2006/main" xmlns:r="http://schemas.openxmlformats.org/officeDocument/2006/relationships" xmlns:p="http://schemas.openxmlformats.org/presentationml/2006/main">
  <p:tag name="PA" val="v3.2.0"/>
</p:tagLst>
</file>

<file path=ppt/tags/tag91.xml><?xml version="1.0" encoding="utf-8"?>
<p:tagLst xmlns:a="http://schemas.openxmlformats.org/drawingml/2006/main" xmlns:r="http://schemas.openxmlformats.org/officeDocument/2006/relationships" xmlns:p="http://schemas.openxmlformats.org/presentationml/2006/main">
  <p:tag name="PA" val="v3.2.0"/>
</p:tagLst>
</file>

<file path=ppt/tags/tag92.xml><?xml version="1.0" encoding="utf-8"?>
<p:tagLst xmlns:a="http://schemas.openxmlformats.org/drawingml/2006/main" xmlns:r="http://schemas.openxmlformats.org/officeDocument/2006/relationships" xmlns:p="http://schemas.openxmlformats.org/presentationml/2006/main">
  <p:tag name="PA" val="v3.2.0"/>
</p:tagLst>
</file>

<file path=ppt/tags/tag93.xml><?xml version="1.0" encoding="utf-8"?>
<p:tagLst xmlns:a="http://schemas.openxmlformats.org/drawingml/2006/main" xmlns:r="http://schemas.openxmlformats.org/officeDocument/2006/relationships" xmlns:p="http://schemas.openxmlformats.org/presentationml/2006/main">
  <p:tag name="PA" val="v3.2.0"/>
</p:tagLst>
</file>

<file path=ppt/tags/tag94.xml><?xml version="1.0" encoding="utf-8"?>
<p:tagLst xmlns:a="http://schemas.openxmlformats.org/drawingml/2006/main" xmlns:r="http://schemas.openxmlformats.org/officeDocument/2006/relationships" xmlns:p="http://schemas.openxmlformats.org/presentationml/2006/main">
  <p:tag name="PA" val="v3.2.0"/>
</p:tagLst>
</file>

<file path=ppt/tags/tag95.xml><?xml version="1.0" encoding="utf-8"?>
<p:tagLst xmlns:a="http://schemas.openxmlformats.org/drawingml/2006/main" xmlns:r="http://schemas.openxmlformats.org/officeDocument/2006/relationships" xmlns:p="http://schemas.openxmlformats.org/presentationml/2006/main">
  <p:tag name="PA" val="v3.2.0"/>
</p:tagLst>
</file>

<file path=ppt/tags/tag96.xml><?xml version="1.0" encoding="utf-8"?>
<p:tagLst xmlns:a="http://schemas.openxmlformats.org/drawingml/2006/main" xmlns:r="http://schemas.openxmlformats.org/officeDocument/2006/relationships" xmlns:p="http://schemas.openxmlformats.org/presentationml/2006/main">
  <p:tag name="PA" val="v3.2.0"/>
</p:tagLst>
</file>

<file path=ppt/tags/tag97.xml><?xml version="1.0" encoding="utf-8"?>
<p:tagLst xmlns:a="http://schemas.openxmlformats.org/drawingml/2006/main" xmlns:r="http://schemas.openxmlformats.org/officeDocument/2006/relationships" xmlns:p="http://schemas.openxmlformats.org/presentationml/2006/main">
  <p:tag name="PA" val="v3.2.0"/>
</p:tagLst>
</file>

<file path=ppt/tags/tag98.xml><?xml version="1.0" encoding="utf-8"?>
<p:tagLst xmlns:a="http://schemas.openxmlformats.org/drawingml/2006/main" xmlns:r="http://schemas.openxmlformats.org/officeDocument/2006/relationships" xmlns:p="http://schemas.openxmlformats.org/presentationml/2006/main">
  <p:tag name="PA" val="v3.2.0"/>
</p:tagLst>
</file>

<file path=ppt/tags/tag99.xml><?xml version="1.0" encoding="utf-8"?>
<p:tagLst xmlns:a="http://schemas.openxmlformats.org/drawingml/2006/main" xmlns:r="http://schemas.openxmlformats.org/officeDocument/2006/relationships" xmlns:p="http://schemas.openxmlformats.org/presentationml/2006/main">
  <p:tag name="PA" val="v3.2.0"/>
</p:tagLst>
</file>

<file path=ppt/tags/tag100.xml><?xml version="1.0" encoding="utf-8"?>
<p:tagLst xmlns:a="http://schemas.openxmlformats.org/drawingml/2006/main" xmlns:r="http://schemas.openxmlformats.org/officeDocument/2006/relationships" xmlns:p="http://schemas.openxmlformats.org/presentationml/2006/main">
  <p:tag name="PA" val="v3.2.0"/>
</p:tagLst>
</file>

<file path=ppt/tags/tag101.xml><?xml version="1.0" encoding="utf-8"?>
<p:tagLst xmlns:a="http://schemas.openxmlformats.org/drawingml/2006/main" xmlns:r="http://schemas.openxmlformats.org/officeDocument/2006/relationships" xmlns:p="http://schemas.openxmlformats.org/presentationml/2006/main">
  <p:tag name="PA" val="v3.2.0"/>
</p:tagLst>
</file>

<file path=ppt/tags/tag102.xml><?xml version="1.0" encoding="utf-8"?>
<p:tagLst xmlns:a="http://schemas.openxmlformats.org/drawingml/2006/main" xmlns:r="http://schemas.openxmlformats.org/officeDocument/2006/relationships" xmlns:p="http://schemas.openxmlformats.org/presentationml/2006/main">
  <p:tag name="PA" val="v3.2.0"/>
</p:tagLst>
</file>

<file path=ppt/tags/tag103.xml><?xml version="1.0" encoding="utf-8"?>
<p:tagLst xmlns:a="http://schemas.openxmlformats.org/drawingml/2006/main" xmlns:r="http://schemas.openxmlformats.org/officeDocument/2006/relationships" xmlns:p="http://schemas.openxmlformats.org/presentationml/2006/main">
  <p:tag name="PA" val="v3.2.0"/>
</p:tagLst>
</file>

<file path=ppt/tags/tag104.xml><?xml version="1.0" encoding="utf-8"?>
<p:tagLst xmlns:a="http://schemas.openxmlformats.org/drawingml/2006/main" xmlns:r="http://schemas.openxmlformats.org/officeDocument/2006/relationships" xmlns:p="http://schemas.openxmlformats.org/presentationml/2006/main">
  <p:tag name="PA" val="v3.2.0"/>
</p:tagLst>
</file>

<file path=ppt/tags/tag105.xml><?xml version="1.0" encoding="utf-8"?>
<p:tagLst xmlns:a="http://schemas.openxmlformats.org/drawingml/2006/main" xmlns:r="http://schemas.openxmlformats.org/officeDocument/2006/relationships" xmlns:p="http://schemas.openxmlformats.org/presentationml/2006/main">
  <p:tag name="PA" val="v3.2.0"/>
</p:tagLst>
</file>

<file path=ppt/tags/tag106.xml><?xml version="1.0" encoding="utf-8"?>
<p:tagLst xmlns:a="http://schemas.openxmlformats.org/drawingml/2006/main" xmlns:r="http://schemas.openxmlformats.org/officeDocument/2006/relationships" xmlns:p="http://schemas.openxmlformats.org/presentationml/2006/main">
  <p:tag name="PA" val="v3.2.0"/>
</p:tagLst>
</file>

<file path=ppt/tags/tag107.xml><?xml version="1.0" encoding="utf-8"?>
<p:tagLst xmlns:a="http://schemas.openxmlformats.org/drawingml/2006/main" xmlns:r="http://schemas.openxmlformats.org/officeDocument/2006/relationships" xmlns:p="http://schemas.openxmlformats.org/presentationml/2006/main">
  <p:tag name="PA" val="v3.2.0"/>
</p:tagLst>
</file>

<file path=ppt/tags/tag108.xml><?xml version="1.0" encoding="utf-8"?>
<p:tagLst xmlns:a="http://schemas.openxmlformats.org/drawingml/2006/main" xmlns:r="http://schemas.openxmlformats.org/officeDocument/2006/relationships" xmlns:p="http://schemas.openxmlformats.org/presentationml/2006/main">
  <p:tag name="PA" val="v3.2.0"/>
</p:tagLst>
</file>

<file path=ppt/tags/tag109.xml><?xml version="1.0" encoding="utf-8"?>
<p:tagLst xmlns:a="http://schemas.openxmlformats.org/drawingml/2006/main" xmlns:r="http://schemas.openxmlformats.org/officeDocument/2006/relationships" xmlns:p="http://schemas.openxmlformats.org/presentationml/2006/main">
  <p:tag name="PA" val="v3.2.0"/>
</p:tagLst>
</file>

<file path=ppt/tags/tag110.xml><?xml version="1.0" encoding="utf-8"?>
<p:tagLst xmlns:a="http://schemas.openxmlformats.org/drawingml/2006/main" xmlns:r="http://schemas.openxmlformats.org/officeDocument/2006/relationships" xmlns:p="http://schemas.openxmlformats.org/presentationml/2006/main">
  <p:tag name="PA" val="v3.2.0"/>
</p:tagLst>
</file>

<file path=ppt/tags/tag111.xml><?xml version="1.0" encoding="utf-8"?>
<p:tagLst xmlns:a="http://schemas.openxmlformats.org/drawingml/2006/main" xmlns:r="http://schemas.openxmlformats.org/officeDocument/2006/relationships" xmlns:p="http://schemas.openxmlformats.org/presentationml/2006/main">
  <p:tag name="PA" val="v3.2.0"/>
</p:tagLst>
</file>

<file path=ppt/tags/tag112.xml><?xml version="1.0" encoding="utf-8"?>
<p:tagLst xmlns:a="http://schemas.openxmlformats.org/drawingml/2006/main" xmlns:r="http://schemas.openxmlformats.org/officeDocument/2006/relationships" xmlns:p="http://schemas.openxmlformats.org/presentationml/2006/main">
  <p:tag name="PA" val="v3.2.0"/>
</p:tagLst>
</file>

<file path=ppt/tags/tag113.xml><?xml version="1.0" encoding="utf-8"?>
<p:tagLst xmlns:a="http://schemas.openxmlformats.org/drawingml/2006/main" xmlns:r="http://schemas.openxmlformats.org/officeDocument/2006/relationships" xmlns:p="http://schemas.openxmlformats.org/presentationml/2006/main">
  <p:tag name="PA" val="v3.2.0"/>
</p:tagLst>
</file>

<file path=ppt/tags/tag114.xml><?xml version="1.0" encoding="utf-8"?>
<p:tagLst xmlns:a="http://schemas.openxmlformats.org/drawingml/2006/main" xmlns:r="http://schemas.openxmlformats.org/officeDocument/2006/relationships" xmlns:p="http://schemas.openxmlformats.org/presentationml/2006/main">
  <p:tag name="PA" val="v3.2.0"/>
</p:tagLst>
</file>

<file path=ppt/tags/tag115.xml><?xml version="1.0" encoding="utf-8"?>
<p:tagLst xmlns:a="http://schemas.openxmlformats.org/drawingml/2006/main" xmlns:r="http://schemas.openxmlformats.org/officeDocument/2006/relationships" xmlns:p="http://schemas.openxmlformats.org/presentationml/2006/main">
  <p:tag name="PA" val="v3.2.0"/>
</p:tagLst>
</file>

<file path=ppt/tags/tag116.xml><?xml version="1.0" encoding="utf-8"?>
<p:tagLst xmlns:a="http://schemas.openxmlformats.org/drawingml/2006/main" xmlns:r="http://schemas.openxmlformats.org/officeDocument/2006/relationships" xmlns:p="http://schemas.openxmlformats.org/presentationml/2006/main">
  <p:tag name="PA" val="v3.2.0"/>
</p:tagLst>
</file>

<file path=ppt/tags/tag117.xml><?xml version="1.0" encoding="utf-8"?>
<p:tagLst xmlns:a="http://schemas.openxmlformats.org/drawingml/2006/main" xmlns:r="http://schemas.openxmlformats.org/officeDocument/2006/relationships" xmlns:p="http://schemas.openxmlformats.org/presentationml/2006/main">
  <p:tag name="PA" val="v3.2.0"/>
</p:tagLst>
</file>

<file path=ppt/tags/tag118.xml><?xml version="1.0" encoding="utf-8"?>
<p:tagLst xmlns:a="http://schemas.openxmlformats.org/drawingml/2006/main" xmlns:r="http://schemas.openxmlformats.org/officeDocument/2006/relationships" xmlns:p="http://schemas.openxmlformats.org/presentationml/2006/main">
  <p:tag name="PA" val="v3.2.0"/>
</p:tagLst>
</file>

<file path=ppt/tags/tag119.xml><?xml version="1.0" encoding="utf-8"?>
<p:tagLst xmlns:a="http://schemas.openxmlformats.org/drawingml/2006/main" xmlns:r="http://schemas.openxmlformats.org/officeDocument/2006/relationships" xmlns:p="http://schemas.openxmlformats.org/presentationml/2006/main">
  <p:tag name="PA" val="v3.2.0"/>
</p:tagLst>
</file>

<file path=ppt/tags/tag120.xml><?xml version="1.0" encoding="utf-8"?>
<p:tagLst xmlns:a="http://schemas.openxmlformats.org/drawingml/2006/main" xmlns:r="http://schemas.openxmlformats.org/officeDocument/2006/relationships" xmlns:p="http://schemas.openxmlformats.org/presentationml/2006/main">
  <p:tag name="PA" val="v3.2.0"/>
</p:tagLst>
</file>

<file path=ppt/tags/tag121.xml><?xml version="1.0" encoding="utf-8"?>
<p:tagLst xmlns:a="http://schemas.openxmlformats.org/drawingml/2006/main" xmlns:r="http://schemas.openxmlformats.org/officeDocument/2006/relationships" xmlns:p="http://schemas.openxmlformats.org/presentationml/2006/main">
  <p:tag name="PA" val="v3.2.0"/>
</p:tagLst>
</file>

<file path=ppt/tags/tag122.xml><?xml version="1.0" encoding="utf-8"?>
<p:tagLst xmlns:a="http://schemas.openxmlformats.org/drawingml/2006/main" xmlns:r="http://schemas.openxmlformats.org/officeDocument/2006/relationships" xmlns:p="http://schemas.openxmlformats.org/presentationml/2006/main">
  <p:tag name="PA" val="v3.2.0"/>
</p:tagLst>
</file>

<file path=ppt/tags/tag123.xml><?xml version="1.0" encoding="utf-8"?>
<p:tagLst xmlns:a="http://schemas.openxmlformats.org/drawingml/2006/main" xmlns:r="http://schemas.openxmlformats.org/officeDocument/2006/relationships" xmlns:p="http://schemas.openxmlformats.org/presentationml/2006/main">
  <p:tag name="PA" val="v3.2.0"/>
</p:tagLst>
</file>

<file path=ppt/tags/tag124.xml><?xml version="1.0" encoding="utf-8"?>
<p:tagLst xmlns:a="http://schemas.openxmlformats.org/drawingml/2006/main" xmlns:r="http://schemas.openxmlformats.org/officeDocument/2006/relationships" xmlns:p="http://schemas.openxmlformats.org/presentationml/2006/main">
  <p:tag name="PA" val="v3.2.0"/>
</p:tagLst>
</file>

<file path=ppt/tags/tag125.xml><?xml version="1.0" encoding="utf-8"?>
<p:tagLst xmlns:a="http://schemas.openxmlformats.org/drawingml/2006/main" xmlns:r="http://schemas.openxmlformats.org/officeDocument/2006/relationships" xmlns:p="http://schemas.openxmlformats.org/presentationml/2006/main">
  <p:tag name="PA" val="v3.2.0"/>
</p:tagLst>
</file>

<file path=ppt/tags/tag126.xml><?xml version="1.0" encoding="utf-8"?>
<p:tagLst xmlns:a="http://schemas.openxmlformats.org/drawingml/2006/main" xmlns:r="http://schemas.openxmlformats.org/officeDocument/2006/relationships" xmlns:p="http://schemas.openxmlformats.org/presentationml/2006/main">
  <p:tag name="PA" val="v3.2.0"/>
</p:tagLst>
</file>

<file path=ppt/tags/tag127.xml><?xml version="1.0" encoding="utf-8"?>
<p:tagLst xmlns:a="http://schemas.openxmlformats.org/drawingml/2006/main" xmlns:r="http://schemas.openxmlformats.org/officeDocument/2006/relationships" xmlns:p="http://schemas.openxmlformats.org/presentationml/2006/main">
  <p:tag name="PA" val="v3.2.0"/>
</p:tagLst>
</file>

<file path=ppt/tags/tag128.xml><?xml version="1.0" encoding="utf-8"?>
<p:tagLst xmlns:a="http://schemas.openxmlformats.org/drawingml/2006/main" xmlns:r="http://schemas.openxmlformats.org/officeDocument/2006/relationships" xmlns:p="http://schemas.openxmlformats.org/presentationml/2006/main">
  <p:tag name="PA" val="v3.2.0"/>
</p:tagLst>
</file>

<file path=ppt/tags/tag129.xml><?xml version="1.0" encoding="utf-8"?>
<p:tagLst xmlns:a="http://schemas.openxmlformats.org/drawingml/2006/main" xmlns:r="http://schemas.openxmlformats.org/officeDocument/2006/relationships" xmlns:p="http://schemas.openxmlformats.org/presentationml/2006/main">
  <p:tag name="PA" val="v3.2.0"/>
</p:tagLst>
</file>

<file path=ppt/tags/tag130.xml><?xml version="1.0" encoding="utf-8"?>
<p:tagLst xmlns:a="http://schemas.openxmlformats.org/drawingml/2006/main" xmlns:r="http://schemas.openxmlformats.org/officeDocument/2006/relationships" xmlns:p="http://schemas.openxmlformats.org/presentationml/2006/main">
  <p:tag name="PA" val="v3.2.0"/>
</p:tagLst>
</file>

<file path=ppt/tags/tag131.xml><?xml version="1.0" encoding="utf-8"?>
<p:tagLst xmlns:a="http://schemas.openxmlformats.org/drawingml/2006/main" xmlns:r="http://schemas.openxmlformats.org/officeDocument/2006/relationships" xmlns:p="http://schemas.openxmlformats.org/presentationml/2006/main">
  <p:tag name="PA" val="v3.2.0"/>
</p:tagLst>
</file>

<file path=ppt/tags/tag132.xml><?xml version="1.0" encoding="utf-8"?>
<p:tagLst xmlns:a="http://schemas.openxmlformats.org/drawingml/2006/main" xmlns:r="http://schemas.openxmlformats.org/officeDocument/2006/relationships" xmlns:p="http://schemas.openxmlformats.org/presentationml/2006/main">
  <p:tag name="PA" val="v3.2.0"/>
</p:tagLst>
</file>

<file path=ppt/tags/tag133.xml><?xml version="1.0" encoding="utf-8"?>
<p:tagLst xmlns:a="http://schemas.openxmlformats.org/drawingml/2006/main" xmlns:r="http://schemas.openxmlformats.org/officeDocument/2006/relationships" xmlns:p="http://schemas.openxmlformats.org/presentationml/2006/main">
  <p:tag name="PA" val="v3.2.0"/>
</p:tagLst>
</file>

<file path=ppt/tags/tag134.xml><?xml version="1.0" encoding="utf-8"?>
<p:tagLst xmlns:a="http://schemas.openxmlformats.org/drawingml/2006/main" xmlns:r="http://schemas.openxmlformats.org/officeDocument/2006/relationships" xmlns:p="http://schemas.openxmlformats.org/presentationml/2006/main">
  <p:tag name="PA" val="v3.2.0"/>
</p:tagLst>
</file>

<file path=ppt/tags/tag135.xml><?xml version="1.0" encoding="utf-8"?>
<p:tagLst xmlns:a="http://schemas.openxmlformats.org/drawingml/2006/main" xmlns:r="http://schemas.openxmlformats.org/officeDocument/2006/relationships" xmlns:p="http://schemas.openxmlformats.org/presentationml/2006/main">
  <p:tag name="PA" val="v3.2.0"/>
</p:tagLst>
</file>

<file path=ppt/tags/tag136.xml><?xml version="1.0" encoding="utf-8"?>
<p:tagLst xmlns:a="http://schemas.openxmlformats.org/drawingml/2006/main" xmlns:r="http://schemas.openxmlformats.org/officeDocument/2006/relationships" xmlns:p="http://schemas.openxmlformats.org/presentationml/2006/main">
  <p:tag name="PA" val="v3.2.0"/>
</p:tagLst>
</file>

<file path=ppt/tags/tag137.xml><?xml version="1.0" encoding="utf-8"?>
<p:tagLst xmlns:a="http://schemas.openxmlformats.org/drawingml/2006/main" xmlns:r="http://schemas.openxmlformats.org/officeDocument/2006/relationships" xmlns:p="http://schemas.openxmlformats.org/presentationml/2006/main">
  <p:tag name="PA" val="v3.2.0"/>
</p:tagLst>
</file>

<file path=ppt/tags/tag138.xml><?xml version="1.0" encoding="utf-8"?>
<p:tagLst xmlns:a="http://schemas.openxmlformats.org/drawingml/2006/main" xmlns:r="http://schemas.openxmlformats.org/officeDocument/2006/relationships" xmlns:p="http://schemas.openxmlformats.org/presentationml/2006/main">
  <p:tag name="PA" val="v3.2.0"/>
</p:tagLst>
</file>

<file path=ppt/tags/tag139.xml><?xml version="1.0" encoding="utf-8"?>
<p:tagLst xmlns:a="http://schemas.openxmlformats.org/drawingml/2006/main" xmlns:r="http://schemas.openxmlformats.org/officeDocument/2006/relationships" xmlns:p="http://schemas.openxmlformats.org/presentationml/2006/main">
  <p:tag name="PA" val="v3.2.0"/>
</p:tagLst>
</file>

<file path=ppt/tags/tag140.xml><?xml version="1.0" encoding="utf-8"?>
<p:tagLst xmlns:a="http://schemas.openxmlformats.org/drawingml/2006/main" xmlns:r="http://schemas.openxmlformats.org/officeDocument/2006/relationships" xmlns:p="http://schemas.openxmlformats.org/presentationml/2006/main">
  <p:tag name="PA" val="v3.2.0"/>
</p:tagLst>
</file>

<file path=ppt/tags/tag141.xml><?xml version="1.0" encoding="utf-8"?>
<p:tagLst xmlns:a="http://schemas.openxmlformats.org/drawingml/2006/main" xmlns:r="http://schemas.openxmlformats.org/officeDocument/2006/relationships" xmlns:p="http://schemas.openxmlformats.org/presentationml/2006/main">
  <p:tag name="PA" val="v3.2.0"/>
</p:tagLst>
</file>

<file path=ppt/tags/tag142.xml><?xml version="1.0" encoding="utf-8"?>
<p:tagLst xmlns:a="http://schemas.openxmlformats.org/drawingml/2006/main" xmlns:r="http://schemas.openxmlformats.org/officeDocument/2006/relationships" xmlns:p="http://schemas.openxmlformats.org/presentationml/2006/main">
  <p:tag name="PA" val="v3.2.0"/>
</p:tagLst>
</file>

<file path=ppt/tags/tag143.xml><?xml version="1.0" encoding="utf-8"?>
<p:tagLst xmlns:a="http://schemas.openxmlformats.org/drawingml/2006/main" xmlns:r="http://schemas.openxmlformats.org/officeDocument/2006/relationships" xmlns:p="http://schemas.openxmlformats.org/presentationml/2006/main">
  <p:tag name="PA" val="v3.2.0"/>
</p:tagLst>
</file>

<file path=ppt/tags/tag144.xml><?xml version="1.0" encoding="utf-8"?>
<p:tagLst xmlns:a="http://schemas.openxmlformats.org/drawingml/2006/main" xmlns:r="http://schemas.openxmlformats.org/officeDocument/2006/relationships" xmlns:p="http://schemas.openxmlformats.org/presentationml/2006/main">
  <p:tag name="PA" val="v3.2.0"/>
</p:tagLst>
</file>

<file path=ppt/tags/tag145.xml><?xml version="1.0" encoding="utf-8"?>
<p:tagLst xmlns:a="http://schemas.openxmlformats.org/drawingml/2006/main" xmlns:r="http://schemas.openxmlformats.org/officeDocument/2006/relationships" xmlns:p="http://schemas.openxmlformats.org/presentationml/2006/main">
  <p:tag name="PA" val="v3.2.0"/>
</p:tagLst>
</file>

<file path=ppt/tags/tag146.xml><?xml version="1.0" encoding="utf-8"?>
<p:tagLst xmlns:a="http://schemas.openxmlformats.org/drawingml/2006/main" xmlns:r="http://schemas.openxmlformats.org/officeDocument/2006/relationships" xmlns:p="http://schemas.openxmlformats.org/presentationml/2006/main">
  <p:tag name="PA" val="v3.2.0"/>
</p:tagLst>
</file>

<file path=ppt/tags/tag147.xml><?xml version="1.0" encoding="utf-8"?>
<p:tagLst xmlns:a="http://schemas.openxmlformats.org/drawingml/2006/main" xmlns:r="http://schemas.openxmlformats.org/officeDocument/2006/relationships" xmlns:p="http://schemas.openxmlformats.org/presentationml/2006/main">
  <p:tag name="PA" val="v3.2.0"/>
</p:tagLst>
</file>

<file path=ppt/tags/tag148.xml><?xml version="1.0" encoding="utf-8"?>
<p:tagLst xmlns:a="http://schemas.openxmlformats.org/drawingml/2006/main" xmlns:r="http://schemas.openxmlformats.org/officeDocument/2006/relationships" xmlns:p="http://schemas.openxmlformats.org/presentationml/2006/main">
  <p:tag name="PA" val="v3.2.0"/>
</p:tagLst>
</file>

<file path=ppt/tags/tag149.xml><?xml version="1.0" encoding="utf-8"?>
<p:tagLst xmlns:a="http://schemas.openxmlformats.org/drawingml/2006/main" xmlns:r="http://schemas.openxmlformats.org/officeDocument/2006/relationships" xmlns:p="http://schemas.openxmlformats.org/presentationml/2006/main">
  <p:tag name="PA" val="v3.2.0"/>
</p:tagLst>
</file>

<file path=ppt/tags/tag150.xml><?xml version="1.0" encoding="utf-8"?>
<p:tagLst xmlns:a="http://schemas.openxmlformats.org/drawingml/2006/main" xmlns:r="http://schemas.openxmlformats.org/officeDocument/2006/relationships" xmlns:p="http://schemas.openxmlformats.org/presentationml/2006/main">
  <p:tag name="PA" val="v3.2.0"/>
</p:tagLst>
</file>

<file path=ppt/tags/tag151.xml><?xml version="1.0" encoding="utf-8"?>
<p:tagLst xmlns:a="http://schemas.openxmlformats.org/drawingml/2006/main" xmlns:r="http://schemas.openxmlformats.org/officeDocument/2006/relationships" xmlns:p="http://schemas.openxmlformats.org/presentationml/2006/main">
  <p:tag name="PA" val="v3.2.0"/>
</p:tagLst>
</file>

<file path=ppt/tags/tag152.xml><?xml version="1.0" encoding="utf-8"?>
<p:tagLst xmlns:a="http://schemas.openxmlformats.org/drawingml/2006/main" xmlns:r="http://schemas.openxmlformats.org/officeDocument/2006/relationships" xmlns:p="http://schemas.openxmlformats.org/presentationml/2006/main">
  <p:tag name="PA" val="v3.2.0"/>
</p:tagLst>
</file>

<file path=ppt/tags/tag153.xml><?xml version="1.0" encoding="utf-8"?>
<p:tagLst xmlns:a="http://schemas.openxmlformats.org/drawingml/2006/main" xmlns:r="http://schemas.openxmlformats.org/officeDocument/2006/relationships" xmlns:p="http://schemas.openxmlformats.org/presentationml/2006/main">
  <p:tag name="PA" val="v3.2.0"/>
</p:tagLst>
</file>

<file path=ppt/tags/tag154.xml><?xml version="1.0" encoding="utf-8"?>
<p:tagLst xmlns:a="http://schemas.openxmlformats.org/drawingml/2006/main" xmlns:r="http://schemas.openxmlformats.org/officeDocument/2006/relationships" xmlns:p="http://schemas.openxmlformats.org/presentationml/2006/main">
  <p:tag name="PA" val="v3.2.0"/>
</p:tagLst>
</file>

<file path=ppt/tags/tag155.xml><?xml version="1.0" encoding="utf-8"?>
<p:tagLst xmlns:a="http://schemas.openxmlformats.org/drawingml/2006/main" xmlns:r="http://schemas.openxmlformats.org/officeDocument/2006/relationships" xmlns:p="http://schemas.openxmlformats.org/presentationml/2006/main">
  <p:tag name="PA" val="v3.2.0"/>
</p:tagLst>
</file>

<file path=ppt/tags/tag156.xml><?xml version="1.0" encoding="utf-8"?>
<p:tagLst xmlns:a="http://schemas.openxmlformats.org/drawingml/2006/main" xmlns:r="http://schemas.openxmlformats.org/officeDocument/2006/relationships" xmlns:p="http://schemas.openxmlformats.org/presentationml/2006/main">
  <p:tag name="PA" val="v3.2.0"/>
</p:tagLst>
</file>

<file path=ppt/tags/tag157.xml><?xml version="1.0" encoding="utf-8"?>
<p:tagLst xmlns:a="http://schemas.openxmlformats.org/drawingml/2006/main" xmlns:r="http://schemas.openxmlformats.org/officeDocument/2006/relationships" xmlns:p="http://schemas.openxmlformats.org/presentationml/2006/main">
  <p:tag name="PA" val="v3.2.0"/>
</p:tagLst>
</file>

<file path=ppt/tags/tag158.xml><?xml version="1.0" encoding="utf-8"?>
<p:tagLst xmlns:a="http://schemas.openxmlformats.org/drawingml/2006/main" xmlns:r="http://schemas.openxmlformats.org/officeDocument/2006/relationships" xmlns:p="http://schemas.openxmlformats.org/presentationml/2006/main">
  <p:tag name="PA" val="v3.2.0"/>
</p:tagLst>
</file>

<file path=ppt/tags/tag159.xml><?xml version="1.0" encoding="utf-8"?>
<p:tagLst xmlns:a="http://schemas.openxmlformats.org/drawingml/2006/main" xmlns:r="http://schemas.openxmlformats.org/officeDocument/2006/relationships" xmlns:p="http://schemas.openxmlformats.org/presentationml/2006/main">
  <p:tag name="PA" val="v3.2.0"/>
</p:tagLst>
</file>

<file path=ppt/tags/tag160.xml><?xml version="1.0" encoding="utf-8"?>
<p:tagLst xmlns:a="http://schemas.openxmlformats.org/drawingml/2006/main" xmlns:r="http://schemas.openxmlformats.org/officeDocument/2006/relationships" xmlns:p="http://schemas.openxmlformats.org/presentationml/2006/main">
  <p:tag name="PA" val="v3.2.0"/>
</p:tagLst>
</file>

<file path=ppt/tags/tag161.xml><?xml version="1.0" encoding="utf-8"?>
<p:tagLst xmlns:a="http://schemas.openxmlformats.org/drawingml/2006/main" xmlns:r="http://schemas.openxmlformats.org/officeDocument/2006/relationships" xmlns:p="http://schemas.openxmlformats.org/presentationml/2006/main">
  <p:tag name="PA" val="v3.2.0"/>
</p:tagLst>
</file>

<file path=ppt/tags/tag162.xml><?xml version="1.0" encoding="utf-8"?>
<p:tagLst xmlns:a="http://schemas.openxmlformats.org/drawingml/2006/main" xmlns:r="http://schemas.openxmlformats.org/officeDocument/2006/relationships" xmlns:p="http://schemas.openxmlformats.org/presentationml/2006/main">
  <p:tag name="PA" val="v3.2.0"/>
</p:tagLst>
</file>

<file path=ppt/tags/tag163.xml><?xml version="1.0" encoding="utf-8"?>
<p:tagLst xmlns:a="http://schemas.openxmlformats.org/drawingml/2006/main" xmlns:r="http://schemas.openxmlformats.org/officeDocument/2006/relationships" xmlns:p="http://schemas.openxmlformats.org/presentationml/2006/main">
  <p:tag name="PA" val="v3.2.0"/>
</p:tagLst>
</file>

<file path=ppt/tags/tag164.xml><?xml version="1.0" encoding="utf-8"?>
<p:tagLst xmlns:a="http://schemas.openxmlformats.org/drawingml/2006/main" xmlns:r="http://schemas.openxmlformats.org/officeDocument/2006/relationships" xmlns:p="http://schemas.openxmlformats.org/presentationml/2006/main">
  <p:tag name="PA" val="v3.2.0"/>
</p:tagLst>
</file>

<file path=ppt/tags/tag165.xml><?xml version="1.0" encoding="utf-8"?>
<p:tagLst xmlns:a="http://schemas.openxmlformats.org/drawingml/2006/main" xmlns:r="http://schemas.openxmlformats.org/officeDocument/2006/relationships" xmlns:p="http://schemas.openxmlformats.org/presentationml/2006/main">
  <p:tag name="PA" val="v3.2.0"/>
</p:tagLst>
</file>

<file path=ppt/tags/tag166.xml><?xml version="1.0" encoding="utf-8"?>
<p:tagLst xmlns:a="http://schemas.openxmlformats.org/drawingml/2006/main" xmlns:r="http://schemas.openxmlformats.org/officeDocument/2006/relationships" xmlns:p="http://schemas.openxmlformats.org/presentationml/2006/main">
  <p:tag name="PA" val="v3.2.0"/>
</p:tagLst>
</file>

<file path=ppt/tags/tag167.xml><?xml version="1.0" encoding="utf-8"?>
<p:tagLst xmlns:a="http://schemas.openxmlformats.org/drawingml/2006/main" xmlns:r="http://schemas.openxmlformats.org/officeDocument/2006/relationships" xmlns:p="http://schemas.openxmlformats.org/presentationml/2006/main">
  <p:tag name="PA" val="v3.2.0"/>
</p:tagLst>
</file>

<file path=ppt/tags/tag168.xml><?xml version="1.0" encoding="utf-8"?>
<p:tagLst xmlns:a="http://schemas.openxmlformats.org/drawingml/2006/main" xmlns:r="http://schemas.openxmlformats.org/officeDocument/2006/relationships" xmlns:p="http://schemas.openxmlformats.org/presentationml/2006/main">
  <p:tag name="PA" val="v3.2.0"/>
</p:tagLst>
</file>

<file path=ppt/tags/tag169.xml><?xml version="1.0" encoding="utf-8"?>
<p:tagLst xmlns:a="http://schemas.openxmlformats.org/drawingml/2006/main" xmlns:r="http://schemas.openxmlformats.org/officeDocument/2006/relationships" xmlns:p="http://schemas.openxmlformats.org/presentationml/2006/main">
  <p:tag name="PA" val="v3.2.0"/>
</p:tagLst>
</file>

<file path=ppt/tags/tag170.xml><?xml version="1.0" encoding="utf-8"?>
<p:tagLst xmlns:a="http://schemas.openxmlformats.org/drawingml/2006/main" xmlns:r="http://schemas.openxmlformats.org/officeDocument/2006/relationships" xmlns:p="http://schemas.openxmlformats.org/presentationml/2006/main">
  <p:tag name="PA" val="v3.2.0"/>
</p:tagLst>
</file>

<file path=ppt/tags/tag171.xml><?xml version="1.0" encoding="utf-8"?>
<p:tagLst xmlns:a="http://schemas.openxmlformats.org/drawingml/2006/main" xmlns:r="http://schemas.openxmlformats.org/officeDocument/2006/relationships" xmlns:p="http://schemas.openxmlformats.org/presentationml/2006/main">
  <p:tag name="PA" val="v3.2.0"/>
</p:tagLst>
</file>

<file path=ppt/tags/tag172.xml><?xml version="1.0" encoding="utf-8"?>
<p:tagLst xmlns:a="http://schemas.openxmlformats.org/drawingml/2006/main" xmlns:r="http://schemas.openxmlformats.org/officeDocument/2006/relationships" xmlns:p="http://schemas.openxmlformats.org/presentationml/2006/main">
  <p:tag name="PA" val="v3.2.0"/>
</p:tagLst>
</file>

<file path=ppt/tags/tag173.xml><?xml version="1.0" encoding="utf-8"?>
<p:tagLst xmlns:a="http://schemas.openxmlformats.org/drawingml/2006/main" xmlns:r="http://schemas.openxmlformats.org/officeDocument/2006/relationships" xmlns:p="http://schemas.openxmlformats.org/presentationml/2006/main">
  <p:tag name="PA" val="v3.2.0"/>
</p:tagLst>
</file>

<file path=ppt/tags/tag174.xml><?xml version="1.0" encoding="utf-8"?>
<p:tagLst xmlns:a="http://schemas.openxmlformats.org/drawingml/2006/main" xmlns:r="http://schemas.openxmlformats.org/officeDocument/2006/relationships" xmlns:p="http://schemas.openxmlformats.org/presentationml/2006/main">
  <p:tag name="PA" val="v3.2.0"/>
</p:tagLst>
</file>

<file path=ppt/tags/tag175.xml><?xml version="1.0" encoding="utf-8"?>
<p:tagLst xmlns:a="http://schemas.openxmlformats.org/drawingml/2006/main" xmlns:r="http://schemas.openxmlformats.org/officeDocument/2006/relationships" xmlns:p="http://schemas.openxmlformats.org/presentationml/2006/main">
  <p:tag name="PA" val="v3.2.0"/>
</p:tagLst>
</file>

<file path=ppt/tags/tag176.xml><?xml version="1.0" encoding="utf-8"?>
<p:tagLst xmlns:a="http://schemas.openxmlformats.org/drawingml/2006/main" xmlns:r="http://schemas.openxmlformats.org/officeDocument/2006/relationships" xmlns:p="http://schemas.openxmlformats.org/presentationml/2006/main">
  <p:tag name="PA" val="v3.2.0"/>
</p:tagLst>
</file>

<file path=ppt/tags/tag177.xml><?xml version="1.0" encoding="utf-8"?>
<p:tagLst xmlns:a="http://schemas.openxmlformats.org/drawingml/2006/main" xmlns:r="http://schemas.openxmlformats.org/officeDocument/2006/relationships" xmlns:p="http://schemas.openxmlformats.org/presentationml/2006/main">
  <p:tag name="PA" val="v3.2.0"/>
</p:tagLst>
</file>

<file path=ppt/tags/tag178.xml><?xml version="1.0" encoding="utf-8"?>
<p:tagLst xmlns:a="http://schemas.openxmlformats.org/drawingml/2006/main" xmlns:r="http://schemas.openxmlformats.org/officeDocument/2006/relationships" xmlns:p="http://schemas.openxmlformats.org/presentationml/2006/main">
  <p:tag name="PA" val="v3.2.0"/>
</p:tagLst>
</file>

<file path=ppt/tags/tag179.xml><?xml version="1.0" encoding="utf-8"?>
<p:tagLst xmlns:a="http://schemas.openxmlformats.org/drawingml/2006/main" xmlns:r="http://schemas.openxmlformats.org/officeDocument/2006/relationships" xmlns:p="http://schemas.openxmlformats.org/presentationml/2006/main">
  <p:tag name="PA" val="v3.2.0"/>
</p:tagLst>
</file>

<file path=ppt/tags/tag180.xml><?xml version="1.0" encoding="utf-8"?>
<p:tagLst xmlns:a="http://schemas.openxmlformats.org/drawingml/2006/main" xmlns:r="http://schemas.openxmlformats.org/officeDocument/2006/relationships" xmlns:p="http://schemas.openxmlformats.org/presentationml/2006/main">
  <p:tag name="PA" val="v3.2.0"/>
</p:tagLst>
</file>

<file path=ppt/tags/tag181.xml><?xml version="1.0" encoding="utf-8"?>
<p:tagLst xmlns:a="http://schemas.openxmlformats.org/drawingml/2006/main" xmlns:r="http://schemas.openxmlformats.org/officeDocument/2006/relationships" xmlns:p="http://schemas.openxmlformats.org/presentationml/2006/main">
  <p:tag name="PA" val="v3.2.0"/>
</p:tagLst>
</file>

<file path=ppt/tags/tag182.xml><?xml version="1.0" encoding="utf-8"?>
<p:tagLst xmlns:a="http://schemas.openxmlformats.org/drawingml/2006/main" xmlns:r="http://schemas.openxmlformats.org/officeDocument/2006/relationships" xmlns:p="http://schemas.openxmlformats.org/presentationml/2006/main">
  <p:tag name="PA" val="v3.2.0"/>
</p:tagLst>
</file>

<file path=ppt/tags/tag183.xml><?xml version="1.0" encoding="utf-8"?>
<p:tagLst xmlns:a="http://schemas.openxmlformats.org/drawingml/2006/main" xmlns:r="http://schemas.openxmlformats.org/officeDocument/2006/relationships" xmlns:p="http://schemas.openxmlformats.org/presentationml/2006/main">
  <p:tag name="PA" val="v3.2.0"/>
</p:tagLst>
</file>

<file path=ppt/tags/tag184.xml><?xml version="1.0" encoding="utf-8"?>
<p:tagLst xmlns:a="http://schemas.openxmlformats.org/drawingml/2006/main" xmlns:r="http://schemas.openxmlformats.org/officeDocument/2006/relationships" xmlns:p="http://schemas.openxmlformats.org/presentationml/2006/main">
  <p:tag name="PA" val="v3.2.0"/>
</p:tagLst>
</file>

<file path=ppt/tags/tag185.xml><?xml version="1.0" encoding="utf-8"?>
<p:tagLst xmlns:a="http://schemas.openxmlformats.org/drawingml/2006/main" xmlns:r="http://schemas.openxmlformats.org/officeDocument/2006/relationships" xmlns:p="http://schemas.openxmlformats.org/presentationml/2006/main">
  <p:tag name="PA" val="v3.2.0"/>
</p:tagLst>
</file>

<file path=ppt/tags/tag186.xml><?xml version="1.0" encoding="utf-8"?>
<p:tagLst xmlns:a="http://schemas.openxmlformats.org/drawingml/2006/main" xmlns:r="http://schemas.openxmlformats.org/officeDocument/2006/relationships" xmlns:p="http://schemas.openxmlformats.org/presentationml/2006/main">
  <p:tag name="PA" val="v3.2.0"/>
</p:tagLst>
</file>

<file path=ppt/tags/tag187.xml><?xml version="1.0" encoding="utf-8"?>
<p:tagLst xmlns:a="http://schemas.openxmlformats.org/drawingml/2006/main" xmlns:r="http://schemas.openxmlformats.org/officeDocument/2006/relationships" xmlns:p="http://schemas.openxmlformats.org/presentationml/2006/main">
  <p:tag name="PA" val="v3.2.0"/>
</p:tagLst>
</file>

<file path=ppt/tags/tag188.xml><?xml version="1.0" encoding="utf-8"?>
<p:tagLst xmlns:a="http://schemas.openxmlformats.org/drawingml/2006/main" xmlns:r="http://schemas.openxmlformats.org/officeDocument/2006/relationships" xmlns:p="http://schemas.openxmlformats.org/presentationml/2006/main">
  <p:tag name="PA" val="v3.2.0"/>
</p:tagLst>
</file>

<file path=ppt/tags/tag189.xml><?xml version="1.0" encoding="utf-8"?>
<p:tagLst xmlns:a="http://schemas.openxmlformats.org/drawingml/2006/main" xmlns:r="http://schemas.openxmlformats.org/officeDocument/2006/relationships" xmlns:p="http://schemas.openxmlformats.org/presentationml/2006/main">
  <p:tag name="PA" val="v3.2.0"/>
</p:tagLst>
</file>

<file path=ppt/tags/tag190.xml><?xml version="1.0" encoding="utf-8"?>
<p:tagLst xmlns:a="http://schemas.openxmlformats.org/drawingml/2006/main" xmlns:r="http://schemas.openxmlformats.org/officeDocument/2006/relationships" xmlns:p="http://schemas.openxmlformats.org/presentationml/2006/main">
  <p:tag name="PA" val="v3.2.0"/>
</p:tagLst>
</file>

<file path=ppt/tags/tag191.xml><?xml version="1.0" encoding="utf-8"?>
<p:tagLst xmlns:a="http://schemas.openxmlformats.org/drawingml/2006/main" xmlns:r="http://schemas.openxmlformats.org/officeDocument/2006/relationships" xmlns:p="http://schemas.openxmlformats.org/presentationml/2006/main">
  <p:tag name="PA" val="v3.2.0"/>
</p:tagLst>
</file>

<file path=ppt/tags/tag192.xml><?xml version="1.0" encoding="utf-8"?>
<p:tagLst xmlns:a="http://schemas.openxmlformats.org/drawingml/2006/main" xmlns:r="http://schemas.openxmlformats.org/officeDocument/2006/relationships" xmlns:p="http://schemas.openxmlformats.org/presentationml/2006/main">
  <p:tag name="PA" val="v3.2.0"/>
</p:tagLst>
</file>

<file path=ppt/tags/tag193.xml><?xml version="1.0" encoding="utf-8"?>
<p:tagLst xmlns:a="http://schemas.openxmlformats.org/drawingml/2006/main" xmlns:r="http://schemas.openxmlformats.org/officeDocument/2006/relationships" xmlns:p="http://schemas.openxmlformats.org/presentationml/2006/main">
  <p:tag name="PA" val="v3.2.0"/>
</p:tagLst>
</file>

<file path=ppt/tags/tag194.xml><?xml version="1.0" encoding="utf-8"?>
<p:tagLst xmlns:a="http://schemas.openxmlformats.org/drawingml/2006/main" xmlns:r="http://schemas.openxmlformats.org/officeDocument/2006/relationships" xmlns:p="http://schemas.openxmlformats.org/presentationml/2006/main">
  <p:tag name="PA" val="v3.2.0"/>
</p:tagLst>
</file>

<file path=ppt/tags/tag195.xml><?xml version="1.0" encoding="utf-8"?>
<p:tagLst xmlns:a="http://schemas.openxmlformats.org/drawingml/2006/main" xmlns:r="http://schemas.openxmlformats.org/officeDocument/2006/relationships" xmlns:p="http://schemas.openxmlformats.org/presentationml/2006/main">
  <p:tag name="PA" val="v3.2.0"/>
</p:tagLst>
</file>

<file path=ppt/tags/tag196.xml><?xml version="1.0" encoding="utf-8"?>
<p:tagLst xmlns:a="http://schemas.openxmlformats.org/drawingml/2006/main" xmlns:r="http://schemas.openxmlformats.org/officeDocument/2006/relationships" xmlns:p="http://schemas.openxmlformats.org/presentationml/2006/main">
  <p:tag name="PA" val="v3.2.0"/>
</p:tagLst>
</file>

<file path=ppt/tags/tag197.xml><?xml version="1.0" encoding="utf-8"?>
<p:tagLst xmlns:a="http://schemas.openxmlformats.org/drawingml/2006/main" xmlns:r="http://schemas.openxmlformats.org/officeDocument/2006/relationships" xmlns:p="http://schemas.openxmlformats.org/presentationml/2006/main">
  <p:tag name="PA" val="v3.2.0"/>
</p:tagLst>
</file>

<file path=ppt/tags/tag198.xml><?xml version="1.0" encoding="utf-8"?>
<p:tagLst xmlns:a="http://schemas.openxmlformats.org/drawingml/2006/main" xmlns:r="http://schemas.openxmlformats.org/officeDocument/2006/relationships" xmlns:p="http://schemas.openxmlformats.org/presentationml/2006/main">
  <p:tag name="PA" val="v3.2.0"/>
</p:tagLst>
</file>

<file path=ppt/tags/tag199.xml><?xml version="1.0" encoding="utf-8"?>
<p:tagLst xmlns:a="http://schemas.openxmlformats.org/drawingml/2006/main" xmlns:r="http://schemas.openxmlformats.org/officeDocument/2006/relationships" xmlns:p="http://schemas.openxmlformats.org/presentationml/2006/main">
  <p:tag name="PA" val="v3.2.0"/>
</p:tagLst>
</file>

<file path=ppt/tags/tag200.xml><?xml version="1.0" encoding="utf-8"?>
<p:tagLst xmlns:a="http://schemas.openxmlformats.org/drawingml/2006/main" xmlns:r="http://schemas.openxmlformats.org/officeDocument/2006/relationships" xmlns:p="http://schemas.openxmlformats.org/presentationml/2006/main">
  <p:tag name="PA" val="v3.2.0"/>
</p:tagLst>
</file>

<file path=ppt/tags/tag201.xml><?xml version="1.0" encoding="utf-8"?>
<p:tagLst xmlns:a="http://schemas.openxmlformats.org/drawingml/2006/main" xmlns:r="http://schemas.openxmlformats.org/officeDocument/2006/relationships" xmlns:p="http://schemas.openxmlformats.org/presentationml/2006/main">
  <p:tag name="PA" val="v3.2.0"/>
</p:tagLst>
</file>

<file path=ppt/tags/tag202.xml><?xml version="1.0" encoding="utf-8"?>
<p:tagLst xmlns:a="http://schemas.openxmlformats.org/drawingml/2006/main" xmlns:r="http://schemas.openxmlformats.org/officeDocument/2006/relationships" xmlns:p="http://schemas.openxmlformats.org/presentationml/2006/main">
  <p:tag name="PA" val="v3.2.0"/>
</p:tagLst>
</file>

<file path=ppt/tags/tag203.xml><?xml version="1.0" encoding="utf-8"?>
<p:tagLst xmlns:a="http://schemas.openxmlformats.org/drawingml/2006/main" xmlns:r="http://schemas.openxmlformats.org/officeDocument/2006/relationships" xmlns:p="http://schemas.openxmlformats.org/presentationml/2006/main">
  <p:tag name="PA" val="v3.2.0"/>
</p:tagLst>
</file>

<file path=ppt/tags/tag204.xml><?xml version="1.0" encoding="utf-8"?>
<p:tagLst xmlns:a="http://schemas.openxmlformats.org/drawingml/2006/main" xmlns:r="http://schemas.openxmlformats.org/officeDocument/2006/relationships" xmlns:p="http://schemas.openxmlformats.org/presentationml/2006/main">
  <p:tag name="PA" val="v3.2.0"/>
</p:tagLst>
</file>

<file path=ppt/tags/tag205.xml><?xml version="1.0" encoding="utf-8"?>
<p:tagLst xmlns:a="http://schemas.openxmlformats.org/drawingml/2006/main" xmlns:r="http://schemas.openxmlformats.org/officeDocument/2006/relationships" xmlns:p="http://schemas.openxmlformats.org/presentationml/2006/main">
  <p:tag name="PA" val="v3.2.0"/>
</p:tagLst>
</file>

<file path=ppt/tags/tag206.xml><?xml version="1.0" encoding="utf-8"?>
<p:tagLst xmlns:a="http://schemas.openxmlformats.org/drawingml/2006/main" xmlns:r="http://schemas.openxmlformats.org/officeDocument/2006/relationships" xmlns:p="http://schemas.openxmlformats.org/presentationml/2006/main">
  <p:tag name="PA" val="v3.2.0"/>
</p:tagLst>
</file>

<file path=ppt/tags/tag207.xml><?xml version="1.0" encoding="utf-8"?>
<p:tagLst xmlns:a="http://schemas.openxmlformats.org/drawingml/2006/main" xmlns:r="http://schemas.openxmlformats.org/officeDocument/2006/relationships" xmlns:p="http://schemas.openxmlformats.org/presentationml/2006/main">
  <p:tag name="PA" val="v3.2.0"/>
</p:tagLst>
</file>

<file path=ppt/tags/tag208.xml><?xml version="1.0" encoding="utf-8"?>
<p:tagLst xmlns:a="http://schemas.openxmlformats.org/drawingml/2006/main" xmlns:r="http://schemas.openxmlformats.org/officeDocument/2006/relationships" xmlns:p="http://schemas.openxmlformats.org/presentationml/2006/main">
  <p:tag name="PA" val="v3.2.0"/>
</p:tagLst>
</file>

<file path=ppt/tags/tag209.xml><?xml version="1.0" encoding="utf-8"?>
<p:tagLst xmlns:a="http://schemas.openxmlformats.org/drawingml/2006/main" xmlns:r="http://schemas.openxmlformats.org/officeDocument/2006/relationships" xmlns:p="http://schemas.openxmlformats.org/presentationml/2006/main">
  <p:tag name="PA" val="v3.2.0"/>
</p:tagLst>
</file>

<file path=ppt/tags/tag210.xml><?xml version="1.0" encoding="utf-8"?>
<p:tagLst xmlns:a="http://schemas.openxmlformats.org/drawingml/2006/main" xmlns:r="http://schemas.openxmlformats.org/officeDocument/2006/relationships" xmlns:p="http://schemas.openxmlformats.org/presentationml/2006/main">
  <p:tag name="PA" val="v3.2.0"/>
</p:tagLst>
</file>

<file path=ppt/tags/tag211.xml><?xml version="1.0" encoding="utf-8"?>
<p:tagLst xmlns:a="http://schemas.openxmlformats.org/drawingml/2006/main" xmlns:r="http://schemas.openxmlformats.org/officeDocument/2006/relationships" xmlns:p="http://schemas.openxmlformats.org/presentationml/2006/main">
  <p:tag name="PA" val="v3.2.0"/>
</p:tagLst>
</file>

<file path=ppt/tags/tag212.xml><?xml version="1.0" encoding="utf-8"?>
<p:tagLst xmlns:a="http://schemas.openxmlformats.org/drawingml/2006/main" xmlns:r="http://schemas.openxmlformats.org/officeDocument/2006/relationships" xmlns:p="http://schemas.openxmlformats.org/presentationml/2006/main">
  <p:tag name="PA" val="v3.2.0"/>
</p:tagLst>
</file>

<file path=ppt/tags/tag213.xml><?xml version="1.0" encoding="utf-8"?>
<p:tagLst xmlns:a="http://schemas.openxmlformats.org/drawingml/2006/main" xmlns:r="http://schemas.openxmlformats.org/officeDocument/2006/relationships" xmlns:p="http://schemas.openxmlformats.org/presentationml/2006/main">
  <p:tag name="PA" val="v3.2.0"/>
</p:tagLst>
</file>

<file path=ppt/tags/tag214.xml><?xml version="1.0" encoding="utf-8"?>
<p:tagLst xmlns:a="http://schemas.openxmlformats.org/drawingml/2006/main" xmlns:r="http://schemas.openxmlformats.org/officeDocument/2006/relationships" xmlns:p="http://schemas.openxmlformats.org/presentationml/2006/main">
  <p:tag name="PA" val="v3.2.0"/>
</p:tagLst>
</file>

<file path=ppt/tags/tag215.xml><?xml version="1.0" encoding="utf-8"?>
<p:tagLst xmlns:a="http://schemas.openxmlformats.org/drawingml/2006/main" xmlns:r="http://schemas.openxmlformats.org/officeDocument/2006/relationships" xmlns:p="http://schemas.openxmlformats.org/presentationml/2006/main">
  <p:tag name="PA" val="v3.2.0"/>
</p:tagLst>
</file>

<file path=ppt/tags/tag216.xml><?xml version="1.0" encoding="utf-8"?>
<p:tagLst xmlns:a="http://schemas.openxmlformats.org/drawingml/2006/main" xmlns:r="http://schemas.openxmlformats.org/officeDocument/2006/relationships" xmlns:p="http://schemas.openxmlformats.org/presentationml/2006/main">
  <p:tag name="PA" val="v3.2.0"/>
</p:tagLst>
</file>

<file path=ppt/tags/tag217.xml><?xml version="1.0" encoding="utf-8"?>
<p:tagLst xmlns:a="http://schemas.openxmlformats.org/drawingml/2006/main" xmlns:r="http://schemas.openxmlformats.org/officeDocument/2006/relationships" xmlns:p="http://schemas.openxmlformats.org/presentationml/2006/main">
  <p:tag name="PA" val="v3.2.0"/>
</p:tagLst>
</file>

<file path=ppt/tags/tag218.xml><?xml version="1.0" encoding="utf-8"?>
<p:tagLst xmlns:a="http://schemas.openxmlformats.org/drawingml/2006/main" xmlns:r="http://schemas.openxmlformats.org/officeDocument/2006/relationships" xmlns:p="http://schemas.openxmlformats.org/presentationml/2006/main">
  <p:tag name="PA" val="v3.2.0"/>
</p:tagLst>
</file>

<file path=ppt/tags/tag219.xml><?xml version="1.0" encoding="utf-8"?>
<p:tagLst xmlns:a="http://schemas.openxmlformats.org/drawingml/2006/main" xmlns:r="http://schemas.openxmlformats.org/officeDocument/2006/relationships" xmlns:p="http://schemas.openxmlformats.org/presentationml/2006/main">
  <p:tag name="PA" val="v3.2.0"/>
</p:tagLst>
</file>

<file path=ppt/tags/tag220.xml><?xml version="1.0" encoding="utf-8"?>
<p:tagLst xmlns:a="http://schemas.openxmlformats.org/drawingml/2006/main" xmlns:r="http://schemas.openxmlformats.org/officeDocument/2006/relationships" xmlns:p="http://schemas.openxmlformats.org/presentationml/2006/main">
  <p:tag name="PA" val="v3.2.0"/>
</p:tagLst>
</file>

<file path=ppt/tags/tag221.xml><?xml version="1.0" encoding="utf-8"?>
<p:tagLst xmlns:a="http://schemas.openxmlformats.org/drawingml/2006/main" xmlns:r="http://schemas.openxmlformats.org/officeDocument/2006/relationships" xmlns:p="http://schemas.openxmlformats.org/presentationml/2006/main">
  <p:tag name="PA" val="v3.2.0"/>
</p:tagLst>
</file>

<file path=ppt/tags/tag222.xml><?xml version="1.0" encoding="utf-8"?>
<p:tagLst xmlns:a="http://schemas.openxmlformats.org/drawingml/2006/main" xmlns:r="http://schemas.openxmlformats.org/officeDocument/2006/relationships" xmlns:p="http://schemas.openxmlformats.org/presentationml/2006/main">
  <p:tag name="PA" val="v3.2.0"/>
</p:tagLst>
</file>

<file path=ppt/tags/tag223.xml><?xml version="1.0" encoding="utf-8"?>
<p:tagLst xmlns:a="http://schemas.openxmlformats.org/drawingml/2006/main" xmlns:r="http://schemas.openxmlformats.org/officeDocument/2006/relationships" xmlns:p="http://schemas.openxmlformats.org/presentationml/2006/main">
  <p:tag name="PA" val="v3.2.0"/>
</p:tagLst>
</file>

<file path=ppt/tags/tag224.xml><?xml version="1.0" encoding="utf-8"?>
<p:tagLst xmlns:a="http://schemas.openxmlformats.org/drawingml/2006/main" xmlns:r="http://schemas.openxmlformats.org/officeDocument/2006/relationships" xmlns:p="http://schemas.openxmlformats.org/presentationml/2006/main">
  <p:tag name="PA" val="v3.2.0"/>
</p:tagLst>
</file>

<file path=ppt/tags/tag225.xml><?xml version="1.0" encoding="utf-8"?>
<p:tagLst xmlns:a="http://schemas.openxmlformats.org/drawingml/2006/main" xmlns:r="http://schemas.openxmlformats.org/officeDocument/2006/relationships" xmlns:p="http://schemas.openxmlformats.org/presentationml/2006/main">
  <p:tag name="PA" val="v3.2.0"/>
</p:tagLst>
</file>

<file path=ppt/tags/tag226.xml><?xml version="1.0" encoding="utf-8"?>
<p:tagLst xmlns:a="http://schemas.openxmlformats.org/drawingml/2006/main" xmlns:r="http://schemas.openxmlformats.org/officeDocument/2006/relationships" xmlns:p="http://schemas.openxmlformats.org/presentationml/2006/main">
  <p:tag name="PA" val="v3.2.0"/>
</p:tagLst>
</file>

<file path=ppt/tags/tag227.xml><?xml version="1.0" encoding="utf-8"?>
<p:tagLst xmlns:a="http://schemas.openxmlformats.org/drawingml/2006/main" xmlns:r="http://schemas.openxmlformats.org/officeDocument/2006/relationships" xmlns:p="http://schemas.openxmlformats.org/presentationml/2006/main">
  <p:tag name="PA" val="v3.2.0"/>
</p:tagLst>
</file>

<file path=ppt/tags/tag228.xml><?xml version="1.0" encoding="utf-8"?>
<p:tagLst xmlns:a="http://schemas.openxmlformats.org/drawingml/2006/main" xmlns:r="http://schemas.openxmlformats.org/officeDocument/2006/relationships" xmlns:p="http://schemas.openxmlformats.org/presentationml/2006/main">
  <p:tag name="PA" val="v3.2.0"/>
</p:tagLst>
</file>

<file path=ppt/tags/tag229.xml><?xml version="1.0" encoding="utf-8"?>
<p:tagLst xmlns:a="http://schemas.openxmlformats.org/drawingml/2006/main" xmlns:r="http://schemas.openxmlformats.org/officeDocument/2006/relationships" xmlns:p="http://schemas.openxmlformats.org/presentationml/2006/main">
  <p:tag name="PA" val="v3.2.0"/>
</p:tagLst>
</file>

<file path=ppt/tags/tag230.xml><?xml version="1.0" encoding="utf-8"?>
<p:tagLst xmlns:a="http://schemas.openxmlformats.org/drawingml/2006/main" xmlns:r="http://schemas.openxmlformats.org/officeDocument/2006/relationships" xmlns:p="http://schemas.openxmlformats.org/presentationml/2006/main">
  <p:tag name="PA" val="v3.2.0"/>
</p:tagLst>
</file>

<file path=ppt/tags/tag231.xml><?xml version="1.0" encoding="utf-8"?>
<p:tagLst xmlns:a="http://schemas.openxmlformats.org/drawingml/2006/main" xmlns:r="http://schemas.openxmlformats.org/officeDocument/2006/relationships" xmlns:p="http://schemas.openxmlformats.org/presentationml/2006/main">
  <p:tag name="PA" val="v3.2.0"/>
</p:tagLst>
</file>

<file path=ppt/tags/tag232.xml><?xml version="1.0" encoding="utf-8"?>
<p:tagLst xmlns:a="http://schemas.openxmlformats.org/drawingml/2006/main" xmlns:r="http://schemas.openxmlformats.org/officeDocument/2006/relationships" xmlns:p="http://schemas.openxmlformats.org/presentationml/2006/main">
  <p:tag name="PA" val="v3.2.0"/>
</p:tagLst>
</file>

<file path=ppt/tags/tag233.xml><?xml version="1.0" encoding="utf-8"?>
<p:tagLst xmlns:a="http://schemas.openxmlformats.org/drawingml/2006/main" xmlns:r="http://schemas.openxmlformats.org/officeDocument/2006/relationships" xmlns:p="http://schemas.openxmlformats.org/presentationml/2006/main">
  <p:tag name="PA" val="v3.2.0"/>
</p:tagLst>
</file>

<file path=ppt/tags/tag234.xml><?xml version="1.0" encoding="utf-8"?>
<p:tagLst xmlns:a="http://schemas.openxmlformats.org/drawingml/2006/main" xmlns:r="http://schemas.openxmlformats.org/officeDocument/2006/relationships" xmlns:p="http://schemas.openxmlformats.org/presentationml/2006/main">
  <p:tag name="PA" val="v3.2.0"/>
</p:tagLst>
</file>

<file path=ppt/tags/tag235.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43</TotalTime>
  <Words>1532</Words>
  <Application>Microsoft Office PowerPoint</Application>
  <PresentationFormat>宽屏</PresentationFormat>
  <Paragraphs>129</Paragraphs>
  <Slides>24</Slides>
  <Notes>24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BoldBrush</vt:lpstr>
      <vt:lpstr>Roboto</vt:lpstr>
      <vt:lpstr>Roboto Light</vt:lpstr>
      <vt:lpstr>等线</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商业计划书</dc:title>
  <dc:creator>第一PPT</dc:creator>
  <cp:keywords>www.1ppt.com</cp:keywords>
  <dc:description>www.1ppt.com</dc:description>
  <cp:lastModifiedBy>Administrator</cp:lastModifiedBy>
  <cp:revision>20</cp:revision>
  <dcterms:created xsi:type="dcterms:W3CDTF">2017-04-26T05:24:09Z</dcterms:created>
  <dcterms:modified xsi:type="dcterms:W3CDTF">2020-03-02T01:46:34Z</dcterms:modified>
</cp:coreProperties>
</file>