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3"/>
    <p:sldId id="257" r:id="rId4"/>
    <p:sldId id="258" r:id="rId5"/>
    <p:sldId id="282" r:id="rId6"/>
    <p:sldId id="279" r:id="rId7"/>
    <p:sldId id="281" r:id="rId8"/>
    <p:sldId id="285" r:id="rId9"/>
    <p:sldId id="283" r:id="rId10"/>
    <p:sldId id="259" r:id="rId11"/>
    <p:sldId id="284" r:id="rId12"/>
    <p:sldId id="289" r:id="rId13"/>
    <p:sldId id="287" r:id="rId14"/>
    <p:sldId id="288" r:id="rId15"/>
    <p:sldId id="260" r:id="rId16"/>
    <p:sldId id="290" r:id="rId17"/>
    <p:sldId id="291" r:id="rId18"/>
    <p:sldId id="292" r:id="rId19"/>
    <p:sldId id="293" r:id="rId20"/>
    <p:sldId id="261" r:id="rId21"/>
    <p:sldId id="278" r:id="rId22"/>
    <p:sldId id="269" r:id="rId23"/>
    <p:sldId id="294" r:id="rId24"/>
    <p:sldId id="277" r:id="rId25"/>
    <p:sldId id="262" r:id="rId26"/>
  </p:sldIdLst>
  <p:sldSz cx="12192000" cy="6858000"/>
  <p:notesSz cx="6858000" cy="9144000"/>
  <p:embeddedFontLst>
    <p:embeddedFont>
      <p:font typeface="汉仪行楷繁" panose="02010609000101010101" pitchFamily="49" charset="-122"/>
      <p:regular r:id="rId32"/>
    </p:embeddedFont>
    <p:embeddedFont>
      <p:font typeface="方正苏新诗柳楷简体" panose="02000000000000000000" pitchFamily="2" charset="-122"/>
      <p:regular r:id="rId33"/>
    </p:embeddedFont>
    <p:embeddedFont>
      <p:font typeface="方正黄草简体" panose="03000509000000000000" pitchFamily="65" charset="-122"/>
      <p:regular r:id="rId34"/>
    </p:embeddedFont>
    <p:embeddedFont>
      <p:font typeface="汉仪程行简" panose="00020600040101010101" pitchFamily="18" charset="-122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等线 Light" panose="02010600030101010101" charset="0"/>
      <p:regular r:id="rId40"/>
    </p:embeddedFont>
    <p:embeddedFont>
      <p:font typeface="等线" panose="02010600030101010101" charset="0"/>
      <p:regular r:id="rId41"/>
      <p:bold r:id="rId4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  <a:srgbClr val="22201F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00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91" y="101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8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font" Target="fonts/font11.fntdata"/><Relationship Id="rId41" Type="http://schemas.openxmlformats.org/officeDocument/2006/relationships/font" Target="fonts/font10.fntdata"/><Relationship Id="rId40" Type="http://schemas.openxmlformats.org/officeDocument/2006/relationships/font" Target="fonts/font9.fntdata"/><Relationship Id="rId4" Type="http://schemas.openxmlformats.org/officeDocument/2006/relationships/slide" Target="slides/slide2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5"/>
          <a:stretch>
            <a:fillRect/>
          </a:stretch>
        </p:blipFill>
        <p:spPr>
          <a:xfrm>
            <a:off x="0" y="5405120"/>
            <a:ext cx="1397407" cy="145288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3142604" y="249691"/>
            <a:ext cx="7762784" cy="4986927"/>
            <a:chOff x="3142604" y="588968"/>
            <a:chExt cx="7762784" cy="498692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89"/>
            <a:stretch>
              <a:fillRect/>
            </a:stretch>
          </p:blipFill>
          <p:spPr>
            <a:xfrm>
              <a:off x="3142604" y="588968"/>
              <a:ext cx="7762784" cy="4986927"/>
            </a:xfrm>
            <a:prstGeom prst="rect">
              <a:avLst/>
            </a:prstGeom>
          </p:spPr>
        </p:pic>
        <p:pic>
          <p:nvPicPr>
            <p:cNvPr id="9" name="图片 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940" y="1283071"/>
              <a:ext cx="1348309" cy="799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34300" y="0"/>
            <a:ext cx="1357698" cy="2235200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228124" y="0"/>
            <a:ext cx="898712" cy="916778"/>
            <a:chOff x="3000719" y="1879989"/>
            <a:chExt cx="1587017" cy="1618920"/>
          </a:xfrm>
        </p:grpSpPr>
        <p:pic>
          <p:nvPicPr>
            <p:cNvPr id="12" name="图片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719" y="1879989"/>
              <a:ext cx="1587017" cy="1549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1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3908" y="2225577"/>
              <a:ext cx="1433828" cy="1171578"/>
            </a:xfrm>
            <a:custGeom>
              <a:avLst/>
              <a:gdLst>
                <a:gd name="connsiteX0" fmla="*/ 584917 w 1433828"/>
                <a:gd name="connsiteY0" fmla="*/ 0 h 1171578"/>
                <a:gd name="connsiteX1" fmla="*/ 1327631 w 1433828"/>
                <a:gd name="connsiteY1" fmla="*/ 0 h 1171578"/>
                <a:gd name="connsiteX2" fmla="*/ 1344557 w 1433828"/>
                <a:gd name="connsiteY2" fmla="*/ 3290 h 1171578"/>
                <a:gd name="connsiteX3" fmla="*/ 1433828 w 1433828"/>
                <a:gd name="connsiteY3" fmla="*/ 33630 h 1171578"/>
                <a:gd name="connsiteX4" fmla="*/ 1433828 w 1433828"/>
                <a:gd name="connsiteY4" fmla="*/ 1123998 h 1171578"/>
                <a:gd name="connsiteX5" fmla="*/ 1344557 w 1433828"/>
                <a:gd name="connsiteY5" fmla="*/ 1154338 h 1171578"/>
                <a:gd name="connsiteX6" fmla="*/ 1255861 w 1433828"/>
                <a:gd name="connsiteY6" fmla="*/ 1171578 h 1171578"/>
                <a:gd name="connsiteX7" fmla="*/ 656688 w 1433828"/>
                <a:gd name="connsiteY7" fmla="*/ 1171578 h 1171578"/>
                <a:gd name="connsiteX8" fmla="*/ 567992 w 1433828"/>
                <a:gd name="connsiteY8" fmla="*/ 1154338 h 1171578"/>
                <a:gd name="connsiteX9" fmla="*/ 37138 w 1433828"/>
                <a:gd name="connsiteY9" fmla="*/ 821940 h 1171578"/>
                <a:gd name="connsiteX10" fmla="*/ 0 w 1433828"/>
                <a:gd name="connsiteY10" fmla="*/ 747028 h 1171578"/>
                <a:gd name="connsiteX11" fmla="*/ 0 w 1433828"/>
                <a:gd name="connsiteY11" fmla="*/ 410600 h 1171578"/>
                <a:gd name="connsiteX12" fmla="*/ 37138 w 1433828"/>
                <a:gd name="connsiteY12" fmla="*/ 335688 h 1171578"/>
                <a:gd name="connsiteX13" fmla="*/ 567992 w 1433828"/>
                <a:gd name="connsiteY13" fmla="*/ 3290 h 117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3828" h="1171578">
                  <a:moveTo>
                    <a:pt x="584917" y="0"/>
                  </a:moveTo>
                  <a:lnTo>
                    <a:pt x="1327631" y="0"/>
                  </a:lnTo>
                  <a:lnTo>
                    <a:pt x="1344557" y="3290"/>
                  </a:lnTo>
                  <a:lnTo>
                    <a:pt x="1433828" y="33630"/>
                  </a:lnTo>
                  <a:lnTo>
                    <a:pt x="1433828" y="1123998"/>
                  </a:lnTo>
                  <a:lnTo>
                    <a:pt x="1344557" y="1154338"/>
                  </a:lnTo>
                  <a:lnTo>
                    <a:pt x="1255861" y="1171578"/>
                  </a:lnTo>
                  <a:lnTo>
                    <a:pt x="656688" y="1171578"/>
                  </a:lnTo>
                  <a:lnTo>
                    <a:pt x="567992" y="1154338"/>
                  </a:lnTo>
                  <a:cubicBezTo>
                    <a:pt x="329307" y="1091124"/>
                    <a:pt x="138093" y="971394"/>
                    <a:pt x="37138" y="821940"/>
                  </a:cubicBezTo>
                  <a:lnTo>
                    <a:pt x="0" y="747028"/>
                  </a:lnTo>
                  <a:lnTo>
                    <a:pt x="0" y="410600"/>
                  </a:lnTo>
                  <a:lnTo>
                    <a:pt x="37138" y="335688"/>
                  </a:lnTo>
                  <a:cubicBezTo>
                    <a:pt x="138093" y="186234"/>
                    <a:pt x="329307" y="66504"/>
                    <a:pt x="567992" y="329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1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805" y="2876272"/>
              <a:ext cx="1066843" cy="62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5"/>
          <a:stretch>
            <a:fillRect/>
          </a:stretch>
        </p:blipFill>
        <p:spPr>
          <a:xfrm>
            <a:off x="0" y="4340506"/>
            <a:ext cx="2421373" cy="25174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66421" y="0"/>
            <a:ext cx="2425577" cy="3993266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3142604" y="249691"/>
            <a:ext cx="7762784" cy="4986927"/>
            <a:chOff x="3142604" y="588968"/>
            <a:chExt cx="7762784" cy="498692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89"/>
            <a:stretch>
              <a:fillRect/>
            </a:stretch>
          </p:blipFill>
          <p:spPr>
            <a:xfrm>
              <a:off x="3142604" y="588968"/>
              <a:ext cx="7762784" cy="4986927"/>
            </a:xfrm>
            <a:prstGeom prst="rect">
              <a:avLst/>
            </a:prstGeom>
          </p:spPr>
        </p:pic>
        <p:pic>
          <p:nvPicPr>
            <p:cNvPr id="8" name="图片 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940" y="1283071"/>
              <a:ext cx="1348309" cy="799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73221" cy="42363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5"/>
          <a:stretch>
            <a:fillRect/>
          </a:stretch>
        </p:blipFill>
        <p:spPr>
          <a:xfrm>
            <a:off x="0" y="4340506"/>
            <a:ext cx="2421373" cy="25174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18778" y="0"/>
            <a:ext cx="2573221" cy="42363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2"/>
          <a:stretch>
            <a:fillRect/>
          </a:stretch>
        </p:blipFill>
        <p:spPr>
          <a:xfrm flipH="1">
            <a:off x="9561119" y="4340506"/>
            <a:ext cx="2630879" cy="251749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3142604" y="249691"/>
            <a:ext cx="7762784" cy="4986927"/>
            <a:chOff x="3142604" y="588968"/>
            <a:chExt cx="7762784" cy="498692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89"/>
            <a:stretch>
              <a:fillRect/>
            </a:stretch>
          </p:blipFill>
          <p:spPr>
            <a:xfrm>
              <a:off x="3142604" y="588968"/>
              <a:ext cx="7762784" cy="4986927"/>
            </a:xfrm>
            <a:prstGeom prst="rect">
              <a:avLst/>
            </a:prstGeom>
          </p:spPr>
        </p:pic>
        <p:pic>
          <p:nvPicPr>
            <p:cNvPr id="12" name="图片 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940" y="1283071"/>
              <a:ext cx="1348309" cy="799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341C-A535-4AB4-80DC-4246E27F92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53DC8-B926-4397-8266-BA7B417CFD3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1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6.png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0.png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6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5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2496273" y="2587015"/>
            <a:ext cx="71994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241D1D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新竹高于旧竹枝</a:t>
            </a:r>
            <a:endParaRPr lang="zh-CN" altLang="en-US" sz="6600" dirty="0">
              <a:solidFill>
                <a:srgbClr val="241D1D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96273" y="2237306"/>
            <a:ext cx="7199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—</a:t>
            </a:r>
            <a:r>
              <a:rPr lang="zh-CN" altLang="en-US" sz="2000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中国风简约精美通用模板</a:t>
            </a:r>
            <a:r>
              <a:rPr lang="en-US" altLang="zh-CN" sz="20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—</a:t>
            </a:r>
            <a:endParaRPr lang="zh-CN" altLang="en-US" sz="20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023996" y="4930437"/>
            <a:ext cx="2769990" cy="1884756"/>
            <a:chOff x="7195731" y="4878874"/>
            <a:chExt cx="2769990" cy="1884756"/>
          </a:xfrm>
        </p:grpSpPr>
        <p:grpSp>
          <p:nvGrpSpPr>
            <p:cNvPr id="23" name="组合 22"/>
            <p:cNvGrpSpPr/>
            <p:nvPr/>
          </p:nvGrpSpPr>
          <p:grpSpPr>
            <a:xfrm>
              <a:off x="7195731" y="4878874"/>
              <a:ext cx="1846660" cy="1884756"/>
              <a:chOff x="6292906" y="4536648"/>
              <a:chExt cx="1846660" cy="1884756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7677901" y="4536648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新竹高于旧竹枝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216236" y="4536649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全凭老干为扶持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754571" y="4536648"/>
                <a:ext cx="461665" cy="188475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下年再有新生者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292906" y="4536648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十丈龙孙绕凤池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42391" y="4878874"/>
              <a:ext cx="461665" cy="187637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—</a:t>
              </a:r>
              <a:r>
                <a: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郑板桥</a:t>
              </a:r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《</a:t>
              </a:r>
              <a:r>
                <a: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新竹</a:t>
              </a:r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》</a:t>
              </a:r>
              <a:endParaRPr lang="zh-CN" altLang="en-US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5196" y="6311903"/>
              <a:ext cx="390525" cy="381000"/>
            </a:xfrm>
            <a:prstGeom prst="rect">
              <a:avLst/>
            </a:prstGeom>
          </p:spPr>
        </p:pic>
      </p:grpSp>
      <p:sp>
        <p:nvSpPr>
          <p:cNvPr id="32" name="文本框 31"/>
          <p:cNvSpPr txBox="1"/>
          <p:nvPr/>
        </p:nvSpPr>
        <p:spPr>
          <a:xfrm>
            <a:off x="3181078" y="3695011"/>
            <a:ext cx="582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商务汇报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/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毕业答辩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/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企业文化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/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项目提案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/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培训演讲</a:t>
            </a:r>
            <a:endParaRPr lang="zh-CN" altLang="en-US" dirty="0"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82" y="2256363"/>
            <a:ext cx="938027" cy="93292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869945" y="2399662"/>
            <a:ext cx="868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汉仪程行简" panose="00020600040101010101" pitchFamily="18" charset="-122"/>
                <a:ea typeface="汉仪程行简" panose="00020600040101010101" pitchFamily="18" charset="-122"/>
              </a:rPr>
              <a:t>壹</a:t>
            </a:r>
            <a:endParaRPr lang="zh-CN" altLang="en-US" sz="3600" dirty="0">
              <a:latin typeface="汉仪程行简" panose="00020600040101010101" pitchFamily="18" charset="-122"/>
              <a:ea typeface="汉仪程行简" panose="00020600040101010101" pitchFamily="18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82" y="3332591"/>
            <a:ext cx="938027" cy="93292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869945" y="3475890"/>
            <a:ext cx="868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汉仪程行简" panose="00020600040101010101" pitchFamily="18" charset="-122"/>
                <a:ea typeface="汉仪程行简" panose="00020600040101010101" pitchFamily="18" charset="-122"/>
              </a:rPr>
              <a:t>贰</a:t>
            </a:r>
            <a:endParaRPr lang="zh-CN" altLang="en-US" sz="3600" dirty="0">
              <a:latin typeface="汉仪程行简" panose="00020600040101010101" pitchFamily="18" charset="-122"/>
              <a:ea typeface="汉仪程行简" panose="00020600040101010101" pitchFamily="18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82" y="4403550"/>
            <a:ext cx="938027" cy="93292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869945" y="4546849"/>
            <a:ext cx="868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汉仪程行简" panose="00020600040101010101" pitchFamily="18" charset="-122"/>
                <a:ea typeface="汉仪程行简" panose="00020600040101010101" pitchFamily="18" charset="-122"/>
              </a:rPr>
              <a:t>叁</a:t>
            </a:r>
            <a:endParaRPr lang="zh-CN" altLang="en-US" sz="3600" dirty="0">
              <a:latin typeface="汉仪程行简" panose="00020600040101010101" pitchFamily="18" charset="-122"/>
              <a:ea typeface="汉仪程行简" panose="00020600040101010101" pitchFamily="18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982" y="5474509"/>
            <a:ext cx="938027" cy="93292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869945" y="5617808"/>
            <a:ext cx="868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汉仪程行简" panose="00020600040101010101" pitchFamily="18" charset="-122"/>
                <a:ea typeface="汉仪程行简" panose="00020600040101010101" pitchFamily="18" charset="-122"/>
              </a:rPr>
              <a:t>肆</a:t>
            </a:r>
            <a:endParaRPr lang="zh-CN" altLang="en-US" sz="3600" dirty="0">
              <a:latin typeface="汉仪程行简" panose="00020600040101010101" pitchFamily="18" charset="-122"/>
              <a:ea typeface="汉仪程行简" panose="00020600040101010101" pitchFamily="18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299864" y="965695"/>
            <a:ext cx="2609053" cy="1290668"/>
            <a:chOff x="1513224" y="2783665"/>
            <a:chExt cx="2609053" cy="1290668"/>
          </a:xfrm>
        </p:grpSpPr>
        <p:sp>
          <p:nvSpPr>
            <p:cNvPr id="8" name="Freeform 1235"/>
            <p:cNvSpPr>
              <a:spLocks noEditPoints="1"/>
            </p:cNvSpPr>
            <p:nvPr/>
          </p:nvSpPr>
          <p:spPr bwMode="auto">
            <a:xfrm flipH="1" flipV="1">
              <a:off x="1513224" y="2783665"/>
              <a:ext cx="2609053" cy="1290668"/>
            </a:xfrm>
            <a:custGeom>
              <a:avLst/>
              <a:gdLst>
                <a:gd name="T0" fmla="*/ 113 w 1255"/>
                <a:gd name="T1" fmla="*/ 483 h 532"/>
                <a:gd name="T2" fmla="*/ 67 w 1255"/>
                <a:gd name="T3" fmla="*/ 447 h 532"/>
                <a:gd name="T4" fmla="*/ 31 w 1255"/>
                <a:gd name="T5" fmla="*/ 393 h 532"/>
                <a:gd name="T6" fmla="*/ 39 w 1255"/>
                <a:gd name="T7" fmla="*/ 136 h 532"/>
                <a:gd name="T8" fmla="*/ 90 w 1255"/>
                <a:gd name="T9" fmla="*/ 74 h 532"/>
                <a:gd name="T10" fmla="*/ 148 w 1255"/>
                <a:gd name="T11" fmla="*/ 50 h 532"/>
                <a:gd name="T12" fmla="*/ 127 w 1255"/>
                <a:gd name="T13" fmla="*/ 26 h 532"/>
                <a:gd name="T14" fmla="*/ 71 w 1255"/>
                <a:gd name="T15" fmla="*/ 51 h 532"/>
                <a:gd name="T16" fmla="*/ 52 w 1255"/>
                <a:gd name="T17" fmla="*/ 60 h 532"/>
                <a:gd name="T18" fmla="*/ 22 w 1255"/>
                <a:gd name="T19" fmla="*/ 27 h 532"/>
                <a:gd name="T20" fmla="*/ 24 w 1255"/>
                <a:gd name="T21" fmla="*/ 79 h 532"/>
                <a:gd name="T22" fmla="*/ 31 w 1255"/>
                <a:gd name="T23" fmla="*/ 126 h 532"/>
                <a:gd name="T24" fmla="*/ 16 w 1255"/>
                <a:gd name="T25" fmla="*/ 257 h 532"/>
                <a:gd name="T26" fmla="*/ 24 w 1255"/>
                <a:gd name="T27" fmla="*/ 410 h 532"/>
                <a:gd name="T28" fmla="*/ 24 w 1255"/>
                <a:gd name="T29" fmla="*/ 460 h 532"/>
                <a:gd name="T30" fmla="*/ 39 w 1255"/>
                <a:gd name="T31" fmla="*/ 513 h 532"/>
                <a:gd name="T32" fmla="*/ 47 w 1255"/>
                <a:gd name="T33" fmla="*/ 480 h 532"/>
                <a:gd name="T34" fmla="*/ 70 w 1255"/>
                <a:gd name="T35" fmla="*/ 497 h 532"/>
                <a:gd name="T36" fmla="*/ 123 w 1255"/>
                <a:gd name="T37" fmla="*/ 519 h 532"/>
                <a:gd name="T38" fmla="*/ 626 w 1255"/>
                <a:gd name="T39" fmla="*/ 513 h 532"/>
                <a:gd name="T40" fmla="*/ 653 w 1255"/>
                <a:gd name="T41" fmla="*/ 506 h 532"/>
                <a:gd name="T42" fmla="*/ 647 w 1255"/>
                <a:gd name="T43" fmla="*/ 521 h 532"/>
                <a:gd name="T44" fmla="*/ 73 w 1255"/>
                <a:gd name="T45" fmla="*/ 466 h 532"/>
                <a:gd name="T46" fmla="*/ 80 w 1255"/>
                <a:gd name="T47" fmla="*/ 489 h 532"/>
                <a:gd name="T48" fmla="*/ 1183 w 1255"/>
                <a:gd name="T49" fmla="*/ 515 h 532"/>
                <a:gd name="T50" fmla="*/ 1225 w 1255"/>
                <a:gd name="T51" fmla="*/ 413 h 532"/>
                <a:gd name="T52" fmla="*/ 1238 w 1255"/>
                <a:gd name="T53" fmla="*/ 134 h 532"/>
                <a:gd name="T54" fmla="*/ 1212 w 1255"/>
                <a:gd name="T55" fmla="*/ 111 h 532"/>
                <a:gd name="T56" fmla="*/ 1223 w 1255"/>
                <a:gd name="T57" fmla="*/ 78 h 532"/>
                <a:gd name="T58" fmla="*/ 1222 w 1255"/>
                <a:gd name="T59" fmla="*/ 50 h 532"/>
                <a:gd name="T60" fmla="*/ 1210 w 1255"/>
                <a:gd name="T61" fmla="*/ 67 h 532"/>
                <a:gd name="T62" fmla="*/ 1190 w 1255"/>
                <a:gd name="T63" fmla="*/ 73 h 532"/>
                <a:gd name="T64" fmla="*/ 1143 w 1255"/>
                <a:gd name="T65" fmla="*/ 22 h 532"/>
                <a:gd name="T66" fmla="*/ 1117 w 1255"/>
                <a:gd name="T67" fmla="*/ 35 h 532"/>
                <a:gd name="T68" fmla="*/ 1157 w 1255"/>
                <a:gd name="T69" fmla="*/ 86 h 532"/>
                <a:gd name="T70" fmla="*/ 1210 w 1255"/>
                <a:gd name="T71" fmla="*/ 142 h 532"/>
                <a:gd name="T72" fmla="*/ 1210 w 1255"/>
                <a:gd name="T73" fmla="*/ 389 h 532"/>
                <a:gd name="T74" fmla="*/ 1157 w 1255"/>
                <a:gd name="T75" fmla="*/ 445 h 532"/>
                <a:gd name="T76" fmla="*/ 1117 w 1255"/>
                <a:gd name="T77" fmla="*/ 496 h 532"/>
                <a:gd name="T78" fmla="*/ 1143 w 1255"/>
                <a:gd name="T79" fmla="*/ 509 h 532"/>
                <a:gd name="T80" fmla="*/ 1190 w 1255"/>
                <a:gd name="T81" fmla="*/ 458 h 532"/>
                <a:gd name="T82" fmla="*/ 1210 w 1255"/>
                <a:gd name="T83" fmla="*/ 464 h 532"/>
                <a:gd name="T84" fmla="*/ 1222 w 1255"/>
                <a:gd name="T85" fmla="*/ 481 h 532"/>
                <a:gd name="T86" fmla="*/ 1223 w 1255"/>
                <a:gd name="T87" fmla="*/ 454 h 532"/>
                <a:gd name="T88" fmla="*/ 1212 w 1255"/>
                <a:gd name="T89" fmla="*/ 420 h 532"/>
                <a:gd name="T90" fmla="*/ 1177 w 1255"/>
                <a:gd name="T91" fmla="*/ 485 h 532"/>
                <a:gd name="T92" fmla="*/ 607 w 1255"/>
                <a:gd name="T93" fmla="*/ 514 h 532"/>
                <a:gd name="T94" fmla="*/ 156 w 1255"/>
                <a:gd name="T95" fmla="*/ 501 h 532"/>
                <a:gd name="T96" fmla="*/ 77 w 1255"/>
                <a:gd name="T97" fmla="*/ 509 h 532"/>
                <a:gd name="T98" fmla="*/ 652 w 1255"/>
                <a:gd name="T99" fmla="*/ 35 h 532"/>
                <a:gd name="T100" fmla="*/ 1106 w 1255"/>
                <a:gd name="T101" fmla="*/ 17 h 532"/>
                <a:gd name="T102" fmla="*/ 1178 w 1255"/>
                <a:gd name="T103" fmla="*/ 50 h 532"/>
                <a:gd name="T104" fmla="*/ 1177 w 1255"/>
                <a:gd name="T105" fmla="*/ 22 h 532"/>
                <a:gd name="T106" fmla="*/ 1173 w 1255"/>
                <a:gd name="T107" fmla="*/ 42 h 532"/>
                <a:gd name="T108" fmla="*/ 634 w 1255"/>
                <a:gd name="T109" fmla="*/ 26 h 532"/>
                <a:gd name="T110" fmla="*/ 81 w 1255"/>
                <a:gd name="T111" fmla="*/ 54 h 532"/>
                <a:gd name="T112" fmla="*/ 77 w 1255"/>
                <a:gd name="T113" fmla="*/ 45 h 532"/>
                <a:gd name="T114" fmla="*/ 156 w 1255"/>
                <a:gd name="T115" fmla="*/ 30 h 532"/>
                <a:gd name="T116" fmla="*/ 607 w 1255"/>
                <a:gd name="T117" fmla="*/ 17 h 532"/>
                <a:gd name="T118" fmla="*/ 156 w 1255"/>
                <a:gd name="T119" fmla="*/ 3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5" h="532">
                  <a:moveTo>
                    <a:pt x="127" y="501"/>
                  </a:moveTo>
                  <a:cubicBezTo>
                    <a:pt x="145" y="508"/>
                    <a:pt x="161" y="499"/>
                    <a:pt x="158" y="482"/>
                  </a:cubicBezTo>
                  <a:cubicBezTo>
                    <a:pt x="155" y="468"/>
                    <a:pt x="140" y="467"/>
                    <a:pt x="134" y="471"/>
                  </a:cubicBezTo>
                  <a:cubicBezTo>
                    <a:pt x="127" y="475"/>
                    <a:pt x="129" y="487"/>
                    <a:pt x="136" y="488"/>
                  </a:cubicBezTo>
                  <a:cubicBezTo>
                    <a:pt x="147" y="489"/>
                    <a:pt x="148" y="481"/>
                    <a:pt x="148" y="481"/>
                  </a:cubicBezTo>
                  <a:cubicBezTo>
                    <a:pt x="148" y="481"/>
                    <a:pt x="151" y="495"/>
                    <a:pt x="137" y="496"/>
                  </a:cubicBezTo>
                  <a:cubicBezTo>
                    <a:pt x="123" y="497"/>
                    <a:pt x="113" y="483"/>
                    <a:pt x="113" y="483"/>
                  </a:cubicBezTo>
                  <a:cubicBezTo>
                    <a:pt x="114" y="471"/>
                    <a:pt x="112" y="468"/>
                    <a:pt x="112" y="468"/>
                  </a:cubicBezTo>
                  <a:cubicBezTo>
                    <a:pt x="112" y="473"/>
                    <a:pt x="108" y="475"/>
                    <a:pt x="104" y="475"/>
                  </a:cubicBezTo>
                  <a:cubicBezTo>
                    <a:pt x="98" y="474"/>
                    <a:pt x="100" y="470"/>
                    <a:pt x="100" y="470"/>
                  </a:cubicBezTo>
                  <a:cubicBezTo>
                    <a:pt x="109" y="468"/>
                    <a:pt x="108" y="456"/>
                    <a:pt x="108" y="456"/>
                  </a:cubicBezTo>
                  <a:cubicBezTo>
                    <a:pt x="96" y="464"/>
                    <a:pt x="90" y="457"/>
                    <a:pt x="90" y="457"/>
                  </a:cubicBezTo>
                  <a:cubicBezTo>
                    <a:pt x="99" y="454"/>
                    <a:pt x="97" y="445"/>
                    <a:pt x="97" y="445"/>
                  </a:cubicBezTo>
                  <a:cubicBezTo>
                    <a:pt x="82" y="455"/>
                    <a:pt x="67" y="447"/>
                    <a:pt x="67" y="447"/>
                  </a:cubicBezTo>
                  <a:cubicBezTo>
                    <a:pt x="67" y="447"/>
                    <a:pt x="74" y="441"/>
                    <a:pt x="74" y="432"/>
                  </a:cubicBezTo>
                  <a:cubicBezTo>
                    <a:pt x="72" y="419"/>
                    <a:pt x="62" y="422"/>
                    <a:pt x="62" y="422"/>
                  </a:cubicBezTo>
                  <a:cubicBezTo>
                    <a:pt x="62" y="422"/>
                    <a:pt x="62" y="427"/>
                    <a:pt x="61" y="432"/>
                  </a:cubicBezTo>
                  <a:cubicBezTo>
                    <a:pt x="58" y="443"/>
                    <a:pt x="45" y="439"/>
                    <a:pt x="45" y="439"/>
                  </a:cubicBezTo>
                  <a:cubicBezTo>
                    <a:pt x="58" y="413"/>
                    <a:pt x="39" y="395"/>
                    <a:pt x="39" y="395"/>
                  </a:cubicBezTo>
                  <a:cubicBezTo>
                    <a:pt x="45" y="389"/>
                    <a:pt x="45" y="389"/>
                    <a:pt x="45" y="389"/>
                  </a:cubicBezTo>
                  <a:cubicBezTo>
                    <a:pt x="34" y="385"/>
                    <a:pt x="31" y="393"/>
                    <a:pt x="31" y="393"/>
                  </a:cubicBezTo>
                  <a:cubicBezTo>
                    <a:pt x="26" y="393"/>
                    <a:pt x="26" y="393"/>
                    <a:pt x="26" y="39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1" y="138"/>
                    <a:pt x="34" y="146"/>
                    <a:pt x="45" y="14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39" y="136"/>
                    <a:pt x="58" y="118"/>
                    <a:pt x="45" y="91"/>
                  </a:cubicBezTo>
                  <a:cubicBezTo>
                    <a:pt x="45" y="91"/>
                    <a:pt x="58" y="88"/>
                    <a:pt x="61" y="99"/>
                  </a:cubicBezTo>
                  <a:cubicBezTo>
                    <a:pt x="62" y="104"/>
                    <a:pt x="62" y="109"/>
                    <a:pt x="62" y="109"/>
                  </a:cubicBezTo>
                  <a:cubicBezTo>
                    <a:pt x="62" y="109"/>
                    <a:pt x="72" y="112"/>
                    <a:pt x="74" y="99"/>
                  </a:cubicBezTo>
                  <a:cubicBezTo>
                    <a:pt x="74" y="90"/>
                    <a:pt x="67" y="84"/>
                    <a:pt x="67" y="84"/>
                  </a:cubicBezTo>
                  <a:cubicBezTo>
                    <a:pt x="67" y="84"/>
                    <a:pt x="82" y="76"/>
                    <a:pt x="97" y="86"/>
                  </a:cubicBezTo>
                  <a:cubicBezTo>
                    <a:pt x="97" y="86"/>
                    <a:pt x="99" y="77"/>
                    <a:pt x="90" y="74"/>
                  </a:cubicBezTo>
                  <a:cubicBezTo>
                    <a:pt x="90" y="74"/>
                    <a:pt x="96" y="67"/>
                    <a:pt x="108" y="75"/>
                  </a:cubicBezTo>
                  <a:cubicBezTo>
                    <a:pt x="108" y="75"/>
                    <a:pt x="109" y="63"/>
                    <a:pt x="100" y="60"/>
                  </a:cubicBezTo>
                  <a:cubicBezTo>
                    <a:pt x="100" y="60"/>
                    <a:pt x="98" y="57"/>
                    <a:pt x="104" y="56"/>
                  </a:cubicBezTo>
                  <a:cubicBezTo>
                    <a:pt x="108" y="56"/>
                    <a:pt x="112" y="58"/>
                    <a:pt x="112" y="63"/>
                  </a:cubicBezTo>
                  <a:cubicBezTo>
                    <a:pt x="112" y="63"/>
                    <a:pt x="114" y="60"/>
                    <a:pt x="113" y="48"/>
                  </a:cubicBezTo>
                  <a:cubicBezTo>
                    <a:pt x="113" y="48"/>
                    <a:pt x="123" y="33"/>
                    <a:pt x="137" y="35"/>
                  </a:cubicBezTo>
                  <a:cubicBezTo>
                    <a:pt x="151" y="36"/>
                    <a:pt x="148" y="50"/>
                    <a:pt x="148" y="50"/>
                  </a:cubicBezTo>
                  <a:cubicBezTo>
                    <a:pt x="148" y="50"/>
                    <a:pt x="147" y="42"/>
                    <a:pt x="136" y="43"/>
                  </a:cubicBezTo>
                  <a:cubicBezTo>
                    <a:pt x="129" y="45"/>
                    <a:pt x="127" y="56"/>
                    <a:pt x="134" y="60"/>
                  </a:cubicBezTo>
                  <a:cubicBezTo>
                    <a:pt x="140" y="64"/>
                    <a:pt x="155" y="63"/>
                    <a:pt x="158" y="49"/>
                  </a:cubicBezTo>
                  <a:cubicBezTo>
                    <a:pt x="161" y="32"/>
                    <a:pt x="145" y="23"/>
                    <a:pt x="127" y="30"/>
                  </a:cubicBezTo>
                  <a:cubicBezTo>
                    <a:pt x="111" y="36"/>
                    <a:pt x="105" y="44"/>
                    <a:pt x="105" y="44"/>
                  </a:cubicBezTo>
                  <a:cubicBezTo>
                    <a:pt x="105" y="44"/>
                    <a:pt x="100" y="28"/>
                    <a:pt x="111" y="22"/>
                  </a:cubicBezTo>
                  <a:cubicBezTo>
                    <a:pt x="111" y="22"/>
                    <a:pt x="118" y="35"/>
                    <a:pt x="127" y="26"/>
                  </a:cubicBezTo>
                  <a:cubicBezTo>
                    <a:pt x="131" y="16"/>
                    <a:pt x="123" y="12"/>
                    <a:pt x="123" y="12"/>
                  </a:cubicBezTo>
                  <a:cubicBezTo>
                    <a:pt x="123" y="12"/>
                    <a:pt x="104" y="1"/>
                    <a:pt x="97" y="26"/>
                  </a:cubicBezTo>
                  <a:cubicBezTo>
                    <a:pt x="97" y="26"/>
                    <a:pt x="95" y="33"/>
                    <a:pt x="95" y="35"/>
                  </a:cubicBezTo>
                  <a:cubicBezTo>
                    <a:pt x="95" y="35"/>
                    <a:pt x="89" y="31"/>
                    <a:pt x="85" y="32"/>
                  </a:cubicBezTo>
                  <a:cubicBezTo>
                    <a:pt x="85" y="32"/>
                    <a:pt x="88" y="53"/>
                    <a:pt x="81" y="63"/>
                  </a:cubicBezTo>
                  <a:cubicBezTo>
                    <a:pt x="74" y="72"/>
                    <a:pt x="68" y="75"/>
                    <a:pt x="65" y="73"/>
                  </a:cubicBezTo>
                  <a:cubicBezTo>
                    <a:pt x="65" y="73"/>
                    <a:pt x="70" y="63"/>
                    <a:pt x="71" y="51"/>
                  </a:cubicBezTo>
                  <a:cubicBezTo>
                    <a:pt x="72" y="42"/>
                    <a:pt x="70" y="34"/>
                    <a:pt x="70" y="34"/>
                  </a:cubicBezTo>
                  <a:cubicBezTo>
                    <a:pt x="70" y="34"/>
                    <a:pt x="66" y="22"/>
                    <a:pt x="52" y="13"/>
                  </a:cubicBezTo>
                  <a:cubicBezTo>
                    <a:pt x="44" y="8"/>
                    <a:pt x="33" y="10"/>
                    <a:pt x="33" y="10"/>
                  </a:cubicBezTo>
                  <a:cubicBezTo>
                    <a:pt x="33" y="10"/>
                    <a:pt x="10" y="10"/>
                    <a:pt x="10" y="34"/>
                  </a:cubicBezTo>
                  <a:cubicBezTo>
                    <a:pt x="11" y="56"/>
                    <a:pt x="31" y="58"/>
                    <a:pt x="31" y="58"/>
                  </a:cubicBezTo>
                  <a:cubicBezTo>
                    <a:pt x="31" y="58"/>
                    <a:pt x="43" y="57"/>
                    <a:pt x="44" y="67"/>
                  </a:cubicBezTo>
                  <a:cubicBezTo>
                    <a:pt x="44" y="67"/>
                    <a:pt x="52" y="67"/>
                    <a:pt x="52" y="60"/>
                  </a:cubicBezTo>
                  <a:cubicBezTo>
                    <a:pt x="52" y="53"/>
                    <a:pt x="47" y="52"/>
                    <a:pt x="47" y="52"/>
                  </a:cubicBezTo>
                  <a:cubicBezTo>
                    <a:pt x="47" y="52"/>
                    <a:pt x="53" y="42"/>
                    <a:pt x="50" y="32"/>
                  </a:cubicBezTo>
                  <a:cubicBezTo>
                    <a:pt x="46" y="24"/>
                    <a:pt x="31" y="23"/>
                    <a:pt x="27" y="30"/>
                  </a:cubicBezTo>
                  <a:cubicBezTo>
                    <a:pt x="24" y="37"/>
                    <a:pt x="28" y="44"/>
                    <a:pt x="32" y="44"/>
                  </a:cubicBezTo>
                  <a:cubicBezTo>
                    <a:pt x="36" y="44"/>
                    <a:pt x="38" y="42"/>
                    <a:pt x="38" y="40"/>
                  </a:cubicBezTo>
                  <a:cubicBezTo>
                    <a:pt x="38" y="40"/>
                    <a:pt x="43" y="48"/>
                    <a:pt x="32" y="50"/>
                  </a:cubicBezTo>
                  <a:cubicBezTo>
                    <a:pt x="21" y="52"/>
                    <a:pt x="17" y="36"/>
                    <a:pt x="22" y="27"/>
                  </a:cubicBezTo>
                  <a:cubicBezTo>
                    <a:pt x="22" y="27"/>
                    <a:pt x="27" y="17"/>
                    <a:pt x="39" y="18"/>
                  </a:cubicBezTo>
                  <a:cubicBezTo>
                    <a:pt x="50" y="18"/>
                    <a:pt x="63" y="29"/>
                    <a:pt x="61" y="43"/>
                  </a:cubicBezTo>
                  <a:cubicBezTo>
                    <a:pt x="61" y="43"/>
                    <a:pt x="55" y="42"/>
                    <a:pt x="53" y="46"/>
                  </a:cubicBezTo>
                  <a:cubicBezTo>
                    <a:pt x="53" y="46"/>
                    <a:pt x="67" y="76"/>
                    <a:pt x="41" y="77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70"/>
                    <a:pt x="35" y="68"/>
                    <a:pt x="30" y="78"/>
                  </a:cubicBezTo>
                  <a:cubicBezTo>
                    <a:pt x="30" y="78"/>
                    <a:pt x="29" y="81"/>
                    <a:pt x="24" y="79"/>
                  </a:cubicBezTo>
                  <a:cubicBezTo>
                    <a:pt x="19" y="78"/>
                    <a:pt x="19" y="71"/>
                    <a:pt x="24" y="71"/>
                  </a:cubicBezTo>
                  <a:cubicBezTo>
                    <a:pt x="24" y="71"/>
                    <a:pt x="28" y="71"/>
                    <a:pt x="29" y="72"/>
                  </a:cubicBezTo>
                  <a:cubicBezTo>
                    <a:pt x="29" y="72"/>
                    <a:pt x="29" y="62"/>
                    <a:pt x="17" y="62"/>
                  </a:cubicBezTo>
                  <a:cubicBezTo>
                    <a:pt x="6" y="62"/>
                    <a:pt x="8" y="73"/>
                    <a:pt x="9" y="76"/>
                  </a:cubicBezTo>
                  <a:cubicBezTo>
                    <a:pt x="11" y="78"/>
                    <a:pt x="19" y="85"/>
                    <a:pt x="25" y="87"/>
                  </a:cubicBezTo>
                  <a:cubicBezTo>
                    <a:pt x="31" y="89"/>
                    <a:pt x="42" y="96"/>
                    <a:pt x="42" y="111"/>
                  </a:cubicBezTo>
                  <a:cubicBezTo>
                    <a:pt x="43" y="127"/>
                    <a:pt x="31" y="126"/>
                    <a:pt x="31" y="126"/>
                  </a:cubicBezTo>
                  <a:cubicBezTo>
                    <a:pt x="31" y="126"/>
                    <a:pt x="26" y="126"/>
                    <a:pt x="24" y="121"/>
                  </a:cubicBezTo>
                  <a:cubicBezTo>
                    <a:pt x="24" y="121"/>
                    <a:pt x="24" y="119"/>
                    <a:pt x="29" y="119"/>
                  </a:cubicBezTo>
                  <a:cubicBezTo>
                    <a:pt x="29" y="119"/>
                    <a:pt x="26" y="105"/>
                    <a:pt x="12" y="111"/>
                  </a:cubicBezTo>
                  <a:cubicBezTo>
                    <a:pt x="0" y="119"/>
                    <a:pt x="8" y="132"/>
                    <a:pt x="8" y="132"/>
                  </a:cubicBezTo>
                  <a:cubicBezTo>
                    <a:pt x="8" y="132"/>
                    <a:pt x="11" y="136"/>
                    <a:pt x="13" y="137"/>
                  </a:cubicBezTo>
                  <a:cubicBezTo>
                    <a:pt x="13" y="137"/>
                    <a:pt x="14" y="134"/>
                    <a:pt x="16" y="134"/>
                  </a:cubicBezTo>
                  <a:cubicBezTo>
                    <a:pt x="16" y="257"/>
                    <a:pt x="16" y="257"/>
                    <a:pt x="16" y="257"/>
                  </a:cubicBezTo>
                  <a:cubicBezTo>
                    <a:pt x="16" y="275"/>
                    <a:pt x="16" y="275"/>
                    <a:pt x="16" y="275"/>
                  </a:cubicBezTo>
                  <a:cubicBezTo>
                    <a:pt x="16" y="397"/>
                    <a:pt x="16" y="397"/>
                    <a:pt x="16" y="397"/>
                  </a:cubicBezTo>
                  <a:cubicBezTo>
                    <a:pt x="14" y="397"/>
                    <a:pt x="13" y="394"/>
                    <a:pt x="13" y="394"/>
                  </a:cubicBezTo>
                  <a:cubicBezTo>
                    <a:pt x="11" y="395"/>
                    <a:pt x="8" y="399"/>
                    <a:pt x="8" y="399"/>
                  </a:cubicBezTo>
                  <a:cubicBezTo>
                    <a:pt x="8" y="399"/>
                    <a:pt x="0" y="412"/>
                    <a:pt x="12" y="420"/>
                  </a:cubicBezTo>
                  <a:cubicBezTo>
                    <a:pt x="26" y="426"/>
                    <a:pt x="29" y="413"/>
                    <a:pt x="29" y="413"/>
                  </a:cubicBezTo>
                  <a:cubicBezTo>
                    <a:pt x="24" y="413"/>
                    <a:pt x="24" y="410"/>
                    <a:pt x="24" y="410"/>
                  </a:cubicBezTo>
                  <a:cubicBezTo>
                    <a:pt x="26" y="405"/>
                    <a:pt x="31" y="405"/>
                    <a:pt x="31" y="405"/>
                  </a:cubicBezTo>
                  <a:cubicBezTo>
                    <a:pt x="31" y="405"/>
                    <a:pt x="43" y="404"/>
                    <a:pt x="42" y="420"/>
                  </a:cubicBezTo>
                  <a:cubicBezTo>
                    <a:pt x="42" y="435"/>
                    <a:pt x="31" y="442"/>
                    <a:pt x="25" y="444"/>
                  </a:cubicBezTo>
                  <a:cubicBezTo>
                    <a:pt x="19" y="446"/>
                    <a:pt x="11" y="453"/>
                    <a:pt x="9" y="455"/>
                  </a:cubicBezTo>
                  <a:cubicBezTo>
                    <a:pt x="8" y="458"/>
                    <a:pt x="6" y="469"/>
                    <a:pt x="17" y="469"/>
                  </a:cubicBezTo>
                  <a:cubicBezTo>
                    <a:pt x="29" y="470"/>
                    <a:pt x="29" y="459"/>
                    <a:pt x="29" y="459"/>
                  </a:cubicBezTo>
                  <a:cubicBezTo>
                    <a:pt x="28" y="460"/>
                    <a:pt x="24" y="460"/>
                    <a:pt x="24" y="460"/>
                  </a:cubicBezTo>
                  <a:cubicBezTo>
                    <a:pt x="19" y="460"/>
                    <a:pt x="19" y="454"/>
                    <a:pt x="24" y="451"/>
                  </a:cubicBezTo>
                  <a:cubicBezTo>
                    <a:pt x="29" y="450"/>
                    <a:pt x="30" y="454"/>
                    <a:pt x="30" y="454"/>
                  </a:cubicBezTo>
                  <a:cubicBezTo>
                    <a:pt x="35" y="463"/>
                    <a:pt x="41" y="461"/>
                    <a:pt x="41" y="461"/>
                  </a:cubicBezTo>
                  <a:cubicBezTo>
                    <a:pt x="41" y="454"/>
                    <a:pt x="41" y="454"/>
                    <a:pt x="41" y="454"/>
                  </a:cubicBezTo>
                  <a:cubicBezTo>
                    <a:pt x="67" y="455"/>
                    <a:pt x="53" y="485"/>
                    <a:pt x="53" y="485"/>
                  </a:cubicBezTo>
                  <a:cubicBezTo>
                    <a:pt x="55" y="489"/>
                    <a:pt x="61" y="488"/>
                    <a:pt x="61" y="488"/>
                  </a:cubicBezTo>
                  <a:cubicBezTo>
                    <a:pt x="63" y="502"/>
                    <a:pt x="50" y="513"/>
                    <a:pt x="39" y="513"/>
                  </a:cubicBezTo>
                  <a:cubicBezTo>
                    <a:pt x="27" y="514"/>
                    <a:pt x="22" y="504"/>
                    <a:pt x="22" y="504"/>
                  </a:cubicBezTo>
                  <a:cubicBezTo>
                    <a:pt x="17" y="495"/>
                    <a:pt x="21" y="479"/>
                    <a:pt x="32" y="481"/>
                  </a:cubicBezTo>
                  <a:cubicBezTo>
                    <a:pt x="43" y="483"/>
                    <a:pt x="38" y="491"/>
                    <a:pt x="38" y="491"/>
                  </a:cubicBezTo>
                  <a:cubicBezTo>
                    <a:pt x="38" y="490"/>
                    <a:pt x="36" y="487"/>
                    <a:pt x="32" y="487"/>
                  </a:cubicBezTo>
                  <a:cubicBezTo>
                    <a:pt x="28" y="487"/>
                    <a:pt x="24" y="494"/>
                    <a:pt x="27" y="501"/>
                  </a:cubicBezTo>
                  <a:cubicBezTo>
                    <a:pt x="31" y="508"/>
                    <a:pt x="46" y="507"/>
                    <a:pt x="50" y="498"/>
                  </a:cubicBezTo>
                  <a:cubicBezTo>
                    <a:pt x="53" y="490"/>
                    <a:pt x="47" y="480"/>
                    <a:pt x="47" y="480"/>
                  </a:cubicBezTo>
                  <a:cubicBezTo>
                    <a:pt x="47" y="480"/>
                    <a:pt x="52" y="478"/>
                    <a:pt x="52" y="471"/>
                  </a:cubicBezTo>
                  <a:cubicBezTo>
                    <a:pt x="52" y="464"/>
                    <a:pt x="44" y="464"/>
                    <a:pt x="44" y="464"/>
                  </a:cubicBezTo>
                  <a:cubicBezTo>
                    <a:pt x="43" y="474"/>
                    <a:pt x="31" y="473"/>
                    <a:pt x="31" y="473"/>
                  </a:cubicBezTo>
                  <a:cubicBezTo>
                    <a:pt x="31" y="473"/>
                    <a:pt x="11" y="475"/>
                    <a:pt x="10" y="497"/>
                  </a:cubicBezTo>
                  <a:cubicBezTo>
                    <a:pt x="10" y="521"/>
                    <a:pt x="33" y="521"/>
                    <a:pt x="33" y="521"/>
                  </a:cubicBezTo>
                  <a:cubicBezTo>
                    <a:pt x="33" y="521"/>
                    <a:pt x="44" y="523"/>
                    <a:pt x="52" y="517"/>
                  </a:cubicBezTo>
                  <a:cubicBezTo>
                    <a:pt x="66" y="510"/>
                    <a:pt x="70" y="497"/>
                    <a:pt x="70" y="497"/>
                  </a:cubicBezTo>
                  <a:cubicBezTo>
                    <a:pt x="70" y="497"/>
                    <a:pt x="72" y="489"/>
                    <a:pt x="71" y="481"/>
                  </a:cubicBezTo>
                  <a:cubicBezTo>
                    <a:pt x="70" y="468"/>
                    <a:pt x="65" y="458"/>
                    <a:pt x="65" y="458"/>
                  </a:cubicBezTo>
                  <a:cubicBezTo>
                    <a:pt x="68" y="456"/>
                    <a:pt x="74" y="459"/>
                    <a:pt x="81" y="468"/>
                  </a:cubicBezTo>
                  <a:cubicBezTo>
                    <a:pt x="88" y="478"/>
                    <a:pt x="85" y="499"/>
                    <a:pt x="85" y="499"/>
                  </a:cubicBezTo>
                  <a:cubicBezTo>
                    <a:pt x="89" y="500"/>
                    <a:pt x="95" y="496"/>
                    <a:pt x="95" y="496"/>
                  </a:cubicBezTo>
                  <a:cubicBezTo>
                    <a:pt x="95" y="497"/>
                    <a:pt x="97" y="505"/>
                    <a:pt x="97" y="505"/>
                  </a:cubicBezTo>
                  <a:cubicBezTo>
                    <a:pt x="104" y="530"/>
                    <a:pt x="123" y="519"/>
                    <a:pt x="123" y="519"/>
                  </a:cubicBezTo>
                  <a:cubicBezTo>
                    <a:pt x="123" y="519"/>
                    <a:pt x="131" y="515"/>
                    <a:pt x="127" y="505"/>
                  </a:cubicBezTo>
                  <a:cubicBezTo>
                    <a:pt x="118" y="495"/>
                    <a:pt x="111" y="509"/>
                    <a:pt x="111" y="509"/>
                  </a:cubicBezTo>
                  <a:cubicBezTo>
                    <a:pt x="100" y="502"/>
                    <a:pt x="105" y="487"/>
                    <a:pt x="105" y="487"/>
                  </a:cubicBezTo>
                  <a:cubicBezTo>
                    <a:pt x="105" y="487"/>
                    <a:pt x="111" y="495"/>
                    <a:pt x="127" y="501"/>
                  </a:cubicBezTo>
                  <a:close/>
                  <a:moveTo>
                    <a:pt x="626" y="498"/>
                  </a:moveTo>
                  <a:cubicBezTo>
                    <a:pt x="622" y="498"/>
                    <a:pt x="618" y="501"/>
                    <a:pt x="618" y="506"/>
                  </a:cubicBezTo>
                  <a:cubicBezTo>
                    <a:pt x="618" y="510"/>
                    <a:pt x="622" y="513"/>
                    <a:pt x="626" y="513"/>
                  </a:cubicBezTo>
                  <a:cubicBezTo>
                    <a:pt x="630" y="513"/>
                    <a:pt x="634" y="510"/>
                    <a:pt x="634" y="506"/>
                  </a:cubicBezTo>
                  <a:cubicBezTo>
                    <a:pt x="634" y="501"/>
                    <a:pt x="630" y="498"/>
                    <a:pt x="626" y="498"/>
                  </a:cubicBezTo>
                  <a:close/>
                  <a:moveTo>
                    <a:pt x="1098" y="501"/>
                  </a:moveTo>
                  <a:cubicBezTo>
                    <a:pt x="1090" y="502"/>
                    <a:pt x="1092" y="512"/>
                    <a:pt x="1092" y="512"/>
                  </a:cubicBezTo>
                  <a:cubicBezTo>
                    <a:pt x="651" y="513"/>
                    <a:pt x="651" y="513"/>
                    <a:pt x="651" y="513"/>
                  </a:cubicBezTo>
                  <a:cubicBezTo>
                    <a:pt x="651" y="513"/>
                    <a:pt x="649" y="511"/>
                    <a:pt x="650" y="508"/>
                  </a:cubicBezTo>
                  <a:cubicBezTo>
                    <a:pt x="651" y="504"/>
                    <a:pt x="653" y="506"/>
                    <a:pt x="653" y="506"/>
                  </a:cubicBezTo>
                  <a:cubicBezTo>
                    <a:pt x="653" y="506"/>
                    <a:pt x="660" y="511"/>
                    <a:pt x="663" y="504"/>
                  </a:cubicBezTo>
                  <a:cubicBezTo>
                    <a:pt x="665" y="497"/>
                    <a:pt x="658" y="494"/>
                    <a:pt x="652" y="496"/>
                  </a:cubicBezTo>
                  <a:cubicBezTo>
                    <a:pt x="645" y="501"/>
                    <a:pt x="647" y="514"/>
                    <a:pt x="647" y="514"/>
                  </a:cubicBezTo>
                  <a:cubicBezTo>
                    <a:pt x="647" y="514"/>
                    <a:pt x="641" y="514"/>
                    <a:pt x="639" y="515"/>
                  </a:cubicBezTo>
                  <a:cubicBezTo>
                    <a:pt x="634" y="517"/>
                    <a:pt x="632" y="525"/>
                    <a:pt x="638" y="529"/>
                  </a:cubicBezTo>
                  <a:cubicBezTo>
                    <a:pt x="646" y="532"/>
                    <a:pt x="650" y="526"/>
                    <a:pt x="649" y="524"/>
                  </a:cubicBezTo>
                  <a:cubicBezTo>
                    <a:pt x="647" y="522"/>
                    <a:pt x="647" y="521"/>
                    <a:pt x="647" y="521"/>
                  </a:cubicBezTo>
                  <a:cubicBezTo>
                    <a:pt x="1097" y="521"/>
                    <a:pt x="1097" y="521"/>
                    <a:pt x="1097" y="521"/>
                  </a:cubicBezTo>
                  <a:cubicBezTo>
                    <a:pt x="1099" y="521"/>
                    <a:pt x="1104" y="520"/>
                    <a:pt x="1106" y="514"/>
                  </a:cubicBezTo>
                  <a:cubicBezTo>
                    <a:pt x="1109" y="508"/>
                    <a:pt x="1105" y="499"/>
                    <a:pt x="1098" y="501"/>
                  </a:cubicBezTo>
                  <a:close/>
                  <a:moveTo>
                    <a:pt x="73" y="466"/>
                  </a:moveTo>
                  <a:cubicBezTo>
                    <a:pt x="73" y="466"/>
                    <a:pt x="73" y="480"/>
                    <a:pt x="76" y="481"/>
                  </a:cubicBezTo>
                  <a:cubicBezTo>
                    <a:pt x="81" y="483"/>
                    <a:pt x="81" y="479"/>
                    <a:pt x="81" y="477"/>
                  </a:cubicBezTo>
                  <a:cubicBezTo>
                    <a:pt x="81" y="477"/>
                    <a:pt x="74" y="468"/>
                    <a:pt x="73" y="466"/>
                  </a:cubicBezTo>
                  <a:close/>
                  <a:moveTo>
                    <a:pt x="77" y="506"/>
                  </a:moveTo>
                  <a:cubicBezTo>
                    <a:pt x="79" y="506"/>
                    <a:pt x="81" y="504"/>
                    <a:pt x="81" y="501"/>
                  </a:cubicBezTo>
                  <a:cubicBezTo>
                    <a:pt x="81" y="499"/>
                    <a:pt x="79" y="497"/>
                    <a:pt x="77" y="497"/>
                  </a:cubicBezTo>
                  <a:cubicBezTo>
                    <a:pt x="75" y="497"/>
                    <a:pt x="73" y="499"/>
                    <a:pt x="73" y="501"/>
                  </a:cubicBezTo>
                  <a:cubicBezTo>
                    <a:pt x="73" y="504"/>
                    <a:pt x="75" y="506"/>
                    <a:pt x="77" y="506"/>
                  </a:cubicBezTo>
                  <a:close/>
                  <a:moveTo>
                    <a:pt x="77" y="492"/>
                  </a:moveTo>
                  <a:cubicBezTo>
                    <a:pt x="79" y="492"/>
                    <a:pt x="80" y="491"/>
                    <a:pt x="80" y="489"/>
                  </a:cubicBezTo>
                  <a:cubicBezTo>
                    <a:pt x="80" y="487"/>
                    <a:pt x="79" y="485"/>
                    <a:pt x="77" y="485"/>
                  </a:cubicBezTo>
                  <a:cubicBezTo>
                    <a:pt x="75" y="485"/>
                    <a:pt x="74" y="487"/>
                    <a:pt x="74" y="489"/>
                  </a:cubicBezTo>
                  <a:cubicBezTo>
                    <a:pt x="74" y="491"/>
                    <a:pt x="75" y="492"/>
                    <a:pt x="77" y="492"/>
                  </a:cubicBezTo>
                  <a:close/>
                  <a:moveTo>
                    <a:pt x="1177" y="509"/>
                  </a:moveTo>
                  <a:cubicBezTo>
                    <a:pt x="1173" y="509"/>
                    <a:pt x="1170" y="511"/>
                    <a:pt x="1170" y="515"/>
                  </a:cubicBezTo>
                  <a:cubicBezTo>
                    <a:pt x="1170" y="519"/>
                    <a:pt x="1173" y="521"/>
                    <a:pt x="1177" y="521"/>
                  </a:cubicBezTo>
                  <a:cubicBezTo>
                    <a:pt x="1180" y="521"/>
                    <a:pt x="1183" y="519"/>
                    <a:pt x="1183" y="515"/>
                  </a:cubicBezTo>
                  <a:cubicBezTo>
                    <a:pt x="1183" y="511"/>
                    <a:pt x="1180" y="509"/>
                    <a:pt x="1177" y="509"/>
                  </a:cubicBezTo>
                  <a:close/>
                  <a:moveTo>
                    <a:pt x="1177" y="506"/>
                  </a:moveTo>
                  <a:cubicBezTo>
                    <a:pt x="1179" y="506"/>
                    <a:pt x="1181" y="504"/>
                    <a:pt x="1181" y="501"/>
                  </a:cubicBezTo>
                  <a:cubicBezTo>
                    <a:pt x="1181" y="499"/>
                    <a:pt x="1179" y="497"/>
                    <a:pt x="1177" y="497"/>
                  </a:cubicBezTo>
                  <a:cubicBezTo>
                    <a:pt x="1175" y="497"/>
                    <a:pt x="1173" y="499"/>
                    <a:pt x="1173" y="501"/>
                  </a:cubicBezTo>
                  <a:cubicBezTo>
                    <a:pt x="1173" y="504"/>
                    <a:pt x="1175" y="506"/>
                    <a:pt x="1177" y="506"/>
                  </a:cubicBezTo>
                  <a:close/>
                  <a:moveTo>
                    <a:pt x="1225" y="413"/>
                  </a:moveTo>
                  <a:cubicBezTo>
                    <a:pt x="1225" y="413"/>
                    <a:pt x="1228" y="426"/>
                    <a:pt x="1243" y="420"/>
                  </a:cubicBezTo>
                  <a:cubicBezTo>
                    <a:pt x="1255" y="412"/>
                    <a:pt x="1246" y="399"/>
                    <a:pt x="1246" y="399"/>
                  </a:cubicBezTo>
                  <a:cubicBezTo>
                    <a:pt x="1246" y="399"/>
                    <a:pt x="1243" y="395"/>
                    <a:pt x="1241" y="394"/>
                  </a:cubicBezTo>
                  <a:cubicBezTo>
                    <a:pt x="1241" y="394"/>
                    <a:pt x="1240" y="397"/>
                    <a:pt x="1238" y="397"/>
                  </a:cubicBezTo>
                  <a:cubicBezTo>
                    <a:pt x="1238" y="275"/>
                    <a:pt x="1238" y="275"/>
                    <a:pt x="1238" y="275"/>
                  </a:cubicBezTo>
                  <a:cubicBezTo>
                    <a:pt x="1238" y="257"/>
                    <a:pt x="1238" y="257"/>
                    <a:pt x="1238" y="257"/>
                  </a:cubicBezTo>
                  <a:cubicBezTo>
                    <a:pt x="1238" y="134"/>
                    <a:pt x="1238" y="134"/>
                    <a:pt x="1238" y="134"/>
                  </a:cubicBezTo>
                  <a:cubicBezTo>
                    <a:pt x="1240" y="134"/>
                    <a:pt x="1241" y="137"/>
                    <a:pt x="1241" y="137"/>
                  </a:cubicBezTo>
                  <a:cubicBezTo>
                    <a:pt x="1243" y="136"/>
                    <a:pt x="1246" y="132"/>
                    <a:pt x="1246" y="132"/>
                  </a:cubicBezTo>
                  <a:cubicBezTo>
                    <a:pt x="1246" y="132"/>
                    <a:pt x="1255" y="119"/>
                    <a:pt x="1243" y="111"/>
                  </a:cubicBezTo>
                  <a:cubicBezTo>
                    <a:pt x="1228" y="105"/>
                    <a:pt x="1225" y="119"/>
                    <a:pt x="1225" y="119"/>
                  </a:cubicBezTo>
                  <a:cubicBezTo>
                    <a:pt x="1229" y="119"/>
                    <a:pt x="1230" y="121"/>
                    <a:pt x="1230" y="121"/>
                  </a:cubicBezTo>
                  <a:cubicBezTo>
                    <a:pt x="1227" y="126"/>
                    <a:pt x="1223" y="126"/>
                    <a:pt x="1223" y="126"/>
                  </a:cubicBezTo>
                  <a:cubicBezTo>
                    <a:pt x="1223" y="126"/>
                    <a:pt x="1211" y="127"/>
                    <a:pt x="1212" y="111"/>
                  </a:cubicBezTo>
                  <a:cubicBezTo>
                    <a:pt x="1212" y="96"/>
                    <a:pt x="1223" y="89"/>
                    <a:pt x="1229" y="87"/>
                  </a:cubicBezTo>
                  <a:cubicBezTo>
                    <a:pt x="1235" y="85"/>
                    <a:pt x="1243" y="78"/>
                    <a:pt x="1245" y="76"/>
                  </a:cubicBezTo>
                  <a:cubicBezTo>
                    <a:pt x="1246" y="73"/>
                    <a:pt x="1248" y="62"/>
                    <a:pt x="1237" y="62"/>
                  </a:cubicBezTo>
                  <a:cubicBezTo>
                    <a:pt x="1225" y="62"/>
                    <a:pt x="1226" y="72"/>
                    <a:pt x="1226" y="72"/>
                  </a:cubicBezTo>
                  <a:cubicBezTo>
                    <a:pt x="1227" y="71"/>
                    <a:pt x="1229" y="71"/>
                    <a:pt x="1229" y="71"/>
                  </a:cubicBezTo>
                  <a:cubicBezTo>
                    <a:pt x="1235" y="71"/>
                    <a:pt x="1235" y="78"/>
                    <a:pt x="1230" y="79"/>
                  </a:cubicBezTo>
                  <a:cubicBezTo>
                    <a:pt x="1225" y="81"/>
                    <a:pt x="1223" y="78"/>
                    <a:pt x="1223" y="78"/>
                  </a:cubicBezTo>
                  <a:cubicBezTo>
                    <a:pt x="1219" y="68"/>
                    <a:pt x="1213" y="70"/>
                    <a:pt x="1213" y="70"/>
                  </a:cubicBezTo>
                  <a:cubicBezTo>
                    <a:pt x="1213" y="77"/>
                    <a:pt x="1213" y="77"/>
                    <a:pt x="1213" y="77"/>
                  </a:cubicBezTo>
                  <a:cubicBezTo>
                    <a:pt x="1186" y="76"/>
                    <a:pt x="1200" y="46"/>
                    <a:pt x="1200" y="46"/>
                  </a:cubicBezTo>
                  <a:cubicBezTo>
                    <a:pt x="1199" y="42"/>
                    <a:pt x="1193" y="43"/>
                    <a:pt x="1193" y="43"/>
                  </a:cubicBezTo>
                  <a:cubicBezTo>
                    <a:pt x="1191" y="29"/>
                    <a:pt x="1204" y="18"/>
                    <a:pt x="1215" y="18"/>
                  </a:cubicBezTo>
                  <a:cubicBezTo>
                    <a:pt x="1227" y="17"/>
                    <a:pt x="1231" y="27"/>
                    <a:pt x="1231" y="27"/>
                  </a:cubicBezTo>
                  <a:cubicBezTo>
                    <a:pt x="1237" y="36"/>
                    <a:pt x="1233" y="52"/>
                    <a:pt x="1222" y="50"/>
                  </a:cubicBezTo>
                  <a:cubicBezTo>
                    <a:pt x="1211" y="48"/>
                    <a:pt x="1216" y="40"/>
                    <a:pt x="1216" y="40"/>
                  </a:cubicBezTo>
                  <a:cubicBezTo>
                    <a:pt x="1216" y="42"/>
                    <a:pt x="1219" y="44"/>
                    <a:pt x="1222" y="44"/>
                  </a:cubicBezTo>
                  <a:cubicBezTo>
                    <a:pt x="1226" y="44"/>
                    <a:pt x="1231" y="37"/>
                    <a:pt x="1227" y="30"/>
                  </a:cubicBezTo>
                  <a:cubicBezTo>
                    <a:pt x="1223" y="23"/>
                    <a:pt x="1208" y="24"/>
                    <a:pt x="1204" y="32"/>
                  </a:cubicBezTo>
                  <a:cubicBezTo>
                    <a:pt x="1201" y="42"/>
                    <a:pt x="1207" y="52"/>
                    <a:pt x="1207" y="52"/>
                  </a:cubicBezTo>
                  <a:cubicBezTo>
                    <a:pt x="1207" y="52"/>
                    <a:pt x="1202" y="53"/>
                    <a:pt x="1202" y="60"/>
                  </a:cubicBezTo>
                  <a:cubicBezTo>
                    <a:pt x="1203" y="67"/>
                    <a:pt x="1210" y="67"/>
                    <a:pt x="1210" y="67"/>
                  </a:cubicBezTo>
                  <a:cubicBezTo>
                    <a:pt x="1211" y="57"/>
                    <a:pt x="1223" y="58"/>
                    <a:pt x="1223" y="58"/>
                  </a:cubicBezTo>
                  <a:cubicBezTo>
                    <a:pt x="1223" y="58"/>
                    <a:pt x="1243" y="56"/>
                    <a:pt x="1244" y="34"/>
                  </a:cubicBezTo>
                  <a:cubicBezTo>
                    <a:pt x="1244" y="10"/>
                    <a:pt x="1221" y="10"/>
                    <a:pt x="1221" y="10"/>
                  </a:cubicBezTo>
                  <a:cubicBezTo>
                    <a:pt x="1221" y="10"/>
                    <a:pt x="1211" y="8"/>
                    <a:pt x="1202" y="13"/>
                  </a:cubicBezTo>
                  <a:cubicBezTo>
                    <a:pt x="1188" y="22"/>
                    <a:pt x="1184" y="34"/>
                    <a:pt x="1184" y="34"/>
                  </a:cubicBezTo>
                  <a:cubicBezTo>
                    <a:pt x="1184" y="34"/>
                    <a:pt x="1182" y="42"/>
                    <a:pt x="1183" y="51"/>
                  </a:cubicBezTo>
                  <a:cubicBezTo>
                    <a:pt x="1183" y="63"/>
                    <a:pt x="1190" y="73"/>
                    <a:pt x="1190" y="73"/>
                  </a:cubicBezTo>
                  <a:cubicBezTo>
                    <a:pt x="1186" y="75"/>
                    <a:pt x="1180" y="72"/>
                    <a:pt x="1173" y="63"/>
                  </a:cubicBezTo>
                  <a:cubicBezTo>
                    <a:pt x="1166" y="53"/>
                    <a:pt x="1169" y="32"/>
                    <a:pt x="1169" y="32"/>
                  </a:cubicBezTo>
                  <a:cubicBezTo>
                    <a:pt x="1165" y="31"/>
                    <a:pt x="1159" y="35"/>
                    <a:pt x="1159" y="35"/>
                  </a:cubicBezTo>
                  <a:cubicBezTo>
                    <a:pt x="1159" y="33"/>
                    <a:pt x="1157" y="26"/>
                    <a:pt x="1157" y="26"/>
                  </a:cubicBezTo>
                  <a:cubicBezTo>
                    <a:pt x="1150" y="1"/>
                    <a:pt x="1131" y="12"/>
                    <a:pt x="1131" y="12"/>
                  </a:cubicBezTo>
                  <a:cubicBezTo>
                    <a:pt x="1131" y="12"/>
                    <a:pt x="1123" y="16"/>
                    <a:pt x="1127" y="26"/>
                  </a:cubicBezTo>
                  <a:cubicBezTo>
                    <a:pt x="1136" y="35"/>
                    <a:pt x="1143" y="22"/>
                    <a:pt x="1143" y="22"/>
                  </a:cubicBezTo>
                  <a:cubicBezTo>
                    <a:pt x="1154" y="28"/>
                    <a:pt x="1149" y="44"/>
                    <a:pt x="1149" y="44"/>
                  </a:cubicBezTo>
                  <a:cubicBezTo>
                    <a:pt x="1149" y="44"/>
                    <a:pt x="1143" y="36"/>
                    <a:pt x="1127" y="30"/>
                  </a:cubicBezTo>
                  <a:cubicBezTo>
                    <a:pt x="1109" y="23"/>
                    <a:pt x="1093" y="32"/>
                    <a:pt x="1096" y="49"/>
                  </a:cubicBezTo>
                  <a:cubicBezTo>
                    <a:pt x="1099" y="63"/>
                    <a:pt x="1114" y="64"/>
                    <a:pt x="1120" y="60"/>
                  </a:cubicBezTo>
                  <a:cubicBezTo>
                    <a:pt x="1127" y="56"/>
                    <a:pt x="1125" y="45"/>
                    <a:pt x="1119" y="43"/>
                  </a:cubicBezTo>
                  <a:cubicBezTo>
                    <a:pt x="1107" y="42"/>
                    <a:pt x="1106" y="50"/>
                    <a:pt x="1106" y="50"/>
                  </a:cubicBezTo>
                  <a:cubicBezTo>
                    <a:pt x="1106" y="50"/>
                    <a:pt x="1103" y="36"/>
                    <a:pt x="1117" y="35"/>
                  </a:cubicBezTo>
                  <a:cubicBezTo>
                    <a:pt x="1132" y="33"/>
                    <a:pt x="1141" y="48"/>
                    <a:pt x="1141" y="48"/>
                  </a:cubicBezTo>
                  <a:cubicBezTo>
                    <a:pt x="1140" y="60"/>
                    <a:pt x="1142" y="63"/>
                    <a:pt x="1142" y="63"/>
                  </a:cubicBezTo>
                  <a:cubicBezTo>
                    <a:pt x="1142" y="58"/>
                    <a:pt x="1146" y="56"/>
                    <a:pt x="1150" y="56"/>
                  </a:cubicBezTo>
                  <a:cubicBezTo>
                    <a:pt x="1156" y="57"/>
                    <a:pt x="1154" y="60"/>
                    <a:pt x="1154" y="60"/>
                  </a:cubicBezTo>
                  <a:cubicBezTo>
                    <a:pt x="1145" y="63"/>
                    <a:pt x="1146" y="75"/>
                    <a:pt x="1146" y="75"/>
                  </a:cubicBezTo>
                  <a:cubicBezTo>
                    <a:pt x="1158" y="67"/>
                    <a:pt x="1164" y="74"/>
                    <a:pt x="1164" y="74"/>
                  </a:cubicBezTo>
                  <a:cubicBezTo>
                    <a:pt x="1155" y="77"/>
                    <a:pt x="1157" y="86"/>
                    <a:pt x="1157" y="86"/>
                  </a:cubicBezTo>
                  <a:cubicBezTo>
                    <a:pt x="1172" y="76"/>
                    <a:pt x="1187" y="84"/>
                    <a:pt x="1187" y="84"/>
                  </a:cubicBezTo>
                  <a:cubicBezTo>
                    <a:pt x="1187" y="84"/>
                    <a:pt x="1180" y="90"/>
                    <a:pt x="1180" y="99"/>
                  </a:cubicBezTo>
                  <a:cubicBezTo>
                    <a:pt x="1182" y="112"/>
                    <a:pt x="1193" y="109"/>
                    <a:pt x="1193" y="109"/>
                  </a:cubicBezTo>
                  <a:cubicBezTo>
                    <a:pt x="1193" y="109"/>
                    <a:pt x="1192" y="104"/>
                    <a:pt x="1193" y="99"/>
                  </a:cubicBezTo>
                  <a:cubicBezTo>
                    <a:pt x="1196" y="88"/>
                    <a:pt x="1209" y="91"/>
                    <a:pt x="1209" y="91"/>
                  </a:cubicBezTo>
                  <a:cubicBezTo>
                    <a:pt x="1196" y="118"/>
                    <a:pt x="1215" y="136"/>
                    <a:pt x="1215" y="136"/>
                  </a:cubicBezTo>
                  <a:cubicBezTo>
                    <a:pt x="1210" y="142"/>
                    <a:pt x="1210" y="142"/>
                    <a:pt x="1210" y="142"/>
                  </a:cubicBezTo>
                  <a:cubicBezTo>
                    <a:pt x="1220" y="146"/>
                    <a:pt x="1223" y="138"/>
                    <a:pt x="1223" y="138"/>
                  </a:cubicBezTo>
                  <a:cubicBezTo>
                    <a:pt x="1228" y="138"/>
                    <a:pt x="1228" y="138"/>
                    <a:pt x="1228" y="138"/>
                  </a:cubicBezTo>
                  <a:cubicBezTo>
                    <a:pt x="1228" y="257"/>
                    <a:pt x="1228" y="257"/>
                    <a:pt x="1228" y="257"/>
                  </a:cubicBezTo>
                  <a:cubicBezTo>
                    <a:pt x="1228" y="275"/>
                    <a:pt x="1228" y="275"/>
                    <a:pt x="1228" y="275"/>
                  </a:cubicBezTo>
                  <a:cubicBezTo>
                    <a:pt x="1228" y="393"/>
                    <a:pt x="1228" y="393"/>
                    <a:pt x="1228" y="393"/>
                  </a:cubicBezTo>
                  <a:cubicBezTo>
                    <a:pt x="1223" y="393"/>
                    <a:pt x="1223" y="393"/>
                    <a:pt x="1223" y="393"/>
                  </a:cubicBezTo>
                  <a:cubicBezTo>
                    <a:pt x="1223" y="393"/>
                    <a:pt x="1220" y="385"/>
                    <a:pt x="1210" y="389"/>
                  </a:cubicBezTo>
                  <a:cubicBezTo>
                    <a:pt x="1215" y="395"/>
                    <a:pt x="1215" y="395"/>
                    <a:pt x="1215" y="395"/>
                  </a:cubicBezTo>
                  <a:cubicBezTo>
                    <a:pt x="1215" y="395"/>
                    <a:pt x="1196" y="413"/>
                    <a:pt x="1209" y="439"/>
                  </a:cubicBezTo>
                  <a:cubicBezTo>
                    <a:pt x="1209" y="439"/>
                    <a:pt x="1196" y="443"/>
                    <a:pt x="1193" y="432"/>
                  </a:cubicBezTo>
                  <a:cubicBezTo>
                    <a:pt x="1192" y="427"/>
                    <a:pt x="1193" y="422"/>
                    <a:pt x="1193" y="422"/>
                  </a:cubicBezTo>
                  <a:cubicBezTo>
                    <a:pt x="1193" y="422"/>
                    <a:pt x="1182" y="419"/>
                    <a:pt x="1180" y="432"/>
                  </a:cubicBezTo>
                  <a:cubicBezTo>
                    <a:pt x="1180" y="441"/>
                    <a:pt x="1187" y="447"/>
                    <a:pt x="1187" y="447"/>
                  </a:cubicBezTo>
                  <a:cubicBezTo>
                    <a:pt x="1187" y="447"/>
                    <a:pt x="1172" y="455"/>
                    <a:pt x="1157" y="445"/>
                  </a:cubicBezTo>
                  <a:cubicBezTo>
                    <a:pt x="1157" y="445"/>
                    <a:pt x="1155" y="454"/>
                    <a:pt x="1164" y="457"/>
                  </a:cubicBezTo>
                  <a:cubicBezTo>
                    <a:pt x="1164" y="457"/>
                    <a:pt x="1158" y="464"/>
                    <a:pt x="1146" y="456"/>
                  </a:cubicBezTo>
                  <a:cubicBezTo>
                    <a:pt x="1146" y="456"/>
                    <a:pt x="1145" y="468"/>
                    <a:pt x="1154" y="470"/>
                  </a:cubicBezTo>
                  <a:cubicBezTo>
                    <a:pt x="1154" y="470"/>
                    <a:pt x="1156" y="474"/>
                    <a:pt x="1150" y="475"/>
                  </a:cubicBezTo>
                  <a:cubicBezTo>
                    <a:pt x="1146" y="475"/>
                    <a:pt x="1142" y="473"/>
                    <a:pt x="1142" y="468"/>
                  </a:cubicBezTo>
                  <a:cubicBezTo>
                    <a:pt x="1142" y="468"/>
                    <a:pt x="1140" y="471"/>
                    <a:pt x="1141" y="483"/>
                  </a:cubicBezTo>
                  <a:cubicBezTo>
                    <a:pt x="1141" y="483"/>
                    <a:pt x="1132" y="497"/>
                    <a:pt x="1117" y="496"/>
                  </a:cubicBezTo>
                  <a:cubicBezTo>
                    <a:pt x="1103" y="495"/>
                    <a:pt x="1106" y="481"/>
                    <a:pt x="1106" y="481"/>
                  </a:cubicBezTo>
                  <a:cubicBezTo>
                    <a:pt x="1106" y="481"/>
                    <a:pt x="1107" y="489"/>
                    <a:pt x="1119" y="488"/>
                  </a:cubicBezTo>
                  <a:cubicBezTo>
                    <a:pt x="1125" y="487"/>
                    <a:pt x="1127" y="475"/>
                    <a:pt x="1120" y="471"/>
                  </a:cubicBezTo>
                  <a:cubicBezTo>
                    <a:pt x="1114" y="467"/>
                    <a:pt x="1099" y="468"/>
                    <a:pt x="1096" y="482"/>
                  </a:cubicBezTo>
                  <a:cubicBezTo>
                    <a:pt x="1093" y="499"/>
                    <a:pt x="1109" y="508"/>
                    <a:pt x="1127" y="501"/>
                  </a:cubicBezTo>
                  <a:cubicBezTo>
                    <a:pt x="1143" y="495"/>
                    <a:pt x="1149" y="487"/>
                    <a:pt x="1149" y="487"/>
                  </a:cubicBezTo>
                  <a:cubicBezTo>
                    <a:pt x="1149" y="487"/>
                    <a:pt x="1154" y="502"/>
                    <a:pt x="1143" y="509"/>
                  </a:cubicBezTo>
                  <a:cubicBezTo>
                    <a:pt x="1143" y="509"/>
                    <a:pt x="1136" y="495"/>
                    <a:pt x="1127" y="505"/>
                  </a:cubicBezTo>
                  <a:cubicBezTo>
                    <a:pt x="1123" y="515"/>
                    <a:pt x="1131" y="519"/>
                    <a:pt x="1131" y="519"/>
                  </a:cubicBezTo>
                  <a:cubicBezTo>
                    <a:pt x="1131" y="519"/>
                    <a:pt x="1150" y="530"/>
                    <a:pt x="1157" y="505"/>
                  </a:cubicBezTo>
                  <a:cubicBezTo>
                    <a:pt x="1157" y="505"/>
                    <a:pt x="1159" y="497"/>
                    <a:pt x="1159" y="496"/>
                  </a:cubicBezTo>
                  <a:cubicBezTo>
                    <a:pt x="1159" y="496"/>
                    <a:pt x="1165" y="500"/>
                    <a:pt x="1169" y="499"/>
                  </a:cubicBezTo>
                  <a:cubicBezTo>
                    <a:pt x="1169" y="499"/>
                    <a:pt x="1166" y="478"/>
                    <a:pt x="1173" y="468"/>
                  </a:cubicBezTo>
                  <a:cubicBezTo>
                    <a:pt x="1180" y="459"/>
                    <a:pt x="1186" y="456"/>
                    <a:pt x="1190" y="458"/>
                  </a:cubicBezTo>
                  <a:cubicBezTo>
                    <a:pt x="1190" y="458"/>
                    <a:pt x="1183" y="468"/>
                    <a:pt x="1183" y="481"/>
                  </a:cubicBezTo>
                  <a:cubicBezTo>
                    <a:pt x="1182" y="489"/>
                    <a:pt x="1184" y="497"/>
                    <a:pt x="1184" y="497"/>
                  </a:cubicBezTo>
                  <a:cubicBezTo>
                    <a:pt x="1184" y="497"/>
                    <a:pt x="1188" y="510"/>
                    <a:pt x="1202" y="517"/>
                  </a:cubicBezTo>
                  <a:cubicBezTo>
                    <a:pt x="1211" y="523"/>
                    <a:pt x="1221" y="521"/>
                    <a:pt x="1221" y="521"/>
                  </a:cubicBezTo>
                  <a:cubicBezTo>
                    <a:pt x="1221" y="521"/>
                    <a:pt x="1244" y="521"/>
                    <a:pt x="1244" y="497"/>
                  </a:cubicBezTo>
                  <a:cubicBezTo>
                    <a:pt x="1243" y="475"/>
                    <a:pt x="1223" y="473"/>
                    <a:pt x="1223" y="473"/>
                  </a:cubicBezTo>
                  <a:cubicBezTo>
                    <a:pt x="1223" y="473"/>
                    <a:pt x="1211" y="474"/>
                    <a:pt x="1210" y="464"/>
                  </a:cubicBezTo>
                  <a:cubicBezTo>
                    <a:pt x="1210" y="464"/>
                    <a:pt x="1203" y="464"/>
                    <a:pt x="1202" y="471"/>
                  </a:cubicBezTo>
                  <a:cubicBezTo>
                    <a:pt x="1202" y="478"/>
                    <a:pt x="1207" y="480"/>
                    <a:pt x="1207" y="480"/>
                  </a:cubicBezTo>
                  <a:cubicBezTo>
                    <a:pt x="1207" y="480"/>
                    <a:pt x="1201" y="490"/>
                    <a:pt x="1204" y="498"/>
                  </a:cubicBezTo>
                  <a:cubicBezTo>
                    <a:pt x="1208" y="507"/>
                    <a:pt x="1223" y="508"/>
                    <a:pt x="1227" y="501"/>
                  </a:cubicBezTo>
                  <a:cubicBezTo>
                    <a:pt x="1231" y="494"/>
                    <a:pt x="1226" y="487"/>
                    <a:pt x="1222" y="487"/>
                  </a:cubicBezTo>
                  <a:cubicBezTo>
                    <a:pt x="1219" y="487"/>
                    <a:pt x="1216" y="490"/>
                    <a:pt x="1216" y="491"/>
                  </a:cubicBezTo>
                  <a:cubicBezTo>
                    <a:pt x="1216" y="491"/>
                    <a:pt x="1211" y="483"/>
                    <a:pt x="1222" y="481"/>
                  </a:cubicBezTo>
                  <a:cubicBezTo>
                    <a:pt x="1233" y="479"/>
                    <a:pt x="1237" y="495"/>
                    <a:pt x="1231" y="504"/>
                  </a:cubicBezTo>
                  <a:cubicBezTo>
                    <a:pt x="1231" y="504"/>
                    <a:pt x="1227" y="514"/>
                    <a:pt x="1215" y="513"/>
                  </a:cubicBezTo>
                  <a:cubicBezTo>
                    <a:pt x="1204" y="513"/>
                    <a:pt x="1191" y="502"/>
                    <a:pt x="1193" y="488"/>
                  </a:cubicBezTo>
                  <a:cubicBezTo>
                    <a:pt x="1193" y="488"/>
                    <a:pt x="1199" y="489"/>
                    <a:pt x="1200" y="485"/>
                  </a:cubicBezTo>
                  <a:cubicBezTo>
                    <a:pt x="1200" y="485"/>
                    <a:pt x="1186" y="455"/>
                    <a:pt x="1213" y="454"/>
                  </a:cubicBezTo>
                  <a:cubicBezTo>
                    <a:pt x="1213" y="461"/>
                    <a:pt x="1213" y="461"/>
                    <a:pt x="1213" y="461"/>
                  </a:cubicBezTo>
                  <a:cubicBezTo>
                    <a:pt x="1213" y="461"/>
                    <a:pt x="1219" y="463"/>
                    <a:pt x="1223" y="454"/>
                  </a:cubicBezTo>
                  <a:cubicBezTo>
                    <a:pt x="1223" y="454"/>
                    <a:pt x="1225" y="450"/>
                    <a:pt x="1230" y="451"/>
                  </a:cubicBezTo>
                  <a:cubicBezTo>
                    <a:pt x="1235" y="454"/>
                    <a:pt x="1235" y="460"/>
                    <a:pt x="1229" y="460"/>
                  </a:cubicBezTo>
                  <a:cubicBezTo>
                    <a:pt x="1229" y="460"/>
                    <a:pt x="1227" y="460"/>
                    <a:pt x="1226" y="459"/>
                  </a:cubicBezTo>
                  <a:cubicBezTo>
                    <a:pt x="1226" y="459"/>
                    <a:pt x="1225" y="470"/>
                    <a:pt x="1237" y="469"/>
                  </a:cubicBezTo>
                  <a:cubicBezTo>
                    <a:pt x="1248" y="469"/>
                    <a:pt x="1246" y="458"/>
                    <a:pt x="1245" y="455"/>
                  </a:cubicBezTo>
                  <a:cubicBezTo>
                    <a:pt x="1243" y="453"/>
                    <a:pt x="1235" y="446"/>
                    <a:pt x="1229" y="444"/>
                  </a:cubicBezTo>
                  <a:cubicBezTo>
                    <a:pt x="1223" y="442"/>
                    <a:pt x="1212" y="435"/>
                    <a:pt x="1212" y="420"/>
                  </a:cubicBezTo>
                  <a:cubicBezTo>
                    <a:pt x="1211" y="404"/>
                    <a:pt x="1223" y="405"/>
                    <a:pt x="1223" y="405"/>
                  </a:cubicBezTo>
                  <a:cubicBezTo>
                    <a:pt x="1223" y="405"/>
                    <a:pt x="1227" y="405"/>
                    <a:pt x="1230" y="410"/>
                  </a:cubicBezTo>
                  <a:cubicBezTo>
                    <a:pt x="1230" y="410"/>
                    <a:pt x="1229" y="413"/>
                    <a:pt x="1225" y="413"/>
                  </a:cubicBezTo>
                  <a:close/>
                  <a:moveTo>
                    <a:pt x="1173" y="489"/>
                  </a:moveTo>
                  <a:cubicBezTo>
                    <a:pt x="1173" y="491"/>
                    <a:pt x="1175" y="492"/>
                    <a:pt x="1177" y="492"/>
                  </a:cubicBezTo>
                  <a:cubicBezTo>
                    <a:pt x="1179" y="492"/>
                    <a:pt x="1180" y="491"/>
                    <a:pt x="1180" y="489"/>
                  </a:cubicBezTo>
                  <a:cubicBezTo>
                    <a:pt x="1180" y="487"/>
                    <a:pt x="1179" y="485"/>
                    <a:pt x="1177" y="485"/>
                  </a:cubicBezTo>
                  <a:cubicBezTo>
                    <a:pt x="1175" y="485"/>
                    <a:pt x="1173" y="487"/>
                    <a:pt x="1173" y="489"/>
                  </a:cubicBezTo>
                  <a:close/>
                  <a:moveTo>
                    <a:pt x="1173" y="477"/>
                  </a:moveTo>
                  <a:cubicBezTo>
                    <a:pt x="1173" y="479"/>
                    <a:pt x="1173" y="483"/>
                    <a:pt x="1178" y="481"/>
                  </a:cubicBezTo>
                  <a:cubicBezTo>
                    <a:pt x="1182" y="480"/>
                    <a:pt x="1182" y="466"/>
                    <a:pt x="1182" y="466"/>
                  </a:cubicBezTo>
                  <a:cubicBezTo>
                    <a:pt x="1180" y="468"/>
                    <a:pt x="1173" y="477"/>
                    <a:pt x="1173" y="477"/>
                  </a:cubicBezTo>
                  <a:close/>
                  <a:moveTo>
                    <a:pt x="615" y="515"/>
                  </a:moveTo>
                  <a:cubicBezTo>
                    <a:pt x="613" y="514"/>
                    <a:pt x="607" y="514"/>
                    <a:pt x="607" y="514"/>
                  </a:cubicBezTo>
                  <a:cubicBezTo>
                    <a:pt x="607" y="514"/>
                    <a:pt x="610" y="501"/>
                    <a:pt x="602" y="496"/>
                  </a:cubicBezTo>
                  <a:cubicBezTo>
                    <a:pt x="596" y="494"/>
                    <a:pt x="589" y="497"/>
                    <a:pt x="591" y="504"/>
                  </a:cubicBezTo>
                  <a:cubicBezTo>
                    <a:pt x="594" y="511"/>
                    <a:pt x="601" y="506"/>
                    <a:pt x="601" y="506"/>
                  </a:cubicBezTo>
                  <a:cubicBezTo>
                    <a:pt x="601" y="506"/>
                    <a:pt x="603" y="504"/>
                    <a:pt x="604" y="508"/>
                  </a:cubicBezTo>
                  <a:cubicBezTo>
                    <a:pt x="605" y="511"/>
                    <a:pt x="603" y="513"/>
                    <a:pt x="603" y="513"/>
                  </a:cubicBezTo>
                  <a:cubicBezTo>
                    <a:pt x="161" y="512"/>
                    <a:pt x="161" y="512"/>
                    <a:pt x="161" y="512"/>
                  </a:cubicBezTo>
                  <a:cubicBezTo>
                    <a:pt x="161" y="512"/>
                    <a:pt x="164" y="502"/>
                    <a:pt x="156" y="501"/>
                  </a:cubicBezTo>
                  <a:cubicBezTo>
                    <a:pt x="149" y="499"/>
                    <a:pt x="146" y="508"/>
                    <a:pt x="148" y="514"/>
                  </a:cubicBezTo>
                  <a:cubicBezTo>
                    <a:pt x="151" y="520"/>
                    <a:pt x="155" y="521"/>
                    <a:pt x="158" y="521"/>
                  </a:cubicBezTo>
                  <a:cubicBezTo>
                    <a:pt x="607" y="521"/>
                    <a:pt x="607" y="521"/>
                    <a:pt x="607" y="521"/>
                  </a:cubicBezTo>
                  <a:cubicBezTo>
                    <a:pt x="607" y="521"/>
                    <a:pt x="607" y="522"/>
                    <a:pt x="605" y="524"/>
                  </a:cubicBezTo>
                  <a:cubicBezTo>
                    <a:pt x="603" y="526"/>
                    <a:pt x="608" y="532"/>
                    <a:pt x="616" y="529"/>
                  </a:cubicBezTo>
                  <a:cubicBezTo>
                    <a:pt x="622" y="525"/>
                    <a:pt x="620" y="517"/>
                    <a:pt x="615" y="515"/>
                  </a:cubicBezTo>
                  <a:close/>
                  <a:moveTo>
                    <a:pt x="77" y="509"/>
                  </a:moveTo>
                  <a:cubicBezTo>
                    <a:pt x="74" y="509"/>
                    <a:pt x="71" y="511"/>
                    <a:pt x="71" y="515"/>
                  </a:cubicBezTo>
                  <a:cubicBezTo>
                    <a:pt x="71" y="519"/>
                    <a:pt x="74" y="521"/>
                    <a:pt x="77" y="521"/>
                  </a:cubicBezTo>
                  <a:cubicBezTo>
                    <a:pt x="81" y="521"/>
                    <a:pt x="83" y="519"/>
                    <a:pt x="83" y="515"/>
                  </a:cubicBezTo>
                  <a:cubicBezTo>
                    <a:pt x="83" y="511"/>
                    <a:pt x="81" y="509"/>
                    <a:pt x="77" y="509"/>
                  </a:cubicBezTo>
                  <a:close/>
                  <a:moveTo>
                    <a:pt x="639" y="17"/>
                  </a:moveTo>
                  <a:cubicBezTo>
                    <a:pt x="641" y="17"/>
                    <a:pt x="647" y="17"/>
                    <a:pt x="647" y="17"/>
                  </a:cubicBezTo>
                  <a:cubicBezTo>
                    <a:pt x="647" y="17"/>
                    <a:pt x="645" y="30"/>
                    <a:pt x="652" y="35"/>
                  </a:cubicBezTo>
                  <a:cubicBezTo>
                    <a:pt x="658" y="38"/>
                    <a:pt x="665" y="33"/>
                    <a:pt x="663" y="27"/>
                  </a:cubicBezTo>
                  <a:cubicBezTo>
                    <a:pt x="660" y="20"/>
                    <a:pt x="653" y="25"/>
                    <a:pt x="653" y="25"/>
                  </a:cubicBezTo>
                  <a:cubicBezTo>
                    <a:pt x="653" y="25"/>
                    <a:pt x="651" y="26"/>
                    <a:pt x="650" y="23"/>
                  </a:cubicBezTo>
                  <a:cubicBezTo>
                    <a:pt x="649" y="20"/>
                    <a:pt x="651" y="18"/>
                    <a:pt x="651" y="18"/>
                  </a:cubicBezTo>
                  <a:cubicBezTo>
                    <a:pt x="1092" y="19"/>
                    <a:pt x="1092" y="19"/>
                    <a:pt x="1092" y="19"/>
                  </a:cubicBezTo>
                  <a:cubicBezTo>
                    <a:pt x="1092" y="19"/>
                    <a:pt x="1090" y="28"/>
                    <a:pt x="1098" y="30"/>
                  </a:cubicBezTo>
                  <a:cubicBezTo>
                    <a:pt x="1105" y="31"/>
                    <a:pt x="1109" y="23"/>
                    <a:pt x="1106" y="17"/>
                  </a:cubicBezTo>
                  <a:cubicBezTo>
                    <a:pt x="1104" y="11"/>
                    <a:pt x="1099" y="10"/>
                    <a:pt x="1097" y="10"/>
                  </a:cubicBezTo>
                  <a:cubicBezTo>
                    <a:pt x="647" y="10"/>
                    <a:pt x="647" y="10"/>
                    <a:pt x="647" y="10"/>
                  </a:cubicBezTo>
                  <a:cubicBezTo>
                    <a:pt x="647" y="10"/>
                    <a:pt x="647" y="8"/>
                    <a:pt x="649" y="7"/>
                  </a:cubicBezTo>
                  <a:cubicBezTo>
                    <a:pt x="650" y="5"/>
                    <a:pt x="646" y="0"/>
                    <a:pt x="638" y="3"/>
                  </a:cubicBezTo>
                  <a:cubicBezTo>
                    <a:pt x="632" y="6"/>
                    <a:pt x="634" y="14"/>
                    <a:pt x="639" y="17"/>
                  </a:cubicBezTo>
                  <a:close/>
                  <a:moveTo>
                    <a:pt x="1182" y="65"/>
                  </a:moveTo>
                  <a:cubicBezTo>
                    <a:pt x="1182" y="65"/>
                    <a:pt x="1182" y="51"/>
                    <a:pt x="1178" y="50"/>
                  </a:cubicBezTo>
                  <a:cubicBezTo>
                    <a:pt x="1173" y="48"/>
                    <a:pt x="1173" y="52"/>
                    <a:pt x="1173" y="54"/>
                  </a:cubicBezTo>
                  <a:cubicBezTo>
                    <a:pt x="1173" y="54"/>
                    <a:pt x="1180" y="63"/>
                    <a:pt x="1182" y="65"/>
                  </a:cubicBezTo>
                  <a:close/>
                  <a:moveTo>
                    <a:pt x="1177" y="22"/>
                  </a:moveTo>
                  <a:cubicBezTo>
                    <a:pt x="1180" y="22"/>
                    <a:pt x="1183" y="20"/>
                    <a:pt x="1183" y="16"/>
                  </a:cubicBezTo>
                  <a:cubicBezTo>
                    <a:pt x="1183" y="12"/>
                    <a:pt x="1180" y="10"/>
                    <a:pt x="1177" y="10"/>
                  </a:cubicBezTo>
                  <a:cubicBezTo>
                    <a:pt x="1173" y="10"/>
                    <a:pt x="1170" y="12"/>
                    <a:pt x="1170" y="16"/>
                  </a:cubicBezTo>
                  <a:cubicBezTo>
                    <a:pt x="1170" y="20"/>
                    <a:pt x="1173" y="22"/>
                    <a:pt x="1177" y="22"/>
                  </a:cubicBezTo>
                  <a:close/>
                  <a:moveTo>
                    <a:pt x="1177" y="26"/>
                  </a:moveTo>
                  <a:cubicBezTo>
                    <a:pt x="1175" y="26"/>
                    <a:pt x="1173" y="27"/>
                    <a:pt x="1173" y="30"/>
                  </a:cubicBezTo>
                  <a:cubicBezTo>
                    <a:pt x="1173" y="32"/>
                    <a:pt x="1175" y="34"/>
                    <a:pt x="1177" y="34"/>
                  </a:cubicBezTo>
                  <a:cubicBezTo>
                    <a:pt x="1179" y="34"/>
                    <a:pt x="1181" y="32"/>
                    <a:pt x="1181" y="30"/>
                  </a:cubicBezTo>
                  <a:cubicBezTo>
                    <a:pt x="1181" y="27"/>
                    <a:pt x="1179" y="26"/>
                    <a:pt x="1177" y="26"/>
                  </a:cubicBezTo>
                  <a:close/>
                  <a:moveTo>
                    <a:pt x="1177" y="39"/>
                  </a:moveTo>
                  <a:cubicBezTo>
                    <a:pt x="1175" y="39"/>
                    <a:pt x="1173" y="40"/>
                    <a:pt x="1173" y="42"/>
                  </a:cubicBezTo>
                  <a:cubicBezTo>
                    <a:pt x="1173" y="44"/>
                    <a:pt x="1175" y="45"/>
                    <a:pt x="1177" y="45"/>
                  </a:cubicBezTo>
                  <a:cubicBezTo>
                    <a:pt x="1179" y="45"/>
                    <a:pt x="1180" y="44"/>
                    <a:pt x="1180" y="42"/>
                  </a:cubicBezTo>
                  <a:cubicBezTo>
                    <a:pt x="1180" y="40"/>
                    <a:pt x="1179" y="39"/>
                    <a:pt x="1177" y="39"/>
                  </a:cubicBezTo>
                  <a:close/>
                  <a:moveTo>
                    <a:pt x="626" y="18"/>
                  </a:moveTo>
                  <a:cubicBezTo>
                    <a:pt x="622" y="18"/>
                    <a:pt x="618" y="21"/>
                    <a:pt x="618" y="26"/>
                  </a:cubicBezTo>
                  <a:cubicBezTo>
                    <a:pt x="618" y="30"/>
                    <a:pt x="622" y="33"/>
                    <a:pt x="626" y="33"/>
                  </a:cubicBezTo>
                  <a:cubicBezTo>
                    <a:pt x="630" y="33"/>
                    <a:pt x="634" y="30"/>
                    <a:pt x="634" y="26"/>
                  </a:cubicBezTo>
                  <a:cubicBezTo>
                    <a:pt x="634" y="21"/>
                    <a:pt x="630" y="18"/>
                    <a:pt x="626" y="18"/>
                  </a:cubicBezTo>
                  <a:close/>
                  <a:moveTo>
                    <a:pt x="77" y="26"/>
                  </a:moveTo>
                  <a:cubicBezTo>
                    <a:pt x="75" y="26"/>
                    <a:pt x="73" y="27"/>
                    <a:pt x="73" y="30"/>
                  </a:cubicBezTo>
                  <a:cubicBezTo>
                    <a:pt x="73" y="32"/>
                    <a:pt x="75" y="34"/>
                    <a:pt x="77" y="34"/>
                  </a:cubicBezTo>
                  <a:cubicBezTo>
                    <a:pt x="79" y="34"/>
                    <a:pt x="81" y="32"/>
                    <a:pt x="81" y="30"/>
                  </a:cubicBezTo>
                  <a:cubicBezTo>
                    <a:pt x="81" y="27"/>
                    <a:pt x="79" y="26"/>
                    <a:pt x="77" y="26"/>
                  </a:cubicBezTo>
                  <a:close/>
                  <a:moveTo>
                    <a:pt x="81" y="54"/>
                  </a:moveTo>
                  <a:cubicBezTo>
                    <a:pt x="81" y="52"/>
                    <a:pt x="81" y="48"/>
                    <a:pt x="76" y="50"/>
                  </a:cubicBezTo>
                  <a:cubicBezTo>
                    <a:pt x="73" y="51"/>
                    <a:pt x="73" y="65"/>
                    <a:pt x="73" y="65"/>
                  </a:cubicBezTo>
                  <a:cubicBezTo>
                    <a:pt x="74" y="63"/>
                    <a:pt x="81" y="54"/>
                    <a:pt x="81" y="54"/>
                  </a:cubicBezTo>
                  <a:close/>
                  <a:moveTo>
                    <a:pt x="80" y="42"/>
                  </a:moveTo>
                  <a:cubicBezTo>
                    <a:pt x="80" y="40"/>
                    <a:pt x="79" y="39"/>
                    <a:pt x="77" y="39"/>
                  </a:cubicBezTo>
                  <a:cubicBezTo>
                    <a:pt x="75" y="39"/>
                    <a:pt x="74" y="40"/>
                    <a:pt x="74" y="42"/>
                  </a:cubicBezTo>
                  <a:cubicBezTo>
                    <a:pt x="74" y="44"/>
                    <a:pt x="75" y="45"/>
                    <a:pt x="77" y="45"/>
                  </a:cubicBezTo>
                  <a:cubicBezTo>
                    <a:pt x="79" y="45"/>
                    <a:pt x="80" y="44"/>
                    <a:pt x="80" y="42"/>
                  </a:cubicBezTo>
                  <a:close/>
                  <a:moveTo>
                    <a:pt x="77" y="22"/>
                  </a:moveTo>
                  <a:cubicBezTo>
                    <a:pt x="81" y="22"/>
                    <a:pt x="83" y="20"/>
                    <a:pt x="83" y="16"/>
                  </a:cubicBezTo>
                  <a:cubicBezTo>
                    <a:pt x="83" y="12"/>
                    <a:pt x="81" y="10"/>
                    <a:pt x="77" y="10"/>
                  </a:cubicBezTo>
                  <a:cubicBezTo>
                    <a:pt x="74" y="10"/>
                    <a:pt x="71" y="12"/>
                    <a:pt x="71" y="16"/>
                  </a:cubicBezTo>
                  <a:cubicBezTo>
                    <a:pt x="71" y="20"/>
                    <a:pt x="74" y="22"/>
                    <a:pt x="77" y="22"/>
                  </a:cubicBezTo>
                  <a:close/>
                  <a:moveTo>
                    <a:pt x="156" y="30"/>
                  </a:moveTo>
                  <a:cubicBezTo>
                    <a:pt x="164" y="28"/>
                    <a:pt x="161" y="19"/>
                    <a:pt x="161" y="19"/>
                  </a:cubicBezTo>
                  <a:cubicBezTo>
                    <a:pt x="603" y="18"/>
                    <a:pt x="603" y="18"/>
                    <a:pt x="603" y="18"/>
                  </a:cubicBezTo>
                  <a:cubicBezTo>
                    <a:pt x="603" y="18"/>
                    <a:pt x="605" y="20"/>
                    <a:pt x="604" y="23"/>
                  </a:cubicBezTo>
                  <a:cubicBezTo>
                    <a:pt x="603" y="26"/>
                    <a:pt x="601" y="25"/>
                    <a:pt x="601" y="25"/>
                  </a:cubicBezTo>
                  <a:cubicBezTo>
                    <a:pt x="601" y="25"/>
                    <a:pt x="594" y="20"/>
                    <a:pt x="591" y="27"/>
                  </a:cubicBezTo>
                  <a:cubicBezTo>
                    <a:pt x="589" y="33"/>
                    <a:pt x="596" y="38"/>
                    <a:pt x="602" y="35"/>
                  </a:cubicBezTo>
                  <a:cubicBezTo>
                    <a:pt x="610" y="30"/>
                    <a:pt x="607" y="17"/>
                    <a:pt x="607" y="17"/>
                  </a:cubicBezTo>
                  <a:cubicBezTo>
                    <a:pt x="607" y="17"/>
                    <a:pt x="613" y="17"/>
                    <a:pt x="615" y="17"/>
                  </a:cubicBezTo>
                  <a:cubicBezTo>
                    <a:pt x="620" y="14"/>
                    <a:pt x="622" y="6"/>
                    <a:pt x="616" y="3"/>
                  </a:cubicBezTo>
                  <a:cubicBezTo>
                    <a:pt x="608" y="0"/>
                    <a:pt x="603" y="5"/>
                    <a:pt x="605" y="7"/>
                  </a:cubicBezTo>
                  <a:cubicBezTo>
                    <a:pt x="607" y="8"/>
                    <a:pt x="607" y="10"/>
                    <a:pt x="607" y="10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5" y="10"/>
                    <a:pt x="151" y="11"/>
                    <a:pt x="148" y="17"/>
                  </a:cubicBezTo>
                  <a:cubicBezTo>
                    <a:pt x="146" y="23"/>
                    <a:pt x="149" y="31"/>
                    <a:pt x="156" y="30"/>
                  </a:cubicBezTo>
                  <a:close/>
                </a:path>
              </a:pathLst>
            </a:custGeom>
            <a:solidFill>
              <a:srgbClr val="2A211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20470" y="2875001"/>
              <a:ext cx="219456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6600" dirty="0">
                  <a:solidFill>
                    <a:prstClr val="black"/>
                  </a:solidFill>
                  <a:latin typeface="汉仪行楷繁" panose="02010609000101010101" pitchFamily="49" charset="-122"/>
                  <a:ea typeface="汉仪行楷繁" panose="02010609000101010101" pitchFamily="49" charset="-122"/>
                </a:rPr>
                <a:t>目录</a:t>
              </a:r>
              <a:endParaRPr lang="zh-CN" altLang="en-US" sz="6600" dirty="0">
                <a:solidFill>
                  <a:prstClr val="black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132513" y="2358295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4800" b="1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2513" y="3383556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4800" b="1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32513" y="4454515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4800" b="1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132513" y="5529909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4800" b="1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01984" y="1554209"/>
            <a:ext cx="1861055" cy="1366959"/>
            <a:chOff x="2172465" y="344780"/>
            <a:chExt cx="1861055" cy="136695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316" y="344780"/>
              <a:ext cx="1374428" cy="1366959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172465" y="542311"/>
              <a:ext cx="18610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latin typeface="汉仪程行简" panose="00020600040101010101" pitchFamily="18" charset="-122"/>
                  <a:ea typeface="汉仪程行简" panose="00020600040101010101" pitchFamily="18" charset="-122"/>
                </a:rPr>
                <a:t>壹</a:t>
              </a:r>
              <a:endParaRPr lang="zh-CN" altLang="en-US" sz="6000" dirty="0">
                <a:latin typeface="汉仪程行简" panose="00020600040101010101" pitchFamily="18" charset="-122"/>
                <a:ea typeface="汉仪程行简" panose="00020600040101010101" pitchFamily="18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904649" y="3244334"/>
            <a:ext cx="6455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72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47651" y="4259997"/>
            <a:ext cx="476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 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中国风简约精美通用模板 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</a:t>
            </a:r>
            <a:endParaRPr lang="zh-CN" altLang="en-US" dirty="0"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86810" y="1581759"/>
            <a:ext cx="2560971" cy="2283776"/>
            <a:chOff x="2086810" y="1823687"/>
            <a:chExt cx="2560971" cy="2283776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2086810" y="1823687"/>
              <a:ext cx="2560971" cy="2283776"/>
            </a:xfrm>
            <a:custGeom>
              <a:avLst/>
              <a:gdLst>
                <a:gd name="T0" fmla="*/ 310 w 569"/>
                <a:gd name="T1" fmla="*/ 26 h 507"/>
                <a:gd name="T2" fmla="*/ 202 w 569"/>
                <a:gd name="T3" fmla="*/ 42 h 507"/>
                <a:gd name="T4" fmla="*/ 86 w 569"/>
                <a:gd name="T5" fmla="*/ 69 h 507"/>
                <a:gd name="T6" fmla="*/ 48 w 569"/>
                <a:gd name="T7" fmla="*/ 111 h 507"/>
                <a:gd name="T8" fmla="*/ 22 w 569"/>
                <a:gd name="T9" fmla="*/ 130 h 507"/>
                <a:gd name="T10" fmla="*/ 16 w 569"/>
                <a:gd name="T11" fmla="*/ 143 h 507"/>
                <a:gd name="T12" fmla="*/ 95 w 569"/>
                <a:gd name="T13" fmla="*/ 159 h 507"/>
                <a:gd name="T14" fmla="*/ 401 w 569"/>
                <a:gd name="T15" fmla="*/ 210 h 507"/>
                <a:gd name="T16" fmla="*/ 101 w 569"/>
                <a:gd name="T17" fmla="*/ 265 h 507"/>
                <a:gd name="T18" fmla="*/ 189 w 569"/>
                <a:gd name="T19" fmla="*/ 286 h 507"/>
                <a:gd name="T20" fmla="*/ 243 w 569"/>
                <a:gd name="T21" fmla="*/ 293 h 507"/>
                <a:gd name="T22" fmla="*/ 191 w 569"/>
                <a:gd name="T23" fmla="*/ 302 h 507"/>
                <a:gd name="T24" fmla="*/ 395 w 569"/>
                <a:gd name="T25" fmla="*/ 317 h 507"/>
                <a:gd name="T26" fmla="*/ 384 w 569"/>
                <a:gd name="T27" fmla="*/ 337 h 507"/>
                <a:gd name="T28" fmla="*/ 58 w 569"/>
                <a:gd name="T29" fmla="*/ 358 h 507"/>
                <a:gd name="T30" fmla="*/ 329 w 569"/>
                <a:gd name="T31" fmla="*/ 373 h 507"/>
                <a:gd name="T32" fmla="*/ 336 w 569"/>
                <a:gd name="T33" fmla="*/ 388 h 507"/>
                <a:gd name="T34" fmla="*/ 385 w 569"/>
                <a:gd name="T35" fmla="*/ 408 h 507"/>
                <a:gd name="T36" fmla="*/ 411 w 569"/>
                <a:gd name="T37" fmla="*/ 425 h 507"/>
                <a:gd name="T38" fmla="*/ 251 w 569"/>
                <a:gd name="T39" fmla="*/ 267 h 507"/>
                <a:gd name="T40" fmla="*/ 244 w 569"/>
                <a:gd name="T41" fmla="*/ 43 h 507"/>
                <a:gd name="T42" fmla="*/ 165 w 569"/>
                <a:gd name="T43" fmla="*/ 67 h 507"/>
                <a:gd name="T44" fmla="*/ 145 w 569"/>
                <a:gd name="T45" fmla="*/ 104 h 507"/>
                <a:gd name="T46" fmla="*/ 121 w 569"/>
                <a:gd name="T47" fmla="*/ 166 h 507"/>
                <a:gd name="T48" fmla="*/ 90 w 569"/>
                <a:gd name="T49" fmla="*/ 227 h 507"/>
                <a:gd name="T50" fmla="*/ 164 w 569"/>
                <a:gd name="T51" fmla="*/ 243 h 507"/>
                <a:gd name="T52" fmla="*/ 150 w 569"/>
                <a:gd name="T53" fmla="*/ 323 h 507"/>
                <a:gd name="T54" fmla="*/ 197 w 569"/>
                <a:gd name="T55" fmla="*/ 275 h 507"/>
                <a:gd name="T56" fmla="*/ 238 w 569"/>
                <a:gd name="T57" fmla="*/ 279 h 507"/>
                <a:gd name="T58" fmla="*/ 272 w 569"/>
                <a:gd name="T59" fmla="*/ 283 h 507"/>
                <a:gd name="T60" fmla="*/ 336 w 569"/>
                <a:gd name="T61" fmla="*/ 304 h 507"/>
                <a:gd name="T62" fmla="*/ 379 w 569"/>
                <a:gd name="T63" fmla="*/ 289 h 507"/>
                <a:gd name="T64" fmla="*/ 373 w 569"/>
                <a:gd name="T65" fmla="*/ 237 h 507"/>
                <a:gd name="T66" fmla="*/ 356 w 569"/>
                <a:gd name="T67" fmla="*/ 102 h 507"/>
                <a:gd name="T68" fmla="*/ 144 w 569"/>
                <a:gd name="T69" fmla="*/ 217 h 507"/>
                <a:gd name="T70" fmla="*/ 150 w 569"/>
                <a:gd name="T71" fmla="*/ 220 h 507"/>
                <a:gd name="T72" fmla="*/ 156 w 569"/>
                <a:gd name="T73" fmla="*/ 306 h 507"/>
                <a:gd name="T74" fmla="*/ 167 w 569"/>
                <a:gd name="T75" fmla="*/ 257 h 507"/>
                <a:gd name="T76" fmla="*/ 238 w 569"/>
                <a:gd name="T77" fmla="*/ 69 h 507"/>
                <a:gd name="T78" fmla="*/ 252 w 569"/>
                <a:gd name="T79" fmla="*/ 70 h 507"/>
                <a:gd name="T80" fmla="*/ 270 w 569"/>
                <a:gd name="T81" fmla="*/ 268 h 507"/>
                <a:gd name="T82" fmla="*/ 312 w 569"/>
                <a:gd name="T83" fmla="*/ 300 h 507"/>
                <a:gd name="T84" fmla="*/ 259 w 569"/>
                <a:gd name="T85" fmla="*/ 81 h 507"/>
                <a:gd name="T86" fmla="*/ 355 w 569"/>
                <a:gd name="T87" fmla="*/ 87 h 507"/>
                <a:gd name="T88" fmla="*/ 562 w 569"/>
                <a:gd name="T89" fmla="*/ 128 h 507"/>
                <a:gd name="T90" fmla="*/ 554 w 569"/>
                <a:gd name="T91" fmla="*/ 144 h 507"/>
                <a:gd name="T92" fmla="*/ 157 w 569"/>
                <a:gd name="T93" fmla="*/ 274 h 507"/>
                <a:gd name="T94" fmla="*/ 386 w 569"/>
                <a:gd name="T95" fmla="*/ 305 h 507"/>
                <a:gd name="T96" fmla="*/ 398 w 569"/>
                <a:gd name="T97" fmla="*/ 319 h 507"/>
                <a:gd name="T98" fmla="*/ 360 w 569"/>
                <a:gd name="T99" fmla="*/ 379 h 507"/>
                <a:gd name="T100" fmla="*/ 356 w 569"/>
                <a:gd name="T101" fmla="*/ 391 h 507"/>
                <a:gd name="T102" fmla="*/ 430 w 569"/>
                <a:gd name="T103" fmla="*/ 364 h 507"/>
                <a:gd name="T104" fmla="*/ 363 w 569"/>
                <a:gd name="T105" fmla="*/ 393 h 507"/>
                <a:gd name="T106" fmla="*/ 367 w 569"/>
                <a:gd name="T107" fmla="*/ 390 h 507"/>
                <a:gd name="T108" fmla="*/ 371 w 569"/>
                <a:gd name="T109" fmla="*/ 411 h 507"/>
                <a:gd name="T110" fmla="*/ 376 w 569"/>
                <a:gd name="T111" fmla="*/ 404 h 507"/>
                <a:gd name="T112" fmla="*/ 492 w 569"/>
                <a:gd name="T113" fmla="*/ 409 h 507"/>
                <a:gd name="T114" fmla="*/ 399 w 569"/>
                <a:gd name="T115" fmla="*/ 425 h 507"/>
                <a:gd name="T116" fmla="*/ 407 w 569"/>
                <a:gd name="T117" fmla="*/ 429 h 507"/>
                <a:gd name="T118" fmla="*/ 392 w 569"/>
                <a:gd name="T119" fmla="*/ 443 h 507"/>
                <a:gd name="T120" fmla="*/ 545 w 569"/>
                <a:gd name="T121" fmla="*/ 136 h 507"/>
                <a:gd name="T122" fmla="*/ 313 w 569"/>
                <a:gd name="T123" fmla="*/ 380 h 507"/>
                <a:gd name="T124" fmla="*/ 425 w 569"/>
                <a:gd name="T125" fmla="*/ 4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9" h="507">
                  <a:moveTo>
                    <a:pt x="118" y="3"/>
                  </a:moveTo>
                  <a:cubicBezTo>
                    <a:pt x="118" y="1"/>
                    <a:pt x="118" y="0"/>
                    <a:pt x="116" y="0"/>
                  </a:cubicBezTo>
                  <a:cubicBezTo>
                    <a:pt x="115" y="0"/>
                    <a:pt x="115" y="1"/>
                    <a:pt x="115" y="2"/>
                  </a:cubicBezTo>
                  <a:cubicBezTo>
                    <a:pt x="116" y="3"/>
                    <a:pt x="116" y="3"/>
                    <a:pt x="118" y="3"/>
                  </a:cubicBezTo>
                  <a:close/>
                  <a:moveTo>
                    <a:pt x="72" y="5"/>
                  </a:moveTo>
                  <a:cubicBezTo>
                    <a:pt x="75" y="7"/>
                    <a:pt x="76" y="11"/>
                    <a:pt x="80" y="12"/>
                  </a:cubicBezTo>
                  <a:cubicBezTo>
                    <a:pt x="80" y="8"/>
                    <a:pt x="75" y="7"/>
                    <a:pt x="74" y="4"/>
                  </a:cubicBezTo>
                  <a:cubicBezTo>
                    <a:pt x="71" y="4"/>
                    <a:pt x="71" y="1"/>
                    <a:pt x="69" y="0"/>
                  </a:cubicBezTo>
                  <a:cubicBezTo>
                    <a:pt x="67" y="3"/>
                    <a:pt x="72" y="2"/>
                    <a:pt x="72" y="5"/>
                  </a:cubicBezTo>
                  <a:close/>
                  <a:moveTo>
                    <a:pt x="339" y="3"/>
                  </a:moveTo>
                  <a:cubicBezTo>
                    <a:pt x="338" y="3"/>
                    <a:pt x="337" y="3"/>
                    <a:pt x="337" y="5"/>
                  </a:cubicBezTo>
                  <a:cubicBezTo>
                    <a:pt x="338" y="4"/>
                    <a:pt x="339" y="4"/>
                    <a:pt x="339" y="3"/>
                  </a:cubicBezTo>
                  <a:close/>
                  <a:moveTo>
                    <a:pt x="361" y="6"/>
                  </a:moveTo>
                  <a:cubicBezTo>
                    <a:pt x="362" y="6"/>
                    <a:pt x="364" y="6"/>
                    <a:pt x="364" y="6"/>
                  </a:cubicBezTo>
                  <a:cubicBezTo>
                    <a:pt x="364" y="5"/>
                    <a:pt x="364" y="4"/>
                    <a:pt x="364" y="3"/>
                  </a:cubicBezTo>
                  <a:cubicBezTo>
                    <a:pt x="362" y="3"/>
                    <a:pt x="362" y="4"/>
                    <a:pt x="361" y="4"/>
                  </a:cubicBezTo>
                  <a:cubicBezTo>
                    <a:pt x="361" y="5"/>
                    <a:pt x="360" y="6"/>
                    <a:pt x="361" y="6"/>
                  </a:cubicBezTo>
                  <a:close/>
                  <a:moveTo>
                    <a:pt x="273" y="9"/>
                  </a:moveTo>
                  <a:cubicBezTo>
                    <a:pt x="272" y="8"/>
                    <a:pt x="274" y="7"/>
                    <a:pt x="272" y="7"/>
                  </a:cubicBezTo>
                  <a:cubicBezTo>
                    <a:pt x="271" y="7"/>
                    <a:pt x="272" y="10"/>
                    <a:pt x="273" y="9"/>
                  </a:cubicBezTo>
                  <a:close/>
                  <a:moveTo>
                    <a:pt x="325" y="8"/>
                  </a:moveTo>
                  <a:cubicBezTo>
                    <a:pt x="324" y="7"/>
                    <a:pt x="324" y="8"/>
                    <a:pt x="323" y="9"/>
                  </a:cubicBezTo>
                  <a:cubicBezTo>
                    <a:pt x="324" y="10"/>
                    <a:pt x="323" y="11"/>
                    <a:pt x="324" y="12"/>
                  </a:cubicBezTo>
                  <a:cubicBezTo>
                    <a:pt x="325" y="11"/>
                    <a:pt x="326" y="10"/>
                    <a:pt x="325" y="8"/>
                  </a:cubicBezTo>
                  <a:close/>
                  <a:moveTo>
                    <a:pt x="398" y="16"/>
                  </a:moveTo>
                  <a:cubicBezTo>
                    <a:pt x="397" y="15"/>
                    <a:pt x="395" y="17"/>
                    <a:pt x="396" y="18"/>
                  </a:cubicBezTo>
                  <a:cubicBezTo>
                    <a:pt x="397" y="18"/>
                    <a:pt x="398" y="17"/>
                    <a:pt x="398" y="16"/>
                  </a:cubicBezTo>
                  <a:close/>
                  <a:moveTo>
                    <a:pt x="281" y="21"/>
                  </a:moveTo>
                  <a:cubicBezTo>
                    <a:pt x="282" y="21"/>
                    <a:pt x="282" y="20"/>
                    <a:pt x="283" y="20"/>
                  </a:cubicBezTo>
                  <a:cubicBezTo>
                    <a:pt x="283" y="13"/>
                    <a:pt x="277" y="21"/>
                    <a:pt x="281" y="21"/>
                  </a:cubicBezTo>
                  <a:close/>
                  <a:moveTo>
                    <a:pt x="86" y="18"/>
                  </a:moveTo>
                  <a:cubicBezTo>
                    <a:pt x="86" y="19"/>
                    <a:pt x="85" y="19"/>
                    <a:pt x="86" y="20"/>
                  </a:cubicBezTo>
                  <a:cubicBezTo>
                    <a:pt x="87" y="20"/>
                    <a:pt x="87" y="18"/>
                    <a:pt x="86" y="18"/>
                  </a:cubicBezTo>
                  <a:close/>
                  <a:moveTo>
                    <a:pt x="103" y="21"/>
                  </a:moveTo>
                  <a:cubicBezTo>
                    <a:pt x="102" y="21"/>
                    <a:pt x="102" y="20"/>
                    <a:pt x="101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1" y="21"/>
                    <a:pt x="102" y="21"/>
                    <a:pt x="103" y="21"/>
                  </a:cubicBezTo>
                  <a:close/>
                  <a:moveTo>
                    <a:pt x="342" y="21"/>
                  </a:moveTo>
                  <a:cubicBezTo>
                    <a:pt x="341" y="21"/>
                    <a:pt x="340" y="22"/>
                    <a:pt x="340" y="23"/>
                  </a:cubicBezTo>
                  <a:cubicBezTo>
                    <a:pt x="341" y="23"/>
                    <a:pt x="342" y="22"/>
                    <a:pt x="342" y="21"/>
                  </a:cubicBezTo>
                  <a:close/>
                  <a:moveTo>
                    <a:pt x="336" y="23"/>
                  </a:moveTo>
                  <a:cubicBezTo>
                    <a:pt x="336" y="23"/>
                    <a:pt x="336" y="24"/>
                    <a:pt x="336" y="25"/>
                  </a:cubicBezTo>
                  <a:cubicBezTo>
                    <a:pt x="336" y="25"/>
                    <a:pt x="337" y="24"/>
                    <a:pt x="336" y="23"/>
                  </a:cubicBezTo>
                  <a:close/>
                  <a:moveTo>
                    <a:pt x="171" y="31"/>
                  </a:moveTo>
                  <a:cubicBezTo>
                    <a:pt x="171" y="28"/>
                    <a:pt x="170" y="24"/>
                    <a:pt x="166" y="24"/>
                  </a:cubicBezTo>
                  <a:cubicBezTo>
                    <a:pt x="165" y="26"/>
                    <a:pt x="166" y="26"/>
                    <a:pt x="166" y="29"/>
                  </a:cubicBezTo>
                  <a:cubicBezTo>
                    <a:pt x="168" y="29"/>
                    <a:pt x="169" y="32"/>
                    <a:pt x="171" y="31"/>
                  </a:cubicBezTo>
                  <a:close/>
                  <a:moveTo>
                    <a:pt x="311" y="25"/>
                  </a:moveTo>
                  <a:cubicBezTo>
                    <a:pt x="310" y="24"/>
                    <a:pt x="309" y="25"/>
                    <a:pt x="310" y="26"/>
                  </a:cubicBezTo>
                  <a:cubicBezTo>
                    <a:pt x="311" y="26"/>
                    <a:pt x="311" y="26"/>
                    <a:pt x="311" y="25"/>
                  </a:cubicBezTo>
                  <a:close/>
                  <a:moveTo>
                    <a:pt x="299" y="28"/>
                  </a:moveTo>
                  <a:cubicBezTo>
                    <a:pt x="299" y="27"/>
                    <a:pt x="300" y="26"/>
                    <a:pt x="299" y="26"/>
                  </a:cubicBezTo>
                  <a:cubicBezTo>
                    <a:pt x="299" y="27"/>
                    <a:pt x="298" y="27"/>
                    <a:pt x="299" y="28"/>
                  </a:cubicBezTo>
                  <a:close/>
                  <a:moveTo>
                    <a:pt x="386" y="27"/>
                  </a:moveTo>
                  <a:cubicBezTo>
                    <a:pt x="384" y="28"/>
                    <a:pt x="381" y="28"/>
                    <a:pt x="380" y="30"/>
                  </a:cubicBezTo>
                  <a:cubicBezTo>
                    <a:pt x="381" y="36"/>
                    <a:pt x="390" y="29"/>
                    <a:pt x="386" y="27"/>
                  </a:cubicBezTo>
                  <a:close/>
                  <a:moveTo>
                    <a:pt x="88" y="32"/>
                  </a:moveTo>
                  <a:cubicBezTo>
                    <a:pt x="89" y="31"/>
                    <a:pt x="89" y="32"/>
                    <a:pt x="91" y="32"/>
                  </a:cubicBezTo>
                  <a:cubicBezTo>
                    <a:pt x="91" y="30"/>
                    <a:pt x="89" y="29"/>
                    <a:pt x="88" y="28"/>
                  </a:cubicBezTo>
                  <a:cubicBezTo>
                    <a:pt x="87" y="29"/>
                    <a:pt x="88" y="31"/>
                    <a:pt x="88" y="32"/>
                  </a:cubicBezTo>
                  <a:close/>
                  <a:moveTo>
                    <a:pt x="238" y="28"/>
                  </a:moveTo>
                  <a:cubicBezTo>
                    <a:pt x="237" y="28"/>
                    <a:pt x="237" y="28"/>
                    <a:pt x="237" y="28"/>
                  </a:cubicBezTo>
                  <a:cubicBezTo>
                    <a:pt x="236" y="29"/>
                    <a:pt x="238" y="29"/>
                    <a:pt x="238" y="28"/>
                  </a:cubicBezTo>
                  <a:close/>
                  <a:moveTo>
                    <a:pt x="399" y="28"/>
                  </a:moveTo>
                  <a:cubicBezTo>
                    <a:pt x="398" y="28"/>
                    <a:pt x="396" y="27"/>
                    <a:pt x="395" y="28"/>
                  </a:cubicBezTo>
                  <a:cubicBezTo>
                    <a:pt x="395" y="30"/>
                    <a:pt x="396" y="30"/>
                    <a:pt x="396" y="31"/>
                  </a:cubicBezTo>
                  <a:cubicBezTo>
                    <a:pt x="398" y="31"/>
                    <a:pt x="399" y="29"/>
                    <a:pt x="399" y="28"/>
                  </a:cubicBezTo>
                  <a:close/>
                  <a:moveTo>
                    <a:pt x="401" y="38"/>
                  </a:moveTo>
                  <a:cubicBezTo>
                    <a:pt x="401" y="37"/>
                    <a:pt x="403" y="38"/>
                    <a:pt x="402" y="36"/>
                  </a:cubicBezTo>
                  <a:cubicBezTo>
                    <a:pt x="398" y="36"/>
                    <a:pt x="394" y="39"/>
                    <a:pt x="390" y="41"/>
                  </a:cubicBezTo>
                  <a:cubicBezTo>
                    <a:pt x="394" y="41"/>
                    <a:pt x="398" y="38"/>
                    <a:pt x="401" y="38"/>
                  </a:cubicBezTo>
                  <a:close/>
                  <a:moveTo>
                    <a:pt x="161" y="41"/>
                  </a:moveTo>
                  <a:cubicBezTo>
                    <a:pt x="162" y="40"/>
                    <a:pt x="163" y="39"/>
                    <a:pt x="163" y="38"/>
                  </a:cubicBezTo>
                  <a:cubicBezTo>
                    <a:pt x="162" y="37"/>
                    <a:pt x="161" y="38"/>
                    <a:pt x="159" y="38"/>
                  </a:cubicBezTo>
                  <a:cubicBezTo>
                    <a:pt x="160" y="40"/>
                    <a:pt x="160" y="41"/>
                    <a:pt x="161" y="41"/>
                  </a:cubicBezTo>
                  <a:close/>
                  <a:moveTo>
                    <a:pt x="184" y="39"/>
                  </a:moveTo>
                  <a:cubicBezTo>
                    <a:pt x="183" y="39"/>
                    <a:pt x="183" y="39"/>
                    <a:pt x="183" y="38"/>
                  </a:cubicBezTo>
                  <a:cubicBezTo>
                    <a:pt x="182" y="40"/>
                    <a:pt x="182" y="42"/>
                    <a:pt x="183" y="43"/>
                  </a:cubicBezTo>
                  <a:cubicBezTo>
                    <a:pt x="184" y="41"/>
                    <a:pt x="183" y="40"/>
                    <a:pt x="184" y="39"/>
                  </a:cubicBezTo>
                  <a:close/>
                  <a:moveTo>
                    <a:pt x="84" y="42"/>
                  </a:moveTo>
                  <a:cubicBezTo>
                    <a:pt x="85" y="42"/>
                    <a:pt x="85" y="41"/>
                    <a:pt x="85" y="40"/>
                  </a:cubicBezTo>
                  <a:cubicBezTo>
                    <a:pt x="84" y="40"/>
                    <a:pt x="83" y="40"/>
                    <a:pt x="83" y="41"/>
                  </a:cubicBezTo>
                  <a:cubicBezTo>
                    <a:pt x="83" y="42"/>
                    <a:pt x="83" y="42"/>
                    <a:pt x="84" y="42"/>
                  </a:cubicBezTo>
                  <a:close/>
                  <a:moveTo>
                    <a:pt x="390" y="40"/>
                  </a:moveTo>
                  <a:cubicBezTo>
                    <a:pt x="387" y="41"/>
                    <a:pt x="384" y="41"/>
                    <a:pt x="381" y="42"/>
                  </a:cubicBezTo>
                  <a:cubicBezTo>
                    <a:pt x="384" y="42"/>
                    <a:pt x="388" y="42"/>
                    <a:pt x="390" y="40"/>
                  </a:cubicBezTo>
                  <a:close/>
                  <a:moveTo>
                    <a:pt x="155" y="60"/>
                  </a:moveTo>
                  <a:cubicBezTo>
                    <a:pt x="157" y="59"/>
                    <a:pt x="158" y="57"/>
                    <a:pt x="158" y="55"/>
                  </a:cubicBezTo>
                  <a:cubicBezTo>
                    <a:pt x="158" y="54"/>
                    <a:pt x="157" y="53"/>
                    <a:pt x="157" y="52"/>
                  </a:cubicBezTo>
                  <a:cubicBezTo>
                    <a:pt x="158" y="50"/>
                    <a:pt x="158" y="48"/>
                    <a:pt x="158" y="47"/>
                  </a:cubicBezTo>
                  <a:cubicBezTo>
                    <a:pt x="158" y="47"/>
                    <a:pt x="157" y="47"/>
                    <a:pt x="157" y="47"/>
                  </a:cubicBezTo>
                  <a:cubicBezTo>
                    <a:pt x="157" y="42"/>
                    <a:pt x="154" y="42"/>
                    <a:pt x="152" y="40"/>
                  </a:cubicBezTo>
                  <a:cubicBezTo>
                    <a:pt x="151" y="42"/>
                    <a:pt x="150" y="42"/>
                    <a:pt x="149" y="44"/>
                  </a:cubicBezTo>
                  <a:cubicBezTo>
                    <a:pt x="149" y="46"/>
                    <a:pt x="151" y="49"/>
                    <a:pt x="152" y="50"/>
                  </a:cubicBezTo>
                  <a:cubicBezTo>
                    <a:pt x="149" y="54"/>
                    <a:pt x="149" y="60"/>
                    <a:pt x="155" y="60"/>
                  </a:cubicBezTo>
                  <a:close/>
                  <a:moveTo>
                    <a:pt x="202" y="42"/>
                  </a:moveTo>
                  <a:cubicBezTo>
                    <a:pt x="202" y="42"/>
                    <a:pt x="202" y="41"/>
                    <a:pt x="202" y="41"/>
                  </a:cubicBezTo>
                  <a:cubicBezTo>
                    <a:pt x="202" y="42"/>
                    <a:pt x="201" y="42"/>
                    <a:pt x="202" y="42"/>
                  </a:cubicBezTo>
                  <a:close/>
                  <a:moveTo>
                    <a:pt x="372" y="49"/>
                  </a:moveTo>
                  <a:cubicBezTo>
                    <a:pt x="372" y="50"/>
                    <a:pt x="372" y="50"/>
                    <a:pt x="372" y="51"/>
                  </a:cubicBezTo>
                  <a:cubicBezTo>
                    <a:pt x="374" y="52"/>
                    <a:pt x="374" y="51"/>
                    <a:pt x="376" y="51"/>
                  </a:cubicBezTo>
                  <a:cubicBezTo>
                    <a:pt x="376" y="50"/>
                    <a:pt x="375" y="49"/>
                    <a:pt x="375" y="48"/>
                  </a:cubicBezTo>
                  <a:cubicBezTo>
                    <a:pt x="375" y="48"/>
                    <a:pt x="374" y="48"/>
                    <a:pt x="374" y="48"/>
                  </a:cubicBezTo>
                  <a:cubicBezTo>
                    <a:pt x="374" y="49"/>
                    <a:pt x="373" y="49"/>
                    <a:pt x="372" y="49"/>
                  </a:cubicBezTo>
                  <a:close/>
                  <a:moveTo>
                    <a:pt x="340" y="52"/>
                  </a:moveTo>
                  <a:cubicBezTo>
                    <a:pt x="340" y="51"/>
                    <a:pt x="338" y="51"/>
                    <a:pt x="338" y="51"/>
                  </a:cubicBezTo>
                  <a:cubicBezTo>
                    <a:pt x="339" y="50"/>
                    <a:pt x="339" y="50"/>
                    <a:pt x="338" y="49"/>
                  </a:cubicBezTo>
                  <a:cubicBezTo>
                    <a:pt x="335" y="47"/>
                    <a:pt x="331" y="53"/>
                    <a:pt x="337" y="53"/>
                  </a:cubicBezTo>
                  <a:cubicBezTo>
                    <a:pt x="337" y="51"/>
                    <a:pt x="339" y="53"/>
                    <a:pt x="340" y="52"/>
                  </a:cubicBezTo>
                  <a:close/>
                  <a:moveTo>
                    <a:pt x="176" y="52"/>
                  </a:moveTo>
                  <a:cubicBezTo>
                    <a:pt x="176" y="51"/>
                    <a:pt x="175" y="50"/>
                    <a:pt x="174" y="50"/>
                  </a:cubicBezTo>
                  <a:cubicBezTo>
                    <a:pt x="172" y="52"/>
                    <a:pt x="175" y="56"/>
                    <a:pt x="176" y="52"/>
                  </a:cubicBezTo>
                  <a:close/>
                  <a:moveTo>
                    <a:pt x="65" y="52"/>
                  </a:moveTo>
                  <a:cubicBezTo>
                    <a:pt x="66" y="52"/>
                    <a:pt x="66" y="52"/>
                    <a:pt x="66" y="51"/>
                  </a:cubicBezTo>
                  <a:cubicBezTo>
                    <a:pt x="65" y="51"/>
                    <a:pt x="65" y="49"/>
                    <a:pt x="64" y="50"/>
                  </a:cubicBezTo>
                  <a:cubicBezTo>
                    <a:pt x="63" y="51"/>
                    <a:pt x="63" y="52"/>
                    <a:pt x="65" y="52"/>
                  </a:cubicBezTo>
                  <a:close/>
                  <a:moveTo>
                    <a:pt x="144" y="53"/>
                  </a:moveTo>
                  <a:cubicBezTo>
                    <a:pt x="143" y="52"/>
                    <a:pt x="143" y="50"/>
                    <a:pt x="142" y="50"/>
                  </a:cubicBezTo>
                  <a:cubicBezTo>
                    <a:pt x="141" y="51"/>
                    <a:pt x="143" y="53"/>
                    <a:pt x="144" y="53"/>
                  </a:cubicBezTo>
                  <a:close/>
                  <a:moveTo>
                    <a:pt x="291" y="54"/>
                  </a:moveTo>
                  <a:cubicBezTo>
                    <a:pt x="291" y="55"/>
                    <a:pt x="291" y="55"/>
                    <a:pt x="291" y="55"/>
                  </a:cubicBezTo>
                  <a:cubicBezTo>
                    <a:pt x="292" y="56"/>
                    <a:pt x="292" y="55"/>
                    <a:pt x="292" y="55"/>
                  </a:cubicBezTo>
                  <a:cubicBezTo>
                    <a:pt x="292" y="55"/>
                    <a:pt x="292" y="54"/>
                    <a:pt x="291" y="54"/>
                  </a:cubicBezTo>
                  <a:close/>
                  <a:moveTo>
                    <a:pt x="165" y="55"/>
                  </a:moveTo>
                  <a:cubicBezTo>
                    <a:pt x="164" y="55"/>
                    <a:pt x="164" y="55"/>
                    <a:pt x="164" y="55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5" y="57"/>
                    <a:pt x="165" y="56"/>
                    <a:pt x="165" y="55"/>
                  </a:cubicBezTo>
                  <a:close/>
                  <a:moveTo>
                    <a:pt x="142" y="58"/>
                  </a:moveTo>
                  <a:cubicBezTo>
                    <a:pt x="143" y="57"/>
                    <a:pt x="142" y="55"/>
                    <a:pt x="141" y="55"/>
                  </a:cubicBezTo>
                  <a:cubicBezTo>
                    <a:pt x="140" y="56"/>
                    <a:pt x="141" y="58"/>
                    <a:pt x="142" y="58"/>
                  </a:cubicBezTo>
                  <a:close/>
                  <a:moveTo>
                    <a:pt x="343" y="64"/>
                  </a:moveTo>
                  <a:cubicBezTo>
                    <a:pt x="343" y="62"/>
                    <a:pt x="344" y="61"/>
                    <a:pt x="345" y="60"/>
                  </a:cubicBezTo>
                  <a:cubicBezTo>
                    <a:pt x="345" y="60"/>
                    <a:pt x="344" y="59"/>
                    <a:pt x="343" y="59"/>
                  </a:cubicBezTo>
                  <a:cubicBezTo>
                    <a:pt x="342" y="61"/>
                    <a:pt x="341" y="62"/>
                    <a:pt x="342" y="64"/>
                  </a:cubicBezTo>
                  <a:lnTo>
                    <a:pt x="343" y="64"/>
                  </a:lnTo>
                  <a:close/>
                  <a:moveTo>
                    <a:pt x="189" y="65"/>
                  </a:moveTo>
                  <a:cubicBezTo>
                    <a:pt x="188" y="62"/>
                    <a:pt x="187" y="61"/>
                    <a:pt x="186" y="60"/>
                  </a:cubicBezTo>
                  <a:cubicBezTo>
                    <a:pt x="186" y="62"/>
                    <a:pt x="187" y="64"/>
                    <a:pt x="189" y="65"/>
                  </a:cubicBezTo>
                  <a:close/>
                  <a:moveTo>
                    <a:pt x="400" y="61"/>
                  </a:moveTo>
                  <a:cubicBezTo>
                    <a:pt x="400" y="61"/>
                    <a:pt x="399" y="62"/>
                    <a:pt x="400" y="63"/>
                  </a:cubicBezTo>
                  <a:cubicBezTo>
                    <a:pt x="400" y="62"/>
                    <a:pt x="401" y="63"/>
                    <a:pt x="401" y="62"/>
                  </a:cubicBezTo>
                  <a:cubicBezTo>
                    <a:pt x="401" y="62"/>
                    <a:pt x="401" y="61"/>
                    <a:pt x="400" y="61"/>
                  </a:cubicBezTo>
                  <a:close/>
                  <a:moveTo>
                    <a:pt x="91" y="64"/>
                  </a:moveTo>
                  <a:cubicBezTo>
                    <a:pt x="91" y="63"/>
                    <a:pt x="91" y="62"/>
                    <a:pt x="90" y="62"/>
                  </a:cubicBezTo>
                  <a:cubicBezTo>
                    <a:pt x="89" y="64"/>
                    <a:pt x="90" y="64"/>
                    <a:pt x="91" y="64"/>
                  </a:cubicBezTo>
                  <a:close/>
                  <a:moveTo>
                    <a:pt x="87" y="66"/>
                  </a:moveTo>
                  <a:cubicBezTo>
                    <a:pt x="87" y="67"/>
                    <a:pt x="87" y="67"/>
                    <a:pt x="86" y="69"/>
                  </a:cubicBezTo>
                  <a:cubicBezTo>
                    <a:pt x="89" y="71"/>
                    <a:pt x="90" y="67"/>
                    <a:pt x="89" y="65"/>
                  </a:cubicBezTo>
                  <a:cubicBezTo>
                    <a:pt x="88" y="65"/>
                    <a:pt x="88" y="66"/>
                    <a:pt x="87" y="66"/>
                  </a:cubicBezTo>
                  <a:close/>
                  <a:moveTo>
                    <a:pt x="277" y="65"/>
                  </a:moveTo>
                  <a:cubicBezTo>
                    <a:pt x="277" y="65"/>
                    <a:pt x="276" y="67"/>
                    <a:pt x="277" y="67"/>
                  </a:cubicBezTo>
                  <a:cubicBezTo>
                    <a:pt x="278" y="67"/>
                    <a:pt x="278" y="65"/>
                    <a:pt x="277" y="65"/>
                  </a:cubicBezTo>
                  <a:close/>
                  <a:moveTo>
                    <a:pt x="302" y="72"/>
                  </a:moveTo>
                  <a:cubicBezTo>
                    <a:pt x="305" y="73"/>
                    <a:pt x="306" y="71"/>
                    <a:pt x="307" y="70"/>
                  </a:cubicBezTo>
                  <a:cubicBezTo>
                    <a:pt x="306" y="69"/>
                    <a:pt x="303" y="70"/>
                    <a:pt x="302" y="72"/>
                  </a:cubicBezTo>
                  <a:close/>
                  <a:moveTo>
                    <a:pt x="284" y="70"/>
                  </a:moveTo>
                  <a:cubicBezTo>
                    <a:pt x="284" y="71"/>
                    <a:pt x="284" y="71"/>
                    <a:pt x="285" y="70"/>
                  </a:cubicBezTo>
                  <a:cubicBezTo>
                    <a:pt x="285" y="70"/>
                    <a:pt x="285" y="70"/>
                    <a:pt x="284" y="70"/>
                  </a:cubicBezTo>
                  <a:close/>
                  <a:moveTo>
                    <a:pt x="31" y="70"/>
                  </a:moveTo>
                  <a:cubicBezTo>
                    <a:pt x="30" y="71"/>
                    <a:pt x="30" y="71"/>
                    <a:pt x="29" y="72"/>
                  </a:cubicBezTo>
                  <a:cubicBezTo>
                    <a:pt x="31" y="74"/>
                    <a:pt x="33" y="71"/>
                    <a:pt x="31" y="70"/>
                  </a:cubicBezTo>
                  <a:close/>
                  <a:moveTo>
                    <a:pt x="59" y="71"/>
                  </a:moveTo>
                  <a:cubicBezTo>
                    <a:pt x="59" y="72"/>
                    <a:pt x="59" y="72"/>
                    <a:pt x="60" y="72"/>
                  </a:cubicBezTo>
                  <a:cubicBezTo>
                    <a:pt x="60" y="71"/>
                    <a:pt x="60" y="71"/>
                    <a:pt x="59" y="70"/>
                  </a:cubicBezTo>
                  <a:cubicBezTo>
                    <a:pt x="59" y="71"/>
                    <a:pt x="59" y="71"/>
                    <a:pt x="59" y="71"/>
                  </a:cubicBezTo>
                  <a:close/>
                  <a:moveTo>
                    <a:pt x="299" y="74"/>
                  </a:moveTo>
                  <a:cubicBezTo>
                    <a:pt x="298" y="74"/>
                    <a:pt x="298" y="74"/>
                    <a:pt x="298" y="75"/>
                  </a:cubicBezTo>
                  <a:cubicBezTo>
                    <a:pt x="299" y="76"/>
                    <a:pt x="300" y="74"/>
                    <a:pt x="299" y="74"/>
                  </a:cubicBezTo>
                  <a:close/>
                  <a:moveTo>
                    <a:pt x="44" y="79"/>
                  </a:moveTo>
                  <a:cubicBezTo>
                    <a:pt x="43" y="79"/>
                    <a:pt x="43" y="79"/>
                    <a:pt x="42" y="79"/>
                  </a:cubicBezTo>
                  <a:cubicBezTo>
                    <a:pt x="42" y="80"/>
                    <a:pt x="44" y="81"/>
                    <a:pt x="44" y="79"/>
                  </a:cubicBezTo>
                  <a:close/>
                  <a:moveTo>
                    <a:pt x="419" y="82"/>
                  </a:moveTo>
                  <a:cubicBezTo>
                    <a:pt x="419" y="83"/>
                    <a:pt x="419" y="83"/>
                    <a:pt x="420" y="82"/>
                  </a:cubicBezTo>
                  <a:cubicBezTo>
                    <a:pt x="420" y="82"/>
                    <a:pt x="420" y="82"/>
                    <a:pt x="419" y="82"/>
                  </a:cubicBezTo>
                  <a:close/>
                  <a:moveTo>
                    <a:pt x="123" y="86"/>
                  </a:moveTo>
                  <a:cubicBezTo>
                    <a:pt x="121" y="86"/>
                    <a:pt x="121" y="85"/>
                    <a:pt x="119" y="85"/>
                  </a:cubicBezTo>
                  <a:cubicBezTo>
                    <a:pt x="118" y="90"/>
                    <a:pt x="123" y="95"/>
                    <a:pt x="127" y="92"/>
                  </a:cubicBezTo>
                  <a:cubicBezTo>
                    <a:pt x="126" y="91"/>
                    <a:pt x="125" y="90"/>
                    <a:pt x="125" y="88"/>
                  </a:cubicBezTo>
                  <a:cubicBezTo>
                    <a:pt x="124" y="88"/>
                    <a:pt x="124" y="87"/>
                    <a:pt x="123" y="86"/>
                  </a:cubicBezTo>
                  <a:close/>
                  <a:moveTo>
                    <a:pt x="367" y="92"/>
                  </a:moveTo>
                  <a:cubicBezTo>
                    <a:pt x="368" y="91"/>
                    <a:pt x="368" y="91"/>
                    <a:pt x="367" y="90"/>
                  </a:cubicBezTo>
                  <a:cubicBezTo>
                    <a:pt x="366" y="91"/>
                    <a:pt x="366" y="92"/>
                    <a:pt x="367" y="92"/>
                  </a:cubicBezTo>
                  <a:close/>
                  <a:moveTo>
                    <a:pt x="49" y="101"/>
                  </a:moveTo>
                  <a:cubicBezTo>
                    <a:pt x="48" y="100"/>
                    <a:pt x="49" y="99"/>
                    <a:pt x="48" y="99"/>
                  </a:cubicBezTo>
                  <a:cubicBezTo>
                    <a:pt x="48" y="99"/>
                    <a:pt x="48" y="100"/>
                    <a:pt x="48" y="99"/>
                  </a:cubicBezTo>
                  <a:cubicBezTo>
                    <a:pt x="48" y="99"/>
                    <a:pt x="48" y="99"/>
                    <a:pt x="47" y="99"/>
                  </a:cubicBezTo>
                  <a:cubicBezTo>
                    <a:pt x="47" y="100"/>
                    <a:pt x="47" y="100"/>
                    <a:pt x="47" y="101"/>
                  </a:cubicBezTo>
                  <a:cubicBezTo>
                    <a:pt x="48" y="101"/>
                    <a:pt x="48" y="100"/>
                    <a:pt x="49" y="101"/>
                  </a:cubicBezTo>
                  <a:close/>
                  <a:moveTo>
                    <a:pt x="49" y="102"/>
                  </a:moveTo>
                  <a:cubicBezTo>
                    <a:pt x="51" y="102"/>
                    <a:pt x="51" y="101"/>
                    <a:pt x="51" y="100"/>
                  </a:cubicBezTo>
                  <a:cubicBezTo>
                    <a:pt x="50" y="100"/>
                    <a:pt x="49" y="100"/>
                    <a:pt x="49" y="102"/>
                  </a:cubicBezTo>
                  <a:close/>
                  <a:moveTo>
                    <a:pt x="65" y="110"/>
                  </a:moveTo>
                  <a:cubicBezTo>
                    <a:pt x="64" y="110"/>
                    <a:pt x="63" y="110"/>
                    <a:pt x="62" y="111"/>
                  </a:cubicBezTo>
                  <a:cubicBezTo>
                    <a:pt x="63" y="112"/>
                    <a:pt x="64" y="113"/>
                    <a:pt x="65" y="112"/>
                  </a:cubicBezTo>
                  <a:cubicBezTo>
                    <a:pt x="65" y="111"/>
                    <a:pt x="65" y="111"/>
                    <a:pt x="65" y="110"/>
                  </a:cubicBezTo>
                  <a:close/>
                  <a:moveTo>
                    <a:pt x="48" y="111"/>
                  </a:moveTo>
                  <a:cubicBezTo>
                    <a:pt x="47" y="112"/>
                    <a:pt x="47" y="112"/>
                    <a:pt x="47" y="113"/>
                  </a:cubicBezTo>
                  <a:cubicBezTo>
                    <a:pt x="48" y="113"/>
                    <a:pt x="48" y="113"/>
                    <a:pt x="48" y="113"/>
                  </a:cubicBezTo>
                  <a:cubicBezTo>
                    <a:pt x="48" y="112"/>
                    <a:pt x="48" y="111"/>
                    <a:pt x="48" y="111"/>
                  </a:cubicBezTo>
                  <a:close/>
                  <a:moveTo>
                    <a:pt x="326" y="113"/>
                  </a:moveTo>
                  <a:cubicBezTo>
                    <a:pt x="326" y="114"/>
                    <a:pt x="327" y="113"/>
                    <a:pt x="328" y="113"/>
                  </a:cubicBezTo>
                  <a:cubicBezTo>
                    <a:pt x="327" y="112"/>
                    <a:pt x="326" y="112"/>
                    <a:pt x="326" y="113"/>
                  </a:cubicBezTo>
                  <a:close/>
                  <a:moveTo>
                    <a:pt x="355" y="114"/>
                  </a:moveTo>
                  <a:cubicBezTo>
                    <a:pt x="356" y="115"/>
                    <a:pt x="357" y="115"/>
                    <a:pt x="357" y="114"/>
                  </a:cubicBezTo>
                  <a:cubicBezTo>
                    <a:pt x="357" y="114"/>
                    <a:pt x="356" y="114"/>
                    <a:pt x="356" y="113"/>
                  </a:cubicBezTo>
                  <a:cubicBezTo>
                    <a:pt x="356" y="113"/>
                    <a:pt x="355" y="114"/>
                    <a:pt x="355" y="114"/>
                  </a:cubicBezTo>
                  <a:close/>
                  <a:moveTo>
                    <a:pt x="386" y="116"/>
                  </a:moveTo>
                  <a:cubicBezTo>
                    <a:pt x="387" y="115"/>
                    <a:pt x="386" y="113"/>
                    <a:pt x="385" y="114"/>
                  </a:cubicBezTo>
                  <a:cubicBezTo>
                    <a:pt x="385" y="114"/>
                    <a:pt x="385" y="116"/>
                    <a:pt x="386" y="116"/>
                  </a:cubicBezTo>
                  <a:close/>
                  <a:moveTo>
                    <a:pt x="62" y="118"/>
                  </a:moveTo>
                  <a:cubicBezTo>
                    <a:pt x="61" y="118"/>
                    <a:pt x="61" y="118"/>
                    <a:pt x="61" y="119"/>
                  </a:cubicBezTo>
                  <a:cubicBezTo>
                    <a:pt x="62" y="120"/>
                    <a:pt x="61" y="118"/>
                    <a:pt x="62" y="118"/>
                  </a:cubicBezTo>
                  <a:close/>
                  <a:moveTo>
                    <a:pt x="375" y="120"/>
                  </a:moveTo>
                  <a:cubicBezTo>
                    <a:pt x="374" y="119"/>
                    <a:pt x="373" y="120"/>
                    <a:pt x="372" y="120"/>
                  </a:cubicBezTo>
                  <a:cubicBezTo>
                    <a:pt x="372" y="121"/>
                    <a:pt x="374" y="121"/>
                    <a:pt x="375" y="120"/>
                  </a:cubicBezTo>
                  <a:close/>
                  <a:moveTo>
                    <a:pt x="424" y="124"/>
                  </a:moveTo>
                  <a:cubicBezTo>
                    <a:pt x="423" y="123"/>
                    <a:pt x="424" y="121"/>
                    <a:pt x="423" y="122"/>
                  </a:cubicBezTo>
                  <a:cubicBezTo>
                    <a:pt x="423" y="123"/>
                    <a:pt x="421" y="122"/>
                    <a:pt x="422" y="123"/>
                  </a:cubicBezTo>
                  <a:cubicBezTo>
                    <a:pt x="422" y="124"/>
                    <a:pt x="423" y="124"/>
                    <a:pt x="424" y="124"/>
                  </a:cubicBezTo>
                  <a:close/>
                  <a:moveTo>
                    <a:pt x="559" y="125"/>
                  </a:moveTo>
                  <a:cubicBezTo>
                    <a:pt x="558" y="124"/>
                    <a:pt x="558" y="123"/>
                    <a:pt x="557" y="123"/>
                  </a:cubicBezTo>
                  <a:cubicBezTo>
                    <a:pt x="557" y="123"/>
                    <a:pt x="557" y="123"/>
                    <a:pt x="557" y="124"/>
                  </a:cubicBezTo>
                  <a:cubicBezTo>
                    <a:pt x="558" y="124"/>
                    <a:pt x="558" y="125"/>
                    <a:pt x="559" y="125"/>
                  </a:cubicBezTo>
                  <a:close/>
                  <a:moveTo>
                    <a:pt x="84" y="126"/>
                  </a:moveTo>
                  <a:cubicBezTo>
                    <a:pt x="84" y="125"/>
                    <a:pt x="84" y="125"/>
                    <a:pt x="83" y="124"/>
                  </a:cubicBezTo>
                  <a:cubicBezTo>
                    <a:pt x="83" y="124"/>
                    <a:pt x="83" y="125"/>
                    <a:pt x="83" y="124"/>
                  </a:cubicBezTo>
                  <a:cubicBezTo>
                    <a:pt x="83" y="125"/>
                    <a:pt x="83" y="125"/>
                    <a:pt x="84" y="126"/>
                  </a:cubicBezTo>
                  <a:close/>
                  <a:moveTo>
                    <a:pt x="88" y="125"/>
                  </a:moveTo>
                  <a:cubicBezTo>
                    <a:pt x="87" y="125"/>
                    <a:pt x="87" y="125"/>
                    <a:pt x="86" y="126"/>
                  </a:cubicBezTo>
                  <a:cubicBezTo>
                    <a:pt x="87" y="126"/>
                    <a:pt x="87" y="126"/>
                    <a:pt x="88" y="126"/>
                  </a:cubicBezTo>
                  <a:lnTo>
                    <a:pt x="88" y="125"/>
                  </a:lnTo>
                  <a:close/>
                  <a:moveTo>
                    <a:pt x="480" y="130"/>
                  </a:moveTo>
                  <a:cubicBezTo>
                    <a:pt x="481" y="129"/>
                    <a:pt x="481" y="129"/>
                    <a:pt x="481" y="128"/>
                  </a:cubicBezTo>
                  <a:cubicBezTo>
                    <a:pt x="481" y="127"/>
                    <a:pt x="480" y="127"/>
                    <a:pt x="479" y="127"/>
                  </a:cubicBezTo>
                  <a:cubicBezTo>
                    <a:pt x="478" y="128"/>
                    <a:pt x="478" y="130"/>
                    <a:pt x="480" y="130"/>
                  </a:cubicBezTo>
                  <a:close/>
                  <a:moveTo>
                    <a:pt x="556" y="128"/>
                  </a:moveTo>
                  <a:cubicBezTo>
                    <a:pt x="555" y="127"/>
                    <a:pt x="555" y="127"/>
                    <a:pt x="554" y="127"/>
                  </a:cubicBezTo>
                  <a:cubicBezTo>
                    <a:pt x="554" y="127"/>
                    <a:pt x="556" y="128"/>
                    <a:pt x="556" y="128"/>
                  </a:cubicBezTo>
                  <a:close/>
                  <a:moveTo>
                    <a:pt x="122" y="129"/>
                  </a:moveTo>
                  <a:cubicBezTo>
                    <a:pt x="122" y="130"/>
                    <a:pt x="122" y="131"/>
                    <a:pt x="123" y="131"/>
                  </a:cubicBezTo>
                  <a:cubicBezTo>
                    <a:pt x="123" y="130"/>
                    <a:pt x="123" y="129"/>
                    <a:pt x="122" y="129"/>
                  </a:cubicBezTo>
                  <a:close/>
                  <a:moveTo>
                    <a:pt x="557" y="131"/>
                  </a:moveTo>
                  <a:cubicBezTo>
                    <a:pt x="558" y="130"/>
                    <a:pt x="557" y="129"/>
                    <a:pt x="556" y="130"/>
                  </a:cubicBezTo>
                  <a:cubicBezTo>
                    <a:pt x="557" y="130"/>
                    <a:pt x="557" y="131"/>
                    <a:pt x="557" y="131"/>
                  </a:cubicBezTo>
                  <a:close/>
                  <a:moveTo>
                    <a:pt x="22" y="130"/>
                  </a:moveTo>
                  <a:cubicBezTo>
                    <a:pt x="22" y="131"/>
                    <a:pt x="22" y="132"/>
                    <a:pt x="23" y="131"/>
                  </a:cubicBezTo>
                  <a:cubicBezTo>
                    <a:pt x="23" y="130"/>
                    <a:pt x="23" y="131"/>
                    <a:pt x="22" y="130"/>
                  </a:cubicBezTo>
                  <a:close/>
                  <a:moveTo>
                    <a:pt x="66" y="133"/>
                  </a:moveTo>
                  <a:cubicBezTo>
                    <a:pt x="66" y="134"/>
                    <a:pt x="66" y="135"/>
                    <a:pt x="67" y="135"/>
                  </a:cubicBezTo>
                  <a:cubicBezTo>
                    <a:pt x="67" y="134"/>
                    <a:pt x="67" y="133"/>
                    <a:pt x="66" y="133"/>
                  </a:cubicBezTo>
                  <a:close/>
                  <a:moveTo>
                    <a:pt x="75" y="140"/>
                  </a:moveTo>
                  <a:cubicBezTo>
                    <a:pt x="76" y="140"/>
                    <a:pt x="76" y="137"/>
                    <a:pt x="77" y="138"/>
                  </a:cubicBezTo>
                  <a:cubicBezTo>
                    <a:pt x="77" y="139"/>
                    <a:pt x="78" y="138"/>
                    <a:pt x="79" y="139"/>
                  </a:cubicBezTo>
                  <a:cubicBezTo>
                    <a:pt x="78" y="137"/>
                    <a:pt x="80" y="135"/>
                    <a:pt x="80" y="134"/>
                  </a:cubicBezTo>
                  <a:cubicBezTo>
                    <a:pt x="79" y="133"/>
                    <a:pt x="79" y="134"/>
                    <a:pt x="79" y="135"/>
                  </a:cubicBezTo>
                  <a:cubicBezTo>
                    <a:pt x="77" y="134"/>
                    <a:pt x="77" y="134"/>
                    <a:pt x="76" y="135"/>
                  </a:cubicBezTo>
                  <a:cubicBezTo>
                    <a:pt x="75" y="134"/>
                    <a:pt x="75" y="133"/>
                    <a:pt x="74" y="133"/>
                  </a:cubicBezTo>
                  <a:cubicBezTo>
                    <a:pt x="74" y="135"/>
                    <a:pt x="71" y="134"/>
                    <a:pt x="71" y="137"/>
                  </a:cubicBezTo>
                  <a:cubicBezTo>
                    <a:pt x="73" y="138"/>
                    <a:pt x="74" y="138"/>
                    <a:pt x="75" y="138"/>
                  </a:cubicBezTo>
                  <a:cubicBezTo>
                    <a:pt x="74" y="138"/>
                    <a:pt x="75" y="139"/>
                    <a:pt x="75" y="140"/>
                  </a:cubicBezTo>
                  <a:close/>
                  <a:moveTo>
                    <a:pt x="118" y="134"/>
                  </a:moveTo>
                  <a:cubicBezTo>
                    <a:pt x="119" y="134"/>
                    <a:pt x="120" y="134"/>
                    <a:pt x="120" y="135"/>
                  </a:cubicBezTo>
                  <a:cubicBezTo>
                    <a:pt x="121" y="133"/>
                    <a:pt x="120" y="133"/>
                    <a:pt x="118" y="133"/>
                  </a:cubicBezTo>
                  <a:lnTo>
                    <a:pt x="118" y="134"/>
                  </a:lnTo>
                  <a:close/>
                  <a:moveTo>
                    <a:pt x="84" y="135"/>
                  </a:move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2" y="134"/>
                  </a:cubicBezTo>
                  <a:cubicBezTo>
                    <a:pt x="82" y="135"/>
                    <a:pt x="83" y="136"/>
                    <a:pt x="84" y="135"/>
                  </a:cubicBezTo>
                  <a:close/>
                  <a:moveTo>
                    <a:pt x="502" y="134"/>
                  </a:moveTo>
                  <a:cubicBezTo>
                    <a:pt x="501" y="134"/>
                    <a:pt x="500" y="135"/>
                    <a:pt x="499" y="134"/>
                  </a:cubicBezTo>
                  <a:cubicBezTo>
                    <a:pt x="499" y="135"/>
                    <a:pt x="502" y="135"/>
                    <a:pt x="502" y="134"/>
                  </a:cubicBezTo>
                  <a:close/>
                  <a:moveTo>
                    <a:pt x="454" y="136"/>
                  </a:moveTo>
                  <a:cubicBezTo>
                    <a:pt x="453" y="135"/>
                    <a:pt x="454" y="136"/>
                    <a:pt x="453" y="136"/>
                  </a:cubicBezTo>
                  <a:cubicBezTo>
                    <a:pt x="453" y="137"/>
                    <a:pt x="454" y="137"/>
                    <a:pt x="454" y="136"/>
                  </a:cubicBezTo>
                  <a:close/>
                  <a:moveTo>
                    <a:pt x="142" y="138"/>
                  </a:moveTo>
                  <a:cubicBezTo>
                    <a:pt x="142" y="139"/>
                    <a:pt x="143" y="139"/>
                    <a:pt x="144" y="139"/>
                  </a:cubicBezTo>
                  <a:cubicBezTo>
                    <a:pt x="144" y="138"/>
                    <a:pt x="143" y="137"/>
                    <a:pt x="142" y="138"/>
                  </a:cubicBezTo>
                  <a:close/>
                  <a:moveTo>
                    <a:pt x="108" y="142"/>
                  </a:moveTo>
                  <a:cubicBezTo>
                    <a:pt x="109" y="142"/>
                    <a:pt x="109" y="144"/>
                    <a:pt x="110" y="143"/>
                  </a:cubicBezTo>
                  <a:cubicBezTo>
                    <a:pt x="111" y="143"/>
                    <a:pt x="111" y="143"/>
                    <a:pt x="112" y="143"/>
                  </a:cubicBezTo>
                  <a:cubicBezTo>
                    <a:pt x="111" y="141"/>
                    <a:pt x="112" y="141"/>
                    <a:pt x="112" y="140"/>
                  </a:cubicBezTo>
                  <a:cubicBezTo>
                    <a:pt x="112" y="140"/>
                    <a:pt x="112" y="138"/>
                    <a:pt x="111" y="139"/>
                  </a:cubicBezTo>
                  <a:cubicBezTo>
                    <a:pt x="112" y="140"/>
                    <a:pt x="107" y="139"/>
                    <a:pt x="108" y="142"/>
                  </a:cubicBezTo>
                  <a:close/>
                  <a:moveTo>
                    <a:pt x="135" y="141"/>
                  </a:moveTo>
                  <a:cubicBezTo>
                    <a:pt x="135" y="140"/>
                    <a:pt x="134" y="140"/>
                    <a:pt x="134" y="140"/>
                  </a:cubicBezTo>
                  <a:cubicBezTo>
                    <a:pt x="134" y="140"/>
                    <a:pt x="134" y="141"/>
                    <a:pt x="135" y="141"/>
                  </a:cubicBezTo>
                  <a:close/>
                  <a:moveTo>
                    <a:pt x="85" y="141"/>
                  </a:moveTo>
                  <a:cubicBezTo>
                    <a:pt x="84" y="140"/>
                    <a:pt x="81" y="139"/>
                    <a:pt x="81" y="141"/>
                  </a:cubicBezTo>
                  <a:cubicBezTo>
                    <a:pt x="81" y="142"/>
                    <a:pt x="85" y="142"/>
                    <a:pt x="85" y="141"/>
                  </a:cubicBezTo>
                  <a:close/>
                  <a:moveTo>
                    <a:pt x="360" y="143"/>
                  </a:moveTo>
                  <a:cubicBezTo>
                    <a:pt x="360" y="142"/>
                    <a:pt x="360" y="142"/>
                    <a:pt x="360" y="142"/>
                  </a:cubicBezTo>
                  <a:cubicBezTo>
                    <a:pt x="360" y="142"/>
                    <a:pt x="360" y="142"/>
                    <a:pt x="360" y="142"/>
                  </a:cubicBezTo>
                  <a:cubicBezTo>
                    <a:pt x="360" y="142"/>
                    <a:pt x="360" y="143"/>
                    <a:pt x="360" y="143"/>
                  </a:cubicBezTo>
                  <a:close/>
                  <a:moveTo>
                    <a:pt x="16" y="143"/>
                  </a:moveTo>
                  <a:cubicBezTo>
                    <a:pt x="16" y="143"/>
                    <a:pt x="15" y="143"/>
                    <a:pt x="15" y="144"/>
                  </a:cubicBezTo>
                  <a:cubicBezTo>
                    <a:pt x="16" y="144"/>
                    <a:pt x="16" y="145"/>
                    <a:pt x="17" y="145"/>
                  </a:cubicBezTo>
                  <a:cubicBezTo>
                    <a:pt x="17" y="144"/>
                    <a:pt x="17" y="143"/>
                    <a:pt x="16" y="143"/>
                  </a:cubicBezTo>
                  <a:close/>
                  <a:moveTo>
                    <a:pt x="102" y="147"/>
                  </a:moveTo>
                  <a:cubicBezTo>
                    <a:pt x="103" y="147"/>
                    <a:pt x="104" y="147"/>
                    <a:pt x="104" y="146"/>
                  </a:cubicBezTo>
                  <a:cubicBezTo>
                    <a:pt x="104" y="146"/>
                    <a:pt x="103" y="145"/>
                    <a:pt x="103" y="145"/>
                  </a:cubicBezTo>
                  <a:cubicBezTo>
                    <a:pt x="103" y="146"/>
                    <a:pt x="102" y="146"/>
                    <a:pt x="102" y="147"/>
                  </a:cubicBezTo>
                  <a:close/>
                  <a:moveTo>
                    <a:pt x="544" y="147"/>
                  </a:moveTo>
                  <a:cubicBezTo>
                    <a:pt x="543" y="147"/>
                    <a:pt x="543" y="148"/>
                    <a:pt x="542" y="147"/>
                  </a:cubicBezTo>
                  <a:cubicBezTo>
                    <a:pt x="541" y="148"/>
                    <a:pt x="541" y="148"/>
                    <a:pt x="541" y="150"/>
                  </a:cubicBezTo>
                  <a:cubicBezTo>
                    <a:pt x="542" y="150"/>
                    <a:pt x="543" y="148"/>
                    <a:pt x="544" y="150"/>
                  </a:cubicBezTo>
                  <a:cubicBezTo>
                    <a:pt x="544" y="149"/>
                    <a:pt x="544" y="150"/>
                    <a:pt x="544" y="150"/>
                  </a:cubicBezTo>
                  <a:cubicBezTo>
                    <a:pt x="544" y="148"/>
                    <a:pt x="545" y="149"/>
                    <a:pt x="545" y="149"/>
                  </a:cubicBezTo>
                  <a:cubicBezTo>
                    <a:pt x="544" y="149"/>
                    <a:pt x="545" y="147"/>
                    <a:pt x="544" y="147"/>
                  </a:cubicBezTo>
                  <a:close/>
                  <a:moveTo>
                    <a:pt x="107" y="151"/>
                  </a:moveTo>
                  <a:cubicBezTo>
                    <a:pt x="111" y="152"/>
                    <a:pt x="115" y="149"/>
                    <a:pt x="119" y="151"/>
                  </a:cubicBezTo>
                  <a:cubicBezTo>
                    <a:pt x="120" y="150"/>
                    <a:pt x="121" y="150"/>
                    <a:pt x="123" y="149"/>
                  </a:cubicBezTo>
                  <a:cubicBezTo>
                    <a:pt x="123" y="148"/>
                    <a:pt x="122" y="147"/>
                    <a:pt x="121" y="147"/>
                  </a:cubicBezTo>
                  <a:cubicBezTo>
                    <a:pt x="121" y="148"/>
                    <a:pt x="120" y="148"/>
                    <a:pt x="120" y="149"/>
                  </a:cubicBezTo>
                  <a:cubicBezTo>
                    <a:pt x="118" y="147"/>
                    <a:pt x="116" y="150"/>
                    <a:pt x="115" y="149"/>
                  </a:cubicBezTo>
                  <a:cubicBezTo>
                    <a:pt x="113" y="150"/>
                    <a:pt x="111" y="150"/>
                    <a:pt x="110" y="148"/>
                  </a:cubicBezTo>
                  <a:cubicBezTo>
                    <a:pt x="108" y="148"/>
                    <a:pt x="107" y="149"/>
                    <a:pt x="107" y="151"/>
                  </a:cubicBezTo>
                  <a:close/>
                  <a:moveTo>
                    <a:pt x="24" y="149"/>
                  </a:moveTo>
                  <a:cubicBezTo>
                    <a:pt x="24" y="150"/>
                    <a:pt x="23" y="149"/>
                    <a:pt x="23" y="150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5" y="151"/>
                    <a:pt x="25" y="152"/>
                    <a:pt x="27" y="152"/>
                  </a:cubicBezTo>
                  <a:cubicBezTo>
                    <a:pt x="27" y="151"/>
                    <a:pt x="28" y="150"/>
                    <a:pt x="29" y="150"/>
                  </a:cubicBezTo>
                  <a:cubicBezTo>
                    <a:pt x="28" y="148"/>
                    <a:pt x="26" y="150"/>
                    <a:pt x="24" y="149"/>
                  </a:cubicBezTo>
                  <a:close/>
                  <a:moveTo>
                    <a:pt x="100" y="149"/>
                  </a:moveTo>
                  <a:cubicBezTo>
                    <a:pt x="99" y="150"/>
                    <a:pt x="97" y="150"/>
                    <a:pt x="96" y="151"/>
                  </a:cubicBezTo>
                  <a:cubicBezTo>
                    <a:pt x="97" y="152"/>
                    <a:pt x="97" y="152"/>
                    <a:pt x="98" y="152"/>
                  </a:cubicBezTo>
                  <a:cubicBezTo>
                    <a:pt x="98" y="152"/>
                    <a:pt x="99" y="152"/>
                    <a:pt x="99" y="151"/>
                  </a:cubicBezTo>
                  <a:cubicBezTo>
                    <a:pt x="99" y="152"/>
                    <a:pt x="99" y="152"/>
                    <a:pt x="100" y="152"/>
                  </a:cubicBezTo>
                  <a:cubicBezTo>
                    <a:pt x="99" y="152"/>
                    <a:pt x="99" y="152"/>
                    <a:pt x="99" y="153"/>
                  </a:cubicBezTo>
                  <a:cubicBezTo>
                    <a:pt x="100" y="152"/>
                    <a:pt x="102" y="151"/>
                    <a:pt x="102" y="150"/>
                  </a:cubicBezTo>
                  <a:cubicBezTo>
                    <a:pt x="101" y="150"/>
                    <a:pt x="101" y="149"/>
                    <a:pt x="100" y="149"/>
                  </a:cubicBezTo>
                  <a:close/>
                  <a:moveTo>
                    <a:pt x="24" y="154"/>
                  </a:moveTo>
                  <a:cubicBezTo>
                    <a:pt x="25" y="154"/>
                    <a:pt x="26" y="154"/>
                    <a:pt x="27" y="153"/>
                  </a:cubicBezTo>
                  <a:cubicBezTo>
                    <a:pt x="27" y="152"/>
                    <a:pt x="24" y="152"/>
                    <a:pt x="24" y="154"/>
                  </a:cubicBezTo>
                  <a:close/>
                  <a:moveTo>
                    <a:pt x="128" y="152"/>
                  </a:moveTo>
                  <a:cubicBezTo>
                    <a:pt x="128" y="153"/>
                    <a:pt x="127" y="152"/>
                    <a:pt x="127" y="152"/>
                  </a:cubicBezTo>
                  <a:cubicBezTo>
                    <a:pt x="126" y="153"/>
                    <a:pt x="128" y="153"/>
                    <a:pt x="128" y="153"/>
                  </a:cubicBezTo>
                  <a:cubicBezTo>
                    <a:pt x="128" y="153"/>
                    <a:pt x="128" y="153"/>
                    <a:pt x="128" y="152"/>
                  </a:cubicBezTo>
                  <a:close/>
                  <a:moveTo>
                    <a:pt x="519" y="156"/>
                  </a:moveTo>
                  <a:cubicBezTo>
                    <a:pt x="516" y="157"/>
                    <a:pt x="514" y="156"/>
                    <a:pt x="513" y="158"/>
                  </a:cubicBezTo>
                  <a:cubicBezTo>
                    <a:pt x="516" y="159"/>
                    <a:pt x="519" y="160"/>
                    <a:pt x="522" y="158"/>
                  </a:cubicBezTo>
                  <a:cubicBezTo>
                    <a:pt x="522" y="157"/>
                    <a:pt x="522" y="157"/>
                    <a:pt x="521" y="156"/>
                  </a:cubicBezTo>
                  <a:cubicBezTo>
                    <a:pt x="520" y="157"/>
                    <a:pt x="520" y="156"/>
                    <a:pt x="519" y="156"/>
                  </a:cubicBezTo>
                  <a:close/>
                  <a:moveTo>
                    <a:pt x="95" y="159"/>
                  </a:moveTo>
                  <a:cubicBezTo>
                    <a:pt x="95" y="158"/>
                    <a:pt x="95" y="157"/>
                    <a:pt x="95" y="157"/>
                  </a:cubicBezTo>
                  <a:cubicBezTo>
                    <a:pt x="94" y="157"/>
                    <a:pt x="94" y="158"/>
                    <a:pt x="94" y="159"/>
                  </a:cubicBezTo>
                  <a:cubicBezTo>
                    <a:pt x="95" y="159"/>
                    <a:pt x="95" y="159"/>
                    <a:pt x="95" y="159"/>
                  </a:cubicBezTo>
                  <a:close/>
                  <a:moveTo>
                    <a:pt x="119" y="159"/>
                  </a:moveTo>
                  <a:cubicBezTo>
                    <a:pt x="119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8"/>
                  </a:cubicBezTo>
                  <a:cubicBezTo>
                    <a:pt x="120" y="158"/>
                    <a:pt x="119" y="158"/>
                    <a:pt x="119" y="159"/>
                  </a:cubicBezTo>
                  <a:close/>
                  <a:moveTo>
                    <a:pt x="515" y="160"/>
                  </a:moveTo>
                  <a:cubicBezTo>
                    <a:pt x="515" y="160"/>
                    <a:pt x="514" y="160"/>
                    <a:pt x="514" y="160"/>
                  </a:cubicBezTo>
                  <a:cubicBezTo>
                    <a:pt x="514" y="161"/>
                    <a:pt x="514" y="162"/>
                    <a:pt x="514" y="163"/>
                  </a:cubicBezTo>
                  <a:cubicBezTo>
                    <a:pt x="515" y="162"/>
                    <a:pt x="516" y="162"/>
                    <a:pt x="516" y="161"/>
                  </a:cubicBezTo>
                  <a:cubicBezTo>
                    <a:pt x="515" y="161"/>
                    <a:pt x="516" y="160"/>
                    <a:pt x="515" y="160"/>
                  </a:cubicBezTo>
                  <a:close/>
                  <a:moveTo>
                    <a:pt x="40" y="167"/>
                  </a:moveTo>
                  <a:cubicBezTo>
                    <a:pt x="40" y="168"/>
                    <a:pt x="41" y="168"/>
                    <a:pt x="41" y="168"/>
                  </a:cubicBezTo>
                  <a:cubicBezTo>
                    <a:pt x="42" y="167"/>
                    <a:pt x="41" y="167"/>
                    <a:pt x="40" y="167"/>
                  </a:cubicBezTo>
                  <a:close/>
                  <a:moveTo>
                    <a:pt x="103" y="170"/>
                  </a:moveTo>
                  <a:cubicBezTo>
                    <a:pt x="103" y="170"/>
                    <a:pt x="103" y="170"/>
                    <a:pt x="102" y="170"/>
                  </a:cubicBezTo>
                  <a:cubicBezTo>
                    <a:pt x="102" y="170"/>
                    <a:pt x="103" y="170"/>
                    <a:pt x="103" y="170"/>
                  </a:cubicBezTo>
                  <a:close/>
                  <a:moveTo>
                    <a:pt x="91" y="174"/>
                  </a:moveTo>
                  <a:cubicBezTo>
                    <a:pt x="92" y="174"/>
                    <a:pt x="92" y="174"/>
                    <a:pt x="92" y="174"/>
                  </a:cubicBezTo>
                  <a:cubicBezTo>
                    <a:pt x="92" y="173"/>
                    <a:pt x="91" y="173"/>
                    <a:pt x="91" y="174"/>
                  </a:cubicBezTo>
                  <a:close/>
                  <a:moveTo>
                    <a:pt x="552" y="178"/>
                  </a:moveTo>
                  <a:cubicBezTo>
                    <a:pt x="552" y="177"/>
                    <a:pt x="553" y="175"/>
                    <a:pt x="552" y="175"/>
                  </a:cubicBezTo>
                  <a:cubicBezTo>
                    <a:pt x="550" y="175"/>
                    <a:pt x="551" y="177"/>
                    <a:pt x="552" y="178"/>
                  </a:cubicBezTo>
                  <a:close/>
                  <a:moveTo>
                    <a:pt x="49" y="175"/>
                  </a:moveTo>
                  <a:cubicBezTo>
                    <a:pt x="49" y="176"/>
                    <a:pt x="49" y="177"/>
                    <a:pt x="49" y="178"/>
                  </a:cubicBezTo>
                  <a:cubicBezTo>
                    <a:pt x="49" y="177"/>
                    <a:pt x="49" y="178"/>
                    <a:pt x="50" y="178"/>
                  </a:cubicBezTo>
                  <a:cubicBezTo>
                    <a:pt x="50" y="177"/>
                    <a:pt x="51" y="177"/>
                    <a:pt x="51" y="177"/>
                  </a:cubicBezTo>
                  <a:cubicBezTo>
                    <a:pt x="49" y="177"/>
                    <a:pt x="51" y="175"/>
                    <a:pt x="49" y="175"/>
                  </a:cubicBezTo>
                  <a:close/>
                  <a:moveTo>
                    <a:pt x="97" y="185"/>
                  </a:moveTo>
                  <a:cubicBezTo>
                    <a:pt x="97" y="186"/>
                    <a:pt x="99" y="185"/>
                    <a:pt x="98" y="184"/>
                  </a:cubicBezTo>
                  <a:cubicBezTo>
                    <a:pt x="98" y="185"/>
                    <a:pt x="97" y="185"/>
                    <a:pt x="97" y="185"/>
                  </a:cubicBezTo>
                  <a:close/>
                  <a:moveTo>
                    <a:pt x="90" y="187"/>
                  </a:moveTo>
                  <a:cubicBezTo>
                    <a:pt x="89" y="188"/>
                    <a:pt x="88" y="189"/>
                    <a:pt x="90" y="190"/>
                  </a:cubicBezTo>
                  <a:cubicBezTo>
                    <a:pt x="91" y="189"/>
                    <a:pt x="92" y="189"/>
                    <a:pt x="93" y="189"/>
                  </a:cubicBezTo>
                  <a:cubicBezTo>
                    <a:pt x="93" y="186"/>
                    <a:pt x="91" y="188"/>
                    <a:pt x="90" y="187"/>
                  </a:cubicBezTo>
                  <a:close/>
                  <a:moveTo>
                    <a:pt x="422" y="190"/>
                  </a:moveTo>
                  <a:cubicBezTo>
                    <a:pt x="422" y="190"/>
                    <a:pt x="422" y="192"/>
                    <a:pt x="422" y="192"/>
                  </a:cubicBezTo>
                  <a:cubicBezTo>
                    <a:pt x="424" y="192"/>
                    <a:pt x="424" y="191"/>
                    <a:pt x="424" y="191"/>
                  </a:cubicBezTo>
                  <a:cubicBezTo>
                    <a:pt x="424" y="190"/>
                    <a:pt x="424" y="190"/>
                    <a:pt x="422" y="190"/>
                  </a:cubicBezTo>
                  <a:close/>
                  <a:moveTo>
                    <a:pt x="91" y="192"/>
                  </a:moveTo>
                  <a:cubicBezTo>
                    <a:pt x="89" y="191"/>
                    <a:pt x="88" y="191"/>
                    <a:pt x="88" y="193"/>
                  </a:cubicBezTo>
                  <a:cubicBezTo>
                    <a:pt x="89" y="193"/>
                    <a:pt x="91" y="193"/>
                    <a:pt x="91" y="192"/>
                  </a:cubicBezTo>
                  <a:close/>
                  <a:moveTo>
                    <a:pt x="83" y="197"/>
                  </a:moveTo>
                  <a:cubicBezTo>
                    <a:pt x="84" y="198"/>
                    <a:pt x="87" y="197"/>
                    <a:pt x="87" y="195"/>
                  </a:cubicBezTo>
                  <a:cubicBezTo>
                    <a:pt x="85" y="194"/>
                    <a:pt x="83" y="195"/>
                    <a:pt x="83" y="197"/>
                  </a:cubicBezTo>
                  <a:close/>
                  <a:moveTo>
                    <a:pt x="412" y="199"/>
                  </a:moveTo>
                  <a:cubicBezTo>
                    <a:pt x="410" y="201"/>
                    <a:pt x="408" y="200"/>
                    <a:pt x="405" y="201"/>
                  </a:cubicBezTo>
                  <a:cubicBezTo>
                    <a:pt x="403" y="203"/>
                    <a:pt x="401" y="206"/>
                    <a:pt x="401" y="210"/>
                  </a:cubicBezTo>
                  <a:cubicBezTo>
                    <a:pt x="403" y="212"/>
                    <a:pt x="404" y="209"/>
                    <a:pt x="406" y="209"/>
                  </a:cubicBezTo>
                  <a:cubicBezTo>
                    <a:pt x="406" y="208"/>
                    <a:pt x="407" y="208"/>
                    <a:pt x="407" y="208"/>
                  </a:cubicBezTo>
                  <a:cubicBezTo>
                    <a:pt x="410" y="207"/>
                    <a:pt x="410" y="205"/>
                    <a:pt x="412" y="203"/>
                  </a:cubicBezTo>
                  <a:cubicBezTo>
                    <a:pt x="413" y="202"/>
                    <a:pt x="414" y="202"/>
                    <a:pt x="415" y="202"/>
                  </a:cubicBezTo>
                  <a:cubicBezTo>
                    <a:pt x="415" y="200"/>
                    <a:pt x="416" y="200"/>
                    <a:pt x="416" y="199"/>
                  </a:cubicBezTo>
                  <a:cubicBezTo>
                    <a:pt x="414" y="198"/>
                    <a:pt x="413" y="200"/>
                    <a:pt x="412" y="199"/>
                  </a:cubicBezTo>
                  <a:close/>
                  <a:moveTo>
                    <a:pt x="79" y="202"/>
                  </a:moveTo>
                  <a:cubicBezTo>
                    <a:pt x="81" y="203"/>
                    <a:pt x="86" y="203"/>
                    <a:pt x="86" y="200"/>
                  </a:cubicBezTo>
                  <a:cubicBezTo>
                    <a:pt x="85" y="199"/>
                    <a:pt x="84" y="199"/>
                    <a:pt x="82" y="199"/>
                  </a:cubicBezTo>
                  <a:cubicBezTo>
                    <a:pt x="82" y="201"/>
                    <a:pt x="79" y="200"/>
                    <a:pt x="79" y="202"/>
                  </a:cubicBezTo>
                  <a:close/>
                  <a:moveTo>
                    <a:pt x="101" y="204"/>
                  </a:moveTo>
                  <a:cubicBezTo>
                    <a:pt x="98" y="203"/>
                    <a:pt x="98" y="206"/>
                    <a:pt x="100" y="207"/>
                  </a:cubicBezTo>
                  <a:cubicBezTo>
                    <a:pt x="99" y="206"/>
                    <a:pt x="101" y="206"/>
                    <a:pt x="101" y="204"/>
                  </a:cubicBezTo>
                  <a:close/>
                  <a:moveTo>
                    <a:pt x="479" y="216"/>
                  </a:moveTo>
                  <a:cubicBezTo>
                    <a:pt x="479" y="215"/>
                    <a:pt x="478" y="214"/>
                    <a:pt x="478" y="214"/>
                  </a:cubicBezTo>
                  <a:cubicBezTo>
                    <a:pt x="477" y="215"/>
                    <a:pt x="476" y="215"/>
                    <a:pt x="477" y="216"/>
                  </a:cubicBezTo>
                  <a:cubicBezTo>
                    <a:pt x="478" y="216"/>
                    <a:pt x="478" y="216"/>
                    <a:pt x="479" y="216"/>
                  </a:cubicBezTo>
                  <a:close/>
                  <a:moveTo>
                    <a:pt x="445" y="229"/>
                  </a:moveTo>
                  <a:cubicBezTo>
                    <a:pt x="445" y="229"/>
                    <a:pt x="445" y="230"/>
                    <a:pt x="446" y="230"/>
                  </a:cubicBezTo>
                  <a:cubicBezTo>
                    <a:pt x="446" y="229"/>
                    <a:pt x="446" y="228"/>
                    <a:pt x="445" y="228"/>
                  </a:cubicBezTo>
                  <a:cubicBezTo>
                    <a:pt x="445" y="228"/>
                    <a:pt x="444" y="229"/>
                    <a:pt x="445" y="229"/>
                  </a:cubicBezTo>
                  <a:close/>
                  <a:moveTo>
                    <a:pt x="463" y="231"/>
                  </a:moveTo>
                  <a:cubicBezTo>
                    <a:pt x="463" y="232"/>
                    <a:pt x="463" y="232"/>
                    <a:pt x="464" y="232"/>
                  </a:cubicBezTo>
                  <a:cubicBezTo>
                    <a:pt x="465" y="232"/>
                    <a:pt x="463" y="230"/>
                    <a:pt x="463" y="231"/>
                  </a:cubicBezTo>
                  <a:close/>
                  <a:moveTo>
                    <a:pt x="20" y="233"/>
                  </a:moveTo>
                  <a:cubicBezTo>
                    <a:pt x="20" y="233"/>
                    <a:pt x="21" y="233"/>
                    <a:pt x="20" y="232"/>
                  </a:cubicBezTo>
                  <a:cubicBezTo>
                    <a:pt x="20" y="232"/>
                    <a:pt x="20" y="232"/>
                    <a:pt x="20" y="233"/>
                  </a:cubicBezTo>
                  <a:close/>
                  <a:moveTo>
                    <a:pt x="155" y="236"/>
                  </a:moveTo>
                  <a:cubicBezTo>
                    <a:pt x="156" y="235"/>
                    <a:pt x="156" y="235"/>
                    <a:pt x="156" y="234"/>
                  </a:cubicBezTo>
                  <a:cubicBezTo>
                    <a:pt x="155" y="234"/>
                    <a:pt x="155" y="235"/>
                    <a:pt x="155" y="236"/>
                  </a:cubicBezTo>
                  <a:close/>
                  <a:moveTo>
                    <a:pt x="37" y="240"/>
                  </a:moveTo>
                  <a:cubicBezTo>
                    <a:pt x="37" y="240"/>
                    <a:pt x="37" y="241"/>
                    <a:pt x="37" y="241"/>
                  </a:cubicBezTo>
                  <a:cubicBezTo>
                    <a:pt x="38" y="242"/>
                    <a:pt x="38" y="240"/>
                    <a:pt x="37" y="240"/>
                  </a:cubicBezTo>
                  <a:close/>
                  <a:moveTo>
                    <a:pt x="18" y="250"/>
                  </a:moveTo>
                  <a:cubicBezTo>
                    <a:pt x="17" y="250"/>
                    <a:pt x="17" y="250"/>
                    <a:pt x="17" y="250"/>
                  </a:cubicBezTo>
                  <a:cubicBezTo>
                    <a:pt x="17" y="250"/>
                    <a:pt x="17" y="251"/>
                    <a:pt x="18" y="251"/>
                  </a:cubicBezTo>
                  <a:cubicBezTo>
                    <a:pt x="19" y="251"/>
                    <a:pt x="18" y="250"/>
                    <a:pt x="18" y="250"/>
                  </a:cubicBezTo>
                  <a:close/>
                  <a:moveTo>
                    <a:pt x="132" y="267"/>
                  </a:moveTo>
                  <a:cubicBezTo>
                    <a:pt x="133" y="266"/>
                    <a:pt x="134" y="264"/>
                    <a:pt x="135" y="261"/>
                  </a:cubicBezTo>
                  <a:cubicBezTo>
                    <a:pt x="134" y="261"/>
                    <a:pt x="134" y="261"/>
                    <a:pt x="134" y="261"/>
                  </a:cubicBezTo>
                  <a:cubicBezTo>
                    <a:pt x="133" y="263"/>
                    <a:pt x="132" y="266"/>
                    <a:pt x="132" y="267"/>
                  </a:cubicBezTo>
                  <a:close/>
                  <a:moveTo>
                    <a:pt x="213" y="264"/>
                  </a:moveTo>
                  <a:cubicBezTo>
                    <a:pt x="214" y="264"/>
                    <a:pt x="214" y="265"/>
                    <a:pt x="215" y="265"/>
                  </a:cubicBezTo>
                  <a:cubicBezTo>
                    <a:pt x="215" y="264"/>
                    <a:pt x="214" y="263"/>
                    <a:pt x="214" y="262"/>
                  </a:cubicBezTo>
                  <a:cubicBezTo>
                    <a:pt x="214" y="263"/>
                    <a:pt x="213" y="263"/>
                    <a:pt x="213" y="264"/>
                  </a:cubicBezTo>
                  <a:close/>
                  <a:moveTo>
                    <a:pt x="199" y="263"/>
                  </a:moveTo>
                  <a:cubicBezTo>
                    <a:pt x="199" y="264"/>
                    <a:pt x="199" y="265"/>
                    <a:pt x="200" y="265"/>
                  </a:cubicBezTo>
                  <a:cubicBezTo>
                    <a:pt x="200" y="264"/>
                    <a:pt x="200" y="263"/>
                    <a:pt x="199" y="263"/>
                  </a:cubicBezTo>
                  <a:close/>
                  <a:moveTo>
                    <a:pt x="101" y="265"/>
                  </a:moveTo>
                  <a:cubicBezTo>
                    <a:pt x="102" y="265"/>
                    <a:pt x="103" y="266"/>
                    <a:pt x="103" y="265"/>
                  </a:cubicBezTo>
                  <a:cubicBezTo>
                    <a:pt x="104" y="264"/>
                    <a:pt x="101" y="264"/>
                    <a:pt x="101" y="265"/>
                  </a:cubicBezTo>
                  <a:close/>
                  <a:moveTo>
                    <a:pt x="123" y="264"/>
                  </a:moveTo>
                  <a:cubicBezTo>
                    <a:pt x="122" y="265"/>
                    <a:pt x="122" y="266"/>
                    <a:pt x="123" y="266"/>
                  </a:cubicBezTo>
                  <a:cubicBezTo>
                    <a:pt x="123" y="266"/>
                    <a:pt x="124" y="264"/>
                    <a:pt x="123" y="264"/>
                  </a:cubicBezTo>
                  <a:close/>
                  <a:moveTo>
                    <a:pt x="94" y="270"/>
                  </a:moveTo>
                  <a:cubicBezTo>
                    <a:pt x="94" y="270"/>
                    <a:pt x="94" y="271"/>
                    <a:pt x="94" y="271"/>
                  </a:cubicBezTo>
                  <a:cubicBezTo>
                    <a:pt x="95" y="271"/>
                    <a:pt x="95" y="271"/>
                    <a:pt x="95" y="271"/>
                  </a:cubicBezTo>
                  <a:cubicBezTo>
                    <a:pt x="95" y="271"/>
                    <a:pt x="95" y="270"/>
                    <a:pt x="94" y="270"/>
                  </a:cubicBezTo>
                  <a:close/>
                  <a:moveTo>
                    <a:pt x="158" y="271"/>
                  </a:moveTo>
                  <a:cubicBezTo>
                    <a:pt x="158" y="272"/>
                    <a:pt x="157" y="272"/>
                    <a:pt x="158" y="273"/>
                  </a:cubicBezTo>
                  <a:cubicBezTo>
                    <a:pt x="158" y="272"/>
                    <a:pt x="159" y="271"/>
                    <a:pt x="158" y="271"/>
                  </a:cubicBezTo>
                  <a:close/>
                  <a:moveTo>
                    <a:pt x="432" y="272"/>
                  </a:moveTo>
                  <a:cubicBezTo>
                    <a:pt x="432" y="272"/>
                    <a:pt x="432" y="273"/>
                    <a:pt x="432" y="274"/>
                  </a:cubicBezTo>
                  <a:cubicBezTo>
                    <a:pt x="433" y="274"/>
                    <a:pt x="433" y="272"/>
                    <a:pt x="432" y="272"/>
                  </a:cubicBezTo>
                  <a:close/>
                  <a:moveTo>
                    <a:pt x="151" y="275"/>
                  </a:moveTo>
                  <a:cubicBezTo>
                    <a:pt x="151" y="275"/>
                    <a:pt x="151" y="276"/>
                    <a:pt x="151" y="276"/>
                  </a:cubicBezTo>
                  <a:cubicBezTo>
                    <a:pt x="153" y="277"/>
                    <a:pt x="152" y="274"/>
                    <a:pt x="151" y="275"/>
                  </a:cubicBezTo>
                  <a:close/>
                  <a:moveTo>
                    <a:pt x="38" y="275"/>
                  </a:moveTo>
                  <a:cubicBezTo>
                    <a:pt x="38" y="276"/>
                    <a:pt x="38" y="277"/>
                    <a:pt x="39" y="278"/>
                  </a:cubicBezTo>
                  <a:cubicBezTo>
                    <a:pt x="40" y="278"/>
                    <a:pt x="40" y="276"/>
                    <a:pt x="41" y="275"/>
                  </a:cubicBezTo>
                  <a:cubicBezTo>
                    <a:pt x="40" y="275"/>
                    <a:pt x="39" y="275"/>
                    <a:pt x="38" y="275"/>
                  </a:cubicBezTo>
                  <a:close/>
                  <a:moveTo>
                    <a:pt x="237" y="275"/>
                  </a:moveTo>
                  <a:cubicBezTo>
                    <a:pt x="237" y="276"/>
                    <a:pt x="237" y="278"/>
                    <a:pt x="238" y="278"/>
                  </a:cubicBezTo>
                  <a:cubicBezTo>
                    <a:pt x="239" y="277"/>
                    <a:pt x="238" y="276"/>
                    <a:pt x="237" y="275"/>
                  </a:cubicBezTo>
                  <a:close/>
                  <a:moveTo>
                    <a:pt x="207" y="276"/>
                  </a:moveTo>
                  <a:cubicBezTo>
                    <a:pt x="206" y="276"/>
                    <a:pt x="206" y="278"/>
                    <a:pt x="206" y="278"/>
                  </a:cubicBezTo>
                  <a:cubicBezTo>
                    <a:pt x="207" y="278"/>
                    <a:pt x="207" y="277"/>
                    <a:pt x="207" y="276"/>
                  </a:cubicBezTo>
                  <a:close/>
                  <a:moveTo>
                    <a:pt x="130" y="280"/>
                  </a:moveTo>
                  <a:cubicBezTo>
                    <a:pt x="131" y="280"/>
                    <a:pt x="132" y="278"/>
                    <a:pt x="132" y="277"/>
                  </a:cubicBezTo>
                  <a:cubicBezTo>
                    <a:pt x="131" y="278"/>
                    <a:pt x="131" y="279"/>
                    <a:pt x="130" y="280"/>
                  </a:cubicBezTo>
                  <a:close/>
                  <a:moveTo>
                    <a:pt x="155" y="280"/>
                  </a:moveTo>
                  <a:cubicBezTo>
                    <a:pt x="156" y="281"/>
                    <a:pt x="155" y="279"/>
                    <a:pt x="156" y="279"/>
                  </a:cubicBezTo>
                  <a:cubicBezTo>
                    <a:pt x="155" y="279"/>
                    <a:pt x="155" y="280"/>
                    <a:pt x="155" y="280"/>
                  </a:cubicBezTo>
                  <a:close/>
                  <a:moveTo>
                    <a:pt x="233" y="281"/>
                  </a:moveTo>
                  <a:cubicBezTo>
                    <a:pt x="232" y="282"/>
                    <a:pt x="232" y="282"/>
                    <a:pt x="232" y="283"/>
                  </a:cubicBezTo>
                  <a:cubicBezTo>
                    <a:pt x="233" y="282"/>
                    <a:pt x="232" y="284"/>
                    <a:pt x="233" y="283"/>
                  </a:cubicBezTo>
                  <a:cubicBezTo>
                    <a:pt x="233" y="283"/>
                    <a:pt x="234" y="283"/>
                    <a:pt x="234" y="282"/>
                  </a:cubicBezTo>
                  <a:cubicBezTo>
                    <a:pt x="233" y="282"/>
                    <a:pt x="233" y="281"/>
                    <a:pt x="233" y="281"/>
                  </a:cubicBezTo>
                  <a:close/>
                  <a:moveTo>
                    <a:pt x="27" y="282"/>
                  </a:moveTo>
                  <a:cubicBezTo>
                    <a:pt x="27" y="283"/>
                    <a:pt x="27" y="283"/>
                    <a:pt x="28" y="283"/>
                  </a:cubicBezTo>
                  <a:cubicBezTo>
                    <a:pt x="28" y="281"/>
                    <a:pt x="28" y="281"/>
                    <a:pt x="28" y="281"/>
                  </a:cubicBezTo>
                  <a:cubicBezTo>
                    <a:pt x="28" y="281"/>
                    <a:pt x="28" y="282"/>
                    <a:pt x="27" y="282"/>
                  </a:cubicBezTo>
                  <a:close/>
                  <a:moveTo>
                    <a:pt x="345" y="284"/>
                  </a:moveTo>
                  <a:cubicBezTo>
                    <a:pt x="345" y="283"/>
                    <a:pt x="345" y="283"/>
                    <a:pt x="345" y="282"/>
                  </a:cubicBezTo>
                  <a:cubicBezTo>
                    <a:pt x="344" y="282"/>
                    <a:pt x="344" y="282"/>
                    <a:pt x="344" y="282"/>
                  </a:cubicBezTo>
                  <a:cubicBezTo>
                    <a:pt x="344" y="282"/>
                    <a:pt x="343" y="284"/>
                    <a:pt x="345" y="284"/>
                  </a:cubicBezTo>
                  <a:close/>
                  <a:moveTo>
                    <a:pt x="191" y="282"/>
                  </a:moveTo>
                  <a:cubicBezTo>
                    <a:pt x="190" y="284"/>
                    <a:pt x="190" y="285"/>
                    <a:pt x="189" y="286"/>
                  </a:cubicBezTo>
                  <a:cubicBezTo>
                    <a:pt x="190" y="286"/>
                    <a:pt x="192" y="283"/>
                    <a:pt x="191" y="282"/>
                  </a:cubicBezTo>
                  <a:close/>
                  <a:moveTo>
                    <a:pt x="207" y="283"/>
                  </a:moveTo>
                  <a:cubicBezTo>
                    <a:pt x="206" y="283"/>
                    <a:pt x="205" y="285"/>
                    <a:pt x="206" y="286"/>
                  </a:cubicBezTo>
                  <a:cubicBezTo>
                    <a:pt x="206" y="285"/>
                    <a:pt x="207" y="285"/>
                    <a:pt x="207" y="283"/>
                  </a:cubicBezTo>
                  <a:close/>
                  <a:moveTo>
                    <a:pt x="333" y="285"/>
                  </a:moveTo>
                  <a:cubicBezTo>
                    <a:pt x="333" y="285"/>
                    <a:pt x="332" y="285"/>
                    <a:pt x="332" y="285"/>
                  </a:cubicBezTo>
                  <a:cubicBezTo>
                    <a:pt x="333" y="286"/>
                    <a:pt x="333" y="286"/>
                    <a:pt x="334" y="286"/>
                  </a:cubicBezTo>
                  <a:cubicBezTo>
                    <a:pt x="334" y="285"/>
                    <a:pt x="334" y="285"/>
                    <a:pt x="334" y="284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3" y="285"/>
                    <a:pt x="333" y="285"/>
                    <a:pt x="333" y="285"/>
                  </a:cubicBezTo>
                  <a:close/>
                  <a:moveTo>
                    <a:pt x="267" y="285"/>
                  </a:moveTo>
                  <a:cubicBezTo>
                    <a:pt x="267" y="285"/>
                    <a:pt x="267" y="285"/>
                    <a:pt x="266" y="285"/>
                  </a:cubicBezTo>
                  <a:cubicBezTo>
                    <a:pt x="266" y="285"/>
                    <a:pt x="266" y="286"/>
                    <a:pt x="267" y="286"/>
                  </a:cubicBezTo>
                  <a:cubicBezTo>
                    <a:pt x="267" y="285"/>
                    <a:pt x="267" y="285"/>
                    <a:pt x="267" y="285"/>
                  </a:cubicBezTo>
                  <a:close/>
                  <a:moveTo>
                    <a:pt x="522" y="287"/>
                  </a:moveTo>
                  <a:cubicBezTo>
                    <a:pt x="524" y="287"/>
                    <a:pt x="524" y="286"/>
                    <a:pt x="524" y="285"/>
                  </a:cubicBezTo>
                  <a:cubicBezTo>
                    <a:pt x="522" y="285"/>
                    <a:pt x="522" y="286"/>
                    <a:pt x="522" y="287"/>
                  </a:cubicBezTo>
                  <a:close/>
                  <a:moveTo>
                    <a:pt x="206" y="286"/>
                  </a:moveTo>
                  <a:cubicBezTo>
                    <a:pt x="207" y="288"/>
                    <a:pt x="207" y="290"/>
                    <a:pt x="207" y="292"/>
                  </a:cubicBezTo>
                  <a:cubicBezTo>
                    <a:pt x="207" y="290"/>
                    <a:pt x="208" y="288"/>
                    <a:pt x="207" y="286"/>
                  </a:cubicBezTo>
                  <a:cubicBezTo>
                    <a:pt x="207" y="286"/>
                    <a:pt x="207" y="286"/>
                    <a:pt x="206" y="286"/>
                  </a:cubicBezTo>
                  <a:close/>
                  <a:moveTo>
                    <a:pt x="350" y="287"/>
                  </a:moveTo>
                  <a:cubicBezTo>
                    <a:pt x="349" y="286"/>
                    <a:pt x="347" y="286"/>
                    <a:pt x="347" y="287"/>
                  </a:cubicBezTo>
                  <a:cubicBezTo>
                    <a:pt x="348" y="287"/>
                    <a:pt x="349" y="287"/>
                    <a:pt x="350" y="287"/>
                  </a:cubicBezTo>
                  <a:close/>
                  <a:moveTo>
                    <a:pt x="112" y="286"/>
                  </a:moveTo>
                  <a:cubicBezTo>
                    <a:pt x="111" y="287"/>
                    <a:pt x="111" y="288"/>
                    <a:pt x="112" y="289"/>
                  </a:cubicBezTo>
                  <a:cubicBezTo>
                    <a:pt x="113" y="289"/>
                    <a:pt x="113" y="287"/>
                    <a:pt x="112" y="286"/>
                  </a:cubicBezTo>
                  <a:close/>
                  <a:moveTo>
                    <a:pt x="187" y="288"/>
                  </a:moveTo>
                  <a:cubicBezTo>
                    <a:pt x="187" y="289"/>
                    <a:pt x="186" y="290"/>
                    <a:pt x="187" y="291"/>
                  </a:cubicBezTo>
                  <a:cubicBezTo>
                    <a:pt x="187" y="290"/>
                    <a:pt x="188" y="289"/>
                    <a:pt x="187" y="288"/>
                  </a:cubicBezTo>
                  <a:close/>
                  <a:moveTo>
                    <a:pt x="132" y="299"/>
                  </a:moveTo>
                  <a:cubicBezTo>
                    <a:pt x="132" y="295"/>
                    <a:pt x="134" y="294"/>
                    <a:pt x="134" y="289"/>
                  </a:cubicBezTo>
                  <a:cubicBezTo>
                    <a:pt x="134" y="289"/>
                    <a:pt x="133" y="291"/>
                    <a:pt x="133" y="289"/>
                  </a:cubicBezTo>
                  <a:cubicBezTo>
                    <a:pt x="132" y="291"/>
                    <a:pt x="130" y="295"/>
                    <a:pt x="131" y="297"/>
                  </a:cubicBezTo>
                  <a:cubicBezTo>
                    <a:pt x="129" y="300"/>
                    <a:pt x="129" y="303"/>
                    <a:pt x="128" y="305"/>
                  </a:cubicBezTo>
                  <a:cubicBezTo>
                    <a:pt x="130" y="304"/>
                    <a:pt x="129" y="300"/>
                    <a:pt x="132" y="299"/>
                  </a:cubicBezTo>
                  <a:close/>
                  <a:moveTo>
                    <a:pt x="228" y="292"/>
                  </a:moveTo>
                  <a:cubicBezTo>
                    <a:pt x="228" y="292"/>
                    <a:pt x="228" y="293"/>
                    <a:pt x="229" y="293"/>
                  </a:cubicBezTo>
                  <a:cubicBezTo>
                    <a:pt x="229" y="292"/>
                    <a:pt x="230" y="291"/>
                    <a:pt x="230" y="290"/>
                  </a:cubicBezTo>
                  <a:cubicBezTo>
                    <a:pt x="229" y="290"/>
                    <a:pt x="228" y="289"/>
                    <a:pt x="227" y="289"/>
                  </a:cubicBezTo>
                  <a:cubicBezTo>
                    <a:pt x="227" y="290"/>
                    <a:pt x="227" y="292"/>
                    <a:pt x="228" y="292"/>
                  </a:cubicBezTo>
                  <a:close/>
                  <a:moveTo>
                    <a:pt x="289" y="291"/>
                  </a:moveTo>
                  <a:cubicBezTo>
                    <a:pt x="290" y="291"/>
                    <a:pt x="292" y="291"/>
                    <a:pt x="291" y="290"/>
                  </a:cubicBezTo>
                  <a:cubicBezTo>
                    <a:pt x="291" y="291"/>
                    <a:pt x="289" y="290"/>
                    <a:pt x="289" y="291"/>
                  </a:cubicBezTo>
                  <a:close/>
                  <a:moveTo>
                    <a:pt x="353" y="291"/>
                  </a:moveTo>
                  <a:cubicBezTo>
                    <a:pt x="352" y="292"/>
                    <a:pt x="352" y="293"/>
                    <a:pt x="353" y="293"/>
                  </a:cubicBezTo>
                  <a:cubicBezTo>
                    <a:pt x="353" y="292"/>
                    <a:pt x="354" y="291"/>
                    <a:pt x="353" y="291"/>
                  </a:cubicBezTo>
                  <a:close/>
                  <a:moveTo>
                    <a:pt x="244" y="292"/>
                  </a:moveTo>
                  <a:cubicBezTo>
                    <a:pt x="244" y="293"/>
                    <a:pt x="243" y="292"/>
                    <a:pt x="243" y="293"/>
                  </a:cubicBezTo>
                  <a:cubicBezTo>
                    <a:pt x="243" y="294"/>
                    <a:pt x="243" y="294"/>
                    <a:pt x="243" y="295"/>
                  </a:cubicBezTo>
                  <a:cubicBezTo>
                    <a:pt x="243" y="297"/>
                    <a:pt x="240" y="295"/>
                    <a:pt x="240" y="298"/>
                  </a:cubicBezTo>
                  <a:cubicBezTo>
                    <a:pt x="242" y="299"/>
                    <a:pt x="244" y="297"/>
                    <a:pt x="243" y="295"/>
                  </a:cubicBezTo>
                  <a:cubicBezTo>
                    <a:pt x="244" y="295"/>
                    <a:pt x="244" y="295"/>
                    <a:pt x="245" y="294"/>
                  </a:cubicBezTo>
                  <a:cubicBezTo>
                    <a:pt x="245" y="292"/>
                    <a:pt x="245" y="292"/>
                    <a:pt x="245" y="292"/>
                  </a:cubicBezTo>
                  <a:cubicBezTo>
                    <a:pt x="244" y="292"/>
                    <a:pt x="245" y="291"/>
                    <a:pt x="244" y="292"/>
                  </a:cubicBezTo>
                  <a:close/>
                  <a:moveTo>
                    <a:pt x="220" y="293"/>
                  </a:moveTo>
                  <a:cubicBezTo>
                    <a:pt x="219" y="295"/>
                    <a:pt x="220" y="295"/>
                    <a:pt x="221" y="297"/>
                  </a:cubicBezTo>
                  <a:cubicBezTo>
                    <a:pt x="220" y="296"/>
                    <a:pt x="221" y="296"/>
                    <a:pt x="221" y="295"/>
                  </a:cubicBezTo>
                  <a:cubicBezTo>
                    <a:pt x="220" y="295"/>
                    <a:pt x="221" y="293"/>
                    <a:pt x="220" y="293"/>
                  </a:cubicBezTo>
                  <a:close/>
                  <a:moveTo>
                    <a:pt x="266" y="294"/>
                  </a:moveTo>
                  <a:cubicBezTo>
                    <a:pt x="267" y="294"/>
                    <a:pt x="267" y="294"/>
                    <a:pt x="267" y="293"/>
                  </a:cubicBezTo>
                  <a:cubicBezTo>
                    <a:pt x="266" y="293"/>
                    <a:pt x="266" y="293"/>
                    <a:pt x="266" y="293"/>
                  </a:cubicBezTo>
                  <a:cubicBezTo>
                    <a:pt x="266" y="294"/>
                    <a:pt x="266" y="294"/>
                    <a:pt x="266" y="294"/>
                  </a:cubicBezTo>
                  <a:close/>
                  <a:moveTo>
                    <a:pt x="207" y="296"/>
                  </a:moveTo>
                  <a:cubicBezTo>
                    <a:pt x="207" y="297"/>
                    <a:pt x="207" y="299"/>
                    <a:pt x="208" y="299"/>
                  </a:cubicBezTo>
                  <a:cubicBezTo>
                    <a:pt x="207" y="298"/>
                    <a:pt x="209" y="297"/>
                    <a:pt x="207" y="296"/>
                  </a:cubicBezTo>
                  <a:close/>
                  <a:moveTo>
                    <a:pt x="340" y="297"/>
                  </a:moveTo>
                  <a:cubicBezTo>
                    <a:pt x="339" y="297"/>
                    <a:pt x="338" y="297"/>
                    <a:pt x="338" y="298"/>
                  </a:cubicBezTo>
                  <a:cubicBezTo>
                    <a:pt x="338" y="298"/>
                    <a:pt x="340" y="298"/>
                    <a:pt x="340" y="297"/>
                  </a:cubicBezTo>
                  <a:close/>
                  <a:moveTo>
                    <a:pt x="236" y="297"/>
                  </a:moveTo>
                  <a:cubicBezTo>
                    <a:pt x="236" y="297"/>
                    <a:pt x="236" y="299"/>
                    <a:pt x="236" y="299"/>
                  </a:cubicBezTo>
                  <a:cubicBezTo>
                    <a:pt x="236" y="299"/>
                    <a:pt x="236" y="300"/>
                    <a:pt x="237" y="300"/>
                  </a:cubicBezTo>
                  <a:cubicBezTo>
                    <a:pt x="237" y="300"/>
                    <a:pt x="237" y="300"/>
                    <a:pt x="237" y="299"/>
                  </a:cubicBezTo>
                  <a:cubicBezTo>
                    <a:pt x="237" y="299"/>
                    <a:pt x="238" y="298"/>
                    <a:pt x="236" y="297"/>
                  </a:cubicBezTo>
                  <a:close/>
                  <a:moveTo>
                    <a:pt x="194" y="298"/>
                  </a:moveTo>
                  <a:cubicBezTo>
                    <a:pt x="194" y="298"/>
                    <a:pt x="194" y="301"/>
                    <a:pt x="194" y="300"/>
                  </a:cubicBezTo>
                  <a:cubicBezTo>
                    <a:pt x="194" y="300"/>
                    <a:pt x="195" y="298"/>
                    <a:pt x="194" y="298"/>
                  </a:cubicBezTo>
                  <a:close/>
                  <a:moveTo>
                    <a:pt x="202" y="302"/>
                  </a:moveTo>
                  <a:cubicBezTo>
                    <a:pt x="204" y="302"/>
                    <a:pt x="204" y="299"/>
                    <a:pt x="203" y="298"/>
                  </a:cubicBezTo>
                  <a:cubicBezTo>
                    <a:pt x="201" y="298"/>
                    <a:pt x="201" y="301"/>
                    <a:pt x="202" y="302"/>
                  </a:cubicBezTo>
                  <a:close/>
                  <a:moveTo>
                    <a:pt x="138" y="299"/>
                  </a:moveTo>
                  <a:cubicBezTo>
                    <a:pt x="138" y="298"/>
                    <a:pt x="138" y="298"/>
                    <a:pt x="137" y="298"/>
                  </a:cubicBezTo>
                  <a:cubicBezTo>
                    <a:pt x="137" y="299"/>
                    <a:pt x="138" y="300"/>
                    <a:pt x="138" y="299"/>
                  </a:cubicBezTo>
                  <a:close/>
                  <a:moveTo>
                    <a:pt x="206" y="300"/>
                  </a:moveTo>
                  <a:cubicBezTo>
                    <a:pt x="206" y="300"/>
                    <a:pt x="206" y="302"/>
                    <a:pt x="207" y="302"/>
                  </a:cubicBezTo>
                  <a:cubicBezTo>
                    <a:pt x="207" y="301"/>
                    <a:pt x="208" y="300"/>
                    <a:pt x="206" y="300"/>
                  </a:cubicBezTo>
                  <a:close/>
                  <a:moveTo>
                    <a:pt x="16" y="301"/>
                  </a:moveTo>
                  <a:cubicBezTo>
                    <a:pt x="17" y="302"/>
                    <a:pt x="17" y="301"/>
                    <a:pt x="16" y="302"/>
                  </a:cubicBezTo>
                  <a:cubicBezTo>
                    <a:pt x="17" y="302"/>
                    <a:pt x="18" y="302"/>
                    <a:pt x="18" y="301"/>
                  </a:cubicBezTo>
                  <a:cubicBezTo>
                    <a:pt x="18" y="301"/>
                    <a:pt x="18" y="300"/>
                    <a:pt x="17" y="300"/>
                  </a:cubicBezTo>
                  <a:cubicBezTo>
                    <a:pt x="17" y="301"/>
                    <a:pt x="17" y="301"/>
                    <a:pt x="16" y="301"/>
                  </a:cubicBezTo>
                  <a:close/>
                  <a:moveTo>
                    <a:pt x="38" y="301"/>
                  </a:moveTo>
                  <a:cubicBezTo>
                    <a:pt x="38" y="302"/>
                    <a:pt x="38" y="302"/>
                    <a:pt x="38" y="302"/>
                  </a:cubicBezTo>
                  <a:cubicBezTo>
                    <a:pt x="39" y="302"/>
                    <a:pt x="40" y="302"/>
                    <a:pt x="39" y="301"/>
                  </a:cubicBezTo>
                  <a:lnTo>
                    <a:pt x="38" y="301"/>
                  </a:lnTo>
                  <a:close/>
                  <a:moveTo>
                    <a:pt x="191" y="302"/>
                  </a:moveTo>
                  <a:cubicBezTo>
                    <a:pt x="192" y="303"/>
                    <a:pt x="192" y="304"/>
                    <a:pt x="192" y="304"/>
                  </a:cubicBezTo>
                  <a:cubicBezTo>
                    <a:pt x="192" y="303"/>
                    <a:pt x="192" y="302"/>
                    <a:pt x="191" y="302"/>
                  </a:cubicBezTo>
                  <a:close/>
                  <a:moveTo>
                    <a:pt x="76" y="306"/>
                  </a:moveTo>
                  <a:cubicBezTo>
                    <a:pt x="76" y="307"/>
                    <a:pt x="75" y="307"/>
                    <a:pt x="75" y="307"/>
                  </a:cubicBezTo>
                  <a:cubicBezTo>
                    <a:pt x="75" y="308"/>
                    <a:pt x="77" y="309"/>
                    <a:pt x="77" y="308"/>
                  </a:cubicBezTo>
                  <a:cubicBezTo>
                    <a:pt x="77" y="307"/>
                    <a:pt x="77" y="306"/>
                    <a:pt x="76" y="306"/>
                  </a:cubicBezTo>
                  <a:close/>
                  <a:moveTo>
                    <a:pt x="362" y="307"/>
                  </a:moveTo>
                  <a:cubicBezTo>
                    <a:pt x="362" y="307"/>
                    <a:pt x="363" y="308"/>
                    <a:pt x="363" y="307"/>
                  </a:cubicBezTo>
                  <a:cubicBezTo>
                    <a:pt x="363" y="306"/>
                    <a:pt x="362" y="306"/>
                    <a:pt x="362" y="307"/>
                  </a:cubicBezTo>
                  <a:close/>
                  <a:moveTo>
                    <a:pt x="364" y="309"/>
                  </a:moveTo>
                  <a:cubicBezTo>
                    <a:pt x="364" y="309"/>
                    <a:pt x="364" y="308"/>
                    <a:pt x="365" y="308"/>
                  </a:cubicBezTo>
                  <a:cubicBezTo>
                    <a:pt x="365" y="308"/>
                    <a:pt x="364" y="308"/>
                    <a:pt x="364" y="307"/>
                  </a:cubicBezTo>
                  <a:cubicBezTo>
                    <a:pt x="364" y="308"/>
                    <a:pt x="363" y="308"/>
                    <a:pt x="363" y="308"/>
                  </a:cubicBezTo>
                  <a:cubicBezTo>
                    <a:pt x="363" y="309"/>
                    <a:pt x="363" y="309"/>
                    <a:pt x="364" y="309"/>
                  </a:cubicBezTo>
                  <a:close/>
                  <a:moveTo>
                    <a:pt x="390" y="308"/>
                  </a:moveTo>
                  <a:cubicBezTo>
                    <a:pt x="389" y="309"/>
                    <a:pt x="388" y="309"/>
                    <a:pt x="389" y="310"/>
                  </a:cubicBezTo>
                  <a:cubicBezTo>
                    <a:pt x="390" y="310"/>
                    <a:pt x="390" y="308"/>
                    <a:pt x="390" y="308"/>
                  </a:cubicBezTo>
                  <a:close/>
                  <a:moveTo>
                    <a:pt x="240" y="308"/>
                  </a:moveTo>
                  <a:cubicBezTo>
                    <a:pt x="240" y="309"/>
                    <a:pt x="239" y="309"/>
                    <a:pt x="239" y="309"/>
                  </a:cubicBezTo>
                  <a:cubicBezTo>
                    <a:pt x="239" y="310"/>
                    <a:pt x="238" y="310"/>
                    <a:pt x="238" y="311"/>
                  </a:cubicBezTo>
                  <a:cubicBezTo>
                    <a:pt x="239" y="312"/>
                    <a:pt x="241" y="311"/>
                    <a:pt x="241" y="310"/>
                  </a:cubicBezTo>
                  <a:cubicBezTo>
                    <a:pt x="240" y="310"/>
                    <a:pt x="241" y="308"/>
                    <a:pt x="240" y="308"/>
                  </a:cubicBezTo>
                  <a:close/>
                  <a:moveTo>
                    <a:pt x="14" y="310"/>
                  </a:moveTo>
                  <a:cubicBezTo>
                    <a:pt x="15" y="310"/>
                    <a:pt x="15" y="310"/>
                    <a:pt x="15" y="309"/>
                  </a:cubicBezTo>
                  <a:cubicBezTo>
                    <a:pt x="14" y="309"/>
                    <a:pt x="14" y="309"/>
                    <a:pt x="14" y="310"/>
                  </a:cubicBezTo>
                  <a:close/>
                  <a:moveTo>
                    <a:pt x="51" y="312"/>
                  </a:moveTo>
                  <a:cubicBezTo>
                    <a:pt x="51" y="313"/>
                    <a:pt x="51" y="313"/>
                    <a:pt x="51" y="313"/>
                  </a:cubicBezTo>
                  <a:cubicBezTo>
                    <a:pt x="52" y="313"/>
                    <a:pt x="52" y="311"/>
                    <a:pt x="51" y="312"/>
                  </a:cubicBezTo>
                  <a:close/>
                  <a:moveTo>
                    <a:pt x="512" y="313"/>
                  </a:moveTo>
                  <a:cubicBezTo>
                    <a:pt x="511" y="313"/>
                    <a:pt x="512" y="312"/>
                    <a:pt x="512" y="312"/>
                  </a:cubicBezTo>
                  <a:cubicBezTo>
                    <a:pt x="510" y="311"/>
                    <a:pt x="511" y="314"/>
                    <a:pt x="512" y="313"/>
                  </a:cubicBezTo>
                  <a:close/>
                  <a:moveTo>
                    <a:pt x="42" y="313"/>
                  </a:moveTo>
                  <a:cubicBezTo>
                    <a:pt x="42" y="313"/>
                    <a:pt x="43" y="313"/>
                    <a:pt x="42" y="312"/>
                  </a:cubicBezTo>
                  <a:cubicBezTo>
                    <a:pt x="42" y="312"/>
                    <a:pt x="42" y="312"/>
                    <a:pt x="42" y="313"/>
                  </a:cubicBezTo>
                  <a:close/>
                  <a:moveTo>
                    <a:pt x="326" y="328"/>
                  </a:moveTo>
                  <a:cubicBezTo>
                    <a:pt x="327" y="328"/>
                    <a:pt x="328" y="328"/>
                    <a:pt x="329" y="329"/>
                  </a:cubicBezTo>
                  <a:cubicBezTo>
                    <a:pt x="329" y="328"/>
                    <a:pt x="330" y="327"/>
                    <a:pt x="331" y="327"/>
                  </a:cubicBezTo>
                  <a:cubicBezTo>
                    <a:pt x="333" y="323"/>
                    <a:pt x="336" y="316"/>
                    <a:pt x="333" y="312"/>
                  </a:cubicBezTo>
                  <a:cubicBezTo>
                    <a:pt x="332" y="312"/>
                    <a:pt x="332" y="313"/>
                    <a:pt x="331" y="312"/>
                  </a:cubicBezTo>
                  <a:cubicBezTo>
                    <a:pt x="330" y="314"/>
                    <a:pt x="331" y="314"/>
                    <a:pt x="331" y="316"/>
                  </a:cubicBezTo>
                  <a:cubicBezTo>
                    <a:pt x="329" y="320"/>
                    <a:pt x="322" y="323"/>
                    <a:pt x="326" y="328"/>
                  </a:cubicBezTo>
                  <a:close/>
                  <a:moveTo>
                    <a:pt x="404" y="313"/>
                  </a:moveTo>
                  <a:cubicBezTo>
                    <a:pt x="404" y="314"/>
                    <a:pt x="403" y="314"/>
                    <a:pt x="404" y="315"/>
                  </a:cubicBezTo>
                  <a:cubicBezTo>
                    <a:pt x="404" y="314"/>
                    <a:pt x="405" y="313"/>
                    <a:pt x="404" y="313"/>
                  </a:cubicBezTo>
                  <a:close/>
                  <a:moveTo>
                    <a:pt x="145" y="314"/>
                  </a:moveTo>
                  <a:cubicBezTo>
                    <a:pt x="145" y="315"/>
                    <a:pt x="144" y="315"/>
                    <a:pt x="144" y="317"/>
                  </a:cubicBezTo>
                  <a:cubicBezTo>
                    <a:pt x="145" y="317"/>
                    <a:pt x="146" y="314"/>
                    <a:pt x="145" y="314"/>
                  </a:cubicBezTo>
                  <a:close/>
                  <a:moveTo>
                    <a:pt x="163" y="314"/>
                  </a:moveTo>
                  <a:cubicBezTo>
                    <a:pt x="163" y="314"/>
                    <a:pt x="162" y="316"/>
                    <a:pt x="164" y="316"/>
                  </a:cubicBezTo>
                  <a:cubicBezTo>
                    <a:pt x="164" y="315"/>
                    <a:pt x="164" y="314"/>
                    <a:pt x="163" y="314"/>
                  </a:cubicBezTo>
                  <a:close/>
                  <a:moveTo>
                    <a:pt x="395" y="317"/>
                  </a:moveTo>
                  <a:cubicBezTo>
                    <a:pt x="396" y="317"/>
                    <a:pt x="396" y="317"/>
                    <a:pt x="397" y="317"/>
                  </a:cubicBezTo>
                  <a:cubicBezTo>
                    <a:pt x="397" y="316"/>
                    <a:pt x="395" y="316"/>
                    <a:pt x="395" y="317"/>
                  </a:cubicBezTo>
                  <a:close/>
                  <a:moveTo>
                    <a:pt x="316" y="321"/>
                  </a:moveTo>
                  <a:cubicBezTo>
                    <a:pt x="315" y="322"/>
                    <a:pt x="316" y="324"/>
                    <a:pt x="316" y="323"/>
                  </a:cubicBezTo>
                  <a:cubicBezTo>
                    <a:pt x="315" y="322"/>
                    <a:pt x="317" y="321"/>
                    <a:pt x="317" y="321"/>
                  </a:cubicBezTo>
                  <a:cubicBezTo>
                    <a:pt x="316" y="321"/>
                    <a:pt x="316" y="322"/>
                    <a:pt x="316" y="321"/>
                  </a:cubicBezTo>
                  <a:close/>
                  <a:moveTo>
                    <a:pt x="382" y="325"/>
                  </a:moveTo>
                  <a:cubicBezTo>
                    <a:pt x="382" y="325"/>
                    <a:pt x="383" y="326"/>
                    <a:pt x="384" y="326"/>
                  </a:cubicBezTo>
                  <a:cubicBezTo>
                    <a:pt x="386" y="322"/>
                    <a:pt x="382" y="321"/>
                    <a:pt x="382" y="325"/>
                  </a:cubicBezTo>
                  <a:close/>
                  <a:moveTo>
                    <a:pt x="306" y="324"/>
                  </a:moveTo>
                  <a:cubicBezTo>
                    <a:pt x="305" y="323"/>
                    <a:pt x="304" y="324"/>
                    <a:pt x="302" y="325"/>
                  </a:cubicBezTo>
                  <a:cubicBezTo>
                    <a:pt x="303" y="325"/>
                    <a:pt x="303" y="327"/>
                    <a:pt x="304" y="327"/>
                  </a:cubicBezTo>
                  <a:cubicBezTo>
                    <a:pt x="304" y="325"/>
                    <a:pt x="305" y="326"/>
                    <a:pt x="306" y="324"/>
                  </a:cubicBezTo>
                  <a:close/>
                  <a:moveTo>
                    <a:pt x="509" y="326"/>
                  </a:moveTo>
                  <a:cubicBezTo>
                    <a:pt x="510" y="326"/>
                    <a:pt x="510" y="325"/>
                    <a:pt x="510" y="324"/>
                  </a:cubicBezTo>
                  <a:cubicBezTo>
                    <a:pt x="509" y="324"/>
                    <a:pt x="509" y="325"/>
                    <a:pt x="509" y="326"/>
                  </a:cubicBezTo>
                  <a:close/>
                  <a:moveTo>
                    <a:pt x="380" y="327"/>
                  </a:moveTo>
                  <a:cubicBezTo>
                    <a:pt x="380" y="326"/>
                    <a:pt x="379" y="326"/>
                    <a:pt x="378" y="326"/>
                  </a:cubicBezTo>
                  <a:cubicBezTo>
                    <a:pt x="379" y="327"/>
                    <a:pt x="378" y="327"/>
                    <a:pt x="378" y="328"/>
                  </a:cubicBezTo>
                  <a:cubicBezTo>
                    <a:pt x="379" y="328"/>
                    <a:pt x="380" y="328"/>
                    <a:pt x="380" y="327"/>
                  </a:cubicBezTo>
                  <a:close/>
                  <a:moveTo>
                    <a:pt x="182" y="330"/>
                  </a:moveTo>
                  <a:cubicBezTo>
                    <a:pt x="182" y="330"/>
                    <a:pt x="182" y="331"/>
                    <a:pt x="183" y="330"/>
                  </a:cubicBezTo>
                  <a:cubicBezTo>
                    <a:pt x="183" y="330"/>
                    <a:pt x="182" y="329"/>
                    <a:pt x="182" y="330"/>
                  </a:cubicBezTo>
                  <a:close/>
                  <a:moveTo>
                    <a:pt x="147" y="330"/>
                  </a:moveTo>
                  <a:cubicBezTo>
                    <a:pt x="147" y="331"/>
                    <a:pt x="147" y="331"/>
                    <a:pt x="147" y="331"/>
                  </a:cubicBezTo>
                  <a:cubicBezTo>
                    <a:pt x="148" y="332"/>
                    <a:pt x="148" y="330"/>
                    <a:pt x="147" y="330"/>
                  </a:cubicBezTo>
                  <a:close/>
                  <a:moveTo>
                    <a:pt x="122" y="330"/>
                  </a:moveTo>
                  <a:cubicBezTo>
                    <a:pt x="122" y="331"/>
                    <a:pt x="122" y="332"/>
                    <a:pt x="122" y="332"/>
                  </a:cubicBezTo>
                  <a:cubicBezTo>
                    <a:pt x="123" y="333"/>
                    <a:pt x="123" y="331"/>
                    <a:pt x="124" y="332"/>
                  </a:cubicBezTo>
                  <a:cubicBezTo>
                    <a:pt x="124" y="331"/>
                    <a:pt x="123" y="330"/>
                    <a:pt x="122" y="330"/>
                  </a:cubicBezTo>
                  <a:close/>
                  <a:moveTo>
                    <a:pt x="388" y="331"/>
                  </a:moveTo>
                  <a:cubicBezTo>
                    <a:pt x="388" y="332"/>
                    <a:pt x="386" y="332"/>
                    <a:pt x="387" y="334"/>
                  </a:cubicBezTo>
                  <a:cubicBezTo>
                    <a:pt x="388" y="333"/>
                    <a:pt x="389" y="332"/>
                    <a:pt x="388" y="331"/>
                  </a:cubicBezTo>
                  <a:close/>
                  <a:moveTo>
                    <a:pt x="19" y="333"/>
                  </a:moveTo>
                  <a:cubicBezTo>
                    <a:pt x="19" y="333"/>
                    <a:pt x="19" y="334"/>
                    <a:pt x="20" y="334"/>
                  </a:cubicBezTo>
                  <a:cubicBezTo>
                    <a:pt x="20" y="333"/>
                    <a:pt x="20" y="333"/>
                    <a:pt x="19" y="333"/>
                  </a:cubicBezTo>
                  <a:close/>
                  <a:moveTo>
                    <a:pt x="273" y="333"/>
                  </a:moveTo>
                  <a:cubicBezTo>
                    <a:pt x="272" y="333"/>
                    <a:pt x="272" y="333"/>
                    <a:pt x="272" y="333"/>
                  </a:cubicBezTo>
                  <a:cubicBezTo>
                    <a:pt x="272" y="334"/>
                    <a:pt x="272" y="335"/>
                    <a:pt x="272" y="335"/>
                  </a:cubicBezTo>
                  <a:cubicBezTo>
                    <a:pt x="272" y="334"/>
                    <a:pt x="273" y="334"/>
                    <a:pt x="273" y="333"/>
                  </a:cubicBezTo>
                  <a:close/>
                  <a:moveTo>
                    <a:pt x="271" y="335"/>
                  </a:moveTo>
                  <a:cubicBezTo>
                    <a:pt x="270" y="334"/>
                    <a:pt x="269" y="335"/>
                    <a:pt x="268" y="336"/>
                  </a:cubicBezTo>
                  <a:cubicBezTo>
                    <a:pt x="269" y="336"/>
                    <a:pt x="270" y="336"/>
                    <a:pt x="270" y="335"/>
                  </a:cubicBezTo>
                  <a:cubicBezTo>
                    <a:pt x="270" y="335"/>
                    <a:pt x="270" y="335"/>
                    <a:pt x="270" y="335"/>
                  </a:cubicBezTo>
                  <a:cubicBezTo>
                    <a:pt x="270" y="335"/>
                    <a:pt x="271" y="335"/>
                    <a:pt x="271" y="335"/>
                  </a:cubicBezTo>
                  <a:close/>
                  <a:moveTo>
                    <a:pt x="147" y="338"/>
                  </a:moveTo>
                  <a:cubicBezTo>
                    <a:pt x="147" y="337"/>
                    <a:pt x="148" y="336"/>
                    <a:pt x="147" y="335"/>
                  </a:cubicBezTo>
                  <a:cubicBezTo>
                    <a:pt x="147" y="337"/>
                    <a:pt x="146" y="337"/>
                    <a:pt x="147" y="338"/>
                  </a:cubicBezTo>
                  <a:close/>
                  <a:moveTo>
                    <a:pt x="384" y="337"/>
                  </a:moveTo>
                  <a:cubicBezTo>
                    <a:pt x="384" y="338"/>
                    <a:pt x="383" y="338"/>
                    <a:pt x="382" y="338"/>
                  </a:cubicBezTo>
                  <a:cubicBezTo>
                    <a:pt x="382" y="339"/>
                    <a:pt x="381" y="340"/>
                    <a:pt x="381" y="341"/>
                  </a:cubicBezTo>
                  <a:cubicBezTo>
                    <a:pt x="382" y="339"/>
                    <a:pt x="384" y="339"/>
                    <a:pt x="384" y="337"/>
                  </a:cubicBezTo>
                  <a:close/>
                  <a:moveTo>
                    <a:pt x="391" y="337"/>
                  </a:moveTo>
                  <a:cubicBezTo>
                    <a:pt x="390" y="338"/>
                    <a:pt x="389" y="338"/>
                    <a:pt x="389" y="339"/>
                  </a:cubicBezTo>
                  <a:cubicBezTo>
                    <a:pt x="390" y="339"/>
                    <a:pt x="391" y="338"/>
                    <a:pt x="391" y="337"/>
                  </a:cubicBezTo>
                  <a:close/>
                  <a:moveTo>
                    <a:pt x="227" y="339"/>
                  </a:moveTo>
                  <a:cubicBezTo>
                    <a:pt x="227" y="340"/>
                    <a:pt x="227" y="341"/>
                    <a:pt x="227" y="342"/>
                  </a:cubicBezTo>
                  <a:cubicBezTo>
                    <a:pt x="228" y="342"/>
                    <a:pt x="228" y="342"/>
                    <a:pt x="228" y="342"/>
                  </a:cubicBezTo>
                  <a:cubicBezTo>
                    <a:pt x="228" y="341"/>
                    <a:pt x="229" y="340"/>
                    <a:pt x="227" y="339"/>
                  </a:cubicBezTo>
                  <a:close/>
                  <a:moveTo>
                    <a:pt x="150" y="340"/>
                  </a:moveTo>
                  <a:cubicBezTo>
                    <a:pt x="150" y="340"/>
                    <a:pt x="150" y="341"/>
                    <a:pt x="150" y="341"/>
                  </a:cubicBezTo>
                  <a:cubicBezTo>
                    <a:pt x="151" y="341"/>
                    <a:pt x="151" y="340"/>
                    <a:pt x="151" y="340"/>
                  </a:cubicBezTo>
                  <a:cubicBezTo>
                    <a:pt x="151" y="340"/>
                    <a:pt x="150" y="340"/>
                    <a:pt x="150" y="340"/>
                  </a:cubicBezTo>
                  <a:close/>
                  <a:moveTo>
                    <a:pt x="139" y="346"/>
                  </a:moveTo>
                  <a:cubicBezTo>
                    <a:pt x="139" y="345"/>
                    <a:pt x="139" y="344"/>
                    <a:pt x="138" y="344"/>
                  </a:cubicBezTo>
                  <a:cubicBezTo>
                    <a:pt x="138" y="344"/>
                    <a:pt x="137" y="344"/>
                    <a:pt x="137" y="345"/>
                  </a:cubicBezTo>
                  <a:cubicBezTo>
                    <a:pt x="138" y="345"/>
                    <a:pt x="138" y="347"/>
                    <a:pt x="139" y="346"/>
                  </a:cubicBezTo>
                  <a:close/>
                  <a:moveTo>
                    <a:pt x="23" y="347"/>
                  </a:moveTo>
                  <a:cubicBezTo>
                    <a:pt x="23" y="348"/>
                    <a:pt x="23" y="348"/>
                    <a:pt x="24" y="348"/>
                  </a:cubicBezTo>
                  <a:cubicBezTo>
                    <a:pt x="24" y="348"/>
                    <a:pt x="24" y="348"/>
                    <a:pt x="24" y="347"/>
                  </a:cubicBezTo>
                  <a:cubicBezTo>
                    <a:pt x="24" y="347"/>
                    <a:pt x="23" y="347"/>
                    <a:pt x="23" y="347"/>
                  </a:cubicBezTo>
                  <a:close/>
                  <a:moveTo>
                    <a:pt x="431" y="347"/>
                  </a:moveTo>
                  <a:cubicBezTo>
                    <a:pt x="431" y="349"/>
                    <a:pt x="432" y="349"/>
                    <a:pt x="432" y="350"/>
                  </a:cubicBezTo>
                  <a:cubicBezTo>
                    <a:pt x="432" y="349"/>
                    <a:pt x="433" y="349"/>
                    <a:pt x="433" y="348"/>
                  </a:cubicBezTo>
                  <a:cubicBezTo>
                    <a:pt x="432" y="348"/>
                    <a:pt x="432" y="348"/>
                    <a:pt x="431" y="347"/>
                  </a:cubicBezTo>
                  <a:close/>
                  <a:moveTo>
                    <a:pt x="373" y="350"/>
                  </a:moveTo>
                  <a:cubicBezTo>
                    <a:pt x="373" y="349"/>
                    <a:pt x="374" y="349"/>
                    <a:pt x="373" y="349"/>
                  </a:cubicBezTo>
                  <a:cubicBezTo>
                    <a:pt x="373" y="350"/>
                    <a:pt x="371" y="349"/>
                    <a:pt x="372" y="350"/>
                  </a:cubicBezTo>
                  <a:cubicBezTo>
                    <a:pt x="372" y="350"/>
                    <a:pt x="373" y="350"/>
                    <a:pt x="373" y="350"/>
                  </a:cubicBezTo>
                  <a:close/>
                  <a:moveTo>
                    <a:pt x="132" y="354"/>
                  </a:moveTo>
                  <a:cubicBezTo>
                    <a:pt x="132" y="354"/>
                    <a:pt x="132" y="354"/>
                    <a:pt x="132" y="354"/>
                  </a:cubicBezTo>
                  <a:cubicBezTo>
                    <a:pt x="131" y="354"/>
                    <a:pt x="132" y="357"/>
                    <a:pt x="132" y="358"/>
                  </a:cubicBezTo>
                  <a:cubicBezTo>
                    <a:pt x="134" y="356"/>
                    <a:pt x="136" y="354"/>
                    <a:pt x="135" y="351"/>
                  </a:cubicBezTo>
                  <a:cubicBezTo>
                    <a:pt x="133" y="351"/>
                    <a:pt x="133" y="353"/>
                    <a:pt x="132" y="354"/>
                  </a:cubicBezTo>
                  <a:close/>
                  <a:moveTo>
                    <a:pt x="121" y="351"/>
                  </a:moveTo>
                  <a:cubicBezTo>
                    <a:pt x="121" y="352"/>
                    <a:pt x="120" y="352"/>
                    <a:pt x="120" y="352"/>
                  </a:cubicBezTo>
                  <a:cubicBezTo>
                    <a:pt x="120" y="353"/>
                    <a:pt x="118" y="353"/>
                    <a:pt x="119" y="355"/>
                  </a:cubicBezTo>
                  <a:cubicBezTo>
                    <a:pt x="119" y="355"/>
                    <a:pt x="120" y="355"/>
                    <a:pt x="120" y="355"/>
                  </a:cubicBezTo>
                  <a:cubicBezTo>
                    <a:pt x="120" y="354"/>
                    <a:pt x="122" y="352"/>
                    <a:pt x="121" y="351"/>
                  </a:cubicBezTo>
                  <a:close/>
                  <a:moveTo>
                    <a:pt x="34" y="354"/>
                  </a:moveTo>
                  <a:cubicBezTo>
                    <a:pt x="34" y="353"/>
                    <a:pt x="35" y="353"/>
                    <a:pt x="34" y="353"/>
                  </a:cubicBezTo>
                  <a:cubicBezTo>
                    <a:pt x="33" y="354"/>
                    <a:pt x="33" y="354"/>
                    <a:pt x="34" y="354"/>
                  </a:cubicBezTo>
                  <a:close/>
                  <a:moveTo>
                    <a:pt x="187" y="359"/>
                  </a:moveTo>
                  <a:cubicBezTo>
                    <a:pt x="187" y="358"/>
                    <a:pt x="189" y="356"/>
                    <a:pt x="188" y="355"/>
                  </a:cubicBezTo>
                  <a:cubicBezTo>
                    <a:pt x="188" y="357"/>
                    <a:pt x="185" y="358"/>
                    <a:pt x="187" y="359"/>
                  </a:cubicBezTo>
                  <a:close/>
                  <a:moveTo>
                    <a:pt x="57" y="357"/>
                  </a:moveTo>
                  <a:cubicBezTo>
                    <a:pt x="57" y="358"/>
                    <a:pt x="57" y="358"/>
                    <a:pt x="57" y="358"/>
                  </a:cubicBezTo>
                  <a:cubicBezTo>
                    <a:pt x="58" y="358"/>
                    <a:pt x="58" y="358"/>
                    <a:pt x="58" y="358"/>
                  </a:cubicBezTo>
                  <a:cubicBezTo>
                    <a:pt x="58" y="357"/>
                    <a:pt x="58" y="357"/>
                    <a:pt x="57" y="357"/>
                  </a:cubicBezTo>
                  <a:close/>
                  <a:moveTo>
                    <a:pt x="447" y="369"/>
                  </a:moveTo>
                  <a:cubicBezTo>
                    <a:pt x="446" y="367"/>
                    <a:pt x="445" y="366"/>
                    <a:pt x="444" y="365"/>
                  </a:cubicBezTo>
                  <a:cubicBezTo>
                    <a:pt x="442" y="362"/>
                    <a:pt x="438" y="359"/>
                    <a:pt x="436" y="358"/>
                  </a:cubicBezTo>
                  <a:cubicBezTo>
                    <a:pt x="436" y="359"/>
                    <a:pt x="436" y="359"/>
                    <a:pt x="436" y="359"/>
                  </a:cubicBezTo>
                  <a:cubicBezTo>
                    <a:pt x="437" y="361"/>
                    <a:pt x="438" y="362"/>
                    <a:pt x="439" y="364"/>
                  </a:cubicBezTo>
                  <a:cubicBezTo>
                    <a:pt x="443" y="365"/>
                    <a:pt x="444" y="369"/>
                    <a:pt x="447" y="369"/>
                  </a:cubicBezTo>
                  <a:close/>
                  <a:moveTo>
                    <a:pt x="186" y="360"/>
                  </a:moveTo>
                  <a:cubicBezTo>
                    <a:pt x="187" y="360"/>
                    <a:pt x="186" y="362"/>
                    <a:pt x="186" y="363"/>
                  </a:cubicBezTo>
                  <a:cubicBezTo>
                    <a:pt x="187" y="363"/>
                    <a:pt x="187" y="359"/>
                    <a:pt x="186" y="360"/>
                  </a:cubicBezTo>
                  <a:close/>
                  <a:moveTo>
                    <a:pt x="426" y="361"/>
                  </a:moveTo>
                  <a:cubicBezTo>
                    <a:pt x="426" y="361"/>
                    <a:pt x="426" y="362"/>
                    <a:pt x="427" y="362"/>
                  </a:cubicBezTo>
                  <a:cubicBezTo>
                    <a:pt x="427" y="361"/>
                    <a:pt x="427" y="361"/>
                    <a:pt x="426" y="361"/>
                  </a:cubicBezTo>
                  <a:close/>
                  <a:moveTo>
                    <a:pt x="91" y="363"/>
                  </a:moveTo>
                  <a:cubicBezTo>
                    <a:pt x="91" y="363"/>
                    <a:pt x="90" y="363"/>
                    <a:pt x="90" y="364"/>
                  </a:cubicBezTo>
                  <a:cubicBezTo>
                    <a:pt x="91" y="364"/>
                    <a:pt x="91" y="364"/>
                    <a:pt x="91" y="364"/>
                  </a:cubicBezTo>
                  <a:cubicBezTo>
                    <a:pt x="91" y="364"/>
                    <a:pt x="92" y="363"/>
                    <a:pt x="91" y="363"/>
                  </a:cubicBezTo>
                  <a:close/>
                  <a:moveTo>
                    <a:pt x="117" y="368"/>
                  </a:moveTo>
                  <a:cubicBezTo>
                    <a:pt x="118" y="368"/>
                    <a:pt x="118" y="368"/>
                    <a:pt x="118" y="367"/>
                  </a:cubicBezTo>
                  <a:cubicBezTo>
                    <a:pt x="118" y="367"/>
                    <a:pt x="118" y="367"/>
                    <a:pt x="117" y="367"/>
                  </a:cubicBezTo>
                  <a:cubicBezTo>
                    <a:pt x="117" y="367"/>
                    <a:pt x="117" y="368"/>
                    <a:pt x="117" y="368"/>
                  </a:cubicBezTo>
                  <a:close/>
                  <a:moveTo>
                    <a:pt x="436" y="371"/>
                  </a:moveTo>
                  <a:cubicBezTo>
                    <a:pt x="437" y="371"/>
                    <a:pt x="438" y="372"/>
                    <a:pt x="439" y="374"/>
                  </a:cubicBezTo>
                  <a:cubicBezTo>
                    <a:pt x="439" y="374"/>
                    <a:pt x="439" y="373"/>
                    <a:pt x="440" y="373"/>
                  </a:cubicBezTo>
                  <a:cubicBezTo>
                    <a:pt x="440" y="375"/>
                    <a:pt x="441" y="375"/>
                    <a:pt x="442" y="376"/>
                  </a:cubicBezTo>
                  <a:cubicBezTo>
                    <a:pt x="442" y="375"/>
                    <a:pt x="441" y="374"/>
                    <a:pt x="441" y="373"/>
                  </a:cubicBezTo>
                  <a:cubicBezTo>
                    <a:pt x="440" y="373"/>
                    <a:pt x="440" y="372"/>
                    <a:pt x="439" y="372"/>
                  </a:cubicBezTo>
                  <a:cubicBezTo>
                    <a:pt x="439" y="372"/>
                    <a:pt x="440" y="373"/>
                    <a:pt x="439" y="373"/>
                  </a:cubicBezTo>
                  <a:cubicBezTo>
                    <a:pt x="439" y="371"/>
                    <a:pt x="437" y="370"/>
                    <a:pt x="437" y="369"/>
                  </a:cubicBezTo>
                  <a:cubicBezTo>
                    <a:pt x="437" y="371"/>
                    <a:pt x="436" y="369"/>
                    <a:pt x="436" y="369"/>
                  </a:cubicBezTo>
                  <a:cubicBezTo>
                    <a:pt x="435" y="370"/>
                    <a:pt x="436" y="370"/>
                    <a:pt x="436" y="371"/>
                  </a:cubicBezTo>
                  <a:close/>
                  <a:moveTo>
                    <a:pt x="125" y="376"/>
                  </a:moveTo>
                  <a:cubicBezTo>
                    <a:pt x="125" y="376"/>
                    <a:pt x="126" y="376"/>
                    <a:pt x="127" y="376"/>
                  </a:cubicBezTo>
                  <a:cubicBezTo>
                    <a:pt x="127" y="374"/>
                    <a:pt x="131" y="372"/>
                    <a:pt x="129" y="370"/>
                  </a:cubicBezTo>
                  <a:cubicBezTo>
                    <a:pt x="127" y="371"/>
                    <a:pt x="127" y="374"/>
                    <a:pt x="125" y="376"/>
                  </a:cubicBezTo>
                  <a:close/>
                  <a:moveTo>
                    <a:pt x="326" y="375"/>
                  </a:moveTo>
                  <a:cubicBezTo>
                    <a:pt x="328" y="374"/>
                    <a:pt x="328" y="374"/>
                    <a:pt x="329" y="374"/>
                  </a:cubicBezTo>
                  <a:cubicBezTo>
                    <a:pt x="328" y="373"/>
                    <a:pt x="327" y="373"/>
                    <a:pt x="327" y="373"/>
                  </a:cubicBezTo>
                  <a:cubicBezTo>
                    <a:pt x="328" y="372"/>
                    <a:pt x="327" y="371"/>
                    <a:pt x="328" y="371"/>
                  </a:cubicBezTo>
                  <a:cubicBezTo>
                    <a:pt x="327" y="371"/>
                    <a:pt x="327" y="371"/>
                    <a:pt x="326" y="370"/>
                  </a:cubicBezTo>
                  <a:cubicBezTo>
                    <a:pt x="325" y="371"/>
                    <a:pt x="327" y="373"/>
                    <a:pt x="326" y="374"/>
                  </a:cubicBezTo>
                  <a:cubicBezTo>
                    <a:pt x="326" y="374"/>
                    <a:pt x="326" y="375"/>
                    <a:pt x="326" y="375"/>
                  </a:cubicBezTo>
                  <a:close/>
                  <a:moveTo>
                    <a:pt x="60" y="372"/>
                  </a:moveTo>
                  <a:cubicBezTo>
                    <a:pt x="60" y="373"/>
                    <a:pt x="61" y="374"/>
                    <a:pt x="62" y="374"/>
                  </a:cubicBezTo>
                  <a:cubicBezTo>
                    <a:pt x="62" y="373"/>
                    <a:pt x="62" y="373"/>
                    <a:pt x="62" y="372"/>
                  </a:cubicBezTo>
                  <a:cubicBezTo>
                    <a:pt x="61" y="371"/>
                    <a:pt x="61" y="372"/>
                    <a:pt x="60" y="372"/>
                  </a:cubicBezTo>
                  <a:close/>
                  <a:moveTo>
                    <a:pt x="329" y="374"/>
                  </a:moveTo>
                  <a:cubicBezTo>
                    <a:pt x="330" y="374"/>
                    <a:pt x="330" y="374"/>
                    <a:pt x="330" y="374"/>
                  </a:cubicBezTo>
                  <a:cubicBezTo>
                    <a:pt x="330" y="374"/>
                    <a:pt x="330" y="373"/>
                    <a:pt x="329" y="373"/>
                  </a:cubicBezTo>
                  <a:cubicBezTo>
                    <a:pt x="329" y="374"/>
                    <a:pt x="329" y="374"/>
                    <a:pt x="329" y="374"/>
                  </a:cubicBezTo>
                  <a:close/>
                  <a:moveTo>
                    <a:pt x="396" y="375"/>
                  </a:moveTo>
                  <a:cubicBezTo>
                    <a:pt x="396" y="374"/>
                    <a:pt x="396" y="374"/>
                    <a:pt x="395" y="374"/>
                  </a:cubicBezTo>
                  <a:cubicBezTo>
                    <a:pt x="395" y="374"/>
                    <a:pt x="395" y="375"/>
                    <a:pt x="396" y="375"/>
                  </a:cubicBezTo>
                  <a:close/>
                  <a:moveTo>
                    <a:pt x="34" y="375"/>
                  </a:moveTo>
                  <a:cubicBezTo>
                    <a:pt x="35" y="375"/>
                    <a:pt x="35" y="375"/>
                    <a:pt x="35" y="374"/>
                  </a:cubicBezTo>
                  <a:cubicBezTo>
                    <a:pt x="34" y="374"/>
                    <a:pt x="34" y="374"/>
                    <a:pt x="34" y="374"/>
                  </a:cubicBezTo>
                  <a:cubicBezTo>
                    <a:pt x="34" y="375"/>
                    <a:pt x="34" y="375"/>
                    <a:pt x="34" y="375"/>
                  </a:cubicBezTo>
                  <a:close/>
                  <a:moveTo>
                    <a:pt x="330" y="375"/>
                  </a:moveTo>
                  <a:cubicBezTo>
                    <a:pt x="330" y="376"/>
                    <a:pt x="329" y="376"/>
                    <a:pt x="329" y="377"/>
                  </a:cubicBezTo>
                  <a:cubicBezTo>
                    <a:pt x="329" y="377"/>
                    <a:pt x="329" y="378"/>
                    <a:pt x="330" y="378"/>
                  </a:cubicBezTo>
                  <a:cubicBezTo>
                    <a:pt x="330" y="377"/>
                    <a:pt x="331" y="378"/>
                    <a:pt x="331" y="377"/>
                  </a:cubicBezTo>
                  <a:cubicBezTo>
                    <a:pt x="330" y="376"/>
                    <a:pt x="330" y="375"/>
                    <a:pt x="330" y="375"/>
                  </a:cubicBezTo>
                  <a:close/>
                  <a:moveTo>
                    <a:pt x="443" y="375"/>
                  </a:moveTo>
                  <a:cubicBezTo>
                    <a:pt x="443" y="379"/>
                    <a:pt x="448" y="381"/>
                    <a:pt x="449" y="384"/>
                  </a:cubicBezTo>
                  <a:cubicBezTo>
                    <a:pt x="451" y="385"/>
                    <a:pt x="452" y="386"/>
                    <a:pt x="453" y="388"/>
                  </a:cubicBezTo>
                  <a:cubicBezTo>
                    <a:pt x="454" y="388"/>
                    <a:pt x="454" y="389"/>
                    <a:pt x="456" y="390"/>
                  </a:cubicBezTo>
                  <a:cubicBezTo>
                    <a:pt x="452" y="384"/>
                    <a:pt x="447" y="379"/>
                    <a:pt x="443" y="375"/>
                  </a:cubicBezTo>
                  <a:close/>
                  <a:moveTo>
                    <a:pt x="145" y="377"/>
                  </a:moveTo>
                  <a:cubicBezTo>
                    <a:pt x="145" y="378"/>
                    <a:pt x="145" y="378"/>
                    <a:pt x="145" y="378"/>
                  </a:cubicBezTo>
                  <a:cubicBezTo>
                    <a:pt x="146" y="378"/>
                    <a:pt x="146" y="378"/>
                    <a:pt x="146" y="378"/>
                  </a:cubicBezTo>
                  <a:cubicBezTo>
                    <a:pt x="146" y="377"/>
                    <a:pt x="146" y="377"/>
                    <a:pt x="145" y="377"/>
                  </a:cubicBezTo>
                  <a:close/>
                  <a:moveTo>
                    <a:pt x="439" y="381"/>
                  </a:moveTo>
                  <a:cubicBezTo>
                    <a:pt x="439" y="381"/>
                    <a:pt x="439" y="381"/>
                    <a:pt x="438" y="381"/>
                  </a:cubicBezTo>
                  <a:cubicBezTo>
                    <a:pt x="438" y="380"/>
                    <a:pt x="437" y="380"/>
                    <a:pt x="438" y="379"/>
                  </a:cubicBezTo>
                  <a:cubicBezTo>
                    <a:pt x="437" y="380"/>
                    <a:pt x="437" y="378"/>
                    <a:pt x="436" y="379"/>
                  </a:cubicBezTo>
                  <a:cubicBezTo>
                    <a:pt x="437" y="380"/>
                    <a:pt x="438" y="382"/>
                    <a:pt x="440" y="384"/>
                  </a:cubicBezTo>
                  <a:cubicBezTo>
                    <a:pt x="441" y="383"/>
                    <a:pt x="439" y="382"/>
                    <a:pt x="439" y="381"/>
                  </a:cubicBezTo>
                  <a:close/>
                  <a:moveTo>
                    <a:pt x="334" y="381"/>
                  </a:moveTo>
                  <a:cubicBezTo>
                    <a:pt x="334" y="380"/>
                    <a:pt x="334" y="380"/>
                    <a:pt x="334" y="379"/>
                  </a:cubicBezTo>
                  <a:cubicBezTo>
                    <a:pt x="333" y="379"/>
                    <a:pt x="332" y="379"/>
                    <a:pt x="331" y="379"/>
                  </a:cubicBezTo>
                  <a:cubicBezTo>
                    <a:pt x="332" y="380"/>
                    <a:pt x="332" y="381"/>
                    <a:pt x="334" y="381"/>
                  </a:cubicBezTo>
                  <a:close/>
                  <a:moveTo>
                    <a:pt x="333" y="382"/>
                  </a:moveTo>
                  <a:cubicBezTo>
                    <a:pt x="333" y="383"/>
                    <a:pt x="334" y="383"/>
                    <a:pt x="335" y="383"/>
                  </a:cubicBezTo>
                  <a:cubicBezTo>
                    <a:pt x="335" y="383"/>
                    <a:pt x="335" y="382"/>
                    <a:pt x="335" y="381"/>
                  </a:cubicBezTo>
                  <a:cubicBezTo>
                    <a:pt x="335" y="381"/>
                    <a:pt x="334" y="381"/>
                    <a:pt x="334" y="381"/>
                  </a:cubicBezTo>
                  <a:cubicBezTo>
                    <a:pt x="334" y="381"/>
                    <a:pt x="334" y="382"/>
                    <a:pt x="333" y="382"/>
                  </a:cubicBezTo>
                  <a:close/>
                  <a:moveTo>
                    <a:pt x="65" y="383"/>
                  </a:moveTo>
                  <a:cubicBezTo>
                    <a:pt x="66" y="383"/>
                    <a:pt x="66" y="383"/>
                    <a:pt x="66" y="383"/>
                  </a:cubicBezTo>
                  <a:cubicBezTo>
                    <a:pt x="66" y="382"/>
                    <a:pt x="66" y="382"/>
                    <a:pt x="66" y="382"/>
                  </a:cubicBezTo>
                  <a:cubicBezTo>
                    <a:pt x="66" y="382"/>
                    <a:pt x="65" y="382"/>
                    <a:pt x="65" y="383"/>
                  </a:cubicBezTo>
                  <a:close/>
                  <a:moveTo>
                    <a:pt x="462" y="386"/>
                  </a:moveTo>
                  <a:cubicBezTo>
                    <a:pt x="461" y="386"/>
                    <a:pt x="462" y="388"/>
                    <a:pt x="463" y="388"/>
                  </a:cubicBezTo>
                  <a:cubicBezTo>
                    <a:pt x="463" y="387"/>
                    <a:pt x="463" y="386"/>
                    <a:pt x="462" y="386"/>
                  </a:cubicBezTo>
                  <a:close/>
                  <a:moveTo>
                    <a:pt x="120" y="387"/>
                  </a:moveTo>
                  <a:cubicBezTo>
                    <a:pt x="121" y="387"/>
                    <a:pt x="122" y="387"/>
                    <a:pt x="122" y="386"/>
                  </a:cubicBezTo>
                  <a:cubicBezTo>
                    <a:pt x="121" y="386"/>
                    <a:pt x="121" y="386"/>
                    <a:pt x="121" y="386"/>
                  </a:cubicBezTo>
                  <a:cubicBezTo>
                    <a:pt x="121" y="387"/>
                    <a:pt x="120" y="387"/>
                    <a:pt x="120" y="387"/>
                  </a:cubicBezTo>
                  <a:close/>
                  <a:moveTo>
                    <a:pt x="336" y="388"/>
                  </a:moveTo>
                  <a:cubicBezTo>
                    <a:pt x="337" y="388"/>
                    <a:pt x="337" y="389"/>
                    <a:pt x="338" y="389"/>
                  </a:cubicBezTo>
                  <a:cubicBezTo>
                    <a:pt x="338" y="389"/>
                    <a:pt x="339" y="387"/>
                    <a:pt x="338" y="387"/>
                  </a:cubicBezTo>
                  <a:cubicBezTo>
                    <a:pt x="337" y="387"/>
                    <a:pt x="337" y="387"/>
                    <a:pt x="336" y="388"/>
                  </a:cubicBezTo>
                  <a:close/>
                  <a:moveTo>
                    <a:pt x="407" y="395"/>
                  </a:moveTo>
                  <a:cubicBezTo>
                    <a:pt x="409" y="394"/>
                    <a:pt x="409" y="395"/>
                    <a:pt x="410" y="396"/>
                  </a:cubicBezTo>
                  <a:cubicBezTo>
                    <a:pt x="410" y="394"/>
                    <a:pt x="411" y="391"/>
                    <a:pt x="410" y="389"/>
                  </a:cubicBezTo>
                  <a:cubicBezTo>
                    <a:pt x="409" y="391"/>
                    <a:pt x="407" y="392"/>
                    <a:pt x="407" y="395"/>
                  </a:cubicBezTo>
                  <a:close/>
                  <a:moveTo>
                    <a:pt x="409" y="391"/>
                  </a:moveTo>
                  <a:cubicBezTo>
                    <a:pt x="408" y="393"/>
                    <a:pt x="409" y="393"/>
                    <a:pt x="409" y="394"/>
                  </a:cubicBezTo>
                  <a:cubicBezTo>
                    <a:pt x="409" y="395"/>
                    <a:pt x="408" y="394"/>
                    <a:pt x="408" y="394"/>
                  </a:cubicBezTo>
                  <a:cubicBezTo>
                    <a:pt x="408" y="393"/>
                    <a:pt x="408" y="391"/>
                    <a:pt x="409" y="391"/>
                  </a:cubicBezTo>
                  <a:cubicBezTo>
                    <a:pt x="409" y="391"/>
                    <a:pt x="409" y="391"/>
                    <a:pt x="409" y="391"/>
                  </a:cubicBezTo>
                  <a:close/>
                  <a:moveTo>
                    <a:pt x="327" y="395"/>
                  </a:moveTo>
                  <a:cubicBezTo>
                    <a:pt x="328" y="395"/>
                    <a:pt x="329" y="395"/>
                    <a:pt x="330" y="394"/>
                  </a:cubicBezTo>
                  <a:cubicBezTo>
                    <a:pt x="331" y="390"/>
                    <a:pt x="326" y="391"/>
                    <a:pt x="327" y="395"/>
                  </a:cubicBezTo>
                  <a:close/>
                  <a:moveTo>
                    <a:pt x="447" y="392"/>
                  </a:moveTo>
                  <a:cubicBezTo>
                    <a:pt x="447" y="393"/>
                    <a:pt x="448" y="392"/>
                    <a:pt x="448" y="393"/>
                  </a:cubicBezTo>
                  <a:cubicBezTo>
                    <a:pt x="449" y="393"/>
                    <a:pt x="448" y="393"/>
                    <a:pt x="449" y="393"/>
                  </a:cubicBezTo>
                  <a:cubicBezTo>
                    <a:pt x="449" y="393"/>
                    <a:pt x="448" y="392"/>
                    <a:pt x="448" y="392"/>
                  </a:cubicBezTo>
                  <a:cubicBezTo>
                    <a:pt x="448" y="392"/>
                    <a:pt x="448" y="392"/>
                    <a:pt x="447" y="392"/>
                  </a:cubicBezTo>
                  <a:close/>
                  <a:moveTo>
                    <a:pt x="17" y="395"/>
                  </a:moveTo>
                  <a:cubicBezTo>
                    <a:pt x="18" y="394"/>
                    <a:pt x="17" y="392"/>
                    <a:pt x="16" y="392"/>
                  </a:cubicBezTo>
                  <a:cubicBezTo>
                    <a:pt x="16" y="393"/>
                    <a:pt x="15" y="393"/>
                    <a:pt x="15" y="394"/>
                  </a:cubicBezTo>
                  <a:cubicBezTo>
                    <a:pt x="16" y="395"/>
                    <a:pt x="17" y="394"/>
                    <a:pt x="17" y="395"/>
                  </a:cubicBezTo>
                  <a:close/>
                  <a:moveTo>
                    <a:pt x="326" y="395"/>
                  </a:moveTo>
                  <a:cubicBezTo>
                    <a:pt x="324" y="397"/>
                    <a:pt x="324" y="398"/>
                    <a:pt x="323" y="399"/>
                  </a:cubicBezTo>
                  <a:cubicBezTo>
                    <a:pt x="323" y="404"/>
                    <a:pt x="329" y="401"/>
                    <a:pt x="329" y="398"/>
                  </a:cubicBezTo>
                  <a:cubicBezTo>
                    <a:pt x="330" y="397"/>
                    <a:pt x="328" y="396"/>
                    <a:pt x="326" y="395"/>
                  </a:cubicBezTo>
                  <a:close/>
                  <a:moveTo>
                    <a:pt x="377" y="398"/>
                  </a:moveTo>
                  <a:cubicBezTo>
                    <a:pt x="377" y="397"/>
                    <a:pt x="377" y="396"/>
                    <a:pt x="376" y="396"/>
                  </a:cubicBezTo>
                  <a:cubicBezTo>
                    <a:pt x="377" y="397"/>
                    <a:pt x="376" y="397"/>
                    <a:pt x="376" y="397"/>
                  </a:cubicBezTo>
                  <a:cubicBezTo>
                    <a:pt x="376" y="398"/>
                    <a:pt x="376" y="398"/>
                    <a:pt x="376" y="398"/>
                  </a:cubicBezTo>
                  <a:cubicBezTo>
                    <a:pt x="377" y="398"/>
                    <a:pt x="377" y="398"/>
                    <a:pt x="377" y="398"/>
                  </a:cubicBezTo>
                  <a:close/>
                  <a:moveTo>
                    <a:pt x="112" y="405"/>
                  </a:moveTo>
                  <a:cubicBezTo>
                    <a:pt x="112" y="406"/>
                    <a:pt x="112" y="406"/>
                    <a:pt x="112" y="406"/>
                  </a:cubicBezTo>
                  <a:cubicBezTo>
                    <a:pt x="113" y="406"/>
                    <a:pt x="113" y="406"/>
                    <a:pt x="113" y="405"/>
                  </a:cubicBezTo>
                  <a:cubicBezTo>
                    <a:pt x="113" y="405"/>
                    <a:pt x="113" y="405"/>
                    <a:pt x="113" y="405"/>
                  </a:cubicBezTo>
                  <a:cubicBezTo>
                    <a:pt x="113" y="405"/>
                    <a:pt x="113" y="405"/>
                    <a:pt x="113" y="405"/>
                  </a:cubicBezTo>
                  <a:lnTo>
                    <a:pt x="112" y="405"/>
                  </a:lnTo>
                  <a:close/>
                  <a:moveTo>
                    <a:pt x="387" y="406"/>
                  </a:moveTo>
                  <a:cubicBezTo>
                    <a:pt x="386" y="406"/>
                    <a:pt x="385" y="407"/>
                    <a:pt x="386" y="408"/>
                  </a:cubicBezTo>
                  <a:cubicBezTo>
                    <a:pt x="386" y="407"/>
                    <a:pt x="387" y="407"/>
                    <a:pt x="386" y="407"/>
                  </a:cubicBezTo>
                  <a:cubicBezTo>
                    <a:pt x="386" y="407"/>
                    <a:pt x="387" y="407"/>
                    <a:pt x="387" y="406"/>
                  </a:cubicBezTo>
                  <a:close/>
                  <a:moveTo>
                    <a:pt x="357" y="408"/>
                  </a:moveTo>
                  <a:cubicBezTo>
                    <a:pt x="357" y="409"/>
                    <a:pt x="357" y="410"/>
                    <a:pt x="358" y="410"/>
                  </a:cubicBezTo>
                  <a:cubicBezTo>
                    <a:pt x="358" y="409"/>
                    <a:pt x="358" y="408"/>
                    <a:pt x="358" y="408"/>
                  </a:cubicBezTo>
                  <a:cubicBezTo>
                    <a:pt x="358" y="408"/>
                    <a:pt x="357" y="408"/>
                    <a:pt x="357" y="408"/>
                  </a:cubicBezTo>
                  <a:close/>
                  <a:moveTo>
                    <a:pt x="385" y="410"/>
                  </a:moveTo>
                  <a:cubicBezTo>
                    <a:pt x="386" y="410"/>
                    <a:pt x="386" y="409"/>
                    <a:pt x="385" y="408"/>
                  </a:cubicBezTo>
                  <a:cubicBezTo>
                    <a:pt x="385" y="409"/>
                    <a:pt x="385" y="410"/>
                    <a:pt x="384" y="409"/>
                  </a:cubicBezTo>
                  <a:cubicBezTo>
                    <a:pt x="384" y="410"/>
                    <a:pt x="384" y="411"/>
                    <a:pt x="385" y="411"/>
                  </a:cubicBezTo>
                  <a:cubicBezTo>
                    <a:pt x="385" y="410"/>
                    <a:pt x="385" y="411"/>
                    <a:pt x="385" y="410"/>
                  </a:cubicBezTo>
                  <a:close/>
                  <a:moveTo>
                    <a:pt x="480" y="408"/>
                  </a:moveTo>
                  <a:cubicBezTo>
                    <a:pt x="480" y="411"/>
                    <a:pt x="483" y="412"/>
                    <a:pt x="484" y="413"/>
                  </a:cubicBezTo>
                  <a:cubicBezTo>
                    <a:pt x="484" y="411"/>
                    <a:pt x="482" y="410"/>
                    <a:pt x="480" y="408"/>
                  </a:cubicBezTo>
                  <a:close/>
                  <a:moveTo>
                    <a:pt x="402" y="410"/>
                  </a:moveTo>
                  <a:cubicBezTo>
                    <a:pt x="401" y="410"/>
                    <a:pt x="401" y="410"/>
                    <a:pt x="401" y="411"/>
                  </a:cubicBezTo>
                  <a:cubicBezTo>
                    <a:pt x="402" y="411"/>
                    <a:pt x="402" y="410"/>
                    <a:pt x="402" y="409"/>
                  </a:cubicBezTo>
                  <a:cubicBezTo>
                    <a:pt x="401" y="409"/>
                    <a:pt x="401" y="410"/>
                    <a:pt x="402" y="410"/>
                  </a:cubicBezTo>
                  <a:close/>
                  <a:moveTo>
                    <a:pt x="505" y="411"/>
                  </a:moveTo>
                  <a:cubicBezTo>
                    <a:pt x="506" y="411"/>
                    <a:pt x="506" y="412"/>
                    <a:pt x="506" y="412"/>
                  </a:cubicBezTo>
                  <a:cubicBezTo>
                    <a:pt x="506" y="411"/>
                    <a:pt x="507" y="411"/>
                    <a:pt x="507" y="411"/>
                  </a:cubicBezTo>
                  <a:cubicBezTo>
                    <a:pt x="506" y="411"/>
                    <a:pt x="505" y="410"/>
                    <a:pt x="505" y="411"/>
                  </a:cubicBezTo>
                  <a:close/>
                  <a:moveTo>
                    <a:pt x="401" y="413"/>
                  </a:moveTo>
                  <a:cubicBezTo>
                    <a:pt x="401" y="412"/>
                    <a:pt x="401" y="412"/>
                    <a:pt x="401" y="412"/>
                  </a:cubicBezTo>
                  <a:cubicBezTo>
                    <a:pt x="401" y="414"/>
                    <a:pt x="400" y="413"/>
                    <a:pt x="401" y="415"/>
                  </a:cubicBezTo>
                  <a:cubicBezTo>
                    <a:pt x="402" y="415"/>
                    <a:pt x="402" y="414"/>
                    <a:pt x="402" y="413"/>
                  </a:cubicBezTo>
                  <a:cubicBezTo>
                    <a:pt x="402" y="413"/>
                    <a:pt x="401" y="413"/>
                    <a:pt x="401" y="413"/>
                  </a:cubicBezTo>
                  <a:close/>
                  <a:moveTo>
                    <a:pt x="104" y="415"/>
                  </a:moveTo>
                  <a:cubicBezTo>
                    <a:pt x="105" y="415"/>
                    <a:pt x="106" y="413"/>
                    <a:pt x="105" y="413"/>
                  </a:cubicBezTo>
                  <a:cubicBezTo>
                    <a:pt x="105" y="413"/>
                    <a:pt x="104" y="414"/>
                    <a:pt x="104" y="415"/>
                  </a:cubicBezTo>
                  <a:close/>
                  <a:moveTo>
                    <a:pt x="385" y="414"/>
                  </a:moveTo>
                  <a:cubicBezTo>
                    <a:pt x="385" y="414"/>
                    <a:pt x="385" y="413"/>
                    <a:pt x="385" y="413"/>
                  </a:cubicBezTo>
                  <a:cubicBezTo>
                    <a:pt x="384" y="413"/>
                    <a:pt x="384" y="415"/>
                    <a:pt x="385" y="414"/>
                  </a:cubicBezTo>
                  <a:close/>
                  <a:moveTo>
                    <a:pt x="17" y="415"/>
                  </a:moveTo>
                  <a:cubicBezTo>
                    <a:pt x="18" y="416"/>
                    <a:pt x="19" y="415"/>
                    <a:pt x="19" y="414"/>
                  </a:cubicBezTo>
                  <a:cubicBezTo>
                    <a:pt x="17" y="414"/>
                    <a:pt x="17" y="414"/>
                    <a:pt x="17" y="414"/>
                  </a:cubicBezTo>
                  <a:cubicBezTo>
                    <a:pt x="17" y="415"/>
                    <a:pt x="17" y="415"/>
                    <a:pt x="17" y="415"/>
                  </a:cubicBezTo>
                  <a:close/>
                  <a:moveTo>
                    <a:pt x="103" y="416"/>
                  </a:moveTo>
                  <a:cubicBezTo>
                    <a:pt x="102" y="417"/>
                    <a:pt x="102" y="417"/>
                    <a:pt x="102" y="418"/>
                  </a:cubicBezTo>
                  <a:cubicBezTo>
                    <a:pt x="103" y="418"/>
                    <a:pt x="103" y="418"/>
                    <a:pt x="103" y="418"/>
                  </a:cubicBezTo>
                  <a:cubicBezTo>
                    <a:pt x="103" y="417"/>
                    <a:pt x="103" y="417"/>
                    <a:pt x="103" y="416"/>
                  </a:cubicBezTo>
                  <a:close/>
                  <a:moveTo>
                    <a:pt x="413" y="418"/>
                  </a:moveTo>
                  <a:cubicBezTo>
                    <a:pt x="413" y="418"/>
                    <a:pt x="412" y="418"/>
                    <a:pt x="413" y="417"/>
                  </a:cubicBezTo>
                  <a:cubicBezTo>
                    <a:pt x="412" y="417"/>
                    <a:pt x="412" y="419"/>
                    <a:pt x="413" y="418"/>
                  </a:cubicBezTo>
                  <a:close/>
                  <a:moveTo>
                    <a:pt x="108" y="430"/>
                  </a:moveTo>
                  <a:cubicBezTo>
                    <a:pt x="108" y="430"/>
                    <a:pt x="108" y="431"/>
                    <a:pt x="109" y="431"/>
                  </a:cubicBezTo>
                  <a:cubicBezTo>
                    <a:pt x="109" y="429"/>
                    <a:pt x="109" y="427"/>
                    <a:pt x="111" y="427"/>
                  </a:cubicBezTo>
                  <a:cubicBezTo>
                    <a:pt x="111" y="423"/>
                    <a:pt x="114" y="422"/>
                    <a:pt x="114" y="418"/>
                  </a:cubicBezTo>
                  <a:cubicBezTo>
                    <a:pt x="110" y="419"/>
                    <a:pt x="110" y="426"/>
                    <a:pt x="108" y="430"/>
                  </a:cubicBezTo>
                  <a:close/>
                  <a:moveTo>
                    <a:pt x="517" y="422"/>
                  </a:moveTo>
                  <a:cubicBezTo>
                    <a:pt x="517" y="421"/>
                    <a:pt x="517" y="421"/>
                    <a:pt x="517" y="421"/>
                  </a:cubicBezTo>
                  <a:cubicBezTo>
                    <a:pt x="516" y="421"/>
                    <a:pt x="516" y="419"/>
                    <a:pt x="515" y="420"/>
                  </a:cubicBezTo>
                  <a:cubicBezTo>
                    <a:pt x="515" y="421"/>
                    <a:pt x="516" y="421"/>
                    <a:pt x="517" y="422"/>
                  </a:cubicBezTo>
                  <a:close/>
                  <a:moveTo>
                    <a:pt x="411" y="425"/>
                  </a:moveTo>
                  <a:cubicBezTo>
                    <a:pt x="411" y="425"/>
                    <a:pt x="411" y="424"/>
                    <a:pt x="412" y="424"/>
                  </a:cubicBezTo>
                  <a:cubicBezTo>
                    <a:pt x="412" y="423"/>
                    <a:pt x="413" y="423"/>
                    <a:pt x="412" y="423"/>
                  </a:cubicBezTo>
                  <a:cubicBezTo>
                    <a:pt x="412" y="424"/>
                    <a:pt x="411" y="424"/>
                    <a:pt x="411" y="425"/>
                  </a:cubicBezTo>
                  <a:close/>
                  <a:moveTo>
                    <a:pt x="366" y="424"/>
                  </a:moveTo>
                  <a:cubicBezTo>
                    <a:pt x="366" y="425"/>
                    <a:pt x="366" y="425"/>
                    <a:pt x="367" y="425"/>
                  </a:cubicBezTo>
                  <a:cubicBezTo>
                    <a:pt x="367" y="425"/>
                    <a:pt x="367" y="425"/>
                    <a:pt x="367" y="425"/>
                  </a:cubicBezTo>
                  <a:cubicBezTo>
                    <a:pt x="367" y="425"/>
                    <a:pt x="367" y="425"/>
                    <a:pt x="368" y="424"/>
                  </a:cubicBezTo>
                  <a:cubicBezTo>
                    <a:pt x="367" y="424"/>
                    <a:pt x="367" y="424"/>
                    <a:pt x="366" y="424"/>
                  </a:cubicBezTo>
                  <a:close/>
                  <a:moveTo>
                    <a:pt x="350" y="430"/>
                  </a:moveTo>
                  <a:cubicBezTo>
                    <a:pt x="350" y="431"/>
                    <a:pt x="351" y="432"/>
                    <a:pt x="353" y="432"/>
                  </a:cubicBezTo>
                  <a:cubicBezTo>
                    <a:pt x="353" y="431"/>
                    <a:pt x="354" y="430"/>
                    <a:pt x="353" y="428"/>
                  </a:cubicBezTo>
                  <a:cubicBezTo>
                    <a:pt x="352" y="428"/>
                    <a:pt x="350" y="429"/>
                    <a:pt x="350" y="430"/>
                  </a:cubicBezTo>
                  <a:close/>
                  <a:moveTo>
                    <a:pt x="495" y="433"/>
                  </a:moveTo>
                  <a:cubicBezTo>
                    <a:pt x="495" y="433"/>
                    <a:pt x="495" y="433"/>
                    <a:pt x="495" y="433"/>
                  </a:cubicBezTo>
                  <a:cubicBezTo>
                    <a:pt x="495" y="432"/>
                    <a:pt x="494" y="431"/>
                    <a:pt x="493" y="432"/>
                  </a:cubicBezTo>
                  <a:cubicBezTo>
                    <a:pt x="494" y="432"/>
                    <a:pt x="494" y="432"/>
                    <a:pt x="494" y="432"/>
                  </a:cubicBezTo>
                  <a:cubicBezTo>
                    <a:pt x="494" y="433"/>
                    <a:pt x="494" y="433"/>
                    <a:pt x="495" y="433"/>
                  </a:cubicBezTo>
                  <a:close/>
                  <a:moveTo>
                    <a:pt x="502" y="435"/>
                  </a:moveTo>
                  <a:cubicBezTo>
                    <a:pt x="502" y="435"/>
                    <a:pt x="501" y="434"/>
                    <a:pt x="500" y="434"/>
                  </a:cubicBezTo>
                  <a:cubicBezTo>
                    <a:pt x="501" y="435"/>
                    <a:pt x="502" y="436"/>
                    <a:pt x="502" y="435"/>
                  </a:cubicBezTo>
                  <a:close/>
                  <a:moveTo>
                    <a:pt x="395" y="444"/>
                  </a:moveTo>
                  <a:cubicBezTo>
                    <a:pt x="395" y="444"/>
                    <a:pt x="395" y="444"/>
                    <a:pt x="395" y="444"/>
                  </a:cubicBezTo>
                  <a:cubicBezTo>
                    <a:pt x="395" y="444"/>
                    <a:pt x="395" y="444"/>
                    <a:pt x="395" y="444"/>
                  </a:cubicBezTo>
                  <a:cubicBezTo>
                    <a:pt x="396" y="444"/>
                    <a:pt x="396" y="445"/>
                    <a:pt x="396" y="445"/>
                  </a:cubicBezTo>
                  <a:cubicBezTo>
                    <a:pt x="396" y="445"/>
                    <a:pt x="397" y="444"/>
                    <a:pt x="397" y="443"/>
                  </a:cubicBezTo>
                  <a:cubicBezTo>
                    <a:pt x="396" y="443"/>
                    <a:pt x="396" y="444"/>
                    <a:pt x="395" y="444"/>
                  </a:cubicBezTo>
                  <a:close/>
                  <a:moveTo>
                    <a:pt x="547" y="454"/>
                  </a:moveTo>
                  <a:cubicBezTo>
                    <a:pt x="547" y="454"/>
                    <a:pt x="547" y="454"/>
                    <a:pt x="548" y="454"/>
                  </a:cubicBezTo>
                  <a:cubicBezTo>
                    <a:pt x="549" y="454"/>
                    <a:pt x="549" y="453"/>
                    <a:pt x="548" y="452"/>
                  </a:cubicBezTo>
                  <a:cubicBezTo>
                    <a:pt x="547" y="452"/>
                    <a:pt x="547" y="453"/>
                    <a:pt x="547" y="454"/>
                  </a:cubicBezTo>
                  <a:close/>
                  <a:moveTo>
                    <a:pt x="17" y="494"/>
                  </a:moveTo>
                  <a:cubicBezTo>
                    <a:pt x="18" y="494"/>
                    <a:pt x="19" y="493"/>
                    <a:pt x="18" y="491"/>
                  </a:cubicBezTo>
                  <a:cubicBezTo>
                    <a:pt x="16" y="491"/>
                    <a:pt x="16" y="493"/>
                    <a:pt x="17" y="494"/>
                  </a:cubicBezTo>
                  <a:close/>
                  <a:moveTo>
                    <a:pt x="25" y="507"/>
                  </a:moveTo>
                  <a:cubicBezTo>
                    <a:pt x="25" y="507"/>
                    <a:pt x="25" y="507"/>
                    <a:pt x="26" y="507"/>
                  </a:cubicBezTo>
                  <a:cubicBezTo>
                    <a:pt x="26" y="507"/>
                    <a:pt x="26" y="507"/>
                    <a:pt x="26" y="506"/>
                  </a:cubicBezTo>
                  <a:cubicBezTo>
                    <a:pt x="25" y="506"/>
                    <a:pt x="25" y="506"/>
                    <a:pt x="25" y="507"/>
                  </a:cubicBezTo>
                  <a:close/>
                  <a:moveTo>
                    <a:pt x="120" y="25"/>
                  </a:moveTo>
                  <a:cubicBezTo>
                    <a:pt x="123" y="26"/>
                    <a:pt x="124" y="29"/>
                    <a:pt x="127" y="29"/>
                  </a:cubicBezTo>
                  <a:cubicBezTo>
                    <a:pt x="127" y="29"/>
                    <a:pt x="127" y="30"/>
                    <a:pt x="127" y="30"/>
                  </a:cubicBezTo>
                  <a:cubicBezTo>
                    <a:pt x="131" y="29"/>
                    <a:pt x="134" y="25"/>
                    <a:pt x="134" y="22"/>
                  </a:cubicBezTo>
                  <a:cubicBezTo>
                    <a:pt x="135" y="22"/>
                    <a:pt x="135" y="20"/>
                    <a:pt x="137" y="20"/>
                  </a:cubicBezTo>
                  <a:cubicBezTo>
                    <a:pt x="137" y="17"/>
                    <a:pt x="136" y="13"/>
                    <a:pt x="134" y="13"/>
                  </a:cubicBezTo>
                  <a:cubicBezTo>
                    <a:pt x="131" y="13"/>
                    <a:pt x="130" y="18"/>
                    <a:pt x="127" y="17"/>
                  </a:cubicBezTo>
                  <a:cubicBezTo>
                    <a:pt x="126" y="17"/>
                    <a:pt x="126" y="18"/>
                    <a:pt x="126" y="18"/>
                  </a:cubicBezTo>
                  <a:cubicBezTo>
                    <a:pt x="123" y="16"/>
                    <a:pt x="123" y="13"/>
                    <a:pt x="121" y="11"/>
                  </a:cubicBezTo>
                  <a:cubicBezTo>
                    <a:pt x="121" y="15"/>
                    <a:pt x="125" y="18"/>
                    <a:pt x="122" y="21"/>
                  </a:cubicBezTo>
                  <a:cubicBezTo>
                    <a:pt x="122" y="20"/>
                    <a:pt x="121" y="22"/>
                    <a:pt x="120" y="21"/>
                  </a:cubicBezTo>
                  <a:cubicBezTo>
                    <a:pt x="120" y="23"/>
                    <a:pt x="121" y="23"/>
                    <a:pt x="120" y="25"/>
                  </a:cubicBezTo>
                  <a:close/>
                  <a:moveTo>
                    <a:pt x="251" y="267"/>
                  </a:moveTo>
                  <a:cubicBezTo>
                    <a:pt x="251" y="267"/>
                    <a:pt x="251" y="267"/>
                    <a:pt x="251" y="267"/>
                  </a:cubicBezTo>
                  <a:cubicBezTo>
                    <a:pt x="251" y="267"/>
                    <a:pt x="251" y="267"/>
                    <a:pt x="251" y="267"/>
                  </a:cubicBezTo>
                  <a:close/>
                  <a:moveTo>
                    <a:pt x="423" y="32"/>
                  </a:moveTo>
                  <a:cubicBezTo>
                    <a:pt x="422" y="30"/>
                    <a:pt x="424" y="30"/>
                    <a:pt x="425" y="29"/>
                  </a:cubicBezTo>
                  <a:cubicBezTo>
                    <a:pt x="424" y="29"/>
                    <a:pt x="425" y="27"/>
                    <a:pt x="424" y="28"/>
                  </a:cubicBezTo>
                  <a:cubicBezTo>
                    <a:pt x="424" y="28"/>
                    <a:pt x="419" y="29"/>
                    <a:pt x="420" y="27"/>
                  </a:cubicBezTo>
                  <a:cubicBezTo>
                    <a:pt x="419" y="28"/>
                    <a:pt x="417" y="30"/>
                    <a:pt x="416" y="29"/>
                  </a:cubicBezTo>
                  <a:cubicBezTo>
                    <a:pt x="414" y="30"/>
                    <a:pt x="414" y="31"/>
                    <a:pt x="412" y="31"/>
                  </a:cubicBezTo>
                  <a:cubicBezTo>
                    <a:pt x="411" y="33"/>
                    <a:pt x="409" y="33"/>
                    <a:pt x="409" y="36"/>
                  </a:cubicBezTo>
                  <a:cubicBezTo>
                    <a:pt x="404" y="39"/>
                    <a:pt x="400" y="44"/>
                    <a:pt x="396" y="47"/>
                  </a:cubicBezTo>
                  <a:cubicBezTo>
                    <a:pt x="396" y="47"/>
                    <a:pt x="396" y="47"/>
                    <a:pt x="396" y="48"/>
                  </a:cubicBezTo>
                  <a:cubicBezTo>
                    <a:pt x="391" y="51"/>
                    <a:pt x="387" y="58"/>
                    <a:pt x="382" y="61"/>
                  </a:cubicBezTo>
                  <a:cubicBezTo>
                    <a:pt x="381" y="63"/>
                    <a:pt x="380" y="64"/>
                    <a:pt x="380" y="65"/>
                  </a:cubicBezTo>
                  <a:cubicBezTo>
                    <a:pt x="379" y="66"/>
                    <a:pt x="378" y="66"/>
                    <a:pt x="377" y="67"/>
                  </a:cubicBezTo>
                  <a:cubicBezTo>
                    <a:pt x="375" y="71"/>
                    <a:pt x="374" y="75"/>
                    <a:pt x="370" y="76"/>
                  </a:cubicBezTo>
                  <a:cubicBezTo>
                    <a:pt x="367" y="79"/>
                    <a:pt x="363" y="81"/>
                    <a:pt x="360" y="84"/>
                  </a:cubicBezTo>
                  <a:cubicBezTo>
                    <a:pt x="359" y="84"/>
                    <a:pt x="360" y="83"/>
                    <a:pt x="359" y="82"/>
                  </a:cubicBezTo>
                  <a:cubicBezTo>
                    <a:pt x="357" y="83"/>
                    <a:pt x="354" y="81"/>
                    <a:pt x="353" y="80"/>
                  </a:cubicBezTo>
                  <a:cubicBezTo>
                    <a:pt x="355" y="79"/>
                    <a:pt x="358" y="80"/>
                    <a:pt x="361" y="78"/>
                  </a:cubicBezTo>
                  <a:cubicBezTo>
                    <a:pt x="361" y="78"/>
                    <a:pt x="361" y="78"/>
                    <a:pt x="362" y="78"/>
                  </a:cubicBezTo>
                  <a:cubicBezTo>
                    <a:pt x="361" y="77"/>
                    <a:pt x="361" y="76"/>
                    <a:pt x="361" y="74"/>
                  </a:cubicBezTo>
                  <a:cubicBezTo>
                    <a:pt x="360" y="73"/>
                    <a:pt x="358" y="73"/>
                    <a:pt x="359" y="70"/>
                  </a:cubicBezTo>
                  <a:cubicBezTo>
                    <a:pt x="357" y="66"/>
                    <a:pt x="355" y="63"/>
                    <a:pt x="355" y="57"/>
                  </a:cubicBezTo>
                  <a:cubicBezTo>
                    <a:pt x="353" y="56"/>
                    <a:pt x="353" y="54"/>
                    <a:pt x="352" y="52"/>
                  </a:cubicBezTo>
                  <a:cubicBezTo>
                    <a:pt x="359" y="46"/>
                    <a:pt x="372" y="45"/>
                    <a:pt x="381" y="42"/>
                  </a:cubicBezTo>
                  <a:cubicBezTo>
                    <a:pt x="375" y="43"/>
                    <a:pt x="370" y="45"/>
                    <a:pt x="365" y="45"/>
                  </a:cubicBezTo>
                  <a:cubicBezTo>
                    <a:pt x="365" y="46"/>
                    <a:pt x="363" y="46"/>
                    <a:pt x="362" y="46"/>
                  </a:cubicBezTo>
                  <a:cubicBezTo>
                    <a:pt x="361" y="46"/>
                    <a:pt x="360" y="47"/>
                    <a:pt x="359" y="47"/>
                  </a:cubicBezTo>
                  <a:cubicBezTo>
                    <a:pt x="357" y="48"/>
                    <a:pt x="353" y="50"/>
                    <a:pt x="350" y="52"/>
                  </a:cubicBezTo>
                  <a:cubicBezTo>
                    <a:pt x="348" y="51"/>
                    <a:pt x="347" y="50"/>
                    <a:pt x="346" y="47"/>
                  </a:cubicBezTo>
                  <a:cubicBezTo>
                    <a:pt x="346" y="48"/>
                    <a:pt x="345" y="48"/>
                    <a:pt x="344" y="48"/>
                  </a:cubicBezTo>
                  <a:cubicBezTo>
                    <a:pt x="339" y="44"/>
                    <a:pt x="330" y="44"/>
                    <a:pt x="326" y="39"/>
                  </a:cubicBezTo>
                  <a:cubicBezTo>
                    <a:pt x="326" y="39"/>
                    <a:pt x="326" y="39"/>
                    <a:pt x="326" y="38"/>
                  </a:cubicBezTo>
                  <a:cubicBezTo>
                    <a:pt x="325" y="39"/>
                    <a:pt x="325" y="38"/>
                    <a:pt x="324" y="38"/>
                  </a:cubicBezTo>
                  <a:cubicBezTo>
                    <a:pt x="319" y="38"/>
                    <a:pt x="317" y="39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5" y="34"/>
                    <a:pt x="319" y="31"/>
                    <a:pt x="323" y="25"/>
                  </a:cubicBezTo>
                  <a:cubicBezTo>
                    <a:pt x="317" y="31"/>
                    <a:pt x="312" y="38"/>
                    <a:pt x="306" y="44"/>
                  </a:cubicBezTo>
                  <a:cubicBezTo>
                    <a:pt x="304" y="44"/>
                    <a:pt x="302" y="45"/>
                    <a:pt x="301" y="46"/>
                  </a:cubicBezTo>
                  <a:cubicBezTo>
                    <a:pt x="295" y="48"/>
                    <a:pt x="292" y="51"/>
                    <a:pt x="287" y="53"/>
                  </a:cubicBezTo>
                  <a:cubicBezTo>
                    <a:pt x="287" y="53"/>
                    <a:pt x="287" y="53"/>
                    <a:pt x="287" y="52"/>
                  </a:cubicBezTo>
                  <a:cubicBezTo>
                    <a:pt x="286" y="53"/>
                    <a:pt x="287" y="54"/>
                    <a:pt x="286" y="54"/>
                  </a:cubicBezTo>
                  <a:cubicBezTo>
                    <a:pt x="284" y="53"/>
                    <a:pt x="278" y="56"/>
                    <a:pt x="276" y="55"/>
                  </a:cubicBezTo>
                  <a:cubicBezTo>
                    <a:pt x="276" y="56"/>
                    <a:pt x="273" y="56"/>
                    <a:pt x="273" y="55"/>
                  </a:cubicBezTo>
                  <a:cubicBezTo>
                    <a:pt x="269" y="60"/>
                    <a:pt x="260" y="61"/>
                    <a:pt x="256" y="56"/>
                  </a:cubicBezTo>
                  <a:cubicBezTo>
                    <a:pt x="256" y="55"/>
                    <a:pt x="256" y="54"/>
                    <a:pt x="257" y="53"/>
                  </a:cubicBezTo>
                  <a:cubicBezTo>
                    <a:pt x="256" y="52"/>
                    <a:pt x="256" y="53"/>
                    <a:pt x="255" y="53"/>
                  </a:cubicBezTo>
                  <a:cubicBezTo>
                    <a:pt x="255" y="54"/>
                    <a:pt x="256" y="55"/>
                    <a:pt x="255" y="55"/>
                  </a:cubicBezTo>
                  <a:cubicBezTo>
                    <a:pt x="250" y="51"/>
                    <a:pt x="250" y="44"/>
                    <a:pt x="248" y="38"/>
                  </a:cubicBezTo>
                  <a:cubicBezTo>
                    <a:pt x="246" y="37"/>
                    <a:pt x="245" y="39"/>
                    <a:pt x="244" y="39"/>
                  </a:cubicBezTo>
                  <a:cubicBezTo>
                    <a:pt x="244" y="43"/>
                    <a:pt x="244" y="43"/>
                    <a:pt x="244" y="43"/>
                  </a:cubicBezTo>
                  <a:cubicBezTo>
                    <a:pt x="242" y="46"/>
                    <a:pt x="243" y="51"/>
                    <a:pt x="241" y="53"/>
                  </a:cubicBezTo>
                  <a:cubicBezTo>
                    <a:pt x="239" y="55"/>
                    <a:pt x="237" y="60"/>
                    <a:pt x="235" y="60"/>
                  </a:cubicBezTo>
                  <a:cubicBezTo>
                    <a:pt x="235" y="60"/>
                    <a:pt x="235" y="61"/>
                    <a:pt x="234" y="61"/>
                  </a:cubicBezTo>
                  <a:cubicBezTo>
                    <a:pt x="233" y="61"/>
                    <a:pt x="232" y="60"/>
                    <a:pt x="232" y="59"/>
                  </a:cubicBezTo>
                  <a:cubicBezTo>
                    <a:pt x="232" y="59"/>
                    <a:pt x="232" y="59"/>
                    <a:pt x="231" y="59"/>
                  </a:cubicBezTo>
                  <a:cubicBezTo>
                    <a:pt x="231" y="58"/>
                    <a:pt x="230" y="58"/>
                    <a:pt x="229" y="59"/>
                  </a:cubicBezTo>
                  <a:cubicBezTo>
                    <a:pt x="229" y="57"/>
                    <a:pt x="228" y="57"/>
                    <a:pt x="228" y="57"/>
                  </a:cubicBezTo>
                  <a:cubicBezTo>
                    <a:pt x="226" y="53"/>
                    <a:pt x="226" y="50"/>
                    <a:pt x="226" y="46"/>
                  </a:cubicBezTo>
                  <a:cubicBezTo>
                    <a:pt x="225" y="40"/>
                    <a:pt x="222" y="34"/>
                    <a:pt x="222" y="29"/>
                  </a:cubicBezTo>
                  <a:cubicBezTo>
                    <a:pt x="219" y="25"/>
                    <a:pt x="221" y="19"/>
                    <a:pt x="217" y="15"/>
                  </a:cubicBezTo>
                  <a:cubicBezTo>
                    <a:pt x="215" y="15"/>
                    <a:pt x="215" y="15"/>
                    <a:pt x="215" y="15"/>
                  </a:cubicBezTo>
                  <a:cubicBezTo>
                    <a:pt x="211" y="21"/>
                    <a:pt x="217" y="28"/>
                    <a:pt x="216" y="33"/>
                  </a:cubicBezTo>
                  <a:cubicBezTo>
                    <a:pt x="216" y="34"/>
                    <a:pt x="215" y="35"/>
                    <a:pt x="215" y="36"/>
                  </a:cubicBezTo>
                  <a:cubicBezTo>
                    <a:pt x="215" y="39"/>
                    <a:pt x="217" y="42"/>
                    <a:pt x="216" y="44"/>
                  </a:cubicBezTo>
                  <a:cubicBezTo>
                    <a:pt x="216" y="44"/>
                    <a:pt x="216" y="44"/>
                    <a:pt x="216" y="45"/>
                  </a:cubicBezTo>
                  <a:cubicBezTo>
                    <a:pt x="216" y="45"/>
                    <a:pt x="216" y="45"/>
                    <a:pt x="216" y="45"/>
                  </a:cubicBezTo>
                  <a:cubicBezTo>
                    <a:pt x="217" y="51"/>
                    <a:pt x="221" y="58"/>
                    <a:pt x="217" y="62"/>
                  </a:cubicBezTo>
                  <a:cubicBezTo>
                    <a:pt x="217" y="62"/>
                    <a:pt x="217" y="61"/>
                    <a:pt x="216" y="61"/>
                  </a:cubicBezTo>
                  <a:cubicBezTo>
                    <a:pt x="213" y="62"/>
                    <a:pt x="216" y="67"/>
                    <a:pt x="213" y="69"/>
                  </a:cubicBezTo>
                  <a:cubicBezTo>
                    <a:pt x="213" y="68"/>
                    <a:pt x="212" y="69"/>
                    <a:pt x="212" y="69"/>
                  </a:cubicBezTo>
                  <a:cubicBezTo>
                    <a:pt x="211" y="65"/>
                    <a:pt x="206" y="63"/>
                    <a:pt x="208" y="59"/>
                  </a:cubicBezTo>
                  <a:cubicBezTo>
                    <a:pt x="206" y="59"/>
                    <a:pt x="206" y="59"/>
                    <a:pt x="205" y="60"/>
                  </a:cubicBezTo>
                  <a:cubicBezTo>
                    <a:pt x="205" y="59"/>
                    <a:pt x="204" y="58"/>
                    <a:pt x="203" y="58"/>
                  </a:cubicBezTo>
                  <a:cubicBezTo>
                    <a:pt x="203" y="59"/>
                    <a:pt x="202" y="60"/>
                    <a:pt x="202" y="60"/>
                  </a:cubicBezTo>
                  <a:cubicBezTo>
                    <a:pt x="201" y="60"/>
                    <a:pt x="200" y="59"/>
                    <a:pt x="199" y="60"/>
                  </a:cubicBezTo>
                  <a:cubicBezTo>
                    <a:pt x="198" y="64"/>
                    <a:pt x="198" y="66"/>
                    <a:pt x="200" y="69"/>
                  </a:cubicBezTo>
                  <a:cubicBezTo>
                    <a:pt x="201" y="68"/>
                    <a:pt x="201" y="69"/>
                    <a:pt x="201" y="69"/>
                  </a:cubicBezTo>
                  <a:cubicBezTo>
                    <a:pt x="203" y="72"/>
                    <a:pt x="200" y="76"/>
                    <a:pt x="197" y="75"/>
                  </a:cubicBezTo>
                  <a:cubicBezTo>
                    <a:pt x="193" y="74"/>
                    <a:pt x="191" y="72"/>
                    <a:pt x="190" y="69"/>
                  </a:cubicBezTo>
                  <a:cubicBezTo>
                    <a:pt x="189" y="69"/>
                    <a:pt x="187" y="68"/>
                    <a:pt x="186" y="67"/>
                  </a:cubicBezTo>
                  <a:cubicBezTo>
                    <a:pt x="184" y="71"/>
                    <a:pt x="187" y="72"/>
                    <a:pt x="186" y="74"/>
                  </a:cubicBezTo>
                  <a:cubicBezTo>
                    <a:pt x="189" y="74"/>
                    <a:pt x="189" y="78"/>
                    <a:pt x="188" y="79"/>
                  </a:cubicBezTo>
                  <a:cubicBezTo>
                    <a:pt x="182" y="78"/>
                    <a:pt x="179" y="74"/>
                    <a:pt x="173" y="74"/>
                  </a:cubicBezTo>
                  <a:cubicBezTo>
                    <a:pt x="173" y="73"/>
                    <a:pt x="173" y="74"/>
                    <a:pt x="173" y="73"/>
                  </a:cubicBezTo>
                  <a:cubicBezTo>
                    <a:pt x="172" y="72"/>
                    <a:pt x="172" y="74"/>
                    <a:pt x="171" y="74"/>
                  </a:cubicBezTo>
                  <a:cubicBezTo>
                    <a:pt x="171" y="73"/>
                    <a:pt x="172" y="71"/>
                    <a:pt x="171" y="70"/>
                  </a:cubicBezTo>
                  <a:cubicBezTo>
                    <a:pt x="171" y="71"/>
                    <a:pt x="170" y="71"/>
                    <a:pt x="169" y="72"/>
                  </a:cubicBezTo>
                  <a:cubicBezTo>
                    <a:pt x="169" y="72"/>
                    <a:pt x="168" y="71"/>
                    <a:pt x="167" y="72"/>
                  </a:cubicBezTo>
                  <a:cubicBezTo>
                    <a:pt x="168" y="73"/>
                    <a:pt x="167" y="74"/>
                    <a:pt x="167" y="76"/>
                  </a:cubicBezTo>
                  <a:cubicBezTo>
                    <a:pt x="169" y="76"/>
                    <a:pt x="171" y="78"/>
                    <a:pt x="170" y="80"/>
                  </a:cubicBezTo>
                  <a:cubicBezTo>
                    <a:pt x="168" y="81"/>
                    <a:pt x="165" y="80"/>
                    <a:pt x="165" y="77"/>
                  </a:cubicBezTo>
                  <a:cubicBezTo>
                    <a:pt x="162" y="76"/>
                    <a:pt x="162" y="74"/>
                    <a:pt x="160" y="72"/>
                  </a:cubicBezTo>
                  <a:cubicBezTo>
                    <a:pt x="161" y="73"/>
                    <a:pt x="161" y="71"/>
                    <a:pt x="162" y="71"/>
                  </a:cubicBezTo>
                  <a:cubicBezTo>
                    <a:pt x="162" y="72"/>
                    <a:pt x="163" y="72"/>
                    <a:pt x="163" y="73"/>
                  </a:cubicBezTo>
                  <a:cubicBezTo>
                    <a:pt x="162" y="72"/>
                    <a:pt x="162" y="74"/>
                    <a:pt x="162" y="74"/>
                  </a:cubicBezTo>
                  <a:cubicBezTo>
                    <a:pt x="163" y="75"/>
                    <a:pt x="164" y="75"/>
                    <a:pt x="165" y="75"/>
                  </a:cubicBezTo>
                  <a:cubicBezTo>
                    <a:pt x="166" y="73"/>
                    <a:pt x="165" y="73"/>
                    <a:pt x="165" y="72"/>
                  </a:cubicBezTo>
                  <a:cubicBezTo>
                    <a:pt x="166" y="71"/>
                    <a:pt x="166" y="71"/>
                    <a:pt x="166" y="72"/>
                  </a:cubicBezTo>
                  <a:cubicBezTo>
                    <a:pt x="167" y="70"/>
                    <a:pt x="166" y="68"/>
                    <a:pt x="165" y="67"/>
                  </a:cubicBezTo>
                  <a:cubicBezTo>
                    <a:pt x="165" y="65"/>
                    <a:pt x="164" y="63"/>
                    <a:pt x="162" y="63"/>
                  </a:cubicBezTo>
                  <a:cubicBezTo>
                    <a:pt x="159" y="63"/>
                    <a:pt x="159" y="66"/>
                    <a:pt x="158" y="68"/>
                  </a:cubicBezTo>
                  <a:cubicBezTo>
                    <a:pt x="159" y="69"/>
                    <a:pt x="159" y="71"/>
                    <a:pt x="159" y="72"/>
                  </a:cubicBezTo>
                  <a:cubicBezTo>
                    <a:pt x="158" y="71"/>
                    <a:pt x="154" y="70"/>
                    <a:pt x="154" y="68"/>
                  </a:cubicBezTo>
                  <a:cubicBezTo>
                    <a:pt x="150" y="67"/>
                    <a:pt x="148" y="63"/>
                    <a:pt x="144" y="61"/>
                  </a:cubicBezTo>
                  <a:cubicBezTo>
                    <a:pt x="144" y="61"/>
                    <a:pt x="144" y="62"/>
                    <a:pt x="144" y="62"/>
                  </a:cubicBezTo>
                  <a:cubicBezTo>
                    <a:pt x="143" y="62"/>
                    <a:pt x="142" y="62"/>
                    <a:pt x="142" y="61"/>
                  </a:cubicBezTo>
                  <a:cubicBezTo>
                    <a:pt x="140" y="62"/>
                    <a:pt x="136" y="57"/>
                    <a:pt x="135" y="62"/>
                  </a:cubicBezTo>
                  <a:cubicBezTo>
                    <a:pt x="136" y="63"/>
                    <a:pt x="138" y="64"/>
                    <a:pt x="137" y="65"/>
                  </a:cubicBezTo>
                  <a:cubicBezTo>
                    <a:pt x="139" y="66"/>
                    <a:pt x="140" y="68"/>
                    <a:pt x="142" y="70"/>
                  </a:cubicBezTo>
                  <a:cubicBezTo>
                    <a:pt x="144" y="71"/>
                    <a:pt x="145" y="74"/>
                    <a:pt x="146" y="75"/>
                  </a:cubicBezTo>
                  <a:cubicBezTo>
                    <a:pt x="144" y="74"/>
                    <a:pt x="142" y="72"/>
                    <a:pt x="141" y="70"/>
                  </a:cubicBezTo>
                  <a:cubicBezTo>
                    <a:pt x="140" y="70"/>
                    <a:pt x="140" y="71"/>
                    <a:pt x="140" y="71"/>
                  </a:cubicBezTo>
                  <a:cubicBezTo>
                    <a:pt x="137" y="68"/>
                    <a:pt x="131" y="66"/>
                    <a:pt x="130" y="62"/>
                  </a:cubicBezTo>
                  <a:cubicBezTo>
                    <a:pt x="128" y="62"/>
                    <a:pt x="129" y="60"/>
                    <a:pt x="128" y="60"/>
                  </a:cubicBezTo>
                  <a:cubicBezTo>
                    <a:pt x="127" y="59"/>
                    <a:pt x="124" y="58"/>
                    <a:pt x="124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54"/>
                    <a:pt x="121" y="55"/>
                    <a:pt x="121" y="54"/>
                  </a:cubicBezTo>
                  <a:cubicBezTo>
                    <a:pt x="119" y="51"/>
                    <a:pt x="117" y="49"/>
                    <a:pt x="115" y="46"/>
                  </a:cubicBezTo>
                  <a:cubicBezTo>
                    <a:pt x="113" y="43"/>
                    <a:pt x="108" y="41"/>
                    <a:pt x="107" y="37"/>
                  </a:cubicBezTo>
                  <a:cubicBezTo>
                    <a:pt x="106" y="37"/>
                    <a:pt x="107" y="37"/>
                    <a:pt x="107" y="37"/>
                  </a:cubicBezTo>
                  <a:cubicBezTo>
                    <a:pt x="106" y="36"/>
                    <a:pt x="106" y="37"/>
                    <a:pt x="105" y="37"/>
                  </a:cubicBezTo>
                  <a:cubicBezTo>
                    <a:pt x="105" y="35"/>
                    <a:pt x="102" y="37"/>
                    <a:pt x="103" y="35"/>
                  </a:cubicBezTo>
                  <a:cubicBezTo>
                    <a:pt x="100" y="33"/>
                    <a:pt x="98" y="32"/>
                    <a:pt x="98" y="29"/>
                  </a:cubicBezTo>
                  <a:cubicBezTo>
                    <a:pt x="97" y="29"/>
                    <a:pt x="97" y="29"/>
                    <a:pt x="96" y="29"/>
                  </a:cubicBezTo>
                  <a:cubicBezTo>
                    <a:pt x="96" y="29"/>
                    <a:pt x="96" y="28"/>
                    <a:pt x="95" y="27"/>
                  </a:cubicBezTo>
                  <a:cubicBezTo>
                    <a:pt x="95" y="30"/>
                    <a:pt x="99" y="32"/>
                    <a:pt x="100" y="35"/>
                  </a:cubicBezTo>
                  <a:cubicBezTo>
                    <a:pt x="102" y="35"/>
                    <a:pt x="103" y="36"/>
                    <a:pt x="103" y="38"/>
                  </a:cubicBezTo>
                  <a:cubicBezTo>
                    <a:pt x="103" y="40"/>
                    <a:pt x="105" y="41"/>
                    <a:pt x="105" y="42"/>
                  </a:cubicBezTo>
                  <a:cubicBezTo>
                    <a:pt x="105" y="42"/>
                    <a:pt x="106" y="42"/>
                    <a:pt x="106" y="42"/>
                  </a:cubicBezTo>
                  <a:cubicBezTo>
                    <a:pt x="107" y="44"/>
                    <a:pt x="110" y="45"/>
                    <a:pt x="111" y="48"/>
                  </a:cubicBezTo>
                  <a:cubicBezTo>
                    <a:pt x="115" y="51"/>
                    <a:pt x="120" y="55"/>
                    <a:pt x="122" y="61"/>
                  </a:cubicBezTo>
                  <a:cubicBezTo>
                    <a:pt x="123" y="61"/>
                    <a:pt x="124" y="63"/>
                    <a:pt x="125" y="62"/>
                  </a:cubicBezTo>
                  <a:cubicBezTo>
                    <a:pt x="128" y="67"/>
                    <a:pt x="133" y="69"/>
                    <a:pt x="136" y="74"/>
                  </a:cubicBezTo>
                  <a:cubicBezTo>
                    <a:pt x="136" y="74"/>
                    <a:pt x="139" y="75"/>
                    <a:pt x="140" y="76"/>
                  </a:cubicBezTo>
                  <a:cubicBezTo>
                    <a:pt x="145" y="80"/>
                    <a:pt x="148" y="84"/>
                    <a:pt x="149" y="91"/>
                  </a:cubicBezTo>
                  <a:cubicBezTo>
                    <a:pt x="150" y="91"/>
                    <a:pt x="149" y="92"/>
                    <a:pt x="150" y="92"/>
                  </a:cubicBezTo>
                  <a:cubicBezTo>
                    <a:pt x="150" y="89"/>
                    <a:pt x="148" y="87"/>
                    <a:pt x="148" y="84"/>
                  </a:cubicBezTo>
                  <a:cubicBezTo>
                    <a:pt x="147" y="84"/>
                    <a:pt x="147" y="83"/>
                    <a:pt x="147" y="83"/>
                  </a:cubicBezTo>
                  <a:cubicBezTo>
                    <a:pt x="150" y="84"/>
                    <a:pt x="151" y="87"/>
                    <a:pt x="154" y="89"/>
                  </a:cubicBezTo>
                  <a:cubicBezTo>
                    <a:pt x="154" y="87"/>
                    <a:pt x="151" y="86"/>
                    <a:pt x="152" y="85"/>
                  </a:cubicBezTo>
                  <a:cubicBezTo>
                    <a:pt x="154" y="85"/>
                    <a:pt x="158" y="87"/>
                    <a:pt x="156" y="90"/>
                  </a:cubicBezTo>
                  <a:cubicBezTo>
                    <a:pt x="157" y="92"/>
                    <a:pt x="158" y="93"/>
                    <a:pt x="157" y="96"/>
                  </a:cubicBezTo>
                  <a:cubicBezTo>
                    <a:pt x="156" y="97"/>
                    <a:pt x="156" y="96"/>
                    <a:pt x="155" y="97"/>
                  </a:cubicBezTo>
                  <a:cubicBezTo>
                    <a:pt x="154" y="97"/>
                    <a:pt x="154" y="97"/>
                    <a:pt x="154" y="96"/>
                  </a:cubicBezTo>
                  <a:cubicBezTo>
                    <a:pt x="153" y="95"/>
                    <a:pt x="154" y="95"/>
                    <a:pt x="154" y="93"/>
                  </a:cubicBezTo>
                  <a:cubicBezTo>
                    <a:pt x="153" y="93"/>
                    <a:pt x="152" y="92"/>
                    <a:pt x="150" y="92"/>
                  </a:cubicBezTo>
                  <a:cubicBezTo>
                    <a:pt x="150" y="97"/>
                    <a:pt x="153" y="102"/>
                    <a:pt x="149" y="106"/>
                  </a:cubicBezTo>
                  <a:cubicBezTo>
                    <a:pt x="148" y="105"/>
                    <a:pt x="147" y="104"/>
                    <a:pt x="145" y="104"/>
                  </a:cubicBezTo>
                  <a:cubicBezTo>
                    <a:pt x="144" y="105"/>
                    <a:pt x="146" y="106"/>
                    <a:pt x="146" y="108"/>
                  </a:cubicBezTo>
                  <a:cubicBezTo>
                    <a:pt x="142" y="109"/>
                    <a:pt x="137" y="107"/>
                    <a:pt x="135" y="110"/>
                  </a:cubicBezTo>
                  <a:cubicBezTo>
                    <a:pt x="137" y="112"/>
                    <a:pt x="141" y="108"/>
                    <a:pt x="143" y="111"/>
                  </a:cubicBezTo>
                  <a:cubicBezTo>
                    <a:pt x="144" y="110"/>
                    <a:pt x="146" y="111"/>
                    <a:pt x="147" y="112"/>
                  </a:cubicBezTo>
                  <a:cubicBezTo>
                    <a:pt x="147" y="113"/>
                    <a:pt x="146" y="113"/>
                    <a:pt x="146" y="114"/>
                  </a:cubicBezTo>
                  <a:cubicBezTo>
                    <a:pt x="147" y="115"/>
                    <a:pt x="148" y="116"/>
                    <a:pt x="149" y="117"/>
                  </a:cubicBezTo>
                  <a:cubicBezTo>
                    <a:pt x="149" y="118"/>
                    <a:pt x="149" y="119"/>
                    <a:pt x="148" y="120"/>
                  </a:cubicBezTo>
                  <a:cubicBezTo>
                    <a:pt x="147" y="120"/>
                    <a:pt x="148" y="119"/>
                    <a:pt x="147" y="119"/>
                  </a:cubicBezTo>
                  <a:cubicBezTo>
                    <a:pt x="146" y="120"/>
                    <a:pt x="144" y="119"/>
                    <a:pt x="143" y="119"/>
                  </a:cubicBezTo>
                  <a:cubicBezTo>
                    <a:pt x="143" y="121"/>
                    <a:pt x="142" y="121"/>
                    <a:pt x="141" y="120"/>
                  </a:cubicBezTo>
                  <a:cubicBezTo>
                    <a:pt x="141" y="121"/>
                    <a:pt x="140" y="122"/>
                    <a:pt x="139" y="123"/>
                  </a:cubicBezTo>
                  <a:cubicBezTo>
                    <a:pt x="140" y="124"/>
                    <a:pt x="138" y="125"/>
                    <a:pt x="137" y="125"/>
                  </a:cubicBezTo>
                  <a:cubicBezTo>
                    <a:pt x="136" y="124"/>
                    <a:pt x="135" y="124"/>
                    <a:pt x="134" y="124"/>
                  </a:cubicBezTo>
                  <a:cubicBezTo>
                    <a:pt x="134" y="122"/>
                    <a:pt x="133" y="123"/>
                    <a:pt x="133" y="123"/>
                  </a:cubicBezTo>
                  <a:cubicBezTo>
                    <a:pt x="131" y="122"/>
                    <a:pt x="128" y="119"/>
                    <a:pt x="126" y="118"/>
                  </a:cubicBezTo>
                  <a:cubicBezTo>
                    <a:pt x="128" y="122"/>
                    <a:pt x="133" y="123"/>
                    <a:pt x="136" y="126"/>
                  </a:cubicBezTo>
                  <a:cubicBezTo>
                    <a:pt x="132" y="127"/>
                    <a:pt x="127" y="128"/>
                    <a:pt x="123" y="129"/>
                  </a:cubicBezTo>
                  <a:cubicBezTo>
                    <a:pt x="124" y="130"/>
                    <a:pt x="125" y="129"/>
                    <a:pt x="125" y="129"/>
                  </a:cubicBezTo>
                  <a:cubicBezTo>
                    <a:pt x="126" y="130"/>
                    <a:pt x="126" y="130"/>
                    <a:pt x="125" y="131"/>
                  </a:cubicBezTo>
                  <a:cubicBezTo>
                    <a:pt x="126" y="131"/>
                    <a:pt x="126" y="130"/>
                    <a:pt x="127" y="130"/>
                  </a:cubicBezTo>
                  <a:cubicBezTo>
                    <a:pt x="127" y="130"/>
                    <a:pt x="127" y="131"/>
                    <a:pt x="127" y="132"/>
                  </a:cubicBezTo>
                  <a:cubicBezTo>
                    <a:pt x="125" y="132"/>
                    <a:pt x="124" y="133"/>
                    <a:pt x="122" y="133"/>
                  </a:cubicBezTo>
                  <a:cubicBezTo>
                    <a:pt x="124" y="136"/>
                    <a:pt x="129" y="133"/>
                    <a:pt x="130" y="136"/>
                  </a:cubicBezTo>
                  <a:cubicBezTo>
                    <a:pt x="130" y="135"/>
                    <a:pt x="131" y="135"/>
                    <a:pt x="132" y="134"/>
                  </a:cubicBezTo>
                  <a:cubicBezTo>
                    <a:pt x="135" y="136"/>
                    <a:pt x="139" y="134"/>
                    <a:pt x="142" y="135"/>
                  </a:cubicBezTo>
                  <a:cubicBezTo>
                    <a:pt x="143" y="135"/>
                    <a:pt x="146" y="134"/>
                    <a:pt x="147" y="135"/>
                  </a:cubicBezTo>
                  <a:cubicBezTo>
                    <a:pt x="148" y="138"/>
                    <a:pt x="145" y="141"/>
                    <a:pt x="142" y="140"/>
                  </a:cubicBezTo>
                  <a:cubicBezTo>
                    <a:pt x="142" y="140"/>
                    <a:pt x="142" y="140"/>
                    <a:pt x="141" y="140"/>
                  </a:cubicBezTo>
                  <a:cubicBezTo>
                    <a:pt x="138" y="139"/>
                    <a:pt x="136" y="142"/>
                    <a:pt x="133" y="142"/>
                  </a:cubicBezTo>
                  <a:cubicBezTo>
                    <a:pt x="134" y="142"/>
                    <a:pt x="134" y="143"/>
                    <a:pt x="135" y="143"/>
                  </a:cubicBezTo>
                  <a:cubicBezTo>
                    <a:pt x="133" y="145"/>
                    <a:pt x="131" y="147"/>
                    <a:pt x="129" y="148"/>
                  </a:cubicBezTo>
                  <a:cubicBezTo>
                    <a:pt x="133" y="148"/>
                    <a:pt x="136" y="149"/>
                    <a:pt x="139" y="149"/>
                  </a:cubicBezTo>
                  <a:cubicBezTo>
                    <a:pt x="139" y="150"/>
                    <a:pt x="142" y="151"/>
                    <a:pt x="142" y="152"/>
                  </a:cubicBezTo>
                  <a:cubicBezTo>
                    <a:pt x="141" y="153"/>
                    <a:pt x="141" y="152"/>
                    <a:pt x="140" y="152"/>
                  </a:cubicBezTo>
                  <a:cubicBezTo>
                    <a:pt x="140" y="152"/>
                    <a:pt x="141" y="153"/>
                    <a:pt x="140" y="153"/>
                  </a:cubicBezTo>
                  <a:cubicBezTo>
                    <a:pt x="140" y="152"/>
                    <a:pt x="140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8" y="154"/>
                    <a:pt x="138" y="153"/>
                    <a:pt x="137" y="153"/>
                  </a:cubicBezTo>
                  <a:cubicBezTo>
                    <a:pt x="137" y="152"/>
                    <a:pt x="135" y="152"/>
                    <a:pt x="135" y="151"/>
                  </a:cubicBezTo>
                  <a:cubicBezTo>
                    <a:pt x="133" y="152"/>
                    <a:pt x="131" y="149"/>
                    <a:pt x="128" y="150"/>
                  </a:cubicBezTo>
                  <a:cubicBezTo>
                    <a:pt x="129" y="151"/>
                    <a:pt x="128" y="151"/>
                    <a:pt x="128" y="152"/>
                  </a:cubicBezTo>
                  <a:cubicBezTo>
                    <a:pt x="132" y="151"/>
                    <a:pt x="135" y="152"/>
                    <a:pt x="137" y="155"/>
                  </a:cubicBezTo>
                  <a:cubicBezTo>
                    <a:pt x="136" y="155"/>
                    <a:pt x="136" y="157"/>
                    <a:pt x="134" y="156"/>
                  </a:cubicBezTo>
                  <a:cubicBezTo>
                    <a:pt x="134" y="157"/>
                    <a:pt x="134" y="157"/>
                    <a:pt x="134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60"/>
                    <a:pt x="129" y="163"/>
                    <a:pt x="126" y="162"/>
                  </a:cubicBezTo>
                  <a:cubicBezTo>
                    <a:pt x="126" y="163"/>
                    <a:pt x="127" y="162"/>
                    <a:pt x="127" y="163"/>
                  </a:cubicBezTo>
                  <a:cubicBezTo>
                    <a:pt x="125" y="164"/>
                    <a:pt x="124" y="163"/>
                    <a:pt x="123" y="163"/>
                  </a:cubicBezTo>
                  <a:cubicBezTo>
                    <a:pt x="124" y="166"/>
                    <a:pt x="122" y="165"/>
                    <a:pt x="121" y="166"/>
                  </a:cubicBezTo>
                  <a:cubicBezTo>
                    <a:pt x="119" y="166"/>
                    <a:pt x="118" y="168"/>
                    <a:pt x="116" y="168"/>
                  </a:cubicBezTo>
                  <a:cubicBezTo>
                    <a:pt x="115" y="170"/>
                    <a:pt x="113" y="170"/>
                    <a:pt x="113" y="172"/>
                  </a:cubicBezTo>
                  <a:cubicBezTo>
                    <a:pt x="113" y="176"/>
                    <a:pt x="117" y="175"/>
                    <a:pt x="121" y="174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2" y="173"/>
                    <a:pt x="123" y="173"/>
                    <a:pt x="123" y="173"/>
                  </a:cubicBezTo>
                  <a:cubicBezTo>
                    <a:pt x="123" y="174"/>
                    <a:pt x="123" y="173"/>
                    <a:pt x="123" y="174"/>
                  </a:cubicBezTo>
                  <a:cubicBezTo>
                    <a:pt x="119" y="176"/>
                    <a:pt x="120" y="180"/>
                    <a:pt x="114" y="180"/>
                  </a:cubicBezTo>
                  <a:cubicBezTo>
                    <a:pt x="113" y="178"/>
                    <a:pt x="112" y="177"/>
                    <a:pt x="110" y="176"/>
                  </a:cubicBezTo>
                  <a:cubicBezTo>
                    <a:pt x="110" y="177"/>
                    <a:pt x="109" y="176"/>
                    <a:pt x="108" y="177"/>
                  </a:cubicBezTo>
                  <a:cubicBezTo>
                    <a:pt x="107" y="178"/>
                    <a:pt x="107" y="178"/>
                    <a:pt x="107" y="180"/>
                  </a:cubicBezTo>
                  <a:cubicBezTo>
                    <a:pt x="107" y="180"/>
                    <a:pt x="108" y="180"/>
                    <a:pt x="108" y="181"/>
                  </a:cubicBezTo>
                  <a:cubicBezTo>
                    <a:pt x="109" y="181"/>
                    <a:pt x="109" y="181"/>
                    <a:pt x="110" y="181"/>
                  </a:cubicBezTo>
                  <a:cubicBezTo>
                    <a:pt x="110" y="181"/>
                    <a:pt x="110" y="181"/>
                    <a:pt x="110" y="181"/>
                  </a:cubicBezTo>
                  <a:cubicBezTo>
                    <a:pt x="110" y="182"/>
                    <a:pt x="110" y="182"/>
                    <a:pt x="109" y="182"/>
                  </a:cubicBezTo>
                  <a:cubicBezTo>
                    <a:pt x="109" y="182"/>
                    <a:pt x="109" y="182"/>
                    <a:pt x="108" y="182"/>
                  </a:cubicBezTo>
                  <a:cubicBezTo>
                    <a:pt x="108" y="183"/>
                    <a:pt x="107" y="183"/>
                    <a:pt x="107" y="183"/>
                  </a:cubicBezTo>
                  <a:cubicBezTo>
                    <a:pt x="105" y="182"/>
                    <a:pt x="104" y="184"/>
                    <a:pt x="104" y="182"/>
                  </a:cubicBezTo>
                  <a:cubicBezTo>
                    <a:pt x="103" y="184"/>
                    <a:pt x="103" y="184"/>
                    <a:pt x="101" y="184"/>
                  </a:cubicBezTo>
                  <a:cubicBezTo>
                    <a:pt x="101" y="186"/>
                    <a:pt x="102" y="186"/>
                    <a:pt x="103" y="186"/>
                  </a:cubicBezTo>
                  <a:cubicBezTo>
                    <a:pt x="103" y="185"/>
                    <a:pt x="103" y="185"/>
                    <a:pt x="103" y="184"/>
                  </a:cubicBezTo>
                  <a:cubicBezTo>
                    <a:pt x="104" y="185"/>
                    <a:pt x="105" y="184"/>
                    <a:pt x="105" y="184"/>
                  </a:cubicBezTo>
                  <a:cubicBezTo>
                    <a:pt x="105" y="185"/>
                    <a:pt x="104" y="185"/>
                    <a:pt x="104" y="186"/>
                  </a:cubicBezTo>
                  <a:cubicBezTo>
                    <a:pt x="106" y="185"/>
                    <a:pt x="106" y="185"/>
                    <a:pt x="108" y="185"/>
                  </a:cubicBezTo>
                  <a:cubicBezTo>
                    <a:pt x="108" y="186"/>
                    <a:pt x="108" y="186"/>
                    <a:pt x="108" y="187"/>
                  </a:cubicBezTo>
                  <a:cubicBezTo>
                    <a:pt x="106" y="187"/>
                    <a:pt x="108" y="191"/>
                    <a:pt x="105" y="190"/>
                  </a:cubicBezTo>
                  <a:cubicBezTo>
                    <a:pt x="104" y="190"/>
                    <a:pt x="104" y="189"/>
                    <a:pt x="103" y="189"/>
                  </a:cubicBezTo>
                  <a:cubicBezTo>
                    <a:pt x="102" y="189"/>
                    <a:pt x="103" y="190"/>
                    <a:pt x="103" y="190"/>
                  </a:cubicBezTo>
                  <a:cubicBezTo>
                    <a:pt x="102" y="190"/>
                    <a:pt x="102" y="189"/>
                    <a:pt x="101" y="189"/>
                  </a:cubicBezTo>
                  <a:cubicBezTo>
                    <a:pt x="101" y="191"/>
                    <a:pt x="98" y="189"/>
                    <a:pt x="98" y="192"/>
                  </a:cubicBezTo>
                  <a:cubicBezTo>
                    <a:pt x="97" y="192"/>
                    <a:pt x="98" y="192"/>
                    <a:pt x="98" y="193"/>
                  </a:cubicBezTo>
                  <a:cubicBezTo>
                    <a:pt x="100" y="193"/>
                    <a:pt x="100" y="192"/>
                    <a:pt x="101" y="192"/>
                  </a:cubicBezTo>
                  <a:cubicBezTo>
                    <a:pt x="103" y="192"/>
                    <a:pt x="108" y="190"/>
                    <a:pt x="108" y="196"/>
                  </a:cubicBezTo>
                  <a:cubicBezTo>
                    <a:pt x="111" y="195"/>
                    <a:pt x="110" y="201"/>
                    <a:pt x="108" y="202"/>
                  </a:cubicBezTo>
                  <a:cubicBezTo>
                    <a:pt x="108" y="201"/>
                    <a:pt x="108" y="200"/>
                    <a:pt x="107" y="200"/>
                  </a:cubicBezTo>
                  <a:cubicBezTo>
                    <a:pt x="107" y="201"/>
                    <a:pt x="107" y="201"/>
                    <a:pt x="107" y="201"/>
                  </a:cubicBezTo>
                  <a:cubicBezTo>
                    <a:pt x="106" y="201"/>
                    <a:pt x="106" y="200"/>
                    <a:pt x="105" y="200"/>
                  </a:cubicBezTo>
                  <a:cubicBezTo>
                    <a:pt x="105" y="201"/>
                    <a:pt x="105" y="204"/>
                    <a:pt x="106" y="204"/>
                  </a:cubicBezTo>
                  <a:cubicBezTo>
                    <a:pt x="105" y="204"/>
                    <a:pt x="106" y="205"/>
                    <a:pt x="105" y="205"/>
                  </a:cubicBezTo>
                  <a:cubicBezTo>
                    <a:pt x="104" y="205"/>
                    <a:pt x="105" y="204"/>
                    <a:pt x="104" y="204"/>
                  </a:cubicBezTo>
                  <a:cubicBezTo>
                    <a:pt x="103" y="205"/>
                    <a:pt x="102" y="206"/>
                    <a:pt x="103" y="208"/>
                  </a:cubicBezTo>
                  <a:cubicBezTo>
                    <a:pt x="101" y="207"/>
                    <a:pt x="102" y="208"/>
                    <a:pt x="101" y="209"/>
                  </a:cubicBezTo>
                  <a:cubicBezTo>
                    <a:pt x="101" y="210"/>
                    <a:pt x="101" y="210"/>
                    <a:pt x="101" y="211"/>
                  </a:cubicBezTo>
                  <a:cubicBezTo>
                    <a:pt x="100" y="210"/>
                    <a:pt x="100" y="212"/>
                    <a:pt x="98" y="211"/>
                  </a:cubicBezTo>
                  <a:cubicBezTo>
                    <a:pt x="97" y="211"/>
                    <a:pt x="98" y="210"/>
                    <a:pt x="97" y="210"/>
                  </a:cubicBezTo>
                  <a:cubicBezTo>
                    <a:pt x="97" y="211"/>
                    <a:pt x="97" y="212"/>
                    <a:pt x="97" y="212"/>
                  </a:cubicBezTo>
                  <a:cubicBezTo>
                    <a:pt x="94" y="213"/>
                    <a:pt x="96" y="217"/>
                    <a:pt x="94" y="220"/>
                  </a:cubicBezTo>
                  <a:cubicBezTo>
                    <a:pt x="94" y="220"/>
                    <a:pt x="94" y="220"/>
                    <a:pt x="93" y="221"/>
                  </a:cubicBezTo>
                  <a:cubicBezTo>
                    <a:pt x="92" y="222"/>
                    <a:pt x="93" y="224"/>
                    <a:pt x="91" y="224"/>
                  </a:cubicBezTo>
                  <a:cubicBezTo>
                    <a:pt x="92" y="225"/>
                    <a:pt x="91" y="226"/>
                    <a:pt x="90" y="227"/>
                  </a:cubicBezTo>
                  <a:cubicBezTo>
                    <a:pt x="93" y="224"/>
                    <a:pt x="95" y="220"/>
                    <a:pt x="97" y="216"/>
                  </a:cubicBezTo>
                  <a:cubicBezTo>
                    <a:pt x="99" y="214"/>
                    <a:pt x="100" y="212"/>
                    <a:pt x="103" y="212"/>
                  </a:cubicBezTo>
                  <a:cubicBezTo>
                    <a:pt x="104" y="211"/>
                    <a:pt x="106" y="210"/>
                    <a:pt x="108" y="210"/>
                  </a:cubicBezTo>
                  <a:cubicBezTo>
                    <a:pt x="108" y="210"/>
                    <a:pt x="109" y="211"/>
                    <a:pt x="110" y="211"/>
                  </a:cubicBezTo>
                  <a:cubicBezTo>
                    <a:pt x="110" y="209"/>
                    <a:pt x="111" y="209"/>
                    <a:pt x="110" y="207"/>
                  </a:cubicBezTo>
                  <a:cubicBezTo>
                    <a:pt x="112" y="206"/>
                    <a:pt x="114" y="207"/>
                    <a:pt x="115" y="208"/>
                  </a:cubicBezTo>
                  <a:cubicBezTo>
                    <a:pt x="115" y="208"/>
                    <a:pt x="114" y="207"/>
                    <a:pt x="114" y="207"/>
                  </a:cubicBezTo>
                  <a:cubicBezTo>
                    <a:pt x="116" y="207"/>
                    <a:pt x="117" y="207"/>
                    <a:pt x="118" y="208"/>
                  </a:cubicBezTo>
                  <a:cubicBezTo>
                    <a:pt x="118" y="207"/>
                    <a:pt x="118" y="207"/>
                    <a:pt x="119" y="207"/>
                  </a:cubicBezTo>
                  <a:cubicBezTo>
                    <a:pt x="119" y="207"/>
                    <a:pt x="120" y="208"/>
                    <a:pt x="120" y="209"/>
                  </a:cubicBezTo>
                  <a:cubicBezTo>
                    <a:pt x="121" y="207"/>
                    <a:pt x="121" y="206"/>
                    <a:pt x="122" y="205"/>
                  </a:cubicBezTo>
                  <a:cubicBezTo>
                    <a:pt x="122" y="207"/>
                    <a:pt x="122" y="208"/>
                    <a:pt x="123" y="207"/>
                  </a:cubicBezTo>
                  <a:cubicBezTo>
                    <a:pt x="123" y="208"/>
                    <a:pt x="123" y="208"/>
                    <a:pt x="123" y="209"/>
                  </a:cubicBezTo>
                  <a:cubicBezTo>
                    <a:pt x="123" y="209"/>
                    <a:pt x="123" y="208"/>
                    <a:pt x="124" y="208"/>
                  </a:cubicBezTo>
                  <a:cubicBezTo>
                    <a:pt x="125" y="209"/>
                    <a:pt x="125" y="209"/>
                    <a:pt x="126" y="209"/>
                  </a:cubicBezTo>
                  <a:cubicBezTo>
                    <a:pt x="126" y="210"/>
                    <a:pt x="127" y="210"/>
                    <a:pt x="128" y="211"/>
                  </a:cubicBezTo>
                  <a:cubicBezTo>
                    <a:pt x="128" y="210"/>
                    <a:pt x="129" y="209"/>
                    <a:pt x="128" y="208"/>
                  </a:cubicBezTo>
                  <a:cubicBezTo>
                    <a:pt x="130" y="208"/>
                    <a:pt x="129" y="207"/>
                    <a:pt x="130" y="206"/>
                  </a:cubicBezTo>
                  <a:cubicBezTo>
                    <a:pt x="130" y="208"/>
                    <a:pt x="132" y="205"/>
                    <a:pt x="134" y="207"/>
                  </a:cubicBezTo>
                  <a:cubicBezTo>
                    <a:pt x="133" y="208"/>
                    <a:pt x="132" y="208"/>
                    <a:pt x="132" y="209"/>
                  </a:cubicBezTo>
                  <a:cubicBezTo>
                    <a:pt x="133" y="210"/>
                    <a:pt x="133" y="209"/>
                    <a:pt x="133" y="210"/>
                  </a:cubicBezTo>
                  <a:cubicBezTo>
                    <a:pt x="133" y="212"/>
                    <a:pt x="134" y="213"/>
                    <a:pt x="135" y="215"/>
                  </a:cubicBezTo>
                  <a:cubicBezTo>
                    <a:pt x="136" y="215"/>
                    <a:pt x="135" y="214"/>
                    <a:pt x="136" y="214"/>
                  </a:cubicBezTo>
                  <a:cubicBezTo>
                    <a:pt x="136" y="216"/>
                    <a:pt x="137" y="214"/>
                    <a:pt x="137" y="215"/>
                  </a:cubicBezTo>
                  <a:cubicBezTo>
                    <a:pt x="137" y="216"/>
                    <a:pt x="136" y="217"/>
                    <a:pt x="137" y="217"/>
                  </a:cubicBezTo>
                  <a:cubicBezTo>
                    <a:pt x="137" y="216"/>
                    <a:pt x="137" y="215"/>
                    <a:pt x="138" y="215"/>
                  </a:cubicBezTo>
                  <a:cubicBezTo>
                    <a:pt x="138" y="219"/>
                    <a:pt x="141" y="223"/>
                    <a:pt x="144" y="226"/>
                  </a:cubicBezTo>
                  <a:cubicBezTo>
                    <a:pt x="143" y="230"/>
                    <a:pt x="142" y="235"/>
                    <a:pt x="140" y="239"/>
                  </a:cubicBezTo>
                  <a:cubicBezTo>
                    <a:pt x="140" y="239"/>
                    <a:pt x="140" y="238"/>
                    <a:pt x="139" y="238"/>
                  </a:cubicBezTo>
                  <a:cubicBezTo>
                    <a:pt x="140" y="243"/>
                    <a:pt x="136" y="247"/>
                    <a:pt x="136" y="251"/>
                  </a:cubicBezTo>
                  <a:cubicBezTo>
                    <a:pt x="138" y="249"/>
                    <a:pt x="139" y="246"/>
                    <a:pt x="141" y="244"/>
                  </a:cubicBezTo>
                  <a:cubicBezTo>
                    <a:pt x="140" y="243"/>
                    <a:pt x="141" y="241"/>
                    <a:pt x="141" y="240"/>
                  </a:cubicBezTo>
                  <a:cubicBezTo>
                    <a:pt x="141" y="239"/>
                    <a:pt x="142" y="236"/>
                    <a:pt x="142" y="235"/>
                  </a:cubicBezTo>
                  <a:cubicBezTo>
                    <a:pt x="142" y="235"/>
                    <a:pt x="143" y="235"/>
                    <a:pt x="143" y="234"/>
                  </a:cubicBezTo>
                  <a:cubicBezTo>
                    <a:pt x="143" y="234"/>
                    <a:pt x="143" y="233"/>
                    <a:pt x="143" y="233"/>
                  </a:cubicBezTo>
                  <a:cubicBezTo>
                    <a:pt x="143" y="231"/>
                    <a:pt x="145" y="228"/>
                    <a:pt x="145" y="227"/>
                  </a:cubicBezTo>
                  <a:cubicBezTo>
                    <a:pt x="146" y="228"/>
                    <a:pt x="147" y="231"/>
                    <a:pt x="149" y="231"/>
                  </a:cubicBezTo>
                  <a:cubicBezTo>
                    <a:pt x="148" y="230"/>
                    <a:pt x="148" y="229"/>
                    <a:pt x="148" y="227"/>
                  </a:cubicBezTo>
                  <a:cubicBezTo>
                    <a:pt x="149" y="227"/>
                    <a:pt x="150" y="228"/>
                    <a:pt x="150" y="227"/>
                  </a:cubicBezTo>
                  <a:cubicBezTo>
                    <a:pt x="150" y="228"/>
                    <a:pt x="152" y="230"/>
                    <a:pt x="152" y="232"/>
                  </a:cubicBezTo>
                  <a:cubicBezTo>
                    <a:pt x="153" y="232"/>
                    <a:pt x="153" y="232"/>
                    <a:pt x="154" y="232"/>
                  </a:cubicBezTo>
                  <a:cubicBezTo>
                    <a:pt x="153" y="233"/>
                    <a:pt x="152" y="232"/>
                    <a:pt x="152" y="233"/>
                  </a:cubicBezTo>
                  <a:cubicBezTo>
                    <a:pt x="154" y="234"/>
                    <a:pt x="153" y="234"/>
                    <a:pt x="154" y="235"/>
                  </a:cubicBezTo>
                  <a:cubicBezTo>
                    <a:pt x="155" y="235"/>
                    <a:pt x="156" y="234"/>
                    <a:pt x="156" y="233"/>
                  </a:cubicBezTo>
                  <a:cubicBezTo>
                    <a:pt x="157" y="233"/>
                    <a:pt x="156" y="233"/>
                    <a:pt x="157" y="233"/>
                  </a:cubicBezTo>
                  <a:cubicBezTo>
                    <a:pt x="158" y="235"/>
                    <a:pt x="158" y="236"/>
                    <a:pt x="159" y="236"/>
                  </a:cubicBezTo>
                  <a:cubicBezTo>
                    <a:pt x="159" y="237"/>
                    <a:pt x="158" y="237"/>
                    <a:pt x="158" y="239"/>
                  </a:cubicBezTo>
                  <a:cubicBezTo>
                    <a:pt x="160" y="240"/>
                    <a:pt x="161" y="244"/>
                    <a:pt x="163" y="245"/>
                  </a:cubicBezTo>
                  <a:cubicBezTo>
                    <a:pt x="163" y="244"/>
                    <a:pt x="164" y="243"/>
                    <a:pt x="164" y="243"/>
                  </a:cubicBezTo>
                  <a:cubicBezTo>
                    <a:pt x="164" y="246"/>
                    <a:pt x="167" y="247"/>
                    <a:pt x="169" y="248"/>
                  </a:cubicBezTo>
                  <a:cubicBezTo>
                    <a:pt x="169" y="249"/>
                    <a:pt x="168" y="249"/>
                    <a:pt x="169" y="249"/>
                  </a:cubicBezTo>
                  <a:cubicBezTo>
                    <a:pt x="170" y="250"/>
                    <a:pt x="170" y="250"/>
                    <a:pt x="171" y="251"/>
                  </a:cubicBezTo>
                  <a:cubicBezTo>
                    <a:pt x="171" y="251"/>
                    <a:pt x="170" y="254"/>
                    <a:pt x="169" y="255"/>
                  </a:cubicBezTo>
                  <a:cubicBezTo>
                    <a:pt x="169" y="254"/>
                    <a:pt x="169" y="253"/>
                    <a:pt x="168" y="253"/>
                  </a:cubicBezTo>
                  <a:cubicBezTo>
                    <a:pt x="168" y="254"/>
                    <a:pt x="168" y="255"/>
                    <a:pt x="167" y="254"/>
                  </a:cubicBezTo>
                  <a:cubicBezTo>
                    <a:pt x="167" y="254"/>
                    <a:pt x="167" y="253"/>
                    <a:pt x="167" y="253"/>
                  </a:cubicBezTo>
                  <a:cubicBezTo>
                    <a:pt x="166" y="259"/>
                    <a:pt x="163" y="262"/>
                    <a:pt x="163" y="267"/>
                  </a:cubicBezTo>
                  <a:cubicBezTo>
                    <a:pt x="162" y="267"/>
                    <a:pt x="161" y="268"/>
                    <a:pt x="162" y="269"/>
                  </a:cubicBezTo>
                  <a:cubicBezTo>
                    <a:pt x="161" y="268"/>
                    <a:pt x="160" y="270"/>
                    <a:pt x="160" y="270"/>
                  </a:cubicBezTo>
                  <a:cubicBezTo>
                    <a:pt x="160" y="271"/>
                    <a:pt x="159" y="273"/>
                    <a:pt x="158" y="274"/>
                  </a:cubicBezTo>
                  <a:cubicBezTo>
                    <a:pt x="157" y="277"/>
                    <a:pt x="157" y="280"/>
                    <a:pt x="156" y="282"/>
                  </a:cubicBezTo>
                  <a:cubicBezTo>
                    <a:pt x="155" y="282"/>
                    <a:pt x="154" y="283"/>
                    <a:pt x="154" y="284"/>
                  </a:cubicBezTo>
                  <a:cubicBezTo>
                    <a:pt x="153" y="286"/>
                    <a:pt x="153" y="287"/>
                    <a:pt x="152" y="287"/>
                  </a:cubicBezTo>
                  <a:cubicBezTo>
                    <a:pt x="152" y="292"/>
                    <a:pt x="148" y="293"/>
                    <a:pt x="149" y="298"/>
                  </a:cubicBezTo>
                  <a:cubicBezTo>
                    <a:pt x="148" y="298"/>
                    <a:pt x="147" y="298"/>
                    <a:pt x="147" y="298"/>
                  </a:cubicBezTo>
                  <a:cubicBezTo>
                    <a:pt x="148" y="300"/>
                    <a:pt x="146" y="303"/>
                    <a:pt x="145" y="304"/>
                  </a:cubicBezTo>
                  <a:cubicBezTo>
                    <a:pt x="146" y="305"/>
                    <a:pt x="144" y="308"/>
                    <a:pt x="143" y="308"/>
                  </a:cubicBezTo>
                  <a:cubicBezTo>
                    <a:pt x="142" y="313"/>
                    <a:pt x="139" y="316"/>
                    <a:pt x="137" y="321"/>
                  </a:cubicBezTo>
                  <a:cubicBezTo>
                    <a:pt x="137" y="321"/>
                    <a:pt x="137" y="321"/>
                    <a:pt x="137" y="320"/>
                  </a:cubicBezTo>
                  <a:cubicBezTo>
                    <a:pt x="137" y="325"/>
                    <a:pt x="133" y="328"/>
                    <a:pt x="132" y="333"/>
                  </a:cubicBezTo>
                  <a:cubicBezTo>
                    <a:pt x="133" y="333"/>
                    <a:pt x="133" y="333"/>
                    <a:pt x="133" y="333"/>
                  </a:cubicBezTo>
                  <a:cubicBezTo>
                    <a:pt x="134" y="332"/>
                    <a:pt x="133" y="332"/>
                    <a:pt x="133" y="332"/>
                  </a:cubicBezTo>
                  <a:cubicBezTo>
                    <a:pt x="135" y="330"/>
                    <a:pt x="135" y="326"/>
                    <a:pt x="138" y="325"/>
                  </a:cubicBezTo>
                  <a:cubicBezTo>
                    <a:pt x="138" y="323"/>
                    <a:pt x="138" y="320"/>
                    <a:pt x="140" y="321"/>
                  </a:cubicBezTo>
                  <a:cubicBezTo>
                    <a:pt x="140" y="316"/>
                    <a:pt x="144" y="314"/>
                    <a:pt x="144" y="309"/>
                  </a:cubicBezTo>
                  <a:cubicBezTo>
                    <a:pt x="146" y="305"/>
                    <a:pt x="148" y="303"/>
                    <a:pt x="149" y="300"/>
                  </a:cubicBezTo>
                  <a:cubicBezTo>
                    <a:pt x="151" y="298"/>
                    <a:pt x="152" y="295"/>
                    <a:pt x="152" y="291"/>
                  </a:cubicBezTo>
                  <a:cubicBezTo>
                    <a:pt x="153" y="289"/>
                    <a:pt x="155" y="288"/>
                    <a:pt x="156" y="286"/>
                  </a:cubicBezTo>
                  <a:cubicBezTo>
                    <a:pt x="157" y="286"/>
                    <a:pt x="158" y="285"/>
                    <a:pt x="158" y="287"/>
                  </a:cubicBezTo>
                  <a:cubicBezTo>
                    <a:pt x="157" y="288"/>
                    <a:pt x="158" y="289"/>
                    <a:pt x="158" y="291"/>
                  </a:cubicBezTo>
                  <a:cubicBezTo>
                    <a:pt x="158" y="291"/>
                    <a:pt x="157" y="291"/>
                    <a:pt x="157" y="291"/>
                  </a:cubicBezTo>
                  <a:cubicBezTo>
                    <a:pt x="156" y="292"/>
                    <a:pt x="155" y="294"/>
                    <a:pt x="156" y="295"/>
                  </a:cubicBezTo>
                  <a:cubicBezTo>
                    <a:pt x="155" y="296"/>
                    <a:pt x="155" y="297"/>
                    <a:pt x="155" y="298"/>
                  </a:cubicBezTo>
                  <a:cubicBezTo>
                    <a:pt x="153" y="300"/>
                    <a:pt x="153" y="303"/>
                    <a:pt x="151" y="305"/>
                  </a:cubicBezTo>
                  <a:cubicBezTo>
                    <a:pt x="151" y="306"/>
                    <a:pt x="152" y="306"/>
                    <a:pt x="152" y="306"/>
                  </a:cubicBezTo>
                  <a:cubicBezTo>
                    <a:pt x="150" y="312"/>
                    <a:pt x="148" y="319"/>
                    <a:pt x="145" y="324"/>
                  </a:cubicBezTo>
                  <a:cubicBezTo>
                    <a:pt x="145" y="328"/>
                    <a:pt x="144" y="332"/>
                    <a:pt x="142" y="335"/>
                  </a:cubicBezTo>
                  <a:cubicBezTo>
                    <a:pt x="142" y="335"/>
                    <a:pt x="142" y="335"/>
                    <a:pt x="142" y="335"/>
                  </a:cubicBezTo>
                  <a:cubicBezTo>
                    <a:pt x="144" y="336"/>
                    <a:pt x="143" y="335"/>
                    <a:pt x="143" y="333"/>
                  </a:cubicBezTo>
                  <a:cubicBezTo>
                    <a:pt x="144" y="333"/>
                    <a:pt x="144" y="332"/>
                    <a:pt x="145" y="333"/>
                  </a:cubicBezTo>
                  <a:cubicBezTo>
                    <a:pt x="144" y="330"/>
                    <a:pt x="148" y="330"/>
                    <a:pt x="147" y="327"/>
                  </a:cubicBezTo>
                  <a:cubicBezTo>
                    <a:pt x="147" y="327"/>
                    <a:pt x="147" y="328"/>
                    <a:pt x="146" y="328"/>
                  </a:cubicBezTo>
                  <a:cubicBezTo>
                    <a:pt x="147" y="324"/>
                    <a:pt x="148" y="322"/>
                    <a:pt x="150" y="319"/>
                  </a:cubicBezTo>
                  <a:cubicBezTo>
                    <a:pt x="149" y="320"/>
                    <a:pt x="149" y="320"/>
                    <a:pt x="149" y="321"/>
                  </a:cubicBezTo>
                  <a:cubicBezTo>
                    <a:pt x="151" y="319"/>
                    <a:pt x="150" y="315"/>
                    <a:pt x="153" y="314"/>
                  </a:cubicBezTo>
                  <a:cubicBezTo>
                    <a:pt x="154" y="317"/>
                    <a:pt x="150" y="320"/>
                    <a:pt x="152" y="323"/>
                  </a:cubicBezTo>
                  <a:cubicBezTo>
                    <a:pt x="151" y="323"/>
                    <a:pt x="152" y="324"/>
                    <a:pt x="151" y="324"/>
                  </a:cubicBezTo>
                  <a:cubicBezTo>
                    <a:pt x="151" y="324"/>
                    <a:pt x="152" y="323"/>
                    <a:pt x="150" y="323"/>
                  </a:cubicBezTo>
                  <a:cubicBezTo>
                    <a:pt x="150" y="325"/>
                    <a:pt x="150" y="326"/>
                    <a:pt x="148" y="328"/>
                  </a:cubicBezTo>
                  <a:cubicBezTo>
                    <a:pt x="150" y="331"/>
                    <a:pt x="147" y="333"/>
                    <a:pt x="148" y="335"/>
                  </a:cubicBezTo>
                  <a:cubicBezTo>
                    <a:pt x="150" y="329"/>
                    <a:pt x="153" y="326"/>
                    <a:pt x="155" y="320"/>
                  </a:cubicBezTo>
                  <a:cubicBezTo>
                    <a:pt x="156" y="320"/>
                    <a:pt x="156" y="317"/>
                    <a:pt x="157" y="317"/>
                  </a:cubicBezTo>
                  <a:cubicBezTo>
                    <a:pt x="157" y="318"/>
                    <a:pt x="157" y="319"/>
                    <a:pt x="156" y="319"/>
                  </a:cubicBezTo>
                  <a:cubicBezTo>
                    <a:pt x="157" y="321"/>
                    <a:pt x="156" y="322"/>
                    <a:pt x="156" y="323"/>
                  </a:cubicBezTo>
                  <a:cubicBezTo>
                    <a:pt x="159" y="320"/>
                    <a:pt x="160" y="315"/>
                    <a:pt x="162" y="312"/>
                  </a:cubicBezTo>
                  <a:cubicBezTo>
                    <a:pt x="162" y="310"/>
                    <a:pt x="162" y="309"/>
                    <a:pt x="164" y="308"/>
                  </a:cubicBezTo>
                  <a:cubicBezTo>
                    <a:pt x="164" y="302"/>
                    <a:pt x="168" y="297"/>
                    <a:pt x="171" y="290"/>
                  </a:cubicBezTo>
                  <a:cubicBezTo>
                    <a:pt x="171" y="290"/>
                    <a:pt x="171" y="290"/>
                    <a:pt x="172" y="290"/>
                  </a:cubicBezTo>
                  <a:cubicBezTo>
                    <a:pt x="171" y="287"/>
                    <a:pt x="174" y="286"/>
                    <a:pt x="174" y="284"/>
                  </a:cubicBezTo>
                  <a:cubicBezTo>
                    <a:pt x="178" y="284"/>
                    <a:pt x="179" y="278"/>
                    <a:pt x="183" y="276"/>
                  </a:cubicBezTo>
                  <a:cubicBezTo>
                    <a:pt x="183" y="277"/>
                    <a:pt x="183" y="277"/>
                    <a:pt x="183" y="278"/>
                  </a:cubicBezTo>
                  <a:cubicBezTo>
                    <a:pt x="181" y="278"/>
                    <a:pt x="180" y="280"/>
                    <a:pt x="182" y="280"/>
                  </a:cubicBezTo>
                  <a:cubicBezTo>
                    <a:pt x="183" y="278"/>
                    <a:pt x="185" y="276"/>
                    <a:pt x="187" y="276"/>
                  </a:cubicBezTo>
                  <a:cubicBezTo>
                    <a:pt x="185" y="276"/>
                    <a:pt x="187" y="277"/>
                    <a:pt x="187" y="278"/>
                  </a:cubicBezTo>
                  <a:cubicBezTo>
                    <a:pt x="188" y="278"/>
                    <a:pt x="189" y="279"/>
                    <a:pt x="189" y="278"/>
                  </a:cubicBezTo>
                  <a:cubicBezTo>
                    <a:pt x="188" y="278"/>
                    <a:pt x="189" y="277"/>
                    <a:pt x="189" y="277"/>
                  </a:cubicBezTo>
                  <a:cubicBezTo>
                    <a:pt x="189" y="275"/>
                    <a:pt x="187" y="274"/>
                    <a:pt x="186" y="273"/>
                  </a:cubicBezTo>
                  <a:cubicBezTo>
                    <a:pt x="186" y="271"/>
                    <a:pt x="187" y="270"/>
                    <a:pt x="188" y="268"/>
                  </a:cubicBezTo>
                  <a:cubicBezTo>
                    <a:pt x="188" y="268"/>
                    <a:pt x="188" y="270"/>
                    <a:pt x="189" y="270"/>
                  </a:cubicBezTo>
                  <a:cubicBezTo>
                    <a:pt x="188" y="265"/>
                    <a:pt x="192" y="263"/>
                    <a:pt x="194" y="260"/>
                  </a:cubicBezTo>
                  <a:cubicBezTo>
                    <a:pt x="195" y="260"/>
                    <a:pt x="196" y="261"/>
                    <a:pt x="196" y="261"/>
                  </a:cubicBezTo>
                  <a:cubicBezTo>
                    <a:pt x="195" y="263"/>
                    <a:pt x="194" y="264"/>
                    <a:pt x="195" y="266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5" y="268"/>
                    <a:pt x="192" y="269"/>
                    <a:pt x="193" y="271"/>
                  </a:cubicBezTo>
                  <a:cubicBezTo>
                    <a:pt x="192" y="271"/>
                    <a:pt x="191" y="274"/>
                    <a:pt x="189" y="276"/>
                  </a:cubicBezTo>
                  <a:cubicBezTo>
                    <a:pt x="190" y="276"/>
                    <a:pt x="190" y="277"/>
                    <a:pt x="191" y="278"/>
                  </a:cubicBezTo>
                  <a:cubicBezTo>
                    <a:pt x="190" y="280"/>
                    <a:pt x="189" y="284"/>
                    <a:pt x="187" y="285"/>
                  </a:cubicBezTo>
                  <a:cubicBezTo>
                    <a:pt x="188" y="285"/>
                    <a:pt x="188" y="285"/>
                    <a:pt x="189" y="285"/>
                  </a:cubicBezTo>
                  <a:cubicBezTo>
                    <a:pt x="189" y="284"/>
                    <a:pt x="189" y="281"/>
                    <a:pt x="191" y="281"/>
                  </a:cubicBezTo>
                  <a:cubicBezTo>
                    <a:pt x="191" y="282"/>
                    <a:pt x="192" y="280"/>
                    <a:pt x="193" y="281"/>
                  </a:cubicBezTo>
                  <a:cubicBezTo>
                    <a:pt x="195" y="288"/>
                    <a:pt x="188" y="292"/>
                    <a:pt x="190" y="298"/>
                  </a:cubicBezTo>
                  <a:cubicBezTo>
                    <a:pt x="191" y="298"/>
                    <a:pt x="191" y="297"/>
                    <a:pt x="191" y="297"/>
                  </a:cubicBezTo>
                  <a:cubicBezTo>
                    <a:pt x="191" y="298"/>
                    <a:pt x="191" y="299"/>
                    <a:pt x="192" y="299"/>
                  </a:cubicBezTo>
                  <a:cubicBezTo>
                    <a:pt x="192" y="294"/>
                    <a:pt x="194" y="290"/>
                    <a:pt x="195" y="285"/>
                  </a:cubicBezTo>
                  <a:cubicBezTo>
                    <a:pt x="196" y="285"/>
                    <a:pt x="195" y="283"/>
                    <a:pt x="197" y="283"/>
                  </a:cubicBezTo>
                  <a:cubicBezTo>
                    <a:pt x="197" y="285"/>
                    <a:pt x="196" y="285"/>
                    <a:pt x="197" y="286"/>
                  </a:cubicBezTo>
                  <a:cubicBezTo>
                    <a:pt x="197" y="286"/>
                    <a:pt x="197" y="286"/>
                    <a:pt x="196" y="286"/>
                  </a:cubicBezTo>
                  <a:cubicBezTo>
                    <a:pt x="195" y="290"/>
                    <a:pt x="195" y="293"/>
                    <a:pt x="194" y="297"/>
                  </a:cubicBezTo>
                  <a:cubicBezTo>
                    <a:pt x="196" y="294"/>
                    <a:pt x="195" y="290"/>
                    <a:pt x="197" y="288"/>
                  </a:cubicBezTo>
                  <a:cubicBezTo>
                    <a:pt x="196" y="289"/>
                    <a:pt x="197" y="289"/>
                    <a:pt x="196" y="291"/>
                  </a:cubicBezTo>
                  <a:cubicBezTo>
                    <a:pt x="198" y="289"/>
                    <a:pt x="198" y="287"/>
                    <a:pt x="198" y="284"/>
                  </a:cubicBezTo>
                  <a:cubicBezTo>
                    <a:pt x="198" y="284"/>
                    <a:pt x="198" y="284"/>
                    <a:pt x="198" y="284"/>
                  </a:cubicBezTo>
                  <a:cubicBezTo>
                    <a:pt x="199" y="284"/>
                    <a:pt x="199" y="282"/>
                    <a:pt x="198" y="282"/>
                  </a:cubicBezTo>
                  <a:cubicBezTo>
                    <a:pt x="199" y="282"/>
                    <a:pt x="198" y="283"/>
                    <a:pt x="198" y="282"/>
                  </a:cubicBezTo>
                  <a:cubicBezTo>
                    <a:pt x="198" y="281"/>
                    <a:pt x="198" y="281"/>
                    <a:pt x="199" y="281"/>
                  </a:cubicBezTo>
                  <a:cubicBezTo>
                    <a:pt x="198" y="279"/>
                    <a:pt x="199" y="276"/>
                    <a:pt x="199" y="274"/>
                  </a:cubicBezTo>
                  <a:cubicBezTo>
                    <a:pt x="198" y="274"/>
                    <a:pt x="199" y="276"/>
                    <a:pt x="197" y="275"/>
                  </a:cubicBezTo>
                  <a:cubicBezTo>
                    <a:pt x="197" y="276"/>
                    <a:pt x="197" y="277"/>
                    <a:pt x="197" y="278"/>
                  </a:cubicBezTo>
                  <a:cubicBezTo>
                    <a:pt x="196" y="277"/>
                    <a:pt x="197" y="278"/>
                    <a:pt x="196" y="278"/>
                  </a:cubicBezTo>
                  <a:cubicBezTo>
                    <a:pt x="196" y="278"/>
                    <a:pt x="197" y="279"/>
                    <a:pt x="196" y="280"/>
                  </a:cubicBezTo>
                  <a:cubicBezTo>
                    <a:pt x="195" y="279"/>
                    <a:pt x="195" y="278"/>
                    <a:pt x="194" y="278"/>
                  </a:cubicBezTo>
                  <a:cubicBezTo>
                    <a:pt x="195" y="278"/>
                    <a:pt x="195" y="278"/>
                    <a:pt x="194" y="277"/>
                  </a:cubicBezTo>
                  <a:cubicBezTo>
                    <a:pt x="192" y="276"/>
                    <a:pt x="195" y="272"/>
                    <a:pt x="195" y="270"/>
                  </a:cubicBezTo>
                  <a:cubicBezTo>
                    <a:pt x="193" y="266"/>
                    <a:pt x="198" y="262"/>
                    <a:pt x="196" y="260"/>
                  </a:cubicBezTo>
                  <a:cubicBezTo>
                    <a:pt x="195" y="259"/>
                    <a:pt x="194" y="260"/>
                    <a:pt x="194" y="260"/>
                  </a:cubicBezTo>
                  <a:cubicBezTo>
                    <a:pt x="194" y="259"/>
                    <a:pt x="195" y="260"/>
                    <a:pt x="196" y="259"/>
                  </a:cubicBezTo>
                  <a:cubicBezTo>
                    <a:pt x="197" y="260"/>
                    <a:pt x="198" y="261"/>
                    <a:pt x="199" y="262"/>
                  </a:cubicBezTo>
                  <a:cubicBezTo>
                    <a:pt x="199" y="262"/>
                    <a:pt x="200" y="262"/>
                    <a:pt x="201" y="263"/>
                  </a:cubicBezTo>
                  <a:cubicBezTo>
                    <a:pt x="201" y="262"/>
                    <a:pt x="200" y="261"/>
                    <a:pt x="200" y="260"/>
                  </a:cubicBezTo>
                  <a:cubicBezTo>
                    <a:pt x="202" y="261"/>
                    <a:pt x="203" y="261"/>
                    <a:pt x="204" y="263"/>
                  </a:cubicBezTo>
                  <a:cubicBezTo>
                    <a:pt x="203" y="263"/>
                    <a:pt x="203" y="263"/>
                    <a:pt x="203" y="264"/>
                  </a:cubicBezTo>
                  <a:cubicBezTo>
                    <a:pt x="205" y="265"/>
                    <a:pt x="206" y="266"/>
                    <a:pt x="208" y="268"/>
                  </a:cubicBezTo>
                  <a:cubicBezTo>
                    <a:pt x="208" y="266"/>
                    <a:pt x="209" y="264"/>
                    <a:pt x="210" y="263"/>
                  </a:cubicBezTo>
                  <a:cubicBezTo>
                    <a:pt x="210" y="264"/>
                    <a:pt x="211" y="263"/>
                    <a:pt x="211" y="264"/>
                  </a:cubicBezTo>
                  <a:cubicBezTo>
                    <a:pt x="211" y="264"/>
                    <a:pt x="212" y="264"/>
                    <a:pt x="212" y="264"/>
                  </a:cubicBezTo>
                  <a:cubicBezTo>
                    <a:pt x="211" y="265"/>
                    <a:pt x="210" y="266"/>
                    <a:pt x="211" y="265"/>
                  </a:cubicBezTo>
                  <a:cubicBezTo>
                    <a:pt x="210" y="267"/>
                    <a:pt x="213" y="272"/>
                    <a:pt x="210" y="273"/>
                  </a:cubicBezTo>
                  <a:cubicBezTo>
                    <a:pt x="211" y="273"/>
                    <a:pt x="209" y="275"/>
                    <a:pt x="210" y="275"/>
                  </a:cubicBezTo>
                  <a:cubicBezTo>
                    <a:pt x="211" y="274"/>
                    <a:pt x="211" y="273"/>
                    <a:pt x="212" y="273"/>
                  </a:cubicBezTo>
                  <a:cubicBezTo>
                    <a:pt x="213" y="274"/>
                    <a:pt x="213" y="276"/>
                    <a:pt x="213" y="278"/>
                  </a:cubicBezTo>
                  <a:cubicBezTo>
                    <a:pt x="215" y="279"/>
                    <a:pt x="214" y="283"/>
                    <a:pt x="216" y="285"/>
                  </a:cubicBezTo>
                  <a:cubicBezTo>
                    <a:pt x="217" y="283"/>
                    <a:pt x="215" y="282"/>
                    <a:pt x="216" y="280"/>
                  </a:cubicBezTo>
                  <a:cubicBezTo>
                    <a:pt x="216" y="282"/>
                    <a:pt x="217" y="287"/>
                    <a:pt x="218" y="286"/>
                  </a:cubicBezTo>
                  <a:cubicBezTo>
                    <a:pt x="217" y="284"/>
                    <a:pt x="216" y="275"/>
                    <a:pt x="214" y="272"/>
                  </a:cubicBezTo>
                  <a:cubicBezTo>
                    <a:pt x="215" y="271"/>
                    <a:pt x="214" y="269"/>
                    <a:pt x="216" y="269"/>
                  </a:cubicBezTo>
                  <a:cubicBezTo>
                    <a:pt x="217" y="269"/>
                    <a:pt x="217" y="269"/>
                    <a:pt x="217" y="270"/>
                  </a:cubicBezTo>
                  <a:cubicBezTo>
                    <a:pt x="219" y="270"/>
                    <a:pt x="218" y="270"/>
                    <a:pt x="219" y="271"/>
                  </a:cubicBezTo>
                  <a:cubicBezTo>
                    <a:pt x="219" y="268"/>
                    <a:pt x="218" y="269"/>
                    <a:pt x="218" y="267"/>
                  </a:cubicBezTo>
                  <a:cubicBezTo>
                    <a:pt x="219" y="267"/>
                    <a:pt x="219" y="266"/>
                    <a:pt x="220" y="266"/>
                  </a:cubicBezTo>
                  <a:cubicBezTo>
                    <a:pt x="219" y="265"/>
                    <a:pt x="221" y="263"/>
                    <a:pt x="223" y="263"/>
                  </a:cubicBezTo>
                  <a:cubicBezTo>
                    <a:pt x="224" y="265"/>
                    <a:pt x="223" y="268"/>
                    <a:pt x="225" y="269"/>
                  </a:cubicBezTo>
                  <a:cubicBezTo>
                    <a:pt x="225" y="269"/>
                    <a:pt x="225" y="267"/>
                    <a:pt x="225" y="266"/>
                  </a:cubicBezTo>
                  <a:cubicBezTo>
                    <a:pt x="229" y="265"/>
                    <a:pt x="228" y="270"/>
                    <a:pt x="230" y="271"/>
                  </a:cubicBezTo>
                  <a:cubicBezTo>
                    <a:pt x="231" y="270"/>
                    <a:pt x="230" y="268"/>
                    <a:pt x="232" y="268"/>
                  </a:cubicBezTo>
                  <a:cubicBezTo>
                    <a:pt x="233" y="269"/>
                    <a:pt x="232" y="270"/>
                    <a:pt x="232" y="271"/>
                  </a:cubicBezTo>
                  <a:cubicBezTo>
                    <a:pt x="232" y="271"/>
                    <a:pt x="233" y="271"/>
                    <a:pt x="233" y="271"/>
                  </a:cubicBezTo>
                  <a:cubicBezTo>
                    <a:pt x="233" y="272"/>
                    <a:pt x="233" y="272"/>
                    <a:pt x="233" y="273"/>
                  </a:cubicBezTo>
                  <a:cubicBezTo>
                    <a:pt x="234" y="275"/>
                    <a:pt x="236" y="275"/>
                    <a:pt x="235" y="276"/>
                  </a:cubicBezTo>
                  <a:cubicBezTo>
                    <a:pt x="236" y="276"/>
                    <a:pt x="235" y="277"/>
                    <a:pt x="236" y="278"/>
                  </a:cubicBezTo>
                  <a:cubicBezTo>
                    <a:pt x="236" y="279"/>
                    <a:pt x="238" y="280"/>
                    <a:pt x="238" y="281"/>
                  </a:cubicBezTo>
                  <a:cubicBezTo>
                    <a:pt x="239" y="281"/>
                    <a:pt x="238" y="282"/>
                    <a:pt x="239" y="282"/>
                  </a:cubicBezTo>
                  <a:cubicBezTo>
                    <a:pt x="239" y="279"/>
                    <a:pt x="236" y="276"/>
                    <a:pt x="235" y="274"/>
                  </a:cubicBezTo>
                  <a:cubicBezTo>
                    <a:pt x="236" y="274"/>
                    <a:pt x="236" y="275"/>
                    <a:pt x="237" y="274"/>
                  </a:cubicBezTo>
                  <a:cubicBezTo>
                    <a:pt x="236" y="274"/>
                    <a:pt x="235" y="273"/>
                    <a:pt x="236" y="272"/>
                  </a:cubicBezTo>
                  <a:cubicBezTo>
                    <a:pt x="238" y="274"/>
                    <a:pt x="240" y="276"/>
                    <a:pt x="239" y="279"/>
                  </a:cubicBezTo>
                  <a:cubicBezTo>
                    <a:pt x="239" y="279"/>
                    <a:pt x="239" y="278"/>
                    <a:pt x="238" y="279"/>
                  </a:cubicBezTo>
                  <a:cubicBezTo>
                    <a:pt x="239" y="279"/>
                    <a:pt x="239" y="281"/>
                    <a:pt x="240" y="281"/>
                  </a:cubicBezTo>
                  <a:cubicBezTo>
                    <a:pt x="239" y="282"/>
                    <a:pt x="238" y="282"/>
                    <a:pt x="239" y="283"/>
                  </a:cubicBezTo>
                  <a:cubicBezTo>
                    <a:pt x="240" y="283"/>
                    <a:pt x="239" y="281"/>
                    <a:pt x="241" y="282"/>
                  </a:cubicBezTo>
                  <a:cubicBezTo>
                    <a:pt x="240" y="283"/>
                    <a:pt x="242" y="283"/>
                    <a:pt x="242" y="284"/>
                  </a:cubicBezTo>
                  <a:cubicBezTo>
                    <a:pt x="242" y="283"/>
                    <a:pt x="243" y="283"/>
                    <a:pt x="243" y="282"/>
                  </a:cubicBezTo>
                  <a:cubicBezTo>
                    <a:pt x="243" y="282"/>
                    <a:pt x="242" y="281"/>
                    <a:pt x="243" y="280"/>
                  </a:cubicBezTo>
                  <a:cubicBezTo>
                    <a:pt x="244" y="282"/>
                    <a:pt x="244" y="283"/>
                    <a:pt x="246" y="285"/>
                  </a:cubicBezTo>
                  <a:cubicBezTo>
                    <a:pt x="246" y="285"/>
                    <a:pt x="246" y="286"/>
                    <a:pt x="246" y="287"/>
                  </a:cubicBezTo>
                  <a:cubicBezTo>
                    <a:pt x="245" y="286"/>
                    <a:pt x="244" y="289"/>
                    <a:pt x="245" y="290"/>
                  </a:cubicBezTo>
                  <a:cubicBezTo>
                    <a:pt x="245" y="289"/>
                    <a:pt x="246" y="290"/>
                    <a:pt x="247" y="289"/>
                  </a:cubicBezTo>
                  <a:cubicBezTo>
                    <a:pt x="246" y="288"/>
                    <a:pt x="246" y="286"/>
                    <a:pt x="247" y="286"/>
                  </a:cubicBezTo>
                  <a:cubicBezTo>
                    <a:pt x="249" y="286"/>
                    <a:pt x="250" y="288"/>
                    <a:pt x="250" y="289"/>
                  </a:cubicBezTo>
                  <a:cubicBezTo>
                    <a:pt x="250" y="288"/>
                    <a:pt x="251" y="289"/>
                    <a:pt x="252" y="289"/>
                  </a:cubicBezTo>
                  <a:cubicBezTo>
                    <a:pt x="253" y="286"/>
                    <a:pt x="250" y="285"/>
                    <a:pt x="250" y="281"/>
                  </a:cubicBezTo>
                  <a:cubicBezTo>
                    <a:pt x="251" y="281"/>
                    <a:pt x="253" y="281"/>
                    <a:pt x="253" y="282"/>
                  </a:cubicBezTo>
                  <a:cubicBezTo>
                    <a:pt x="255" y="282"/>
                    <a:pt x="255" y="285"/>
                    <a:pt x="257" y="285"/>
                  </a:cubicBezTo>
                  <a:cubicBezTo>
                    <a:pt x="256" y="282"/>
                    <a:pt x="252" y="281"/>
                    <a:pt x="253" y="278"/>
                  </a:cubicBezTo>
                  <a:cubicBezTo>
                    <a:pt x="251" y="278"/>
                    <a:pt x="251" y="276"/>
                    <a:pt x="250" y="276"/>
                  </a:cubicBezTo>
                  <a:cubicBezTo>
                    <a:pt x="249" y="275"/>
                    <a:pt x="250" y="274"/>
                    <a:pt x="250" y="273"/>
                  </a:cubicBezTo>
                  <a:cubicBezTo>
                    <a:pt x="249" y="274"/>
                    <a:pt x="248" y="274"/>
                    <a:pt x="248" y="275"/>
                  </a:cubicBezTo>
                  <a:cubicBezTo>
                    <a:pt x="247" y="274"/>
                    <a:pt x="246" y="273"/>
                    <a:pt x="246" y="272"/>
                  </a:cubicBezTo>
                  <a:cubicBezTo>
                    <a:pt x="245" y="272"/>
                    <a:pt x="244" y="272"/>
                    <a:pt x="244" y="273"/>
                  </a:cubicBezTo>
                  <a:cubicBezTo>
                    <a:pt x="244" y="272"/>
                    <a:pt x="243" y="270"/>
                    <a:pt x="245" y="270"/>
                  </a:cubicBezTo>
                  <a:cubicBezTo>
                    <a:pt x="246" y="274"/>
                    <a:pt x="253" y="271"/>
                    <a:pt x="252" y="277"/>
                  </a:cubicBezTo>
                  <a:cubicBezTo>
                    <a:pt x="253" y="277"/>
                    <a:pt x="253" y="276"/>
                    <a:pt x="255" y="276"/>
                  </a:cubicBezTo>
                  <a:cubicBezTo>
                    <a:pt x="255" y="272"/>
                    <a:pt x="252" y="271"/>
                    <a:pt x="251" y="267"/>
                  </a:cubicBezTo>
                  <a:cubicBezTo>
                    <a:pt x="251" y="267"/>
                    <a:pt x="250" y="266"/>
                    <a:pt x="251" y="265"/>
                  </a:cubicBezTo>
                  <a:cubicBezTo>
                    <a:pt x="251" y="267"/>
                    <a:pt x="253" y="269"/>
                    <a:pt x="253" y="267"/>
                  </a:cubicBezTo>
                  <a:cubicBezTo>
                    <a:pt x="253" y="268"/>
                    <a:pt x="254" y="268"/>
                    <a:pt x="254" y="268"/>
                  </a:cubicBezTo>
                  <a:cubicBezTo>
                    <a:pt x="255" y="267"/>
                    <a:pt x="253" y="264"/>
                    <a:pt x="255" y="263"/>
                  </a:cubicBezTo>
                  <a:cubicBezTo>
                    <a:pt x="255" y="265"/>
                    <a:pt x="258" y="267"/>
                    <a:pt x="258" y="270"/>
                  </a:cubicBezTo>
                  <a:cubicBezTo>
                    <a:pt x="258" y="270"/>
                    <a:pt x="259" y="270"/>
                    <a:pt x="259" y="270"/>
                  </a:cubicBezTo>
                  <a:cubicBezTo>
                    <a:pt x="260" y="271"/>
                    <a:pt x="259" y="272"/>
                    <a:pt x="258" y="272"/>
                  </a:cubicBezTo>
                  <a:cubicBezTo>
                    <a:pt x="257" y="272"/>
                    <a:pt x="257" y="270"/>
                    <a:pt x="256" y="270"/>
                  </a:cubicBezTo>
                  <a:cubicBezTo>
                    <a:pt x="256" y="270"/>
                    <a:pt x="255" y="270"/>
                    <a:pt x="255" y="270"/>
                  </a:cubicBezTo>
                  <a:cubicBezTo>
                    <a:pt x="256" y="271"/>
                    <a:pt x="257" y="273"/>
                    <a:pt x="257" y="275"/>
                  </a:cubicBezTo>
                  <a:cubicBezTo>
                    <a:pt x="257" y="276"/>
                    <a:pt x="256" y="276"/>
                    <a:pt x="257" y="277"/>
                  </a:cubicBezTo>
                  <a:cubicBezTo>
                    <a:pt x="259" y="277"/>
                    <a:pt x="257" y="275"/>
                    <a:pt x="259" y="276"/>
                  </a:cubicBezTo>
                  <a:cubicBezTo>
                    <a:pt x="259" y="275"/>
                    <a:pt x="258" y="275"/>
                    <a:pt x="258" y="274"/>
                  </a:cubicBezTo>
                  <a:cubicBezTo>
                    <a:pt x="259" y="274"/>
                    <a:pt x="259" y="272"/>
                    <a:pt x="260" y="272"/>
                  </a:cubicBezTo>
                  <a:cubicBezTo>
                    <a:pt x="260" y="272"/>
                    <a:pt x="261" y="272"/>
                    <a:pt x="261" y="273"/>
                  </a:cubicBezTo>
                  <a:cubicBezTo>
                    <a:pt x="261" y="274"/>
                    <a:pt x="261" y="274"/>
                    <a:pt x="261" y="276"/>
                  </a:cubicBezTo>
                  <a:cubicBezTo>
                    <a:pt x="262" y="276"/>
                    <a:pt x="262" y="275"/>
                    <a:pt x="262" y="275"/>
                  </a:cubicBezTo>
                  <a:cubicBezTo>
                    <a:pt x="263" y="277"/>
                    <a:pt x="266" y="278"/>
                    <a:pt x="265" y="280"/>
                  </a:cubicBezTo>
                  <a:cubicBezTo>
                    <a:pt x="268" y="280"/>
                    <a:pt x="268" y="285"/>
                    <a:pt x="270" y="286"/>
                  </a:cubicBezTo>
                  <a:cubicBezTo>
                    <a:pt x="270" y="284"/>
                    <a:pt x="268" y="283"/>
                    <a:pt x="269" y="282"/>
                  </a:cubicBezTo>
                  <a:cubicBezTo>
                    <a:pt x="267" y="282"/>
                    <a:pt x="267" y="280"/>
                    <a:pt x="267" y="279"/>
                  </a:cubicBezTo>
                  <a:cubicBezTo>
                    <a:pt x="269" y="281"/>
                    <a:pt x="270" y="284"/>
                    <a:pt x="272" y="285"/>
                  </a:cubicBezTo>
                  <a:cubicBezTo>
                    <a:pt x="272" y="284"/>
                    <a:pt x="272" y="284"/>
                    <a:pt x="272" y="283"/>
                  </a:cubicBezTo>
                  <a:cubicBezTo>
                    <a:pt x="273" y="283"/>
                    <a:pt x="273" y="282"/>
                    <a:pt x="274" y="283"/>
                  </a:cubicBezTo>
                  <a:cubicBezTo>
                    <a:pt x="274" y="281"/>
                    <a:pt x="272" y="279"/>
                    <a:pt x="274" y="278"/>
                  </a:cubicBezTo>
                  <a:cubicBezTo>
                    <a:pt x="272" y="279"/>
                    <a:pt x="272" y="275"/>
                    <a:pt x="271" y="275"/>
                  </a:cubicBezTo>
                  <a:cubicBezTo>
                    <a:pt x="271" y="275"/>
                    <a:pt x="272" y="274"/>
                    <a:pt x="272" y="274"/>
                  </a:cubicBezTo>
                  <a:cubicBezTo>
                    <a:pt x="272" y="276"/>
                    <a:pt x="274" y="278"/>
                    <a:pt x="275" y="279"/>
                  </a:cubicBezTo>
                  <a:cubicBezTo>
                    <a:pt x="275" y="279"/>
                    <a:pt x="274" y="279"/>
                    <a:pt x="275" y="280"/>
                  </a:cubicBezTo>
                  <a:cubicBezTo>
                    <a:pt x="276" y="280"/>
                    <a:pt x="276" y="278"/>
                    <a:pt x="276" y="278"/>
                  </a:cubicBezTo>
                  <a:cubicBezTo>
                    <a:pt x="277" y="281"/>
                    <a:pt x="280" y="282"/>
                    <a:pt x="280" y="285"/>
                  </a:cubicBezTo>
                  <a:cubicBezTo>
                    <a:pt x="279" y="284"/>
                    <a:pt x="277" y="286"/>
                    <a:pt x="275" y="286"/>
                  </a:cubicBezTo>
                  <a:cubicBezTo>
                    <a:pt x="275" y="288"/>
                    <a:pt x="275" y="289"/>
                    <a:pt x="274" y="290"/>
                  </a:cubicBezTo>
                  <a:cubicBezTo>
                    <a:pt x="275" y="291"/>
                    <a:pt x="275" y="293"/>
                    <a:pt x="275" y="294"/>
                  </a:cubicBezTo>
                  <a:cubicBezTo>
                    <a:pt x="275" y="297"/>
                    <a:pt x="272" y="302"/>
                    <a:pt x="268" y="303"/>
                  </a:cubicBezTo>
                  <a:cubicBezTo>
                    <a:pt x="264" y="303"/>
                    <a:pt x="262" y="303"/>
                    <a:pt x="261" y="300"/>
                  </a:cubicBezTo>
                  <a:cubicBezTo>
                    <a:pt x="260" y="302"/>
                    <a:pt x="259" y="307"/>
                    <a:pt x="261" y="308"/>
                  </a:cubicBezTo>
                  <a:cubicBezTo>
                    <a:pt x="261" y="308"/>
                    <a:pt x="261" y="307"/>
                    <a:pt x="262" y="307"/>
                  </a:cubicBezTo>
                  <a:cubicBezTo>
                    <a:pt x="262" y="308"/>
                    <a:pt x="262" y="308"/>
                    <a:pt x="262" y="308"/>
                  </a:cubicBezTo>
                  <a:cubicBezTo>
                    <a:pt x="260" y="309"/>
                    <a:pt x="260" y="311"/>
                    <a:pt x="257" y="311"/>
                  </a:cubicBezTo>
                  <a:cubicBezTo>
                    <a:pt x="256" y="314"/>
                    <a:pt x="252" y="313"/>
                    <a:pt x="252" y="317"/>
                  </a:cubicBezTo>
                  <a:cubicBezTo>
                    <a:pt x="253" y="319"/>
                    <a:pt x="255" y="317"/>
                    <a:pt x="257" y="318"/>
                  </a:cubicBezTo>
                  <a:cubicBezTo>
                    <a:pt x="258" y="312"/>
                    <a:pt x="263" y="311"/>
                    <a:pt x="265" y="307"/>
                  </a:cubicBezTo>
                  <a:cubicBezTo>
                    <a:pt x="269" y="307"/>
                    <a:pt x="274" y="306"/>
                    <a:pt x="277" y="307"/>
                  </a:cubicBezTo>
                  <a:cubicBezTo>
                    <a:pt x="277" y="306"/>
                    <a:pt x="277" y="305"/>
                    <a:pt x="277" y="305"/>
                  </a:cubicBezTo>
                  <a:cubicBezTo>
                    <a:pt x="277" y="306"/>
                    <a:pt x="278" y="306"/>
                    <a:pt x="278" y="306"/>
                  </a:cubicBezTo>
                  <a:cubicBezTo>
                    <a:pt x="279" y="305"/>
                    <a:pt x="278" y="304"/>
                    <a:pt x="278" y="304"/>
                  </a:cubicBezTo>
                  <a:cubicBezTo>
                    <a:pt x="279" y="304"/>
                    <a:pt x="279" y="305"/>
                    <a:pt x="279" y="305"/>
                  </a:cubicBezTo>
                  <a:cubicBezTo>
                    <a:pt x="280" y="304"/>
                    <a:pt x="279" y="302"/>
                    <a:pt x="280" y="300"/>
                  </a:cubicBezTo>
                  <a:cubicBezTo>
                    <a:pt x="278" y="299"/>
                    <a:pt x="277" y="295"/>
                    <a:pt x="281" y="295"/>
                  </a:cubicBezTo>
                  <a:cubicBezTo>
                    <a:pt x="279" y="292"/>
                    <a:pt x="280" y="289"/>
                    <a:pt x="281" y="286"/>
                  </a:cubicBezTo>
                  <a:cubicBezTo>
                    <a:pt x="281" y="288"/>
                    <a:pt x="283" y="289"/>
                    <a:pt x="282" y="291"/>
                  </a:cubicBezTo>
                  <a:cubicBezTo>
                    <a:pt x="284" y="292"/>
                    <a:pt x="286" y="297"/>
                    <a:pt x="285" y="300"/>
                  </a:cubicBezTo>
                  <a:cubicBezTo>
                    <a:pt x="284" y="299"/>
                    <a:pt x="284" y="299"/>
                    <a:pt x="283" y="299"/>
                  </a:cubicBezTo>
                  <a:cubicBezTo>
                    <a:pt x="283" y="303"/>
                    <a:pt x="285" y="305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90" y="306"/>
                    <a:pt x="291" y="306"/>
                    <a:pt x="291" y="305"/>
                  </a:cubicBezTo>
                  <a:cubicBezTo>
                    <a:pt x="291" y="305"/>
                    <a:pt x="291" y="306"/>
                    <a:pt x="291" y="306"/>
                  </a:cubicBezTo>
                  <a:cubicBezTo>
                    <a:pt x="292" y="306"/>
                    <a:pt x="291" y="305"/>
                    <a:pt x="292" y="305"/>
                  </a:cubicBezTo>
                  <a:cubicBezTo>
                    <a:pt x="292" y="305"/>
                    <a:pt x="292" y="305"/>
                    <a:pt x="292" y="305"/>
                  </a:cubicBezTo>
                  <a:cubicBezTo>
                    <a:pt x="293" y="306"/>
                    <a:pt x="293" y="304"/>
                    <a:pt x="293" y="304"/>
                  </a:cubicBezTo>
                  <a:cubicBezTo>
                    <a:pt x="295" y="303"/>
                    <a:pt x="297" y="305"/>
                    <a:pt x="299" y="305"/>
                  </a:cubicBezTo>
                  <a:cubicBezTo>
                    <a:pt x="299" y="306"/>
                    <a:pt x="299" y="306"/>
                    <a:pt x="299" y="306"/>
                  </a:cubicBezTo>
                  <a:cubicBezTo>
                    <a:pt x="304" y="306"/>
                    <a:pt x="307" y="309"/>
                    <a:pt x="310" y="312"/>
                  </a:cubicBezTo>
                  <a:cubicBezTo>
                    <a:pt x="311" y="311"/>
                    <a:pt x="312" y="310"/>
                    <a:pt x="313" y="309"/>
                  </a:cubicBezTo>
                  <a:cubicBezTo>
                    <a:pt x="313" y="310"/>
                    <a:pt x="313" y="310"/>
                    <a:pt x="313" y="310"/>
                  </a:cubicBezTo>
                  <a:cubicBezTo>
                    <a:pt x="314" y="307"/>
                    <a:pt x="311" y="305"/>
                    <a:pt x="311" y="303"/>
                  </a:cubicBezTo>
                  <a:cubicBezTo>
                    <a:pt x="314" y="309"/>
                    <a:pt x="324" y="309"/>
                    <a:pt x="330" y="310"/>
                  </a:cubicBezTo>
                  <a:cubicBezTo>
                    <a:pt x="329" y="310"/>
                    <a:pt x="327" y="310"/>
                    <a:pt x="328" y="312"/>
                  </a:cubicBezTo>
                  <a:cubicBezTo>
                    <a:pt x="329" y="311"/>
                    <a:pt x="330" y="311"/>
                    <a:pt x="331" y="310"/>
                  </a:cubicBezTo>
                  <a:cubicBezTo>
                    <a:pt x="331" y="309"/>
                    <a:pt x="332" y="309"/>
                    <a:pt x="333" y="308"/>
                  </a:cubicBezTo>
                  <a:cubicBezTo>
                    <a:pt x="333" y="306"/>
                    <a:pt x="335" y="306"/>
                    <a:pt x="336" y="304"/>
                  </a:cubicBezTo>
                  <a:cubicBezTo>
                    <a:pt x="335" y="304"/>
                    <a:pt x="335" y="302"/>
                    <a:pt x="336" y="303"/>
                  </a:cubicBezTo>
                  <a:cubicBezTo>
                    <a:pt x="337" y="303"/>
                    <a:pt x="336" y="304"/>
                    <a:pt x="336" y="305"/>
                  </a:cubicBezTo>
                  <a:cubicBezTo>
                    <a:pt x="340" y="305"/>
                    <a:pt x="338" y="301"/>
                    <a:pt x="336" y="302"/>
                  </a:cubicBezTo>
                  <a:cubicBezTo>
                    <a:pt x="336" y="302"/>
                    <a:pt x="336" y="301"/>
                    <a:pt x="336" y="301"/>
                  </a:cubicBezTo>
                  <a:cubicBezTo>
                    <a:pt x="337" y="300"/>
                    <a:pt x="339" y="299"/>
                    <a:pt x="339" y="298"/>
                  </a:cubicBezTo>
                  <a:cubicBezTo>
                    <a:pt x="335" y="303"/>
                    <a:pt x="333" y="294"/>
                    <a:pt x="337" y="293"/>
                  </a:cubicBezTo>
                  <a:cubicBezTo>
                    <a:pt x="337" y="293"/>
                    <a:pt x="337" y="293"/>
                    <a:pt x="337" y="292"/>
                  </a:cubicBezTo>
                  <a:cubicBezTo>
                    <a:pt x="338" y="292"/>
                    <a:pt x="338" y="291"/>
                    <a:pt x="339" y="292"/>
                  </a:cubicBezTo>
                  <a:cubicBezTo>
                    <a:pt x="340" y="292"/>
                    <a:pt x="339" y="293"/>
                    <a:pt x="340" y="293"/>
                  </a:cubicBezTo>
                  <a:cubicBezTo>
                    <a:pt x="341" y="291"/>
                    <a:pt x="343" y="291"/>
                    <a:pt x="343" y="290"/>
                  </a:cubicBezTo>
                  <a:cubicBezTo>
                    <a:pt x="343" y="290"/>
                    <a:pt x="343" y="291"/>
                    <a:pt x="343" y="291"/>
                  </a:cubicBezTo>
                  <a:cubicBezTo>
                    <a:pt x="343" y="290"/>
                    <a:pt x="343" y="290"/>
                    <a:pt x="343" y="290"/>
                  </a:cubicBezTo>
                  <a:cubicBezTo>
                    <a:pt x="345" y="290"/>
                    <a:pt x="347" y="288"/>
                    <a:pt x="346" y="287"/>
                  </a:cubicBezTo>
                  <a:cubicBezTo>
                    <a:pt x="345" y="288"/>
                    <a:pt x="343" y="288"/>
                    <a:pt x="342" y="290"/>
                  </a:cubicBezTo>
                  <a:cubicBezTo>
                    <a:pt x="341" y="289"/>
                    <a:pt x="340" y="291"/>
                    <a:pt x="339" y="291"/>
                  </a:cubicBezTo>
                  <a:cubicBezTo>
                    <a:pt x="340" y="289"/>
                    <a:pt x="342" y="288"/>
                    <a:pt x="342" y="286"/>
                  </a:cubicBezTo>
                  <a:cubicBezTo>
                    <a:pt x="342" y="287"/>
                    <a:pt x="341" y="287"/>
                    <a:pt x="341" y="287"/>
                  </a:cubicBezTo>
                  <a:cubicBezTo>
                    <a:pt x="340" y="286"/>
                    <a:pt x="341" y="285"/>
                    <a:pt x="340" y="285"/>
                  </a:cubicBezTo>
                  <a:cubicBezTo>
                    <a:pt x="340" y="286"/>
                    <a:pt x="340" y="286"/>
                    <a:pt x="340" y="288"/>
                  </a:cubicBezTo>
                  <a:cubicBezTo>
                    <a:pt x="338" y="288"/>
                    <a:pt x="338" y="291"/>
                    <a:pt x="336" y="291"/>
                  </a:cubicBezTo>
                  <a:cubicBezTo>
                    <a:pt x="335" y="290"/>
                    <a:pt x="333" y="288"/>
                    <a:pt x="334" y="290"/>
                  </a:cubicBezTo>
                  <a:cubicBezTo>
                    <a:pt x="334" y="290"/>
                    <a:pt x="333" y="290"/>
                    <a:pt x="333" y="290"/>
                  </a:cubicBezTo>
                  <a:cubicBezTo>
                    <a:pt x="332" y="286"/>
                    <a:pt x="331" y="284"/>
                    <a:pt x="331" y="281"/>
                  </a:cubicBezTo>
                  <a:cubicBezTo>
                    <a:pt x="333" y="280"/>
                    <a:pt x="334" y="281"/>
                    <a:pt x="335" y="282"/>
                  </a:cubicBezTo>
                  <a:cubicBezTo>
                    <a:pt x="339" y="282"/>
                    <a:pt x="341" y="281"/>
                    <a:pt x="344" y="281"/>
                  </a:cubicBezTo>
                  <a:cubicBezTo>
                    <a:pt x="345" y="283"/>
                    <a:pt x="347" y="281"/>
                    <a:pt x="348" y="282"/>
                  </a:cubicBezTo>
                  <a:cubicBezTo>
                    <a:pt x="348" y="284"/>
                    <a:pt x="347" y="284"/>
                    <a:pt x="346" y="285"/>
                  </a:cubicBezTo>
                  <a:cubicBezTo>
                    <a:pt x="348" y="285"/>
                    <a:pt x="348" y="285"/>
                    <a:pt x="347" y="286"/>
                  </a:cubicBezTo>
                  <a:cubicBezTo>
                    <a:pt x="348" y="285"/>
                    <a:pt x="349" y="285"/>
                    <a:pt x="350" y="284"/>
                  </a:cubicBezTo>
                  <a:cubicBezTo>
                    <a:pt x="349" y="283"/>
                    <a:pt x="348" y="284"/>
                    <a:pt x="348" y="282"/>
                  </a:cubicBezTo>
                  <a:cubicBezTo>
                    <a:pt x="349" y="283"/>
                    <a:pt x="349" y="282"/>
                    <a:pt x="350" y="281"/>
                  </a:cubicBezTo>
                  <a:cubicBezTo>
                    <a:pt x="351" y="282"/>
                    <a:pt x="351" y="283"/>
                    <a:pt x="351" y="283"/>
                  </a:cubicBezTo>
                  <a:cubicBezTo>
                    <a:pt x="352" y="282"/>
                    <a:pt x="356" y="283"/>
                    <a:pt x="355" y="285"/>
                  </a:cubicBezTo>
                  <a:cubicBezTo>
                    <a:pt x="358" y="286"/>
                    <a:pt x="358" y="288"/>
                    <a:pt x="360" y="290"/>
                  </a:cubicBezTo>
                  <a:cubicBezTo>
                    <a:pt x="359" y="289"/>
                    <a:pt x="360" y="291"/>
                    <a:pt x="360" y="291"/>
                  </a:cubicBezTo>
                  <a:cubicBezTo>
                    <a:pt x="358" y="290"/>
                    <a:pt x="358" y="290"/>
                    <a:pt x="356" y="291"/>
                  </a:cubicBezTo>
                  <a:cubicBezTo>
                    <a:pt x="356" y="292"/>
                    <a:pt x="355" y="292"/>
                    <a:pt x="356" y="294"/>
                  </a:cubicBezTo>
                  <a:cubicBezTo>
                    <a:pt x="356" y="294"/>
                    <a:pt x="355" y="295"/>
                    <a:pt x="355" y="295"/>
                  </a:cubicBezTo>
                  <a:cubicBezTo>
                    <a:pt x="355" y="295"/>
                    <a:pt x="355" y="294"/>
                    <a:pt x="354" y="295"/>
                  </a:cubicBezTo>
                  <a:cubicBezTo>
                    <a:pt x="353" y="296"/>
                    <a:pt x="352" y="297"/>
                    <a:pt x="350" y="297"/>
                  </a:cubicBezTo>
                  <a:cubicBezTo>
                    <a:pt x="350" y="298"/>
                    <a:pt x="349" y="297"/>
                    <a:pt x="349" y="298"/>
                  </a:cubicBezTo>
                  <a:cubicBezTo>
                    <a:pt x="350" y="299"/>
                    <a:pt x="350" y="297"/>
                    <a:pt x="351" y="297"/>
                  </a:cubicBezTo>
                  <a:cubicBezTo>
                    <a:pt x="352" y="297"/>
                    <a:pt x="352" y="297"/>
                    <a:pt x="352" y="297"/>
                  </a:cubicBezTo>
                  <a:cubicBezTo>
                    <a:pt x="355" y="294"/>
                    <a:pt x="359" y="295"/>
                    <a:pt x="362" y="292"/>
                  </a:cubicBezTo>
                  <a:cubicBezTo>
                    <a:pt x="361" y="291"/>
                    <a:pt x="360" y="292"/>
                    <a:pt x="360" y="291"/>
                  </a:cubicBezTo>
                  <a:cubicBezTo>
                    <a:pt x="362" y="289"/>
                    <a:pt x="366" y="291"/>
                    <a:pt x="367" y="292"/>
                  </a:cubicBezTo>
                  <a:cubicBezTo>
                    <a:pt x="367" y="292"/>
                    <a:pt x="367" y="292"/>
                    <a:pt x="367" y="292"/>
                  </a:cubicBezTo>
                  <a:cubicBezTo>
                    <a:pt x="371" y="292"/>
                    <a:pt x="376" y="290"/>
                    <a:pt x="378" y="287"/>
                  </a:cubicBezTo>
                  <a:cubicBezTo>
                    <a:pt x="378" y="287"/>
                    <a:pt x="379" y="288"/>
                    <a:pt x="379" y="289"/>
                  </a:cubicBezTo>
                  <a:cubicBezTo>
                    <a:pt x="381" y="290"/>
                    <a:pt x="382" y="293"/>
                    <a:pt x="383" y="295"/>
                  </a:cubicBezTo>
                  <a:cubicBezTo>
                    <a:pt x="384" y="295"/>
                    <a:pt x="384" y="295"/>
                    <a:pt x="384" y="295"/>
                  </a:cubicBezTo>
                  <a:cubicBezTo>
                    <a:pt x="385" y="298"/>
                    <a:pt x="389" y="299"/>
                    <a:pt x="391" y="301"/>
                  </a:cubicBezTo>
                  <a:cubicBezTo>
                    <a:pt x="391" y="301"/>
                    <a:pt x="389" y="302"/>
                    <a:pt x="390" y="303"/>
                  </a:cubicBezTo>
                  <a:cubicBezTo>
                    <a:pt x="390" y="302"/>
                    <a:pt x="390" y="302"/>
                    <a:pt x="391" y="302"/>
                  </a:cubicBezTo>
                  <a:cubicBezTo>
                    <a:pt x="391" y="302"/>
                    <a:pt x="391" y="302"/>
                    <a:pt x="390" y="303"/>
                  </a:cubicBezTo>
                  <a:cubicBezTo>
                    <a:pt x="392" y="303"/>
                    <a:pt x="392" y="303"/>
                    <a:pt x="392" y="303"/>
                  </a:cubicBezTo>
                  <a:cubicBezTo>
                    <a:pt x="391" y="303"/>
                    <a:pt x="390" y="305"/>
                    <a:pt x="389" y="303"/>
                  </a:cubicBezTo>
                  <a:cubicBezTo>
                    <a:pt x="389" y="304"/>
                    <a:pt x="389" y="304"/>
                    <a:pt x="389" y="306"/>
                  </a:cubicBezTo>
                  <a:cubicBezTo>
                    <a:pt x="390" y="306"/>
                    <a:pt x="392" y="306"/>
                    <a:pt x="392" y="306"/>
                  </a:cubicBezTo>
                  <a:cubicBezTo>
                    <a:pt x="392" y="307"/>
                    <a:pt x="392" y="307"/>
                    <a:pt x="391" y="307"/>
                  </a:cubicBezTo>
                  <a:cubicBezTo>
                    <a:pt x="390" y="307"/>
                    <a:pt x="390" y="307"/>
                    <a:pt x="391" y="306"/>
                  </a:cubicBezTo>
                  <a:cubicBezTo>
                    <a:pt x="389" y="307"/>
                    <a:pt x="389" y="307"/>
                    <a:pt x="388" y="308"/>
                  </a:cubicBezTo>
                  <a:cubicBezTo>
                    <a:pt x="389" y="308"/>
                    <a:pt x="390" y="308"/>
                    <a:pt x="391" y="308"/>
                  </a:cubicBezTo>
                  <a:cubicBezTo>
                    <a:pt x="391" y="308"/>
                    <a:pt x="391" y="307"/>
                    <a:pt x="392" y="307"/>
                  </a:cubicBezTo>
                  <a:cubicBezTo>
                    <a:pt x="392" y="309"/>
                    <a:pt x="391" y="309"/>
                    <a:pt x="391" y="310"/>
                  </a:cubicBezTo>
                  <a:cubicBezTo>
                    <a:pt x="392" y="310"/>
                    <a:pt x="392" y="311"/>
                    <a:pt x="392" y="311"/>
                  </a:cubicBezTo>
                  <a:cubicBezTo>
                    <a:pt x="392" y="309"/>
                    <a:pt x="393" y="309"/>
                    <a:pt x="393" y="308"/>
                  </a:cubicBezTo>
                  <a:cubicBezTo>
                    <a:pt x="394" y="309"/>
                    <a:pt x="393" y="310"/>
                    <a:pt x="394" y="310"/>
                  </a:cubicBezTo>
                  <a:cubicBezTo>
                    <a:pt x="394" y="310"/>
                    <a:pt x="393" y="310"/>
                    <a:pt x="393" y="311"/>
                  </a:cubicBezTo>
                  <a:cubicBezTo>
                    <a:pt x="394" y="311"/>
                    <a:pt x="396" y="311"/>
                    <a:pt x="396" y="310"/>
                  </a:cubicBezTo>
                  <a:cubicBezTo>
                    <a:pt x="396" y="310"/>
                    <a:pt x="397" y="311"/>
                    <a:pt x="397" y="312"/>
                  </a:cubicBezTo>
                  <a:cubicBezTo>
                    <a:pt x="397" y="312"/>
                    <a:pt x="399" y="311"/>
                    <a:pt x="399" y="312"/>
                  </a:cubicBezTo>
                  <a:cubicBezTo>
                    <a:pt x="399" y="312"/>
                    <a:pt x="398" y="312"/>
                    <a:pt x="398" y="312"/>
                  </a:cubicBezTo>
                  <a:cubicBezTo>
                    <a:pt x="398" y="312"/>
                    <a:pt x="398" y="312"/>
                    <a:pt x="397" y="312"/>
                  </a:cubicBezTo>
                  <a:cubicBezTo>
                    <a:pt x="397" y="312"/>
                    <a:pt x="397" y="313"/>
                    <a:pt x="395" y="314"/>
                  </a:cubicBezTo>
                  <a:cubicBezTo>
                    <a:pt x="397" y="313"/>
                    <a:pt x="398" y="314"/>
                    <a:pt x="398" y="313"/>
                  </a:cubicBezTo>
                  <a:cubicBezTo>
                    <a:pt x="398" y="313"/>
                    <a:pt x="398" y="313"/>
                    <a:pt x="397" y="313"/>
                  </a:cubicBezTo>
                  <a:cubicBezTo>
                    <a:pt x="399" y="312"/>
                    <a:pt x="399" y="313"/>
                    <a:pt x="399" y="314"/>
                  </a:cubicBezTo>
                  <a:cubicBezTo>
                    <a:pt x="400" y="313"/>
                    <a:pt x="399" y="313"/>
                    <a:pt x="399" y="312"/>
                  </a:cubicBezTo>
                  <a:cubicBezTo>
                    <a:pt x="402" y="313"/>
                    <a:pt x="401" y="309"/>
                    <a:pt x="403" y="310"/>
                  </a:cubicBezTo>
                  <a:cubicBezTo>
                    <a:pt x="404" y="307"/>
                    <a:pt x="405" y="302"/>
                    <a:pt x="405" y="298"/>
                  </a:cubicBezTo>
                  <a:cubicBezTo>
                    <a:pt x="405" y="297"/>
                    <a:pt x="403" y="297"/>
                    <a:pt x="402" y="295"/>
                  </a:cubicBezTo>
                  <a:cubicBezTo>
                    <a:pt x="400" y="298"/>
                    <a:pt x="396" y="297"/>
                    <a:pt x="394" y="297"/>
                  </a:cubicBezTo>
                  <a:cubicBezTo>
                    <a:pt x="393" y="298"/>
                    <a:pt x="392" y="298"/>
                    <a:pt x="393" y="299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300"/>
                    <a:pt x="392" y="300"/>
                    <a:pt x="392" y="301"/>
                  </a:cubicBezTo>
                  <a:cubicBezTo>
                    <a:pt x="391" y="300"/>
                    <a:pt x="389" y="299"/>
                    <a:pt x="389" y="299"/>
                  </a:cubicBezTo>
                  <a:cubicBezTo>
                    <a:pt x="389" y="298"/>
                    <a:pt x="388" y="299"/>
                    <a:pt x="388" y="297"/>
                  </a:cubicBezTo>
                  <a:cubicBezTo>
                    <a:pt x="388" y="297"/>
                    <a:pt x="387" y="297"/>
                    <a:pt x="387" y="297"/>
                  </a:cubicBezTo>
                  <a:cubicBezTo>
                    <a:pt x="384" y="294"/>
                    <a:pt x="383" y="291"/>
                    <a:pt x="380" y="288"/>
                  </a:cubicBezTo>
                  <a:cubicBezTo>
                    <a:pt x="379" y="286"/>
                    <a:pt x="377" y="284"/>
                    <a:pt x="377" y="280"/>
                  </a:cubicBezTo>
                  <a:cubicBezTo>
                    <a:pt x="378" y="277"/>
                    <a:pt x="380" y="274"/>
                    <a:pt x="379" y="270"/>
                  </a:cubicBezTo>
                  <a:cubicBezTo>
                    <a:pt x="380" y="270"/>
                    <a:pt x="380" y="269"/>
                    <a:pt x="380" y="269"/>
                  </a:cubicBezTo>
                  <a:cubicBezTo>
                    <a:pt x="377" y="264"/>
                    <a:pt x="379" y="260"/>
                    <a:pt x="379" y="255"/>
                  </a:cubicBezTo>
                  <a:cubicBezTo>
                    <a:pt x="380" y="248"/>
                    <a:pt x="384" y="242"/>
                    <a:pt x="383" y="235"/>
                  </a:cubicBezTo>
                  <a:cubicBezTo>
                    <a:pt x="382" y="234"/>
                    <a:pt x="382" y="233"/>
                    <a:pt x="381" y="232"/>
                  </a:cubicBezTo>
                  <a:cubicBezTo>
                    <a:pt x="380" y="233"/>
                    <a:pt x="379" y="233"/>
                    <a:pt x="377" y="233"/>
                  </a:cubicBezTo>
                  <a:cubicBezTo>
                    <a:pt x="376" y="235"/>
                    <a:pt x="375" y="236"/>
                    <a:pt x="373" y="237"/>
                  </a:cubicBezTo>
                  <a:cubicBezTo>
                    <a:pt x="374" y="234"/>
                    <a:pt x="376" y="233"/>
                    <a:pt x="377" y="230"/>
                  </a:cubicBezTo>
                  <a:cubicBezTo>
                    <a:pt x="376" y="229"/>
                    <a:pt x="376" y="230"/>
                    <a:pt x="375" y="230"/>
                  </a:cubicBezTo>
                  <a:cubicBezTo>
                    <a:pt x="375" y="233"/>
                    <a:pt x="371" y="234"/>
                    <a:pt x="370" y="237"/>
                  </a:cubicBezTo>
                  <a:cubicBezTo>
                    <a:pt x="370" y="233"/>
                    <a:pt x="369" y="231"/>
                    <a:pt x="370" y="228"/>
                  </a:cubicBezTo>
                  <a:cubicBezTo>
                    <a:pt x="369" y="227"/>
                    <a:pt x="368" y="227"/>
                    <a:pt x="366" y="227"/>
                  </a:cubicBezTo>
                  <a:cubicBezTo>
                    <a:pt x="364" y="228"/>
                    <a:pt x="362" y="231"/>
                    <a:pt x="360" y="230"/>
                  </a:cubicBezTo>
                  <a:cubicBezTo>
                    <a:pt x="360" y="231"/>
                    <a:pt x="360" y="231"/>
                    <a:pt x="360" y="231"/>
                  </a:cubicBezTo>
                  <a:cubicBezTo>
                    <a:pt x="360" y="224"/>
                    <a:pt x="363" y="217"/>
                    <a:pt x="365" y="211"/>
                  </a:cubicBezTo>
                  <a:cubicBezTo>
                    <a:pt x="370" y="207"/>
                    <a:pt x="369" y="199"/>
                    <a:pt x="366" y="194"/>
                  </a:cubicBezTo>
                  <a:cubicBezTo>
                    <a:pt x="373" y="195"/>
                    <a:pt x="378" y="199"/>
                    <a:pt x="384" y="199"/>
                  </a:cubicBezTo>
                  <a:cubicBezTo>
                    <a:pt x="387" y="199"/>
                    <a:pt x="389" y="198"/>
                    <a:pt x="391" y="197"/>
                  </a:cubicBezTo>
                  <a:cubicBezTo>
                    <a:pt x="392" y="197"/>
                    <a:pt x="392" y="197"/>
                    <a:pt x="392" y="197"/>
                  </a:cubicBezTo>
                  <a:cubicBezTo>
                    <a:pt x="394" y="195"/>
                    <a:pt x="394" y="193"/>
                    <a:pt x="395" y="192"/>
                  </a:cubicBezTo>
                  <a:cubicBezTo>
                    <a:pt x="395" y="189"/>
                    <a:pt x="394" y="186"/>
                    <a:pt x="395" y="184"/>
                  </a:cubicBezTo>
                  <a:cubicBezTo>
                    <a:pt x="393" y="183"/>
                    <a:pt x="392" y="179"/>
                    <a:pt x="389" y="178"/>
                  </a:cubicBezTo>
                  <a:cubicBezTo>
                    <a:pt x="389" y="177"/>
                    <a:pt x="389" y="176"/>
                    <a:pt x="389" y="176"/>
                  </a:cubicBezTo>
                  <a:cubicBezTo>
                    <a:pt x="389" y="177"/>
                    <a:pt x="388" y="176"/>
                    <a:pt x="387" y="176"/>
                  </a:cubicBezTo>
                  <a:cubicBezTo>
                    <a:pt x="390" y="172"/>
                    <a:pt x="384" y="172"/>
                    <a:pt x="384" y="170"/>
                  </a:cubicBezTo>
                  <a:cubicBezTo>
                    <a:pt x="384" y="170"/>
                    <a:pt x="384" y="171"/>
                    <a:pt x="383" y="171"/>
                  </a:cubicBezTo>
                  <a:cubicBezTo>
                    <a:pt x="383" y="170"/>
                    <a:pt x="382" y="169"/>
                    <a:pt x="382" y="168"/>
                  </a:cubicBezTo>
                  <a:cubicBezTo>
                    <a:pt x="381" y="168"/>
                    <a:pt x="381" y="167"/>
                    <a:pt x="380" y="168"/>
                  </a:cubicBezTo>
                  <a:cubicBezTo>
                    <a:pt x="380" y="165"/>
                    <a:pt x="378" y="167"/>
                    <a:pt x="378" y="165"/>
                  </a:cubicBezTo>
                  <a:cubicBezTo>
                    <a:pt x="378" y="164"/>
                    <a:pt x="379" y="163"/>
                    <a:pt x="378" y="162"/>
                  </a:cubicBezTo>
                  <a:cubicBezTo>
                    <a:pt x="376" y="162"/>
                    <a:pt x="376" y="165"/>
                    <a:pt x="375" y="164"/>
                  </a:cubicBezTo>
                  <a:cubicBezTo>
                    <a:pt x="376" y="163"/>
                    <a:pt x="377" y="162"/>
                    <a:pt x="376" y="160"/>
                  </a:cubicBezTo>
                  <a:cubicBezTo>
                    <a:pt x="372" y="159"/>
                    <a:pt x="372" y="155"/>
                    <a:pt x="368" y="155"/>
                  </a:cubicBezTo>
                  <a:cubicBezTo>
                    <a:pt x="368" y="154"/>
                    <a:pt x="368" y="154"/>
                    <a:pt x="367" y="153"/>
                  </a:cubicBezTo>
                  <a:cubicBezTo>
                    <a:pt x="366" y="154"/>
                    <a:pt x="366" y="153"/>
                    <a:pt x="365" y="153"/>
                  </a:cubicBezTo>
                  <a:cubicBezTo>
                    <a:pt x="365" y="150"/>
                    <a:pt x="364" y="149"/>
                    <a:pt x="362" y="149"/>
                  </a:cubicBezTo>
                  <a:cubicBezTo>
                    <a:pt x="361" y="151"/>
                    <a:pt x="361" y="149"/>
                    <a:pt x="360" y="150"/>
                  </a:cubicBezTo>
                  <a:cubicBezTo>
                    <a:pt x="360" y="150"/>
                    <a:pt x="360" y="150"/>
                    <a:pt x="360" y="150"/>
                  </a:cubicBezTo>
                  <a:cubicBezTo>
                    <a:pt x="359" y="150"/>
                    <a:pt x="359" y="151"/>
                    <a:pt x="358" y="151"/>
                  </a:cubicBezTo>
                  <a:cubicBezTo>
                    <a:pt x="357" y="149"/>
                    <a:pt x="358" y="148"/>
                    <a:pt x="358" y="146"/>
                  </a:cubicBezTo>
                  <a:cubicBezTo>
                    <a:pt x="357" y="145"/>
                    <a:pt x="356" y="147"/>
                    <a:pt x="355" y="145"/>
                  </a:cubicBezTo>
                  <a:cubicBezTo>
                    <a:pt x="356" y="144"/>
                    <a:pt x="354" y="143"/>
                    <a:pt x="353" y="142"/>
                  </a:cubicBezTo>
                  <a:cubicBezTo>
                    <a:pt x="353" y="142"/>
                    <a:pt x="353" y="142"/>
                    <a:pt x="352" y="142"/>
                  </a:cubicBezTo>
                  <a:cubicBezTo>
                    <a:pt x="351" y="139"/>
                    <a:pt x="349" y="136"/>
                    <a:pt x="348" y="134"/>
                  </a:cubicBezTo>
                  <a:cubicBezTo>
                    <a:pt x="346" y="134"/>
                    <a:pt x="346" y="134"/>
                    <a:pt x="346" y="134"/>
                  </a:cubicBezTo>
                  <a:cubicBezTo>
                    <a:pt x="341" y="128"/>
                    <a:pt x="332" y="125"/>
                    <a:pt x="327" y="119"/>
                  </a:cubicBezTo>
                  <a:cubicBezTo>
                    <a:pt x="326" y="119"/>
                    <a:pt x="326" y="119"/>
                    <a:pt x="325" y="119"/>
                  </a:cubicBezTo>
                  <a:cubicBezTo>
                    <a:pt x="324" y="117"/>
                    <a:pt x="322" y="116"/>
                    <a:pt x="321" y="114"/>
                  </a:cubicBezTo>
                  <a:cubicBezTo>
                    <a:pt x="326" y="110"/>
                    <a:pt x="330" y="107"/>
                    <a:pt x="335" y="104"/>
                  </a:cubicBezTo>
                  <a:cubicBezTo>
                    <a:pt x="336" y="104"/>
                    <a:pt x="336" y="104"/>
                    <a:pt x="336" y="104"/>
                  </a:cubicBezTo>
                  <a:cubicBezTo>
                    <a:pt x="337" y="102"/>
                    <a:pt x="338" y="101"/>
                    <a:pt x="340" y="101"/>
                  </a:cubicBezTo>
                  <a:cubicBezTo>
                    <a:pt x="342" y="102"/>
                    <a:pt x="346" y="100"/>
                    <a:pt x="347" y="103"/>
                  </a:cubicBezTo>
                  <a:cubicBezTo>
                    <a:pt x="347" y="103"/>
                    <a:pt x="346" y="104"/>
                    <a:pt x="346" y="104"/>
                  </a:cubicBezTo>
                  <a:cubicBezTo>
                    <a:pt x="348" y="106"/>
                    <a:pt x="349" y="104"/>
                    <a:pt x="350" y="105"/>
                  </a:cubicBezTo>
                  <a:cubicBezTo>
                    <a:pt x="350" y="105"/>
                    <a:pt x="350" y="104"/>
                    <a:pt x="350" y="104"/>
                  </a:cubicBezTo>
                  <a:cubicBezTo>
                    <a:pt x="353" y="104"/>
                    <a:pt x="354" y="103"/>
                    <a:pt x="356" y="102"/>
                  </a:cubicBezTo>
                  <a:cubicBezTo>
                    <a:pt x="357" y="100"/>
                    <a:pt x="360" y="98"/>
                    <a:pt x="358" y="96"/>
                  </a:cubicBezTo>
                  <a:cubicBezTo>
                    <a:pt x="356" y="96"/>
                    <a:pt x="353" y="96"/>
                    <a:pt x="351" y="97"/>
                  </a:cubicBezTo>
                  <a:cubicBezTo>
                    <a:pt x="351" y="96"/>
                    <a:pt x="351" y="96"/>
                    <a:pt x="351" y="95"/>
                  </a:cubicBezTo>
                  <a:cubicBezTo>
                    <a:pt x="355" y="93"/>
                    <a:pt x="359" y="89"/>
                    <a:pt x="364" y="87"/>
                  </a:cubicBezTo>
                  <a:cubicBezTo>
                    <a:pt x="364" y="87"/>
                    <a:pt x="364" y="87"/>
                    <a:pt x="365" y="87"/>
                  </a:cubicBezTo>
                  <a:cubicBezTo>
                    <a:pt x="368" y="85"/>
                    <a:pt x="372" y="82"/>
                    <a:pt x="377" y="82"/>
                  </a:cubicBezTo>
                  <a:cubicBezTo>
                    <a:pt x="378" y="80"/>
                    <a:pt x="380" y="80"/>
                    <a:pt x="382" y="80"/>
                  </a:cubicBezTo>
                  <a:cubicBezTo>
                    <a:pt x="382" y="78"/>
                    <a:pt x="386" y="77"/>
                    <a:pt x="388" y="77"/>
                  </a:cubicBezTo>
                  <a:cubicBezTo>
                    <a:pt x="390" y="75"/>
                    <a:pt x="393" y="76"/>
                    <a:pt x="395" y="74"/>
                  </a:cubicBezTo>
                  <a:cubicBezTo>
                    <a:pt x="395" y="73"/>
                    <a:pt x="395" y="73"/>
                    <a:pt x="394" y="73"/>
                  </a:cubicBezTo>
                  <a:cubicBezTo>
                    <a:pt x="401" y="71"/>
                    <a:pt x="406" y="66"/>
                    <a:pt x="414" y="63"/>
                  </a:cubicBezTo>
                  <a:cubicBezTo>
                    <a:pt x="414" y="62"/>
                    <a:pt x="414" y="62"/>
                    <a:pt x="414" y="62"/>
                  </a:cubicBezTo>
                  <a:cubicBezTo>
                    <a:pt x="413" y="61"/>
                    <a:pt x="412" y="62"/>
                    <a:pt x="411" y="62"/>
                  </a:cubicBezTo>
                  <a:cubicBezTo>
                    <a:pt x="410" y="63"/>
                    <a:pt x="407" y="64"/>
                    <a:pt x="405" y="63"/>
                  </a:cubicBezTo>
                  <a:cubicBezTo>
                    <a:pt x="401" y="63"/>
                    <a:pt x="397" y="64"/>
                    <a:pt x="395" y="65"/>
                  </a:cubicBezTo>
                  <a:cubicBezTo>
                    <a:pt x="394" y="64"/>
                    <a:pt x="395" y="61"/>
                    <a:pt x="394" y="61"/>
                  </a:cubicBezTo>
                  <a:cubicBezTo>
                    <a:pt x="394" y="62"/>
                    <a:pt x="393" y="61"/>
                    <a:pt x="393" y="62"/>
                  </a:cubicBezTo>
                  <a:cubicBezTo>
                    <a:pt x="393" y="63"/>
                    <a:pt x="394" y="62"/>
                    <a:pt x="394" y="62"/>
                  </a:cubicBezTo>
                  <a:cubicBezTo>
                    <a:pt x="394" y="67"/>
                    <a:pt x="390" y="67"/>
                    <a:pt x="387" y="67"/>
                  </a:cubicBezTo>
                  <a:cubicBezTo>
                    <a:pt x="386" y="69"/>
                    <a:pt x="383" y="69"/>
                    <a:pt x="381" y="70"/>
                  </a:cubicBezTo>
                  <a:cubicBezTo>
                    <a:pt x="382" y="69"/>
                    <a:pt x="382" y="68"/>
                    <a:pt x="383" y="69"/>
                  </a:cubicBezTo>
                  <a:cubicBezTo>
                    <a:pt x="383" y="68"/>
                    <a:pt x="383" y="66"/>
                    <a:pt x="383" y="66"/>
                  </a:cubicBezTo>
                  <a:cubicBezTo>
                    <a:pt x="383" y="66"/>
                    <a:pt x="383" y="66"/>
                    <a:pt x="383" y="65"/>
                  </a:cubicBezTo>
                  <a:cubicBezTo>
                    <a:pt x="385" y="59"/>
                    <a:pt x="391" y="56"/>
                    <a:pt x="394" y="52"/>
                  </a:cubicBezTo>
                  <a:cubicBezTo>
                    <a:pt x="398" y="49"/>
                    <a:pt x="400" y="43"/>
                    <a:pt x="405" y="42"/>
                  </a:cubicBezTo>
                  <a:cubicBezTo>
                    <a:pt x="405" y="42"/>
                    <a:pt x="405" y="41"/>
                    <a:pt x="405" y="41"/>
                  </a:cubicBezTo>
                  <a:cubicBezTo>
                    <a:pt x="409" y="37"/>
                    <a:pt x="414" y="35"/>
                    <a:pt x="421" y="33"/>
                  </a:cubicBezTo>
                  <a:cubicBezTo>
                    <a:pt x="421" y="32"/>
                    <a:pt x="422" y="31"/>
                    <a:pt x="423" y="32"/>
                  </a:cubicBezTo>
                  <a:close/>
                  <a:moveTo>
                    <a:pt x="150" y="77"/>
                  </a:moveTo>
                  <a:cubicBezTo>
                    <a:pt x="151" y="77"/>
                    <a:pt x="152" y="78"/>
                    <a:pt x="152" y="79"/>
                  </a:cubicBezTo>
                  <a:cubicBezTo>
                    <a:pt x="152" y="79"/>
                    <a:pt x="151" y="78"/>
                    <a:pt x="150" y="77"/>
                  </a:cubicBezTo>
                  <a:close/>
                  <a:moveTo>
                    <a:pt x="109" y="209"/>
                  </a:moveTo>
                  <a:cubicBezTo>
                    <a:pt x="109" y="209"/>
                    <a:pt x="109" y="208"/>
                    <a:pt x="110" y="208"/>
                  </a:cubicBezTo>
                  <a:cubicBezTo>
                    <a:pt x="109" y="208"/>
                    <a:pt x="109" y="209"/>
                    <a:pt x="109" y="209"/>
                  </a:cubicBezTo>
                  <a:close/>
                  <a:moveTo>
                    <a:pt x="139" y="211"/>
                  </a:moveTo>
                  <a:cubicBezTo>
                    <a:pt x="138" y="211"/>
                    <a:pt x="138" y="209"/>
                    <a:pt x="139" y="209"/>
                  </a:cubicBezTo>
                  <a:cubicBezTo>
                    <a:pt x="139" y="209"/>
                    <a:pt x="139" y="211"/>
                    <a:pt x="139" y="211"/>
                  </a:cubicBezTo>
                  <a:close/>
                  <a:moveTo>
                    <a:pt x="143" y="214"/>
                  </a:moveTo>
                  <a:cubicBezTo>
                    <a:pt x="143" y="214"/>
                    <a:pt x="143" y="214"/>
                    <a:pt x="143" y="214"/>
                  </a:cubicBezTo>
                  <a:cubicBezTo>
                    <a:pt x="143" y="214"/>
                    <a:pt x="143" y="214"/>
                    <a:pt x="143" y="214"/>
                  </a:cubicBezTo>
                  <a:cubicBezTo>
                    <a:pt x="142" y="213"/>
                    <a:pt x="142" y="213"/>
                    <a:pt x="140" y="214"/>
                  </a:cubicBezTo>
                  <a:cubicBezTo>
                    <a:pt x="140" y="213"/>
                    <a:pt x="139" y="213"/>
                    <a:pt x="140" y="211"/>
                  </a:cubicBezTo>
                  <a:cubicBezTo>
                    <a:pt x="140" y="211"/>
                    <a:pt x="140" y="211"/>
                    <a:pt x="140" y="211"/>
                  </a:cubicBezTo>
                  <a:cubicBezTo>
                    <a:pt x="142" y="212"/>
                    <a:pt x="142" y="211"/>
                    <a:pt x="144" y="212"/>
                  </a:cubicBezTo>
                  <a:cubicBezTo>
                    <a:pt x="143" y="212"/>
                    <a:pt x="143" y="213"/>
                    <a:pt x="143" y="214"/>
                  </a:cubicBezTo>
                  <a:cubicBezTo>
                    <a:pt x="143" y="214"/>
                    <a:pt x="143" y="214"/>
                    <a:pt x="143" y="214"/>
                  </a:cubicBezTo>
                  <a:cubicBezTo>
                    <a:pt x="144" y="213"/>
                    <a:pt x="144" y="214"/>
                    <a:pt x="145" y="214"/>
                  </a:cubicBezTo>
                  <a:cubicBezTo>
                    <a:pt x="144" y="215"/>
                    <a:pt x="143" y="215"/>
                    <a:pt x="143" y="214"/>
                  </a:cubicBezTo>
                  <a:close/>
                  <a:moveTo>
                    <a:pt x="144" y="217"/>
                  </a:moveTo>
                  <a:cubicBezTo>
                    <a:pt x="144" y="217"/>
                    <a:pt x="145" y="216"/>
                    <a:pt x="144" y="216"/>
                  </a:cubicBezTo>
                  <a:cubicBezTo>
                    <a:pt x="145" y="216"/>
                    <a:pt x="144" y="217"/>
                    <a:pt x="145" y="217"/>
                  </a:cubicBezTo>
                  <a:lnTo>
                    <a:pt x="144" y="217"/>
                  </a:lnTo>
                  <a:close/>
                  <a:moveTo>
                    <a:pt x="147" y="134"/>
                  </a:moveTo>
                  <a:cubicBezTo>
                    <a:pt x="142" y="132"/>
                    <a:pt x="137" y="135"/>
                    <a:pt x="135" y="133"/>
                  </a:cubicBezTo>
                  <a:cubicBezTo>
                    <a:pt x="135" y="132"/>
                    <a:pt x="136" y="133"/>
                    <a:pt x="137" y="132"/>
                  </a:cubicBezTo>
                  <a:cubicBezTo>
                    <a:pt x="135" y="132"/>
                    <a:pt x="134" y="132"/>
                    <a:pt x="133" y="132"/>
                  </a:cubicBezTo>
                  <a:cubicBezTo>
                    <a:pt x="132" y="130"/>
                    <a:pt x="134" y="129"/>
                    <a:pt x="132" y="128"/>
                  </a:cubicBezTo>
                  <a:cubicBezTo>
                    <a:pt x="132" y="127"/>
                    <a:pt x="133" y="128"/>
                    <a:pt x="133" y="127"/>
                  </a:cubicBezTo>
                  <a:cubicBezTo>
                    <a:pt x="135" y="127"/>
                    <a:pt x="135" y="128"/>
                    <a:pt x="137" y="128"/>
                  </a:cubicBezTo>
                  <a:cubicBezTo>
                    <a:pt x="137" y="129"/>
                    <a:pt x="139" y="129"/>
                    <a:pt x="139" y="127"/>
                  </a:cubicBezTo>
                  <a:cubicBezTo>
                    <a:pt x="142" y="128"/>
                    <a:pt x="145" y="129"/>
                    <a:pt x="147" y="131"/>
                  </a:cubicBezTo>
                  <a:cubicBezTo>
                    <a:pt x="147" y="132"/>
                    <a:pt x="147" y="133"/>
                    <a:pt x="147" y="134"/>
                  </a:cubicBezTo>
                  <a:close/>
                  <a:moveTo>
                    <a:pt x="147" y="129"/>
                  </a:moveTo>
                  <a:cubicBezTo>
                    <a:pt x="144" y="129"/>
                    <a:pt x="145" y="128"/>
                    <a:pt x="142" y="128"/>
                  </a:cubicBezTo>
                  <a:cubicBezTo>
                    <a:pt x="142" y="127"/>
                    <a:pt x="142" y="127"/>
                    <a:pt x="142" y="127"/>
                  </a:cubicBezTo>
                  <a:cubicBezTo>
                    <a:pt x="144" y="127"/>
                    <a:pt x="145" y="126"/>
                    <a:pt x="146" y="127"/>
                  </a:cubicBezTo>
                  <a:cubicBezTo>
                    <a:pt x="146" y="126"/>
                    <a:pt x="147" y="127"/>
                    <a:pt x="148" y="126"/>
                  </a:cubicBezTo>
                  <a:cubicBezTo>
                    <a:pt x="148" y="127"/>
                    <a:pt x="148" y="128"/>
                    <a:pt x="147" y="129"/>
                  </a:cubicBezTo>
                  <a:close/>
                  <a:moveTo>
                    <a:pt x="148" y="123"/>
                  </a:moveTo>
                  <a:cubicBezTo>
                    <a:pt x="149" y="124"/>
                    <a:pt x="149" y="126"/>
                    <a:pt x="147" y="126"/>
                  </a:cubicBezTo>
                  <a:cubicBezTo>
                    <a:pt x="146" y="126"/>
                    <a:pt x="146" y="126"/>
                    <a:pt x="146" y="125"/>
                  </a:cubicBezTo>
                  <a:cubicBezTo>
                    <a:pt x="146" y="127"/>
                    <a:pt x="142" y="126"/>
                    <a:pt x="141" y="126"/>
                  </a:cubicBezTo>
                  <a:cubicBezTo>
                    <a:pt x="141" y="125"/>
                    <a:pt x="143" y="126"/>
                    <a:pt x="144" y="125"/>
                  </a:cubicBezTo>
                  <a:cubicBezTo>
                    <a:pt x="145" y="125"/>
                    <a:pt x="144" y="123"/>
                    <a:pt x="146" y="123"/>
                  </a:cubicBezTo>
                  <a:cubicBezTo>
                    <a:pt x="146" y="125"/>
                    <a:pt x="146" y="123"/>
                    <a:pt x="147" y="123"/>
                  </a:cubicBezTo>
                  <a:cubicBezTo>
                    <a:pt x="147" y="123"/>
                    <a:pt x="147" y="123"/>
                    <a:pt x="147" y="122"/>
                  </a:cubicBezTo>
                  <a:cubicBezTo>
                    <a:pt x="148" y="122"/>
                    <a:pt x="148" y="122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2"/>
                    <a:pt x="149" y="122"/>
                    <a:pt x="149" y="122"/>
                  </a:cubicBezTo>
                  <a:cubicBezTo>
                    <a:pt x="149" y="122"/>
                    <a:pt x="149" y="122"/>
                    <a:pt x="148" y="122"/>
                  </a:cubicBezTo>
                  <a:cubicBezTo>
                    <a:pt x="148" y="122"/>
                    <a:pt x="149" y="123"/>
                    <a:pt x="148" y="123"/>
                  </a:cubicBezTo>
                  <a:close/>
                  <a:moveTo>
                    <a:pt x="149" y="212"/>
                  </a:moveTo>
                  <a:cubicBezTo>
                    <a:pt x="150" y="213"/>
                    <a:pt x="151" y="212"/>
                    <a:pt x="151" y="212"/>
                  </a:cubicBezTo>
                  <a:cubicBezTo>
                    <a:pt x="153" y="212"/>
                    <a:pt x="153" y="214"/>
                    <a:pt x="155" y="213"/>
                  </a:cubicBezTo>
                  <a:cubicBezTo>
                    <a:pt x="155" y="215"/>
                    <a:pt x="155" y="215"/>
                    <a:pt x="156" y="217"/>
                  </a:cubicBezTo>
                  <a:cubicBezTo>
                    <a:pt x="155" y="217"/>
                    <a:pt x="154" y="216"/>
                    <a:pt x="153" y="217"/>
                  </a:cubicBezTo>
                  <a:cubicBezTo>
                    <a:pt x="153" y="217"/>
                    <a:pt x="153" y="216"/>
                    <a:pt x="152" y="215"/>
                  </a:cubicBezTo>
                  <a:cubicBezTo>
                    <a:pt x="151" y="216"/>
                    <a:pt x="154" y="218"/>
                    <a:pt x="151" y="218"/>
                  </a:cubicBezTo>
                  <a:cubicBezTo>
                    <a:pt x="150" y="217"/>
                    <a:pt x="148" y="215"/>
                    <a:pt x="149" y="212"/>
                  </a:cubicBezTo>
                  <a:close/>
                  <a:moveTo>
                    <a:pt x="152" y="229"/>
                  </a:moveTo>
                  <a:cubicBezTo>
                    <a:pt x="152" y="229"/>
                    <a:pt x="152" y="228"/>
                    <a:pt x="152" y="228"/>
                  </a:cubicBezTo>
                  <a:cubicBezTo>
                    <a:pt x="152" y="228"/>
                    <a:pt x="152" y="228"/>
                    <a:pt x="152" y="228"/>
                  </a:cubicBezTo>
                  <a:cubicBezTo>
                    <a:pt x="152" y="228"/>
                    <a:pt x="152" y="227"/>
                    <a:pt x="153" y="228"/>
                  </a:cubicBezTo>
                  <a:cubicBezTo>
                    <a:pt x="153" y="229"/>
                    <a:pt x="152" y="228"/>
                    <a:pt x="152" y="229"/>
                  </a:cubicBezTo>
                  <a:close/>
                  <a:moveTo>
                    <a:pt x="152" y="224"/>
                  </a:moveTo>
                  <a:cubicBezTo>
                    <a:pt x="151" y="223"/>
                    <a:pt x="151" y="222"/>
                    <a:pt x="150" y="221"/>
                  </a:cubicBezTo>
                  <a:cubicBezTo>
                    <a:pt x="151" y="221"/>
                    <a:pt x="150" y="221"/>
                    <a:pt x="151" y="221"/>
                  </a:cubicBezTo>
                  <a:cubicBezTo>
                    <a:pt x="151" y="221"/>
                    <a:pt x="150" y="220"/>
                    <a:pt x="150" y="220"/>
                  </a:cubicBezTo>
                  <a:cubicBezTo>
                    <a:pt x="150" y="219"/>
                    <a:pt x="151" y="220"/>
                    <a:pt x="151" y="219"/>
                  </a:cubicBezTo>
                  <a:cubicBezTo>
                    <a:pt x="151" y="219"/>
                    <a:pt x="151" y="218"/>
                    <a:pt x="152" y="218"/>
                  </a:cubicBezTo>
                  <a:cubicBezTo>
                    <a:pt x="152" y="219"/>
                    <a:pt x="152" y="219"/>
                    <a:pt x="153" y="219"/>
                  </a:cubicBezTo>
                  <a:cubicBezTo>
                    <a:pt x="153" y="219"/>
                    <a:pt x="152" y="219"/>
                    <a:pt x="152" y="219"/>
                  </a:cubicBezTo>
                  <a:cubicBezTo>
                    <a:pt x="153" y="220"/>
                    <a:pt x="154" y="222"/>
                    <a:pt x="154" y="224"/>
                  </a:cubicBezTo>
                  <a:cubicBezTo>
                    <a:pt x="153" y="225"/>
                    <a:pt x="152" y="223"/>
                    <a:pt x="152" y="224"/>
                  </a:cubicBezTo>
                  <a:close/>
                  <a:moveTo>
                    <a:pt x="158" y="220"/>
                  </a:moveTo>
                  <a:cubicBezTo>
                    <a:pt x="158" y="220"/>
                    <a:pt x="157" y="220"/>
                    <a:pt x="158" y="219"/>
                  </a:cubicBezTo>
                  <a:cubicBezTo>
                    <a:pt x="157" y="219"/>
                    <a:pt x="156" y="219"/>
                    <a:pt x="156" y="220"/>
                  </a:cubicBezTo>
                  <a:cubicBezTo>
                    <a:pt x="155" y="219"/>
                    <a:pt x="155" y="219"/>
                    <a:pt x="154" y="218"/>
                  </a:cubicBezTo>
                  <a:cubicBezTo>
                    <a:pt x="155" y="217"/>
                    <a:pt x="156" y="218"/>
                    <a:pt x="157" y="216"/>
                  </a:cubicBezTo>
                  <a:cubicBezTo>
                    <a:pt x="157" y="216"/>
                    <a:pt x="157" y="217"/>
                    <a:pt x="157" y="217"/>
                  </a:cubicBezTo>
                  <a:cubicBezTo>
                    <a:pt x="157" y="217"/>
                    <a:pt x="157" y="217"/>
                    <a:pt x="158" y="217"/>
                  </a:cubicBezTo>
                  <a:cubicBezTo>
                    <a:pt x="158" y="218"/>
                    <a:pt x="157" y="219"/>
                    <a:pt x="158" y="219"/>
                  </a:cubicBezTo>
                  <a:lnTo>
                    <a:pt x="158" y="220"/>
                  </a:lnTo>
                  <a:close/>
                  <a:moveTo>
                    <a:pt x="175" y="252"/>
                  </a:moveTo>
                  <a:cubicBezTo>
                    <a:pt x="176" y="252"/>
                    <a:pt x="175" y="253"/>
                    <a:pt x="175" y="254"/>
                  </a:cubicBezTo>
                  <a:cubicBezTo>
                    <a:pt x="174" y="254"/>
                    <a:pt x="175" y="253"/>
                    <a:pt x="175" y="252"/>
                  </a:cubicBezTo>
                  <a:close/>
                  <a:moveTo>
                    <a:pt x="171" y="248"/>
                  </a:moveTo>
                  <a:cubicBezTo>
                    <a:pt x="169" y="247"/>
                    <a:pt x="169" y="244"/>
                    <a:pt x="170" y="243"/>
                  </a:cubicBezTo>
                  <a:cubicBezTo>
                    <a:pt x="171" y="243"/>
                    <a:pt x="172" y="245"/>
                    <a:pt x="172" y="245"/>
                  </a:cubicBezTo>
                  <a:cubicBezTo>
                    <a:pt x="172" y="246"/>
                    <a:pt x="170" y="246"/>
                    <a:pt x="171" y="248"/>
                  </a:cubicBezTo>
                  <a:close/>
                  <a:moveTo>
                    <a:pt x="167" y="255"/>
                  </a:moveTo>
                  <a:cubicBezTo>
                    <a:pt x="168" y="255"/>
                    <a:pt x="169" y="255"/>
                    <a:pt x="169" y="255"/>
                  </a:cubicBezTo>
                  <a:cubicBezTo>
                    <a:pt x="169" y="256"/>
                    <a:pt x="169" y="256"/>
                    <a:pt x="169" y="256"/>
                  </a:cubicBezTo>
                  <a:cubicBezTo>
                    <a:pt x="168" y="256"/>
                    <a:pt x="168" y="256"/>
                    <a:pt x="167" y="256"/>
                  </a:cubicBezTo>
                  <a:cubicBezTo>
                    <a:pt x="167" y="256"/>
                    <a:pt x="168" y="256"/>
                    <a:pt x="167" y="255"/>
                  </a:cubicBezTo>
                  <a:close/>
                  <a:moveTo>
                    <a:pt x="165" y="280"/>
                  </a:moveTo>
                  <a:cubicBezTo>
                    <a:pt x="166" y="277"/>
                    <a:pt x="166" y="276"/>
                    <a:pt x="167" y="273"/>
                  </a:cubicBezTo>
                  <a:cubicBezTo>
                    <a:pt x="169" y="273"/>
                    <a:pt x="170" y="273"/>
                    <a:pt x="171" y="272"/>
                  </a:cubicBezTo>
                  <a:cubicBezTo>
                    <a:pt x="170" y="275"/>
                    <a:pt x="169" y="277"/>
                    <a:pt x="167" y="280"/>
                  </a:cubicBezTo>
                  <a:cubicBezTo>
                    <a:pt x="169" y="279"/>
                    <a:pt x="169" y="278"/>
                    <a:pt x="170" y="276"/>
                  </a:cubicBezTo>
                  <a:cubicBezTo>
                    <a:pt x="170" y="279"/>
                    <a:pt x="169" y="280"/>
                    <a:pt x="169" y="283"/>
                  </a:cubicBezTo>
                  <a:cubicBezTo>
                    <a:pt x="167" y="282"/>
                    <a:pt x="168" y="283"/>
                    <a:pt x="167" y="283"/>
                  </a:cubicBezTo>
                  <a:cubicBezTo>
                    <a:pt x="167" y="282"/>
                    <a:pt x="167" y="282"/>
                    <a:pt x="167" y="281"/>
                  </a:cubicBezTo>
                  <a:cubicBezTo>
                    <a:pt x="166" y="282"/>
                    <a:pt x="165" y="285"/>
                    <a:pt x="164" y="287"/>
                  </a:cubicBezTo>
                  <a:cubicBezTo>
                    <a:pt x="162" y="285"/>
                    <a:pt x="164" y="282"/>
                    <a:pt x="165" y="280"/>
                  </a:cubicBezTo>
                  <a:close/>
                  <a:moveTo>
                    <a:pt x="163" y="287"/>
                  </a:moveTo>
                  <a:cubicBezTo>
                    <a:pt x="163" y="287"/>
                    <a:pt x="163" y="287"/>
                    <a:pt x="163" y="288"/>
                  </a:cubicBezTo>
                  <a:cubicBezTo>
                    <a:pt x="162" y="288"/>
                    <a:pt x="163" y="287"/>
                    <a:pt x="163" y="287"/>
                  </a:cubicBezTo>
                  <a:close/>
                  <a:moveTo>
                    <a:pt x="161" y="288"/>
                  </a:moveTo>
                  <a:cubicBezTo>
                    <a:pt x="162" y="288"/>
                    <a:pt x="162" y="288"/>
                    <a:pt x="163" y="289"/>
                  </a:cubicBezTo>
                  <a:cubicBezTo>
                    <a:pt x="163" y="289"/>
                    <a:pt x="161" y="289"/>
                    <a:pt x="161" y="290"/>
                  </a:cubicBezTo>
                  <a:cubicBezTo>
                    <a:pt x="161" y="290"/>
                    <a:pt x="161" y="289"/>
                    <a:pt x="161" y="288"/>
                  </a:cubicBezTo>
                  <a:close/>
                  <a:moveTo>
                    <a:pt x="161" y="297"/>
                  </a:moveTo>
                  <a:cubicBezTo>
                    <a:pt x="161" y="297"/>
                    <a:pt x="161" y="297"/>
                    <a:pt x="162" y="297"/>
                  </a:cubicBezTo>
                  <a:cubicBezTo>
                    <a:pt x="162" y="297"/>
                    <a:pt x="162" y="299"/>
                    <a:pt x="161" y="299"/>
                  </a:cubicBezTo>
                  <a:cubicBezTo>
                    <a:pt x="160" y="298"/>
                    <a:pt x="161" y="298"/>
                    <a:pt x="161" y="297"/>
                  </a:cubicBezTo>
                  <a:close/>
                  <a:moveTo>
                    <a:pt x="156" y="306"/>
                  </a:moveTo>
                  <a:cubicBezTo>
                    <a:pt x="156" y="307"/>
                    <a:pt x="157" y="307"/>
                    <a:pt x="157" y="307"/>
                  </a:cubicBezTo>
                  <a:cubicBezTo>
                    <a:pt x="156" y="308"/>
                    <a:pt x="156" y="309"/>
                    <a:pt x="156" y="310"/>
                  </a:cubicBezTo>
                  <a:cubicBezTo>
                    <a:pt x="155" y="310"/>
                    <a:pt x="155" y="309"/>
                    <a:pt x="154" y="309"/>
                  </a:cubicBezTo>
                  <a:cubicBezTo>
                    <a:pt x="155" y="309"/>
                    <a:pt x="156" y="308"/>
                    <a:pt x="156" y="306"/>
                  </a:cubicBezTo>
                  <a:close/>
                  <a:moveTo>
                    <a:pt x="160" y="310"/>
                  </a:moveTo>
                  <a:cubicBezTo>
                    <a:pt x="160" y="310"/>
                    <a:pt x="160" y="313"/>
                    <a:pt x="157" y="313"/>
                  </a:cubicBezTo>
                  <a:cubicBezTo>
                    <a:pt x="157" y="312"/>
                    <a:pt x="157" y="312"/>
                    <a:pt x="157" y="312"/>
                  </a:cubicBezTo>
                  <a:cubicBezTo>
                    <a:pt x="156" y="314"/>
                    <a:pt x="154" y="316"/>
                    <a:pt x="153" y="319"/>
                  </a:cubicBezTo>
                  <a:cubicBezTo>
                    <a:pt x="153" y="317"/>
                    <a:pt x="153" y="315"/>
                    <a:pt x="154" y="315"/>
                  </a:cubicBezTo>
                  <a:cubicBezTo>
                    <a:pt x="154" y="313"/>
                    <a:pt x="155" y="312"/>
                    <a:pt x="156" y="310"/>
                  </a:cubicBezTo>
                  <a:cubicBezTo>
                    <a:pt x="157" y="311"/>
                    <a:pt x="159" y="309"/>
                    <a:pt x="159" y="309"/>
                  </a:cubicBezTo>
                  <a:cubicBezTo>
                    <a:pt x="159" y="309"/>
                    <a:pt x="160" y="309"/>
                    <a:pt x="160" y="310"/>
                  </a:cubicBezTo>
                  <a:close/>
                  <a:moveTo>
                    <a:pt x="171" y="288"/>
                  </a:moveTo>
                  <a:cubicBezTo>
                    <a:pt x="170" y="288"/>
                    <a:pt x="170" y="288"/>
                    <a:pt x="170" y="289"/>
                  </a:cubicBezTo>
                  <a:cubicBezTo>
                    <a:pt x="170" y="289"/>
                    <a:pt x="170" y="289"/>
                    <a:pt x="170" y="288"/>
                  </a:cubicBezTo>
                  <a:cubicBezTo>
                    <a:pt x="168" y="289"/>
                    <a:pt x="170" y="289"/>
                    <a:pt x="170" y="290"/>
                  </a:cubicBezTo>
                  <a:cubicBezTo>
                    <a:pt x="168" y="295"/>
                    <a:pt x="164" y="298"/>
                    <a:pt x="164" y="301"/>
                  </a:cubicBezTo>
                  <a:cubicBezTo>
                    <a:pt x="163" y="301"/>
                    <a:pt x="163" y="302"/>
                    <a:pt x="162" y="303"/>
                  </a:cubicBezTo>
                  <a:cubicBezTo>
                    <a:pt x="162" y="303"/>
                    <a:pt x="162" y="301"/>
                    <a:pt x="162" y="301"/>
                  </a:cubicBezTo>
                  <a:cubicBezTo>
                    <a:pt x="162" y="300"/>
                    <a:pt x="161" y="301"/>
                    <a:pt x="161" y="300"/>
                  </a:cubicBezTo>
                  <a:cubicBezTo>
                    <a:pt x="161" y="300"/>
                    <a:pt x="162" y="299"/>
                    <a:pt x="162" y="300"/>
                  </a:cubicBezTo>
                  <a:cubicBezTo>
                    <a:pt x="163" y="298"/>
                    <a:pt x="165" y="292"/>
                    <a:pt x="162" y="290"/>
                  </a:cubicBezTo>
                  <a:cubicBezTo>
                    <a:pt x="164" y="289"/>
                    <a:pt x="165" y="287"/>
                    <a:pt x="166" y="285"/>
                  </a:cubicBezTo>
                  <a:cubicBezTo>
                    <a:pt x="166" y="285"/>
                    <a:pt x="166" y="286"/>
                    <a:pt x="166" y="286"/>
                  </a:cubicBezTo>
                  <a:cubicBezTo>
                    <a:pt x="168" y="287"/>
                    <a:pt x="169" y="286"/>
                    <a:pt x="170" y="285"/>
                  </a:cubicBezTo>
                  <a:cubicBezTo>
                    <a:pt x="170" y="280"/>
                    <a:pt x="173" y="277"/>
                    <a:pt x="175" y="273"/>
                  </a:cubicBezTo>
                  <a:cubicBezTo>
                    <a:pt x="175" y="279"/>
                    <a:pt x="174" y="282"/>
                    <a:pt x="171" y="288"/>
                  </a:cubicBezTo>
                  <a:close/>
                  <a:moveTo>
                    <a:pt x="171" y="272"/>
                  </a:moveTo>
                  <a:cubicBezTo>
                    <a:pt x="172" y="272"/>
                    <a:pt x="172" y="271"/>
                    <a:pt x="173" y="271"/>
                  </a:cubicBezTo>
                  <a:cubicBezTo>
                    <a:pt x="172" y="272"/>
                    <a:pt x="172" y="273"/>
                    <a:pt x="171" y="274"/>
                  </a:cubicBezTo>
                  <a:cubicBezTo>
                    <a:pt x="172" y="273"/>
                    <a:pt x="171" y="273"/>
                    <a:pt x="171" y="272"/>
                  </a:cubicBezTo>
                  <a:close/>
                  <a:moveTo>
                    <a:pt x="175" y="273"/>
                  </a:moveTo>
                  <a:cubicBezTo>
                    <a:pt x="174" y="272"/>
                    <a:pt x="175" y="271"/>
                    <a:pt x="176" y="270"/>
                  </a:cubicBezTo>
                  <a:cubicBezTo>
                    <a:pt x="176" y="271"/>
                    <a:pt x="175" y="271"/>
                    <a:pt x="175" y="273"/>
                  </a:cubicBezTo>
                  <a:close/>
                  <a:moveTo>
                    <a:pt x="173" y="263"/>
                  </a:moveTo>
                  <a:cubicBezTo>
                    <a:pt x="173" y="263"/>
                    <a:pt x="174" y="263"/>
                    <a:pt x="174" y="264"/>
                  </a:cubicBezTo>
                  <a:cubicBezTo>
                    <a:pt x="174" y="264"/>
                    <a:pt x="173" y="264"/>
                    <a:pt x="173" y="265"/>
                  </a:cubicBezTo>
                  <a:cubicBezTo>
                    <a:pt x="172" y="265"/>
                    <a:pt x="173" y="264"/>
                    <a:pt x="172" y="264"/>
                  </a:cubicBezTo>
                  <a:cubicBezTo>
                    <a:pt x="172" y="262"/>
                    <a:pt x="173" y="261"/>
                    <a:pt x="173" y="260"/>
                  </a:cubicBezTo>
                  <a:cubicBezTo>
                    <a:pt x="172" y="261"/>
                    <a:pt x="172" y="261"/>
                    <a:pt x="172" y="263"/>
                  </a:cubicBezTo>
                  <a:cubicBezTo>
                    <a:pt x="171" y="263"/>
                    <a:pt x="171" y="262"/>
                    <a:pt x="170" y="262"/>
                  </a:cubicBezTo>
                  <a:cubicBezTo>
                    <a:pt x="171" y="264"/>
                    <a:pt x="172" y="265"/>
                    <a:pt x="173" y="267"/>
                  </a:cubicBezTo>
                  <a:cubicBezTo>
                    <a:pt x="172" y="270"/>
                    <a:pt x="171" y="272"/>
                    <a:pt x="168" y="272"/>
                  </a:cubicBezTo>
                  <a:cubicBezTo>
                    <a:pt x="168" y="270"/>
                    <a:pt x="169" y="268"/>
                    <a:pt x="170" y="266"/>
                  </a:cubicBezTo>
                  <a:cubicBezTo>
                    <a:pt x="169" y="267"/>
                    <a:pt x="169" y="268"/>
                    <a:pt x="168" y="269"/>
                  </a:cubicBezTo>
                  <a:cubicBezTo>
                    <a:pt x="166" y="269"/>
                    <a:pt x="167" y="270"/>
                    <a:pt x="165" y="270"/>
                  </a:cubicBezTo>
                  <a:cubicBezTo>
                    <a:pt x="164" y="268"/>
                    <a:pt x="167" y="265"/>
                    <a:pt x="165" y="263"/>
                  </a:cubicBezTo>
                  <a:cubicBezTo>
                    <a:pt x="165" y="262"/>
                    <a:pt x="166" y="261"/>
                    <a:pt x="166" y="262"/>
                  </a:cubicBezTo>
                  <a:cubicBezTo>
                    <a:pt x="165" y="260"/>
                    <a:pt x="166" y="259"/>
                    <a:pt x="167" y="257"/>
                  </a:cubicBezTo>
                  <a:cubicBezTo>
                    <a:pt x="169" y="257"/>
                    <a:pt x="169" y="257"/>
                    <a:pt x="170" y="256"/>
                  </a:cubicBezTo>
                  <a:cubicBezTo>
                    <a:pt x="171" y="256"/>
                    <a:pt x="171" y="256"/>
                    <a:pt x="172" y="256"/>
                  </a:cubicBezTo>
                  <a:cubicBezTo>
                    <a:pt x="171" y="254"/>
                    <a:pt x="172" y="253"/>
                    <a:pt x="172" y="251"/>
                  </a:cubicBezTo>
                  <a:cubicBezTo>
                    <a:pt x="173" y="252"/>
                    <a:pt x="172" y="254"/>
                    <a:pt x="173" y="256"/>
                  </a:cubicBezTo>
                  <a:cubicBezTo>
                    <a:pt x="174" y="257"/>
                    <a:pt x="174" y="256"/>
                    <a:pt x="175" y="256"/>
                  </a:cubicBezTo>
                  <a:cubicBezTo>
                    <a:pt x="175" y="255"/>
                    <a:pt x="175" y="254"/>
                    <a:pt x="176" y="253"/>
                  </a:cubicBezTo>
                  <a:cubicBezTo>
                    <a:pt x="176" y="256"/>
                    <a:pt x="177" y="262"/>
                    <a:pt x="173" y="263"/>
                  </a:cubicBezTo>
                  <a:close/>
                  <a:moveTo>
                    <a:pt x="189" y="261"/>
                  </a:moveTo>
                  <a:cubicBezTo>
                    <a:pt x="189" y="261"/>
                    <a:pt x="189" y="261"/>
                    <a:pt x="188" y="261"/>
                  </a:cubicBezTo>
                  <a:cubicBezTo>
                    <a:pt x="188" y="265"/>
                    <a:pt x="184" y="266"/>
                    <a:pt x="186" y="270"/>
                  </a:cubicBezTo>
                  <a:cubicBezTo>
                    <a:pt x="185" y="269"/>
                    <a:pt x="185" y="269"/>
                    <a:pt x="184" y="269"/>
                  </a:cubicBezTo>
                  <a:cubicBezTo>
                    <a:pt x="185" y="272"/>
                    <a:pt x="182" y="274"/>
                    <a:pt x="181" y="276"/>
                  </a:cubicBezTo>
                  <a:cubicBezTo>
                    <a:pt x="180" y="277"/>
                    <a:pt x="179" y="276"/>
                    <a:pt x="179" y="276"/>
                  </a:cubicBezTo>
                  <a:cubicBezTo>
                    <a:pt x="179" y="276"/>
                    <a:pt x="179" y="275"/>
                    <a:pt x="179" y="275"/>
                  </a:cubicBezTo>
                  <a:cubicBezTo>
                    <a:pt x="179" y="275"/>
                    <a:pt x="179" y="275"/>
                    <a:pt x="178" y="275"/>
                  </a:cubicBezTo>
                  <a:cubicBezTo>
                    <a:pt x="178" y="276"/>
                    <a:pt x="178" y="276"/>
                    <a:pt x="178" y="276"/>
                  </a:cubicBezTo>
                  <a:cubicBezTo>
                    <a:pt x="176" y="275"/>
                    <a:pt x="180" y="270"/>
                    <a:pt x="179" y="268"/>
                  </a:cubicBezTo>
                  <a:cubicBezTo>
                    <a:pt x="180" y="268"/>
                    <a:pt x="180" y="268"/>
                    <a:pt x="180" y="268"/>
                  </a:cubicBezTo>
                  <a:cubicBezTo>
                    <a:pt x="180" y="266"/>
                    <a:pt x="180" y="265"/>
                    <a:pt x="180" y="263"/>
                  </a:cubicBezTo>
                  <a:cubicBezTo>
                    <a:pt x="178" y="263"/>
                    <a:pt x="178" y="265"/>
                    <a:pt x="177" y="266"/>
                  </a:cubicBezTo>
                  <a:cubicBezTo>
                    <a:pt x="177" y="264"/>
                    <a:pt x="179" y="260"/>
                    <a:pt x="179" y="257"/>
                  </a:cubicBezTo>
                  <a:cubicBezTo>
                    <a:pt x="181" y="258"/>
                    <a:pt x="182" y="259"/>
                    <a:pt x="183" y="260"/>
                  </a:cubicBezTo>
                  <a:cubicBezTo>
                    <a:pt x="184" y="260"/>
                    <a:pt x="184" y="259"/>
                    <a:pt x="184" y="259"/>
                  </a:cubicBezTo>
                  <a:cubicBezTo>
                    <a:pt x="184" y="259"/>
                    <a:pt x="184" y="260"/>
                    <a:pt x="184" y="260"/>
                  </a:cubicBezTo>
                  <a:cubicBezTo>
                    <a:pt x="185" y="258"/>
                    <a:pt x="188" y="258"/>
                    <a:pt x="188" y="257"/>
                  </a:cubicBezTo>
                  <a:cubicBezTo>
                    <a:pt x="189" y="259"/>
                    <a:pt x="190" y="259"/>
                    <a:pt x="189" y="261"/>
                  </a:cubicBezTo>
                  <a:close/>
                  <a:moveTo>
                    <a:pt x="189" y="255"/>
                  </a:moveTo>
                  <a:cubicBezTo>
                    <a:pt x="188" y="255"/>
                    <a:pt x="191" y="256"/>
                    <a:pt x="190" y="254"/>
                  </a:cubicBezTo>
                  <a:cubicBezTo>
                    <a:pt x="191" y="255"/>
                    <a:pt x="191" y="256"/>
                    <a:pt x="193" y="256"/>
                  </a:cubicBezTo>
                  <a:cubicBezTo>
                    <a:pt x="192" y="258"/>
                    <a:pt x="190" y="256"/>
                    <a:pt x="189" y="255"/>
                  </a:cubicBezTo>
                  <a:close/>
                  <a:moveTo>
                    <a:pt x="210" y="77"/>
                  </a:moveTo>
                  <a:cubicBezTo>
                    <a:pt x="209" y="78"/>
                    <a:pt x="211" y="78"/>
                    <a:pt x="211" y="80"/>
                  </a:cubicBezTo>
                  <a:cubicBezTo>
                    <a:pt x="211" y="80"/>
                    <a:pt x="208" y="77"/>
                    <a:pt x="210" y="77"/>
                  </a:cubicBezTo>
                  <a:close/>
                  <a:moveTo>
                    <a:pt x="218" y="264"/>
                  </a:moveTo>
                  <a:cubicBezTo>
                    <a:pt x="216" y="265"/>
                    <a:pt x="216" y="266"/>
                    <a:pt x="213" y="268"/>
                  </a:cubicBezTo>
                  <a:cubicBezTo>
                    <a:pt x="213" y="267"/>
                    <a:pt x="213" y="267"/>
                    <a:pt x="213" y="266"/>
                  </a:cubicBezTo>
                  <a:cubicBezTo>
                    <a:pt x="213" y="266"/>
                    <a:pt x="212" y="266"/>
                    <a:pt x="212" y="266"/>
                  </a:cubicBezTo>
                  <a:cubicBezTo>
                    <a:pt x="212" y="265"/>
                    <a:pt x="213" y="263"/>
                    <a:pt x="212" y="262"/>
                  </a:cubicBezTo>
                  <a:cubicBezTo>
                    <a:pt x="213" y="261"/>
                    <a:pt x="215" y="263"/>
                    <a:pt x="215" y="261"/>
                  </a:cubicBezTo>
                  <a:cubicBezTo>
                    <a:pt x="215" y="262"/>
                    <a:pt x="216" y="261"/>
                    <a:pt x="217" y="262"/>
                  </a:cubicBezTo>
                  <a:cubicBezTo>
                    <a:pt x="217" y="262"/>
                    <a:pt x="217" y="261"/>
                    <a:pt x="217" y="261"/>
                  </a:cubicBezTo>
                  <a:cubicBezTo>
                    <a:pt x="218" y="261"/>
                    <a:pt x="218" y="262"/>
                    <a:pt x="218" y="261"/>
                  </a:cubicBezTo>
                  <a:cubicBezTo>
                    <a:pt x="219" y="262"/>
                    <a:pt x="217" y="263"/>
                    <a:pt x="218" y="264"/>
                  </a:cubicBezTo>
                  <a:close/>
                  <a:moveTo>
                    <a:pt x="219" y="263"/>
                  </a:moveTo>
                  <a:cubicBezTo>
                    <a:pt x="218" y="262"/>
                    <a:pt x="220" y="261"/>
                    <a:pt x="220" y="261"/>
                  </a:cubicBezTo>
                  <a:cubicBezTo>
                    <a:pt x="220" y="260"/>
                    <a:pt x="221" y="263"/>
                    <a:pt x="219" y="263"/>
                  </a:cubicBezTo>
                  <a:close/>
                  <a:moveTo>
                    <a:pt x="238" y="69"/>
                  </a:moveTo>
                  <a:cubicBezTo>
                    <a:pt x="238" y="68"/>
                    <a:pt x="239" y="66"/>
                    <a:pt x="240" y="65"/>
                  </a:cubicBezTo>
                  <a:cubicBezTo>
                    <a:pt x="240" y="66"/>
                    <a:pt x="239" y="69"/>
                    <a:pt x="238" y="69"/>
                  </a:cubicBezTo>
                  <a:close/>
                  <a:moveTo>
                    <a:pt x="402" y="299"/>
                  </a:moveTo>
                  <a:cubicBezTo>
                    <a:pt x="403" y="299"/>
                    <a:pt x="403" y="300"/>
                    <a:pt x="404" y="299"/>
                  </a:cubicBezTo>
                  <a:cubicBezTo>
                    <a:pt x="403" y="299"/>
                    <a:pt x="404" y="299"/>
                    <a:pt x="404" y="299"/>
                  </a:cubicBezTo>
                  <a:cubicBezTo>
                    <a:pt x="404" y="300"/>
                    <a:pt x="403" y="299"/>
                    <a:pt x="402" y="300"/>
                  </a:cubicBezTo>
                  <a:cubicBezTo>
                    <a:pt x="402" y="300"/>
                    <a:pt x="402" y="299"/>
                    <a:pt x="402" y="299"/>
                  </a:cubicBezTo>
                  <a:close/>
                  <a:moveTo>
                    <a:pt x="368" y="242"/>
                  </a:moveTo>
                  <a:cubicBezTo>
                    <a:pt x="369" y="242"/>
                    <a:pt x="369" y="241"/>
                    <a:pt x="369" y="241"/>
                  </a:cubicBezTo>
                  <a:cubicBezTo>
                    <a:pt x="370" y="241"/>
                    <a:pt x="369" y="242"/>
                    <a:pt x="369" y="242"/>
                  </a:cubicBezTo>
                  <a:cubicBezTo>
                    <a:pt x="369" y="242"/>
                    <a:pt x="368" y="243"/>
                    <a:pt x="368" y="242"/>
                  </a:cubicBezTo>
                  <a:cubicBezTo>
                    <a:pt x="368" y="242"/>
                    <a:pt x="368" y="242"/>
                    <a:pt x="368" y="242"/>
                  </a:cubicBezTo>
                  <a:close/>
                  <a:moveTo>
                    <a:pt x="240" y="276"/>
                  </a:moveTo>
                  <a:cubicBezTo>
                    <a:pt x="241" y="277"/>
                    <a:pt x="242" y="277"/>
                    <a:pt x="242" y="279"/>
                  </a:cubicBezTo>
                  <a:cubicBezTo>
                    <a:pt x="241" y="279"/>
                    <a:pt x="240" y="277"/>
                    <a:pt x="240" y="276"/>
                  </a:cubicBezTo>
                  <a:close/>
                  <a:moveTo>
                    <a:pt x="250" y="73"/>
                  </a:moveTo>
                  <a:cubicBezTo>
                    <a:pt x="250" y="75"/>
                    <a:pt x="250" y="76"/>
                    <a:pt x="249" y="77"/>
                  </a:cubicBezTo>
                  <a:cubicBezTo>
                    <a:pt x="248" y="77"/>
                    <a:pt x="249" y="77"/>
                    <a:pt x="249" y="75"/>
                  </a:cubicBezTo>
                  <a:cubicBezTo>
                    <a:pt x="248" y="76"/>
                    <a:pt x="247" y="76"/>
                    <a:pt x="247" y="77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7" y="76"/>
                    <a:pt x="247" y="75"/>
                    <a:pt x="246" y="75"/>
                  </a:cubicBezTo>
                  <a:cubicBezTo>
                    <a:pt x="247" y="75"/>
                    <a:pt x="247" y="74"/>
                    <a:pt x="248" y="74"/>
                  </a:cubicBezTo>
                  <a:cubicBezTo>
                    <a:pt x="248" y="73"/>
                    <a:pt x="248" y="72"/>
                    <a:pt x="248" y="71"/>
                  </a:cubicBezTo>
                  <a:cubicBezTo>
                    <a:pt x="247" y="71"/>
                    <a:pt x="248" y="72"/>
                    <a:pt x="247" y="72"/>
                  </a:cubicBezTo>
                  <a:cubicBezTo>
                    <a:pt x="247" y="71"/>
                    <a:pt x="247" y="71"/>
                    <a:pt x="246" y="71"/>
                  </a:cubicBezTo>
                  <a:cubicBezTo>
                    <a:pt x="246" y="70"/>
                    <a:pt x="246" y="69"/>
                    <a:pt x="246" y="68"/>
                  </a:cubicBezTo>
                  <a:cubicBezTo>
                    <a:pt x="246" y="69"/>
                    <a:pt x="246" y="70"/>
                    <a:pt x="245" y="70"/>
                  </a:cubicBezTo>
                  <a:cubicBezTo>
                    <a:pt x="246" y="69"/>
                    <a:pt x="245" y="69"/>
                    <a:pt x="244" y="69"/>
                  </a:cubicBezTo>
                  <a:cubicBezTo>
                    <a:pt x="244" y="68"/>
                    <a:pt x="243" y="67"/>
                    <a:pt x="244" y="66"/>
                  </a:cubicBezTo>
                  <a:cubicBezTo>
                    <a:pt x="243" y="66"/>
                    <a:pt x="243" y="66"/>
                    <a:pt x="242" y="66"/>
                  </a:cubicBezTo>
                  <a:cubicBezTo>
                    <a:pt x="242" y="67"/>
                    <a:pt x="242" y="67"/>
                    <a:pt x="242" y="68"/>
                  </a:cubicBezTo>
                  <a:cubicBezTo>
                    <a:pt x="241" y="68"/>
                    <a:pt x="241" y="66"/>
                    <a:pt x="241" y="66"/>
                  </a:cubicBezTo>
                  <a:cubicBezTo>
                    <a:pt x="241" y="62"/>
                    <a:pt x="242" y="59"/>
                    <a:pt x="245" y="57"/>
                  </a:cubicBezTo>
                  <a:cubicBezTo>
                    <a:pt x="245" y="55"/>
                    <a:pt x="245" y="51"/>
                    <a:pt x="246" y="50"/>
                  </a:cubicBezTo>
                  <a:cubicBezTo>
                    <a:pt x="246" y="50"/>
                    <a:pt x="248" y="52"/>
                    <a:pt x="247" y="53"/>
                  </a:cubicBezTo>
                  <a:cubicBezTo>
                    <a:pt x="247" y="54"/>
                    <a:pt x="247" y="54"/>
                    <a:pt x="247" y="55"/>
                  </a:cubicBezTo>
                  <a:cubicBezTo>
                    <a:pt x="248" y="55"/>
                    <a:pt x="247" y="54"/>
                    <a:pt x="248" y="54"/>
                  </a:cubicBezTo>
                  <a:cubicBezTo>
                    <a:pt x="249" y="53"/>
                    <a:pt x="247" y="57"/>
                    <a:pt x="248" y="57"/>
                  </a:cubicBezTo>
                  <a:cubicBezTo>
                    <a:pt x="248" y="58"/>
                    <a:pt x="247" y="57"/>
                    <a:pt x="247" y="57"/>
                  </a:cubicBezTo>
                  <a:cubicBezTo>
                    <a:pt x="247" y="59"/>
                    <a:pt x="248" y="60"/>
                    <a:pt x="249" y="62"/>
                  </a:cubicBezTo>
                  <a:cubicBezTo>
                    <a:pt x="249" y="61"/>
                    <a:pt x="249" y="61"/>
                    <a:pt x="250" y="61"/>
                  </a:cubicBezTo>
                  <a:cubicBezTo>
                    <a:pt x="250" y="61"/>
                    <a:pt x="250" y="62"/>
                    <a:pt x="251" y="62"/>
                  </a:cubicBezTo>
                  <a:cubicBezTo>
                    <a:pt x="251" y="63"/>
                    <a:pt x="250" y="62"/>
                    <a:pt x="250" y="63"/>
                  </a:cubicBezTo>
                  <a:cubicBezTo>
                    <a:pt x="250" y="65"/>
                    <a:pt x="253" y="66"/>
                    <a:pt x="253" y="67"/>
                  </a:cubicBezTo>
                  <a:cubicBezTo>
                    <a:pt x="253" y="67"/>
                    <a:pt x="253" y="67"/>
                    <a:pt x="253" y="67"/>
                  </a:cubicBezTo>
                  <a:cubicBezTo>
                    <a:pt x="254" y="67"/>
                    <a:pt x="255" y="68"/>
                    <a:pt x="256" y="68"/>
                  </a:cubicBezTo>
                  <a:cubicBezTo>
                    <a:pt x="255" y="69"/>
                    <a:pt x="256" y="70"/>
                    <a:pt x="256" y="71"/>
                  </a:cubicBezTo>
                  <a:cubicBezTo>
                    <a:pt x="255" y="71"/>
                    <a:pt x="254" y="71"/>
                    <a:pt x="254" y="70"/>
                  </a:cubicBezTo>
                  <a:cubicBezTo>
                    <a:pt x="254" y="72"/>
                    <a:pt x="254" y="73"/>
                    <a:pt x="254" y="75"/>
                  </a:cubicBezTo>
                  <a:cubicBezTo>
                    <a:pt x="254" y="75"/>
                    <a:pt x="253" y="76"/>
                    <a:pt x="253" y="76"/>
                  </a:cubicBezTo>
                  <a:cubicBezTo>
                    <a:pt x="252" y="75"/>
                    <a:pt x="252" y="72"/>
                    <a:pt x="252" y="70"/>
                  </a:cubicBezTo>
                  <a:cubicBezTo>
                    <a:pt x="251" y="71"/>
                    <a:pt x="252" y="71"/>
                    <a:pt x="251" y="73"/>
                  </a:cubicBezTo>
                  <a:cubicBezTo>
                    <a:pt x="251" y="73"/>
                    <a:pt x="250" y="73"/>
                    <a:pt x="250" y="73"/>
                  </a:cubicBezTo>
                  <a:close/>
                  <a:moveTo>
                    <a:pt x="262" y="258"/>
                  </a:moveTo>
                  <a:cubicBezTo>
                    <a:pt x="262" y="258"/>
                    <a:pt x="262" y="258"/>
                    <a:pt x="262" y="258"/>
                  </a:cubicBezTo>
                  <a:cubicBezTo>
                    <a:pt x="261" y="257"/>
                    <a:pt x="261" y="258"/>
                    <a:pt x="260" y="259"/>
                  </a:cubicBezTo>
                  <a:cubicBezTo>
                    <a:pt x="260" y="257"/>
                    <a:pt x="260" y="255"/>
                    <a:pt x="258" y="255"/>
                  </a:cubicBezTo>
                  <a:cubicBezTo>
                    <a:pt x="258" y="255"/>
                    <a:pt x="258" y="254"/>
                    <a:pt x="258" y="254"/>
                  </a:cubicBezTo>
                  <a:cubicBezTo>
                    <a:pt x="259" y="253"/>
                    <a:pt x="260" y="254"/>
                    <a:pt x="260" y="252"/>
                  </a:cubicBezTo>
                  <a:cubicBezTo>
                    <a:pt x="261" y="252"/>
                    <a:pt x="261" y="252"/>
                    <a:pt x="261" y="252"/>
                  </a:cubicBezTo>
                  <a:cubicBezTo>
                    <a:pt x="261" y="252"/>
                    <a:pt x="262" y="255"/>
                    <a:pt x="261" y="254"/>
                  </a:cubicBezTo>
                  <a:cubicBezTo>
                    <a:pt x="261" y="255"/>
                    <a:pt x="261" y="255"/>
                    <a:pt x="260" y="256"/>
                  </a:cubicBezTo>
                  <a:cubicBezTo>
                    <a:pt x="261" y="257"/>
                    <a:pt x="262" y="256"/>
                    <a:pt x="262" y="257"/>
                  </a:cubicBezTo>
                  <a:lnTo>
                    <a:pt x="262" y="258"/>
                  </a:lnTo>
                  <a:close/>
                  <a:moveTo>
                    <a:pt x="263" y="85"/>
                  </a:moveTo>
                  <a:cubicBezTo>
                    <a:pt x="261" y="85"/>
                    <a:pt x="261" y="86"/>
                    <a:pt x="260" y="87"/>
                  </a:cubicBezTo>
                  <a:cubicBezTo>
                    <a:pt x="259" y="86"/>
                    <a:pt x="259" y="86"/>
                    <a:pt x="259" y="85"/>
                  </a:cubicBezTo>
                  <a:cubicBezTo>
                    <a:pt x="260" y="85"/>
                    <a:pt x="261" y="85"/>
                    <a:pt x="260" y="83"/>
                  </a:cubicBezTo>
                  <a:cubicBezTo>
                    <a:pt x="261" y="83"/>
                    <a:pt x="262" y="82"/>
                    <a:pt x="263" y="82"/>
                  </a:cubicBezTo>
                  <a:cubicBezTo>
                    <a:pt x="264" y="84"/>
                    <a:pt x="263" y="83"/>
                    <a:pt x="263" y="85"/>
                  </a:cubicBezTo>
                  <a:close/>
                  <a:moveTo>
                    <a:pt x="264" y="263"/>
                  </a:moveTo>
                  <a:cubicBezTo>
                    <a:pt x="263" y="262"/>
                    <a:pt x="265" y="260"/>
                    <a:pt x="266" y="260"/>
                  </a:cubicBezTo>
                  <a:cubicBezTo>
                    <a:pt x="267" y="260"/>
                    <a:pt x="267" y="263"/>
                    <a:pt x="265" y="263"/>
                  </a:cubicBezTo>
                  <a:cubicBezTo>
                    <a:pt x="265" y="262"/>
                    <a:pt x="265" y="262"/>
                    <a:pt x="265" y="261"/>
                  </a:cubicBezTo>
                  <a:cubicBezTo>
                    <a:pt x="264" y="262"/>
                    <a:pt x="264" y="262"/>
                    <a:pt x="264" y="263"/>
                  </a:cubicBezTo>
                  <a:close/>
                  <a:moveTo>
                    <a:pt x="266" y="257"/>
                  </a:moveTo>
                  <a:cubicBezTo>
                    <a:pt x="267" y="257"/>
                    <a:pt x="267" y="257"/>
                    <a:pt x="268" y="256"/>
                  </a:cubicBezTo>
                  <a:cubicBezTo>
                    <a:pt x="269" y="256"/>
                    <a:pt x="270" y="258"/>
                    <a:pt x="271" y="257"/>
                  </a:cubicBezTo>
                  <a:cubicBezTo>
                    <a:pt x="272" y="258"/>
                    <a:pt x="270" y="261"/>
                    <a:pt x="269" y="261"/>
                  </a:cubicBezTo>
                  <a:cubicBezTo>
                    <a:pt x="267" y="260"/>
                    <a:pt x="267" y="259"/>
                    <a:pt x="266" y="257"/>
                  </a:cubicBezTo>
                  <a:close/>
                  <a:moveTo>
                    <a:pt x="267" y="278"/>
                  </a:moveTo>
                  <a:cubicBezTo>
                    <a:pt x="265" y="278"/>
                    <a:pt x="265" y="276"/>
                    <a:pt x="265" y="275"/>
                  </a:cubicBezTo>
                  <a:cubicBezTo>
                    <a:pt x="266" y="275"/>
                    <a:pt x="267" y="277"/>
                    <a:pt x="267" y="278"/>
                  </a:cubicBezTo>
                  <a:close/>
                  <a:moveTo>
                    <a:pt x="266" y="264"/>
                  </a:moveTo>
                  <a:cubicBezTo>
                    <a:pt x="267" y="264"/>
                    <a:pt x="268" y="266"/>
                    <a:pt x="268" y="267"/>
                  </a:cubicBezTo>
                  <a:cubicBezTo>
                    <a:pt x="266" y="266"/>
                    <a:pt x="267" y="265"/>
                    <a:pt x="266" y="264"/>
                  </a:cubicBezTo>
                  <a:close/>
                  <a:moveTo>
                    <a:pt x="269" y="276"/>
                  </a:moveTo>
                  <a:cubicBezTo>
                    <a:pt x="268" y="276"/>
                    <a:pt x="268" y="275"/>
                    <a:pt x="268" y="274"/>
                  </a:cubicBezTo>
                  <a:cubicBezTo>
                    <a:pt x="268" y="274"/>
                    <a:pt x="268" y="275"/>
                    <a:pt x="268" y="275"/>
                  </a:cubicBezTo>
                  <a:cubicBezTo>
                    <a:pt x="269" y="275"/>
                    <a:pt x="267" y="274"/>
                    <a:pt x="269" y="274"/>
                  </a:cubicBezTo>
                  <a:cubicBezTo>
                    <a:pt x="269" y="275"/>
                    <a:pt x="269" y="276"/>
                    <a:pt x="269" y="276"/>
                  </a:cubicBezTo>
                  <a:close/>
                  <a:moveTo>
                    <a:pt x="271" y="271"/>
                  </a:moveTo>
                  <a:cubicBezTo>
                    <a:pt x="270" y="271"/>
                    <a:pt x="270" y="270"/>
                    <a:pt x="271" y="270"/>
                  </a:cubicBezTo>
                  <a:cubicBezTo>
                    <a:pt x="270" y="270"/>
                    <a:pt x="269" y="270"/>
                    <a:pt x="269" y="269"/>
                  </a:cubicBezTo>
                  <a:cubicBezTo>
                    <a:pt x="269" y="269"/>
                    <a:pt x="269" y="270"/>
                    <a:pt x="269" y="271"/>
                  </a:cubicBezTo>
                  <a:cubicBezTo>
                    <a:pt x="270" y="272"/>
                    <a:pt x="271" y="273"/>
                    <a:pt x="270" y="274"/>
                  </a:cubicBezTo>
                  <a:cubicBezTo>
                    <a:pt x="270" y="274"/>
                    <a:pt x="270" y="273"/>
                    <a:pt x="269" y="274"/>
                  </a:cubicBezTo>
                  <a:cubicBezTo>
                    <a:pt x="268" y="272"/>
                    <a:pt x="268" y="267"/>
                    <a:pt x="270" y="267"/>
                  </a:cubicBezTo>
                  <a:cubicBezTo>
                    <a:pt x="269" y="267"/>
                    <a:pt x="269" y="268"/>
                    <a:pt x="269" y="268"/>
                  </a:cubicBezTo>
                  <a:cubicBezTo>
                    <a:pt x="270" y="268"/>
                    <a:pt x="270" y="268"/>
                    <a:pt x="270" y="268"/>
                  </a:cubicBezTo>
                  <a:cubicBezTo>
                    <a:pt x="271" y="269"/>
                    <a:pt x="271" y="270"/>
                    <a:pt x="271" y="271"/>
                  </a:cubicBezTo>
                  <a:close/>
                  <a:moveTo>
                    <a:pt x="272" y="265"/>
                  </a:moveTo>
                  <a:cubicBezTo>
                    <a:pt x="273" y="263"/>
                    <a:pt x="270" y="263"/>
                    <a:pt x="270" y="261"/>
                  </a:cubicBezTo>
                  <a:cubicBezTo>
                    <a:pt x="271" y="261"/>
                    <a:pt x="272" y="262"/>
                    <a:pt x="272" y="262"/>
                  </a:cubicBezTo>
                  <a:cubicBezTo>
                    <a:pt x="273" y="263"/>
                    <a:pt x="272" y="264"/>
                    <a:pt x="274" y="264"/>
                  </a:cubicBezTo>
                  <a:cubicBezTo>
                    <a:pt x="273" y="265"/>
                    <a:pt x="273" y="265"/>
                    <a:pt x="272" y="265"/>
                  </a:cubicBezTo>
                  <a:close/>
                  <a:moveTo>
                    <a:pt x="274" y="261"/>
                  </a:moveTo>
                  <a:cubicBezTo>
                    <a:pt x="274" y="262"/>
                    <a:pt x="273" y="262"/>
                    <a:pt x="273" y="263"/>
                  </a:cubicBezTo>
                  <a:cubicBezTo>
                    <a:pt x="272" y="262"/>
                    <a:pt x="273" y="262"/>
                    <a:pt x="272" y="261"/>
                  </a:cubicBezTo>
                  <a:cubicBezTo>
                    <a:pt x="273" y="261"/>
                    <a:pt x="273" y="261"/>
                    <a:pt x="273" y="261"/>
                  </a:cubicBezTo>
                  <a:cubicBezTo>
                    <a:pt x="273" y="261"/>
                    <a:pt x="273" y="261"/>
                    <a:pt x="273" y="261"/>
                  </a:cubicBezTo>
                  <a:cubicBezTo>
                    <a:pt x="273" y="261"/>
                    <a:pt x="273" y="262"/>
                    <a:pt x="274" y="261"/>
                  </a:cubicBezTo>
                  <a:close/>
                  <a:moveTo>
                    <a:pt x="277" y="268"/>
                  </a:moveTo>
                  <a:cubicBezTo>
                    <a:pt x="277" y="267"/>
                    <a:pt x="278" y="267"/>
                    <a:pt x="277" y="266"/>
                  </a:cubicBezTo>
                  <a:cubicBezTo>
                    <a:pt x="277" y="266"/>
                    <a:pt x="277" y="267"/>
                    <a:pt x="276" y="267"/>
                  </a:cubicBezTo>
                  <a:cubicBezTo>
                    <a:pt x="277" y="269"/>
                    <a:pt x="277" y="271"/>
                    <a:pt x="275" y="271"/>
                  </a:cubicBezTo>
                  <a:cubicBezTo>
                    <a:pt x="275" y="271"/>
                    <a:pt x="275" y="270"/>
                    <a:pt x="275" y="270"/>
                  </a:cubicBezTo>
                  <a:cubicBezTo>
                    <a:pt x="275" y="270"/>
                    <a:pt x="275" y="270"/>
                    <a:pt x="275" y="270"/>
                  </a:cubicBezTo>
                  <a:cubicBezTo>
                    <a:pt x="275" y="268"/>
                    <a:pt x="276" y="268"/>
                    <a:pt x="276" y="266"/>
                  </a:cubicBezTo>
                  <a:cubicBezTo>
                    <a:pt x="275" y="266"/>
                    <a:pt x="275" y="267"/>
                    <a:pt x="275" y="268"/>
                  </a:cubicBezTo>
                  <a:cubicBezTo>
                    <a:pt x="274" y="268"/>
                    <a:pt x="274" y="268"/>
                    <a:pt x="274" y="268"/>
                  </a:cubicBezTo>
                  <a:cubicBezTo>
                    <a:pt x="274" y="267"/>
                    <a:pt x="274" y="266"/>
                    <a:pt x="273" y="266"/>
                  </a:cubicBezTo>
                  <a:cubicBezTo>
                    <a:pt x="274" y="265"/>
                    <a:pt x="274" y="264"/>
                    <a:pt x="274" y="263"/>
                  </a:cubicBezTo>
                  <a:cubicBezTo>
                    <a:pt x="276" y="263"/>
                    <a:pt x="276" y="266"/>
                    <a:pt x="278" y="266"/>
                  </a:cubicBezTo>
                  <a:cubicBezTo>
                    <a:pt x="278" y="267"/>
                    <a:pt x="278" y="267"/>
                    <a:pt x="277" y="268"/>
                  </a:cubicBezTo>
                  <a:close/>
                  <a:moveTo>
                    <a:pt x="287" y="298"/>
                  </a:moveTo>
                  <a:cubicBezTo>
                    <a:pt x="286" y="296"/>
                    <a:pt x="285" y="295"/>
                    <a:pt x="285" y="293"/>
                  </a:cubicBezTo>
                  <a:cubicBezTo>
                    <a:pt x="288" y="292"/>
                    <a:pt x="290" y="294"/>
                    <a:pt x="291" y="296"/>
                  </a:cubicBezTo>
                  <a:cubicBezTo>
                    <a:pt x="289" y="296"/>
                    <a:pt x="288" y="298"/>
                    <a:pt x="287" y="298"/>
                  </a:cubicBezTo>
                  <a:close/>
                  <a:moveTo>
                    <a:pt x="295" y="291"/>
                  </a:moveTo>
                  <a:cubicBezTo>
                    <a:pt x="294" y="291"/>
                    <a:pt x="292" y="291"/>
                    <a:pt x="291" y="291"/>
                  </a:cubicBezTo>
                  <a:cubicBezTo>
                    <a:pt x="293" y="292"/>
                    <a:pt x="294" y="292"/>
                    <a:pt x="295" y="292"/>
                  </a:cubicBezTo>
                  <a:cubicBezTo>
                    <a:pt x="295" y="294"/>
                    <a:pt x="293" y="294"/>
                    <a:pt x="292" y="295"/>
                  </a:cubicBezTo>
                  <a:cubicBezTo>
                    <a:pt x="289" y="294"/>
                    <a:pt x="289" y="291"/>
                    <a:pt x="285" y="292"/>
                  </a:cubicBezTo>
                  <a:cubicBezTo>
                    <a:pt x="283" y="290"/>
                    <a:pt x="282" y="287"/>
                    <a:pt x="281" y="285"/>
                  </a:cubicBezTo>
                  <a:cubicBezTo>
                    <a:pt x="283" y="284"/>
                    <a:pt x="284" y="284"/>
                    <a:pt x="286" y="285"/>
                  </a:cubicBezTo>
                  <a:cubicBezTo>
                    <a:pt x="285" y="286"/>
                    <a:pt x="285" y="286"/>
                    <a:pt x="285" y="287"/>
                  </a:cubicBezTo>
                  <a:cubicBezTo>
                    <a:pt x="284" y="286"/>
                    <a:pt x="284" y="286"/>
                    <a:pt x="284" y="286"/>
                  </a:cubicBezTo>
                  <a:cubicBezTo>
                    <a:pt x="281" y="289"/>
                    <a:pt x="287" y="289"/>
                    <a:pt x="289" y="290"/>
                  </a:cubicBezTo>
                  <a:cubicBezTo>
                    <a:pt x="288" y="289"/>
                    <a:pt x="288" y="290"/>
                    <a:pt x="288" y="289"/>
                  </a:cubicBezTo>
                  <a:cubicBezTo>
                    <a:pt x="288" y="289"/>
                    <a:pt x="289" y="288"/>
                    <a:pt x="290" y="287"/>
                  </a:cubicBezTo>
                  <a:cubicBezTo>
                    <a:pt x="290" y="287"/>
                    <a:pt x="290" y="288"/>
                    <a:pt x="291" y="288"/>
                  </a:cubicBezTo>
                  <a:cubicBezTo>
                    <a:pt x="292" y="287"/>
                    <a:pt x="290" y="287"/>
                    <a:pt x="291" y="285"/>
                  </a:cubicBezTo>
                  <a:cubicBezTo>
                    <a:pt x="292" y="287"/>
                    <a:pt x="293" y="288"/>
                    <a:pt x="295" y="288"/>
                  </a:cubicBezTo>
                  <a:cubicBezTo>
                    <a:pt x="295" y="289"/>
                    <a:pt x="295" y="289"/>
                    <a:pt x="296" y="288"/>
                  </a:cubicBezTo>
                  <a:cubicBezTo>
                    <a:pt x="295" y="289"/>
                    <a:pt x="296" y="289"/>
                    <a:pt x="296" y="290"/>
                  </a:cubicBezTo>
                  <a:cubicBezTo>
                    <a:pt x="296" y="291"/>
                    <a:pt x="295" y="290"/>
                    <a:pt x="295" y="291"/>
                  </a:cubicBezTo>
                  <a:close/>
                  <a:moveTo>
                    <a:pt x="312" y="302"/>
                  </a:moveTo>
                  <a:cubicBezTo>
                    <a:pt x="311" y="302"/>
                    <a:pt x="312" y="301"/>
                    <a:pt x="312" y="300"/>
                  </a:cubicBezTo>
                  <a:cubicBezTo>
                    <a:pt x="313" y="300"/>
                    <a:pt x="313" y="302"/>
                    <a:pt x="312" y="302"/>
                  </a:cubicBezTo>
                  <a:close/>
                  <a:moveTo>
                    <a:pt x="316" y="280"/>
                  </a:moveTo>
                  <a:cubicBezTo>
                    <a:pt x="316" y="279"/>
                    <a:pt x="314" y="280"/>
                    <a:pt x="314" y="279"/>
                  </a:cubicBezTo>
                  <a:cubicBezTo>
                    <a:pt x="313" y="281"/>
                    <a:pt x="311" y="281"/>
                    <a:pt x="310" y="282"/>
                  </a:cubicBezTo>
                  <a:cubicBezTo>
                    <a:pt x="309" y="281"/>
                    <a:pt x="308" y="281"/>
                    <a:pt x="306" y="280"/>
                  </a:cubicBezTo>
                  <a:cubicBezTo>
                    <a:pt x="305" y="280"/>
                    <a:pt x="306" y="281"/>
                    <a:pt x="306" y="281"/>
                  </a:cubicBezTo>
                  <a:cubicBezTo>
                    <a:pt x="306" y="283"/>
                    <a:pt x="309" y="282"/>
                    <a:pt x="309" y="282"/>
                  </a:cubicBezTo>
                  <a:cubicBezTo>
                    <a:pt x="305" y="286"/>
                    <a:pt x="310" y="292"/>
                    <a:pt x="314" y="293"/>
                  </a:cubicBezTo>
                  <a:cubicBezTo>
                    <a:pt x="314" y="294"/>
                    <a:pt x="315" y="294"/>
                    <a:pt x="315" y="294"/>
                  </a:cubicBezTo>
                  <a:cubicBezTo>
                    <a:pt x="314" y="297"/>
                    <a:pt x="312" y="295"/>
                    <a:pt x="310" y="296"/>
                  </a:cubicBezTo>
                  <a:cubicBezTo>
                    <a:pt x="310" y="293"/>
                    <a:pt x="310" y="290"/>
                    <a:pt x="307" y="290"/>
                  </a:cubicBezTo>
                  <a:cubicBezTo>
                    <a:pt x="307" y="289"/>
                    <a:pt x="306" y="287"/>
                    <a:pt x="305" y="287"/>
                  </a:cubicBezTo>
                  <a:cubicBezTo>
                    <a:pt x="304" y="284"/>
                    <a:pt x="304" y="279"/>
                    <a:pt x="305" y="276"/>
                  </a:cubicBezTo>
                  <a:cubicBezTo>
                    <a:pt x="305" y="277"/>
                    <a:pt x="306" y="278"/>
                    <a:pt x="307" y="278"/>
                  </a:cubicBezTo>
                  <a:cubicBezTo>
                    <a:pt x="308" y="278"/>
                    <a:pt x="307" y="277"/>
                    <a:pt x="308" y="277"/>
                  </a:cubicBezTo>
                  <a:cubicBezTo>
                    <a:pt x="309" y="277"/>
                    <a:pt x="309" y="278"/>
                    <a:pt x="310" y="278"/>
                  </a:cubicBezTo>
                  <a:cubicBezTo>
                    <a:pt x="311" y="278"/>
                    <a:pt x="311" y="278"/>
                    <a:pt x="311" y="277"/>
                  </a:cubicBezTo>
                  <a:cubicBezTo>
                    <a:pt x="311" y="278"/>
                    <a:pt x="312" y="279"/>
                    <a:pt x="313" y="279"/>
                  </a:cubicBezTo>
                  <a:cubicBezTo>
                    <a:pt x="314" y="278"/>
                    <a:pt x="314" y="277"/>
                    <a:pt x="315" y="277"/>
                  </a:cubicBezTo>
                  <a:cubicBezTo>
                    <a:pt x="316" y="277"/>
                    <a:pt x="317" y="277"/>
                    <a:pt x="317" y="279"/>
                  </a:cubicBezTo>
                  <a:cubicBezTo>
                    <a:pt x="317" y="279"/>
                    <a:pt x="316" y="279"/>
                    <a:pt x="316" y="280"/>
                  </a:cubicBezTo>
                  <a:close/>
                  <a:moveTo>
                    <a:pt x="324" y="272"/>
                  </a:moveTo>
                  <a:cubicBezTo>
                    <a:pt x="324" y="273"/>
                    <a:pt x="324" y="273"/>
                    <a:pt x="324" y="274"/>
                  </a:cubicBezTo>
                  <a:cubicBezTo>
                    <a:pt x="324" y="274"/>
                    <a:pt x="323" y="274"/>
                    <a:pt x="323" y="275"/>
                  </a:cubicBezTo>
                  <a:cubicBezTo>
                    <a:pt x="322" y="274"/>
                    <a:pt x="321" y="275"/>
                    <a:pt x="321" y="273"/>
                  </a:cubicBezTo>
                  <a:cubicBezTo>
                    <a:pt x="322" y="273"/>
                    <a:pt x="322" y="271"/>
                    <a:pt x="324" y="272"/>
                  </a:cubicBezTo>
                  <a:close/>
                  <a:moveTo>
                    <a:pt x="330" y="84"/>
                  </a:moveTo>
                  <a:cubicBezTo>
                    <a:pt x="330" y="84"/>
                    <a:pt x="329" y="84"/>
                    <a:pt x="329" y="84"/>
                  </a:cubicBezTo>
                  <a:cubicBezTo>
                    <a:pt x="327" y="85"/>
                    <a:pt x="325" y="85"/>
                    <a:pt x="323" y="85"/>
                  </a:cubicBezTo>
                  <a:cubicBezTo>
                    <a:pt x="321" y="85"/>
                    <a:pt x="320" y="86"/>
                    <a:pt x="318" y="86"/>
                  </a:cubicBezTo>
                  <a:cubicBezTo>
                    <a:pt x="317" y="83"/>
                    <a:pt x="315" y="84"/>
                    <a:pt x="313" y="84"/>
                  </a:cubicBezTo>
                  <a:cubicBezTo>
                    <a:pt x="309" y="84"/>
                    <a:pt x="306" y="81"/>
                    <a:pt x="302" y="82"/>
                  </a:cubicBezTo>
                  <a:cubicBezTo>
                    <a:pt x="299" y="79"/>
                    <a:pt x="299" y="74"/>
                    <a:pt x="296" y="72"/>
                  </a:cubicBezTo>
                  <a:cubicBezTo>
                    <a:pt x="294" y="73"/>
                    <a:pt x="294" y="71"/>
                    <a:pt x="292" y="71"/>
                  </a:cubicBezTo>
                  <a:cubicBezTo>
                    <a:pt x="291" y="71"/>
                    <a:pt x="292" y="73"/>
                    <a:pt x="291" y="73"/>
                  </a:cubicBezTo>
                  <a:cubicBezTo>
                    <a:pt x="289" y="72"/>
                    <a:pt x="289" y="74"/>
                    <a:pt x="287" y="75"/>
                  </a:cubicBezTo>
                  <a:cubicBezTo>
                    <a:pt x="287" y="75"/>
                    <a:pt x="287" y="74"/>
                    <a:pt x="286" y="74"/>
                  </a:cubicBezTo>
                  <a:cubicBezTo>
                    <a:pt x="284" y="75"/>
                    <a:pt x="285" y="78"/>
                    <a:pt x="283" y="80"/>
                  </a:cubicBezTo>
                  <a:cubicBezTo>
                    <a:pt x="283" y="79"/>
                    <a:pt x="282" y="79"/>
                    <a:pt x="282" y="79"/>
                  </a:cubicBezTo>
                  <a:cubicBezTo>
                    <a:pt x="278" y="80"/>
                    <a:pt x="275" y="79"/>
                    <a:pt x="272" y="81"/>
                  </a:cubicBezTo>
                  <a:cubicBezTo>
                    <a:pt x="272" y="80"/>
                    <a:pt x="269" y="81"/>
                    <a:pt x="269" y="80"/>
                  </a:cubicBezTo>
                  <a:cubicBezTo>
                    <a:pt x="269" y="81"/>
                    <a:pt x="268" y="80"/>
                    <a:pt x="267" y="81"/>
                  </a:cubicBezTo>
                  <a:cubicBezTo>
                    <a:pt x="267" y="82"/>
                    <a:pt x="268" y="81"/>
                    <a:pt x="268" y="81"/>
                  </a:cubicBezTo>
                  <a:cubicBezTo>
                    <a:pt x="268" y="82"/>
                    <a:pt x="267" y="83"/>
                    <a:pt x="266" y="83"/>
                  </a:cubicBezTo>
                  <a:cubicBezTo>
                    <a:pt x="266" y="82"/>
                    <a:pt x="266" y="81"/>
                    <a:pt x="267" y="82"/>
                  </a:cubicBezTo>
                  <a:cubicBezTo>
                    <a:pt x="266" y="81"/>
                    <a:pt x="265" y="81"/>
                    <a:pt x="264" y="82"/>
                  </a:cubicBezTo>
                  <a:cubicBezTo>
                    <a:pt x="265" y="83"/>
                    <a:pt x="265" y="83"/>
                    <a:pt x="264" y="84"/>
                  </a:cubicBezTo>
                  <a:cubicBezTo>
                    <a:pt x="264" y="83"/>
                    <a:pt x="263" y="82"/>
                    <a:pt x="264" y="82"/>
                  </a:cubicBezTo>
                  <a:cubicBezTo>
                    <a:pt x="263" y="81"/>
                    <a:pt x="261" y="82"/>
                    <a:pt x="259" y="81"/>
                  </a:cubicBezTo>
                  <a:cubicBezTo>
                    <a:pt x="258" y="81"/>
                    <a:pt x="259" y="80"/>
                    <a:pt x="258" y="81"/>
                  </a:cubicBezTo>
                  <a:cubicBezTo>
                    <a:pt x="258" y="80"/>
                    <a:pt x="258" y="80"/>
                    <a:pt x="259" y="80"/>
                  </a:cubicBezTo>
                  <a:cubicBezTo>
                    <a:pt x="258" y="79"/>
                    <a:pt x="257" y="80"/>
                    <a:pt x="257" y="81"/>
                  </a:cubicBezTo>
                  <a:cubicBezTo>
                    <a:pt x="256" y="80"/>
                    <a:pt x="256" y="80"/>
                    <a:pt x="255" y="80"/>
                  </a:cubicBezTo>
                  <a:cubicBezTo>
                    <a:pt x="256" y="79"/>
                    <a:pt x="255" y="78"/>
                    <a:pt x="255" y="77"/>
                  </a:cubicBezTo>
                  <a:cubicBezTo>
                    <a:pt x="255" y="76"/>
                    <a:pt x="254" y="78"/>
                    <a:pt x="255" y="76"/>
                  </a:cubicBezTo>
                  <a:cubicBezTo>
                    <a:pt x="253" y="77"/>
                    <a:pt x="254" y="80"/>
                    <a:pt x="251" y="79"/>
                  </a:cubicBezTo>
                  <a:cubicBezTo>
                    <a:pt x="251" y="77"/>
                    <a:pt x="254" y="78"/>
                    <a:pt x="253" y="76"/>
                  </a:cubicBezTo>
                  <a:cubicBezTo>
                    <a:pt x="255" y="77"/>
                    <a:pt x="255" y="74"/>
                    <a:pt x="256" y="75"/>
                  </a:cubicBezTo>
                  <a:cubicBezTo>
                    <a:pt x="256" y="72"/>
                    <a:pt x="259" y="71"/>
                    <a:pt x="259" y="68"/>
                  </a:cubicBezTo>
                  <a:cubicBezTo>
                    <a:pt x="262" y="68"/>
                    <a:pt x="262" y="67"/>
                    <a:pt x="264" y="67"/>
                  </a:cubicBezTo>
                  <a:cubicBezTo>
                    <a:pt x="264" y="66"/>
                    <a:pt x="263" y="66"/>
                    <a:pt x="263" y="66"/>
                  </a:cubicBezTo>
                  <a:cubicBezTo>
                    <a:pt x="265" y="65"/>
                    <a:pt x="266" y="64"/>
                    <a:pt x="268" y="63"/>
                  </a:cubicBezTo>
                  <a:cubicBezTo>
                    <a:pt x="269" y="63"/>
                    <a:pt x="268" y="63"/>
                    <a:pt x="268" y="62"/>
                  </a:cubicBezTo>
                  <a:cubicBezTo>
                    <a:pt x="269" y="62"/>
                    <a:pt x="269" y="62"/>
                    <a:pt x="270" y="62"/>
                  </a:cubicBezTo>
                  <a:cubicBezTo>
                    <a:pt x="269" y="63"/>
                    <a:pt x="269" y="64"/>
                    <a:pt x="269" y="65"/>
                  </a:cubicBezTo>
                  <a:cubicBezTo>
                    <a:pt x="270" y="65"/>
                    <a:pt x="271" y="62"/>
                    <a:pt x="270" y="62"/>
                  </a:cubicBezTo>
                  <a:cubicBezTo>
                    <a:pt x="276" y="60"/>
                    <a:pt x="282" y="57"/>
                    <a:pt x="290" y="57"/>
                  </a:cubicBezTo>
                  <a:cubicBezTo>
                    <a:pt x="290" y="56"/>
                    <a:pt x="289" y="56"/>
                    <a:pt x="290" y="56"/>
                  </a:cubicBezTo>
                  <a:cubicBezTo>
                    <a:pt x="287" y="56"/>
                    <a:pt x="287" y="56"/>
                    <a:pt x="287" y="56"/>
                  </a:cubicBezTo>
                  <a:cubicBezTo>
                    <a:pt x="290" y="54"/>
                    <a:pt x="292" y="52"/>
                    <a:pt x="295" y="52"/>
                  </a:cubicBezTo>
                  <a:cubicBezTo>
                    <a:pt x="295" y="51"/>
                    <a:pt x="295" y="51"/>
                    <a:pt x="296" y="50"/>
                  </a:cubicBezTo>
                  <a:cubicBezTo>
                    <a:pt x="300" y="50"/>
                    <a:pt x="305" y="45"/>
                    <a:pt x="311" y="44"/>
                  </a:cubicBezTo>
                  <a:cubicBezTo>
                    <a:pt x="315" y="43"/>
                    <a:pt x="317" y="46"/>
                    <a:pt x="320" y="47"/>
                  </a:cubicBezTo>
                  <a:cubicBezTo>
                    <a:pt x="321" y="45"/>
                    <a:pt x="319" y="44"/>
                    <a:pt x="320" y="42"/>
                  </a:cubicBezTo>
                  <a:cubicBezTo>
                    <a:pt x="319" y="42"/>
                    <a:pt x="319" y="43"/>
                    <a:pt x="318" y="42"/>
                  </a:cubicBezTo>
                  <a:cubicBezTo>
                    <a:pt x="318" y="42"/>
                    <a:pt x="318" y="42"/>
                    <a:pt x="318" y="42"/>
                  </a:cubicBezTo>
                  <a:cubicBezTo>
                    <a:pt x="319" y="41"/>
                    <a:pt x="320" y="41"/>
                    <a:pt x="322" y="40"/>
                  </a:cubicBezTo>
                  <a:cubicBezTo>
                    <a:pt x="323" y="42"/>
                    <a:pt x="325" y="44"/>
                    <a:pt x="328" y="45"/>
                  </a:cubicBezTo>
                  <a:cubicBezTo>
                    <a:pt x="327" y="46"/>
                    <a:pt x="325" y="48"/>
                    <a:pt x="323" y="48"/>
                  </a:cubicBezTo>
                  <a:cubicBezTo>
                    <a:pt x="323" y="49"/>
                    <a:pt x="325" y="48"/>
                    <a:pt x="324" y="50"/>
                  </a:cubicBezTo>
                  <a:cubicBezTo>
                    <a:pt x="325" y="48"/>
                    <a:pt x="327" y="47"/>
                    <a:pt x="329" y="45"/>
                  </a:cubicBezTo>
                  <a:cubicBezTo>
                    <a:pt x="330" y="47"/>
                    <a:pt x="333" y="46"/>
                    <a:pt x="334" y="47"/>
                  </a:cubicBezTo>
                  <a:cubicBezTo>
                    <a:pt x="334" y="47"/>
                    <a:pt x="335" y="48"/>
                    <a:pt x="335" y="47"/>
                  </a:cubicBezTo>
                  <a:cubicBezTo>
                    <a:pt x="338" y="50"/>
                    <a:pt x="344" y="50"/>
                    <a:pt x="343" y="56"/>
                  </a:cubicBezTo>
                  <a:cubicBezTo>
                    <a:pt x="345" y="58"/>
                    <a:pt x="347" y="56"/>
                    <a:pt x="349" y="58"/>
                  </a:cubicBezTo>
                  <a:cubicBezTo>
                    <a:pt x="350" y="62"/>
                    <a:pt x="354" y="63"/>
                    <a:pt x="353" y="68"/>
                  </a:cubicBezTo>
                  <a:cubicBezTo>
                    <a:pt x="354" y="69"/>
                    <a:pt x="354" y="71"/>
                    <a:pt x="355" y="74"/>
                  </a:cubicBezTo>
                  <a:cubicBezTo>
                    <a:pt x="353" y="75"/>
                    <a:pt x="351" y="76"/>
                    <a:pt x="348" y="77"/>
                  </a:cubicBezTo>
                  <a:cubicBezTo>
                    <a:pt x="346" y="79"/>
                    <a:pt x="346" y="80"/>
                    <a:pt x="344" y="80"/>
                  </a:cubicBezTo>
                  <a:cubicBezTo>
                    <a:pt x="342" y="80"/>
                    <a:pt x="340" y="82"/>
                    <a:pt x="338" y="82"/>
                  </a:cubicBezTo>
                  <a:cubicBezTo>
                    <a:pt x="336" y="83"/>
                    <a:pt x="334" y="84"/>
                    <a:pt x="331" y="84"/>
                  </a:cubicBezTo>
                  <a:cubicBezTo>
                    <a:pt x="331" y="84"/>
                    <a:pt x="330" y="84"/>
                    <a:pt x="330" y="84"/>
                  </a:cubicBezTo>
                  <a:close/>
                  <a:moveTo>
                    <a:pt x="349" y="90"/>
                  </a:moveTo>
                  <a:cubicBezTo>
                    <a:pt x="344" y="92"/>
                    <a:pt x="334" y="95"/>
                    <a:pt x="332" y="88"/>
                  </a:cubicBezTo>
                  <a:cubicBezTo>
                    <a:pt x="335" y="84"/>
                    <a:pt x="340" y="84"/>
                    <a:pt x="343" y="83"/>
                  </a:cubicBezTo>
                  <a:cubicBezTo>
                    <a:pt x="343" y="83"/>
                    <a:pt x="343" y="84"/>
                    <a:pt x="343" y="84"/>
                  </a:cubicBezTo>
                  <a:cubicBezTo>
                    <a:pt x="344" y="84"/>
                    <a:pt x="345" y="83"/>
                    <a:pt x="345" y="82"/>
                  </a:cubicBezTo>
                  <a:cubicBezTo>
                    <a:pt x="348" y="83"/>
                    <a:pt x="354" y="83"/>
                    <a:pt x="355" y="87"/>
                  </a:cubicBezTo>
                  <a:cubicBezTo>
                    <a:pt x="353" y="88"/>
                    <a:pt x="350" y="89"/>
                    <a:pt x="349" y="90"/>
                  </a:cubicBezTo>
                  <a:close/>
                  <a:moveTo>
                    <a:pt x="327" y="22"/>
                  </a:moveTo>
                  <a:cubicBezTo>
                    <a:pt x="327" y="21"/>
                    <a:pt x="327" y="21"/>
                    <a:pt x="327" y="20"/>
                  </a:cubicBezTo>
                  <a:cubicBezTo>
                    <a:pt x="325" y="22"/>
                    <a:pt x="324" y="23"/>
                    <a:pt x="323" y="25"/>
                  </a:cubicBezTo>
                  <a:cubicBezTo>
                    <a:pt x="325" y="24"/>
                    <a:pt x="325" y="22"/>
                    <a:pt x="327" y="22"/>
                  </a:cubicBezTo>
                  <a:close/>
                  <a:moveTo>
                    <a:pt x="328" y="20"/>
                  </a:moveTo>
                  <a:cubicBezTo>
                    <a:pt x="328" y="20"/>
                    <a:pt x="328" y="20"/>
                    <a:pt x="327" y="20"/>
                  </a:cubicBezTo>
                  <a:cubicBezTo>
                    <a:pt x="328" y="20"/>
                    <a:pt x="328" y="20"/>
                    <a:pt x="328" y="20"/>
                  </a:cubicBezTo>
                  <a:cubicBezTo>
                    <a:pt x="328" y="20"/>
                    <a:pt x="328" y="20"/>
                    <a:pt x="328" y="20"/>
                  </a:cubicBezTo>
                  <a:close/>
                  <a:moveTo>
                    <a:pt x="332" y="15"/>
                  </a:moveTo>
                  <a:cubicBezTo>
                    <a:pt x="329" y="16"/>
                    <a:pt x="327" y="18"/>
                    <a:pt x="328" y="20"/>
                  </a:cubicBezTo>
                  <a:cubicBezTo>
                    <a:pt x="329" y="18"/>
                    <a:pt x="332" y="18"/>
                    <a:pt x="332" y="15"/>
                  </a:cubicBezTo>
                  <a:close/>
                  <a:moveTo>
                    <a:pt x="419" y="19"/>
                  </a:moveTo>
                  <a:cubicBezTo>
                    <a:pt x="419" y="20"/>
                    <a:pt x="417" y="21"/>
                    <a:pt x="419" y="21"/>
                  </a:cubicBezTo>
                  <a:cubicBezTo>
                    <a:pt x="419" y="19"/>
                    <a:pt x="420" y="20"/>
                    <a:pt x="421" y="20"/>
                  </a:cubicBezTo>
                  <a:cubicBezTo>
                    <a:pt x="421" y="18"/>
                    <a:pt x="421" y="18"/>
                    <a:pt x="420" y="16"/>
                  </a:cubicBezTo>
                  <a:cubicBezTo>
                    <a:pt x="418" y="16"/>
                    <a:pt x="416" y="19"/>
                    <a:pt x="415" y="20"/>
                  </a:cubicBezTo>
                  <a:cubicBezTo>
                    <a:pt x="416" y="20"/>
                    <a:pt x="416" y="21"/>
                    <a:pt x="416" y="21"/>
                  </a:cubicBezTo>
                  <a:cubicBezTo>
                    <a:pt x="417" y="19"/>
                    <a:pt x="418" y="20"/>
                    <a:pt x="419" y="19"/>
                  </a:cubicBezTo>
                  <a:close/>
                  <a:moveTo>
                    <a:pt x="415" y="21"/>
                  </a:moveTo>
                  <a:cubicBezTo>
                    <a:pt x="415" y="21"/>
                    <a:pt x="415" y="20"/>
                    <a:pt x="415" y="20"/>
                  </a:cubicBezTo>
                  <a:cubicBezTo>
                    <a:pt x="415" y="20"/>
                    <a:pt x="415" y="20"/>
                    <a:pt x="415" y="21"/>
                  </a:cubicBezTo>
                  <a:close/>
                  <a:moveTo>
                    <a:pt x="274" y="74"/>
                  </a:moveTo>
                  <a:cubicBezTo>
                    <a:pt x="273" y="74"/>
                    <a:pt x="273" y="73"/>
                    <a:pt x="272" y="74"/>
                  </a:cubicBezTo>
                  <a:cubicBezTo>
                    <a:pt x="272" y="73"/>
                    <a:pt x="272" y="73"/>
                    <a:pt x="272" y="72"/>
                  </a:cubicBezTo>
                  <a:cubicBezTo>
                    <a:pt x="273" y="72"/>
                    <a:pt x="273" y="71"/>
                    <a:pt x="273" y="71"/>
                  </a:cubicBezTo>
                  <a:cubicBezTo>
                    <a:pt x="272" y="72"/>
                    <a:pt x="272" y="71"/>
                    <a:pt x="271" y="72"/>
                  </a:cubicBezTo>
                  <a:cubicBezTo>
                    <a:pt x="271" y="72"/>
                    <a:pt x="271" y="73"/>
                    <a:pt x="271" y="73"/>
                  </a:cubicBezTo>
                  <a:cubicBezTo>
                    <a:pt x="270" y="73"/>
                    <a:pt x="269" y="74"/>
                    <a:pt x="269" y="74"/>
                  </a:cubicBezTo>
                  <a:cubicBezTo>
                    <a:pt x="271" y="74"/>
                    <a:pt x="272" y="75"/>
                    <a:pt x="274" y="74"/>
                  </a:cubicBezTo>
                  <a:cubicBezTo>
                    <a:pt x="274" y="75"/>
                    <a:pt x="273" y="75"/>
                    <a:pt x="273" y="75"/>
                  </a:cubicBezTo>
                  <a:cubicBezTo>
                    <a:pt x="274" y="75"/>
                    <a:pt x="274" y="76"/>
                    <a:pt x="275" y="75"/>
                  </a:cubicBezTo>
                  <a:cubicBezTo>
                    <a:pt x="275" y="74"/>
                    <a:pt x="274" y="75"/>
                    <a:pt x="274" y="74"/>
                  </a:cubicBezTo>
                  <a:close/>
                  <a:moveTo>
                    <a:pt x="563" y="128"/>
                  </a:moveTo>
                  <a:cubicBezTo>
                    <a:pt x="563" y="128"/>
                    <a:pt x="563" y="128"/>
                    <a:pt x="563" y="128"/>
                  </a:cubicBezTo>
                  <a:cubicBezTo>
                    <a:pt x="563" y="128"/>
                    <a:pt x="563" y="128"/>
                    <a:pt x="563" y="128"/>
                  </a:cubicBezTo>
                  <a:cubicBezTo>
                    <a:pt x="563" y="128"/>
                    <a:pt x="563" y="128"/>
                    <a:pt x="563" y="128"/>
                  </a:cubicBezTo>
                  <a:close/>
                  <a:moveTo>
                    <a:pt x="563" y="126"/>
                  </a:moveTo>
                  <a:cubicBezTo>
                    <a:pt x="563" y="127"/>
                    <a:pt x="563" y="127"/>
                    <a:pt x="563" y="126"/>
                  </a:cubicBezTo>
                  <a:cubicBezTo>
                    <a:pt x="563" y="127"/>
                    <a:pt x="563" y="128"/>
                    <a:pt x="563" y="128"/>
                  </a:cubicBezTo>
                  <a:cubicBezTo>
                    <a:pt x="564" y="127"/>
                    <a:pt x="564" y="127"/>
                    <a:pt x="563" y="126"/>
                  </a:cubicBezTo>
                  <a:close/>
                  <a:moveTo>
                    <a:pt x="567" y="129"/>
                  </a:moveTo>
                  <a:cubicBezTo>
                    <a:pt x="568" y="129"/>
                    <a:pt x="568" y="129"/>
                    <a:pt x="568" y="130"/>
                  </a:cubicBezTo>
                  <a:cubicBezTo>
                    <a:pt x="567" y="129"/>
                    <a:pt x="567" y="130"/>
                    <a:pt x="567" y="131"/>
                  </a:cubicBezTo>
                  <a:cubicBezTo>
                    <a:pt x="567" y="129"/>
                    <a:pt x="565" y="128"/>
                    <a:pt x="565" y="126"/>
                  </a:cubicBezTo>
                  <a:cubicBezTo>
                    <a:pt x="564" y="127"/>
                    <a:pt x="565" y="128"/>
                    <a:pt x="563" y="128"/>
                  </a:cubicBezTo>
                  <a:cubicBezTo>
                    <a:pt x="564" y="128"/>
                    <a:pt x="564" y="129"/>
                    <a:pt x="564" y="129"/>
                  </a:cubicBezTo>
                  <a:cubicBezTo>
                    <a:pt x="563" y="128"/>
                    <a:pt x="563" y="130"/>
                    <a:pt x="563" y="130"/>
                  </a:cubicBezTo>
                  <a:cubicBezTo>
                    <a:pt x="562" y="129"/>
                    <a:pt x="562" y="129"/>
                    <a:pt x="562" y="128"/>
                  </a:cubicBezTo>
                  <a:cubicBezTo>
                    <a:pt x="561" y="128"/>
                    <a:pt x="561" y="129"/>
                    <a:pt x="560" y="129"/>
                  </a:cubicBezTo>
                  <a:cubicBezTo>
                    <a:pt x="559" y="131"/>
                    <a:pt x="559" y="133"/>
                    <a:pt x="559" y="135"/>
                  </a:cubicBezTo>
                  <a:cubicBezTo>
                    <a:pt x="560" y="135"/>
                    <a:pt x="561" y="135"/>
                    <a:pt x="560" y="136"/>
                  </a:cubicBezTo>
                  <a:cubicBezTo>
                    <a:pt x="560" y="137"/>
                    <a:pt x="561" y="136"/>
                    <a:pt x="561" y="135"/>
                  </a:cubicBezTo>
                  <a:cubicBezTo>
                    <a:pt x="562" y="136"/>
                    <a:pt x="563" y="137"/>
                    <a:pt x="563" y="137"/>
                  </a:cubicBezTo>
                  <a:cubicBezTo>
                    <a:pt x="563" y="137"/>
                    <a:pt x="563" y="136"/>
                    <a:pt x="564" y="136"/>
                  </a:cubicBezTo>
                  <a:cubicBezTo>
                    <a:pt x="564" y="136"/>
                    <a:pt x="564" y="137"/>
                    <a:pt x="564" y="137"/>
                  </a:cubicBezTo>
                  <a:cubicBezTo>
                    <a:pt x="565" y="136"/>
                    <a:pt x="564" y="135"/>
                    <a:pt x="565" y="135"/>
                  </a:cubicBezTo>
                  <a:cubicBezTo>
                    <a:pt x="565" y="136"/>
                    <a:pt x="566" y="136"/>
                    <a:pt x="566" y="137"/>
                  </a:cubicBezTo>
                  <a:cubicBezTo>
                    <a:pt x="566" y="136"/>
                    <a:pt x="567" y="135"/>
                    <a:pt x="566" y="135"/>
                  </a:cubicBezTo>
                  <a:cubicBezTo>
                    <a:pt x="566" y="136"/>
                    <a:pt x="566" y="136"/>
                    <a:pt x="566" y="135"/>
                  </a:cubicBezTo>
                  <a:cubicBezTo>
                    <a:pt x="566" y="134"/>
                    <a:pt x="568" y="135"/>
                    <a:pt x="568" y="134"/>
                  </a:cubicBezTo>
                  <a:cubicBezTo>
                    <a:pt x="569" y="133"/>
                    <a:pt x="568" y="130"/>
                    <a:pt x="569" y="130"/>
                  </a:cubicBezTo>
                  <a:cubicBezTo>
                    <a:pt x="568" y="130"/>
                    <a:pt x="568" y="128"/>
                    <a:pt x="567" y="129"/>
                  </a:cubicBezTo>
                  <a:close/>
                  <a:moveTo>
                    <a:pt x="567" y="134"/>
                  </a:moveTo>
                  <a:cubicBezTo>
                    <a:pt x="567" y="134"/>
                    <a:pt x="566" y="134"/>
                    <a:pt x="566" y="134"/>
                  </a:cubicBezTo>
                  <a:cubicBezTo>
                    <a:pt x="566" y="133"/>
                    <a:pt x="566" y="132"/>
                    <a:pt x="567" y="132"/>
                  </a:cubicBezTo>
                  <a:cubicBezTo>
                    <a:pt x="568" y="133"/>
                    <a:pt x="566" y="133"/>
                    <a:pt x="567" y="134"/>
                  </a:cubicBezTo>
                  <a:close/>
                  <a:moveTo>
                    <a:pt x="553" y="136"/>
                  </a:moveTo>
                  <a:cubicBezTo>
                    <a:pt x="553" y="135"/>
                    <a:pt x="554" y="135"/>
                    <a:pt x="554" y="134"/>
                  </a:cubicBezTo>
                  <a:cubicBezTo>
                    <a:pt x="553" y="134"/>
                    <a:pt x="552" y="132"/>
                    <a:pt x="552" y="133"/>
                  </a:cubicBezTo>
                  <a:cubicBezTo>
                    <a:pt x="551" y="132"/>
                    <a:pt x="551" y="130"/>
                    <a:pt x="549" y="131"/>
                  </a:cubicBezTo>
                  <a:cubicBezTo>
                    <a:pt x="549" y="131"/>
                    <a:pt x="549" y="130"/>
                    <a:pt x="549" y="129"/>
                  </a:cubicBezTo>
                  <a:cubicBezTo>
                    <a:pt x="548" y="130"/>
                    <a:pt x="548" y="131"/>
                    <a:pt x="547" y="131"/>
                  </a:cubicBezTo>
                  <a:cubicBezTo>
                    <a:pt x="549" y="132"/>
                    <a:pt x="547" y="133"/>
                    <a:pt x="547" y="134"/>
                  </a:cubicBezTo>
                  <a:cubicBezTo>
                    <a:pt x="547" y="135"/>
                    <a:pt x="548" y="134"/>
                    <a:pt x="547" y="135"/>
                  </a:cubicBezTo>
                  <a:cubicBezTo>
                    <a:pt x="550" y="135"/>
                    <a:pt x="549" y="135"/>
                    <a:pt x="551" y="135"/>
                  </a:cubicBezTo>
                  <a:cubicBezTo>
                    <a:pt x="551" y="135"/>
                    <a:pt x="552" y="136"/>
                    <a:pt x="553" y="136"/>
                  </a:cubicBezTo>
                  <a:close/>
                  <a:moveTo>
                    <a:pt x="20" y="139"/>
                  </a:moveTo>
                  <a:cubicBezTo>
                    <a:pt x="19" y="139"/>
                    <a:pt x="19" y="138"/>
                    <a:pt x="19" y="138"/>
                  </a:cubicBezTo>
                  <a:cubicBezTo>
                    <a:pt x="17" y="138"/>
                    <a:pt x="15" y="139"/>
                    <a:pt x="14" y="138"/>
                  </a:cubicBezTo>
                  <a:cubicBezTo>
                    <a:pt x="14" y="137"/>
                    <a:pt x="15" y="138"/>
                    <a:pt x="14" y="136"/>
                  </a:cubicBezTo>
                  <a:cubicBezTo>
                    <a:pt x="13" y="136"/>
                    <a:pt x="14" y="138"/>
                    <a:pt x="13" y="138"/>
                  </a:cubicBezTo>
                  <a:cubicBezTo>
                    <a:pt x="13" y="137"/>
                    <a:pt x="14" y="137"/>
                    <a:pt x="13" y="137"/>
                  </a:cubicBezTo>
                  <a:cubicBezTo>
                    <a:pt x="8" y="138"/>
                    <a:pt x="4" y="136"/>
                    <a:pt x="0" y="138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" y="140"/>
                    <a:pt x="4" y="140"/>
                    <a:pt x="5" y="141"/>
                  </a:cubicBezTo>
                  <a:cubicBezTo>
                    <a:pt x="7" y="139"/>
                    <a:pt x="10" y="141"/>
                    <a:pt x="12" y="140"/>
                  </a:cubicBezTo>
                  <a:cubicBezTo>
                    <a:pt x="11" y="140"/>
                    <a:pt x="11" y="141"/>
                    <a:pt x="11" y="141"/>
                  </a:cubicBezTo>
                  <a:cubicBezTo>
                    <a:pt x="12" y="142"/>
                    <a:pt x="13" y="140"/>
                    <a:pt x="12" y="141"/>
                  </a:cubicBezTo>
                  <a:cubicBezTo>
                    <a:pt x="13" y="142"/>
                    <a:pt x="14" y="140"/>
                    <a:pt x="13" y="140"/>
                  </a:cubicBezTo>
                  <a:cubicBezTo>
                    <a:pt x="14" y="140"/>
                    <a:pt x="14" y="139"/>
                    <a:pt x="15" y="139"/>
                  </a:cubicBezTo>
                  <a:cubicBezTo>
                    <a:pt x="15" y="139"/>
                    <a:pt x="17" y="139"/>
                    <a:pt x="17" y="140"/>
                  </a:cubicBezTo>
                  <a:cubicBezTo>
                    <a:pt x="18" y="139"/>
                    <a:pt x="19" y="141"/>
                    <a:pt x="20" y="139"/>
                  </a:cubicBezTo>
                  <a:close/>
                  <a:moveTo>
                    <a:pt x="556" y="138"/>
                  </a:moveTo>
                  <a:cubicBezTo>
                    <a:pt x="556" y="140"/>
                    <a:pt x="554" y="139"/>
                    <a:pt x="554" y="140"/>
                  </a:cubicBezTo>
                  <a:cubicBezTo>
                    <a:pt x="554" y="141"/>
                    <a:pt x="554" y="142"/>
                    <a:pt x="553" y="142"/>
                  </a:cubicBezTo>
                  <a:cubicBezTo>
                    <a:pt x="553" y="141"/>
                    <a:pt x="553" y="141"/>
                    <a:pt x="552" y="141"/>
                  </a:cubicBezTo>
                  <a:cubicBezTo>
                    <a:pt x="552" y="142"/>
                    <a:pt x="553" y="144"/>
                    <a:pt x="554" y="144"/>
                  </a:cubicBezTo>
                  <a:cubicBezTo>
                    <a:pt x="553" y="144"/>
                    <a:pt x="553" y="143"/>
                    <a:pt x="554" y="143"/>
                  </a:cubicBezTo>
                  <a:cubicBezTo>
                    <a:pt x="554" y="144"/>
                    <a:pt x="555" y="146"/>
                    <a:pt x="556" y="147"/>
                  </a:cubicBezTo>
                  <a:cubicBezTo>
                    <a:pt x="556" y="146"/>
                    <a:pt x="557" y="146"/>
                    <a:pt x="557" y="146"/>
                  </a:cubicBezTo>
                  <a:cubicBezTo>
                    <a:pt x="556" y="147"/>
                    <a:pt x="558" y="148"/>
                    <a:pt x="559" y="148"/>
                  </a:cubicBezTo>
                  <a:cubicBezTo>
                    <a:pt x="560" y="144"/>
                    <a:pt x="557" y="142"/>
                    <a:pt x="557" y="138"/>
                  </a:cubicBezTo>
                  <a:cubicBezTo>
                    <a:pt x="557" y="138"/>
                    <a:pt x="556" y="138"/>
                    <a:pt x="556" y="138"/>
                  </a:cubicBezTo>
                  <a:close/>
                  <a:moveTo>
                    <a:pt x="555" y="141"/>
                  </a:moveTo>
                  <a:cubicBezTo>
                    <a:pt x="555" y="140"/>
                    <a:pt x="558" y="141"/>
                    <a:pt x="557" y="142"/>
                  </a:cubicBezTo>
                  <a:cubicBezTo>
                    <a:pt x="557" y="142"/>
                    <a:pt x="557" y="141"/>
                    <a:pt x="557" y="142"/>
                  </a:cubicBezTo>
                  <a:cubicBezTo>
                    <a:pt x="555" y="143"/>
                    <a:pt x="556" y="141"/>
                    <a:pt x="555" y="141"/>
                  </a:cubicBezTo>
                  <a:close/>
                  <a:moveTo>
                    <a:pt x="558" y="145"/>
                  </a:moveTo>
                  <a:cubicBezTo>
                    <a:pt x="558" y="145"/>
                    <a:pt x="558" y="146"/>
                    <a:pt x="557" y="146"/>
                  </a:cubicBezTo>
                  <a:cubicBezTo>
                    <a:pt x="557" y="145"/>
                    <a:pt x="557" y="144"/>
                    <a:pt x="556" y="144"/>
                  </a:cubicBezTo>
                  <a:cubicBezTo>
                    <a:pt x="556" y="143"/>
                    <a:pt x="557" y="143"/>
                    <a:pt x="557" y="143"/>
                  </a:cubicBezTo>
                  <a:cubicBezTo>
                    <a:pt x="558" y="144"/>
                    <a:pt x="557" y="145"/>
                    <a:pt x="558" y="145"/>
                  </a:cubicBezTo>
                  <a:close/>
                  <a:moveTo>
                    <a:pt x="131" y="141"/>
                  </a:moveTo>
                  <a:cubicBezTo>
                    <a:pt x="132" y="141"/>
                    <a:pt x="131" y="142"/>
                    <a:pt x="132" y="143"/>
                  </a:cubicBezTo>
                  <a:cubicBezTo>
                    <a:pt x="132" y="142"/>
                    <a:pt x="131" y="140"/>
                    <a:pt x="131" y="141"/>
                  </a:cubicBezTo>
                  <a:close/>
                  <a:moveTo>
                    <a:pt x="90" y="227"/>
                  </a:moveTo>
                  <a:cubicBezTo>
                    <a:pt x="90" y="229"/>
                    <a:pt x="88" y="229"/>
                    <a:pt x="88" y="232"/>
                  </a:cubicBezTo>
                  <a:cubicBezTo>
                    <a:pt x="90" y="231"/>
                    <a:pt x="90" y="228"/>
                    <a:pt x="90" y="227"/>
                  </a:cubicBezTo>
                  <a:close/>
                  <a:moveTo>
                    <a:pt x="490" y="284"/>
                  </a:moveTo>
                  <a:cubicBezTo>
                    <a:pt x="492" y="285"/>
                    <a:pt x="493" y="287"/>
                    <a:pt x="493" y="289"/>
                  </a:cubicBezTo>
                  <a:cubicBezTo>
                    <a:pt x="496" y="291"/>
                    <a:pt x="497" y="295"/>
                    <a:pt x="499" y="297"/>
                  </a:cubicBezTo>
                  <a:cubicBezTo>
                    <a:pt x="499" y="297"/>
                    <a:pt x="499" y="297"/>
                    <a:pt x="499" y="297"/>
                  </a:cubicBezTo>
                  <a:cubicBezTo>
                    <a:pt x="500" y="297"/>
                    <a:pt x="501" y="300"/>
                    <a:pt x="501" y="301"/>
                  </a:cubicBezTo>
                  <a:cubicBezTo>
                    <a:pt x="504" y="301"/>
                    <a:pt x="505" y="306"/>
                    <a:pt x="507" y="308"/>
                  </a:cubicBezTo>
                  <a:cubicBezTo>
                    <a:pt x="507" y="307"/>
                    <a:pt x="507" y="307"/>
                    <a:pt x="507" y="307"/>
                  </a:cubicBezTo>
                  <a:cubicBezTo>
                    <a:pt x="508" y="308"/>
                    <a:pt x="508" y="309"/>
                    <a:pt x="510" y="309"/>
                  </a:cubicBezTo>
                  <a:cubicBezTo>
                    <a:pt x="509" y="303"/>
                    <a:pt x="503" y="300"/>
                    <a:pt x="503" y="295"/>
                  </a:cubicBezTo>
                  <a:cubicBezTo>
                    <a:pt x="501" y="293"/>
                    <a:pt x="498" y="291"/>
                    <a:pt x="498" y="288"/>
                  </a:cubicBezTo>
                  <a:cubicBezTo>
                    <a:pt x="497" y="288"/>
                    <a:pt x="497" y="288"/>
                    <a:pt x="497" y="288"/>
                  </a:cubicBezTo>
                  <a:cubicBezTo>
                    <a:pt x="492" y="281"/>
                    <a:pt x="487" y="274"/>
                    <a:pt x="483" y="267"/>
                  </a:cubicBezTo>
                  <a:cubicBezTo>
                    <a:pt x="483" y="266"/>
                    <a:pt x="483" y="266"/>
                    <a:pt x="483" y="265"/>
                  </a:cubicBezTo>
                  <a:cubicBezTo>
                    <a:pt x="482" y="265"/>
                    <a:pt x="483" y="266"/>
                    <a:pt x="482" y="266"/>
                  </a:cubicBezTo>
                  <a:cubicBezTo>
                    <a:pt x="481" y="264"/>
                    <a:pt x="479" y="262"/>
                    <a:pt x="478" y="260"/>
                  </a:cubicBezTo>
                  <a:cubicBezTo>
                    <a:pt x="477" y="258"/>
                    <a:pt x="477" y="255"/>
                    <a:pt x="474" y="256"/>
                  </a:cubicBezTo>
                  <a:cubicBezTo>
                    <a:pt x="473" y="257"/>
                    <a:pt x="473" y="258"/>
                    <a:pt x="473" y="259"/>
                  </a:cubicBezTo>
                  <a:cubicBezTo>
                    <a:pt x="474" y="260"/>
                    <a:pt x="475" y="261"/>
                    <a:pt x="476" y="263"/>
                  </a:cubicBezTo>
                  <a:cubicBezTo>
                    <a:pt x="476" y="262"/>
                    <a:pt x="476" y="262"/>
                    <a:pt x="476" y="262"/>
                  </a:cubicBezTo>
                  <a:cubicBezTo>
                    <a:pt x="481" y="269"/>
                    <a:pt x="486" y="276"/>
                    <a:pt x="491" y="283"/>
                  </a:cubicBezTo>
                  <a:cubicBezTo>
                    <a:pt x="491" y="284"/>
                    <a:pt x="490" y="284"/>
                    <a:pt x="490" y="284"/>
                  </a:cubicBezTo>
                  <a:close/>
                  <a:moveTo>
                    <a:pt x="232" y="273"/>
                  </a:moveTo>
                  <a:cubicBezTo>
                    <a:pt x="232" y="273"/>
                    <a:pt x="231" y="272"/>
                    <a:pt x="231" y="272"/>
                  </a:cubicBezTo>
                  <a:cubicBezTo>
                    <a:pt x="231" y="273"/>
                    <a:pt x="232" y="275"/>
                    <a:pt x="233" y="275"/>
                  </a:cubicBezTo>
                  <a:cubicBezTo>
                    <a:pt x="232" y="275"/>
                    <a:pt x="231" y="273"/>
                    <a:pt x="232" y="273"/>
                  </a:cubicBezTo>
                  <a:close/>
                  <a:moveTo>
                    <a:pt x="157" y="274"/>
                  </a:moveTo>
                  <a:cubicBezTo>
                    <a:pt x="157" y="276"/>
                    <a:pt x="156" y="278"/>
                    <a:pt x="156" y="279"/>
                  </a:cubicBezTo>
                  <a:cubicBezTo>
                    <a:pt x="156" y="277"/>
                    <a:pt x="158" y="275"/>
                    <a:pt x="157" y="274"/>
                  </a:cubicBezTo>
                  <a:close/>
                  <a:moveTo>
                    <a:pt x="201" y="296"/>
                  </a:moveTo>
                  <a:cubicBezTo>
                    <a:pt x="201" y="293"/>
                    <a:pt x="202" y="290"/>
                    <a:pt x="203" y="288"/>
                  </a:cubicBezTo>
                  <a:cubicBezTo>
                    <a:pt x="202" y="288"/>
                    <a:pt x="202" y="287"/>
                    <a:pt x="202" y="287"/>
                  </a:cubicBezTo>
                  <a:cubicBezTo>
                    <a:pt x="202" y="286"/>
                    <a:pt x="203" y="286"/>
                    <a:pt x="203" y="285"/>
                  </a:cubicBezTo>
                  <a:cubicBezTo>
                    <a:pt x="202" y="284"/>
                    <a:pt x="203" y="281"/>
                    <a:pt x="203" y="279"/>
                  </a:cubicBezTo>
                  <a:cubicBezTo>
                    <a:pt x="202" y="280"/>
                    <a:pt x="203" y="281"/>
                    <a:pt x="201" y="282"/>
                  </a:cubicBezTo>
                  <a:cubicBezTo>
                    <a:pt x="201" y="283"/>
                    <a:pt x="202" y="283"/>
                    <a:pt x="202" y="285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00" y="286"/>
                    <a:pt x="201" y="287"/>
                    <a:pt x="201" y="287"/>
                  </a:cubicBezTo>
                  <a:cubicBezTo>
                    <a:pt x="200" y="287"/>
                    <a:pt x="201" y="286"/>
                    <a:pt x="200" y="287"/>
                  </a:cubicBezTo>
                  <a:cubicBezTo>
                    <a:pt x="198" y="288"/>
                    <a:pt x="200" y="289"/>
                    <a:pt x="200" y="291"/>
                  </a:cubicBezTo>
                  <a:cubicBezTo>
                    <a:pt x="199" y="295"/>
                    <a:pt x="198" y="302"/>
                    <a:pt x="198" y="307"/>
                  </a:cubicBezTo>
                  <a:cubicBezTo>
                    <a:pt x="197" y="306"/>
                    <a:pt x="196" y="306"/>
                    <a:pt x="196" y="305"/>
                  </a:cubicBezTo>
                  <a:cubicBezTo>
                    <a:pt x="197" y="305"/>
                    <a:pt x="195" y="305"/>
                    <a:pt x="196" y="305"/>
                  </a:cubicBezTo>
                  <a:cubicBezTo>
                    <a:pt x="196" y="305"/>
                    <a:pt x="196" y="306"/>
                    <a:pt x="197" y="305"/>
                  </a:cubicBezTo>
                  <a:cubicBezTo>
                    <a:pt x="195" y="301"/>
                    <a:pt x="199" y="298"/>
                    <a:pt x="198" y="293"/>
                  </a:cubicBezTo>
                  <a:cubicBezTo>
                    <a:pt x="197" y="294"/>
                    <a:pt x="197" y="294"/>
                    <a:pt x="198" y="295"/>
                  </a:cubicBezTo>
                  <a:cubicBezTo>
                    <a:pt x="197" y="296"/>
                    <a:pt x="197" y="297"/>
                    <a:pt x="196" y="297"/>
                  </a:cubicBezTo>
                  <a:cubicBezTo>
                    <a:pt x="197" y="298"/>
                    <a:pt x="196" y="297"/>
                    <a:pt x="196" y="298"/>
                  </a:cubicBezTo>
                  <a:cubicBezTo>
                    <a:pt x="196" y="298"/>
                    <a:pt x="196" y="299"/>
                    <a:pt x="196" y="300"/>
                  </a:cubicBezTo>
                  <a:cubicBezTo>
                    <a:pt x="196" y="300"/>
                    <a:pt x="196" y="299"/>
                    <a:pt x="196" y="299"/>
                  </a:cubicBezTo>
                  <a:cubicBezTo>
                    <a:pt x="196" y="303"/>
                    <a:pt x="194" y="307"/>
                    <a:pt x="195" y="310"/>
                  </a:cubicBezTo>
                  <a:cubicBezTo>
                    <a:pt x="195" y="309"/>
                    <a:pt x="195" y="308"/>
                    <a:pt x="196" y="308"/>
                  </a:cubicBezTo>
                  <a:cubicBezTo>
                    <a:pt x="197" y="308"/>
                    <a:pt x="197" y="307"/>
                    <a:pt x="197" y="308"/>
                  </a:cubicBezTo>
                  <a:cubicBezTo>
                    <a:pt x="197" y="312"/>
                    <a:pt x="197" y="315"/>
                    <a:pt x="196" y="319"/>
                  </a:cubicBezTo>
                  <a:cubicBezTo>
                    <a:pt x="197" y="314"/>
                    <a:pt x="199" y="308"/>
                    <a:pt x="199" y="303"/>
                  </a:cubicBezTo>
                  <a:cubicBezTo>
                    <a:pt x="199" y="302"/>
                    <a:pt x="199" y="303"/>
                    <a:pt x="199" y="303"/>
                  </a:cubicBezTo>
                  <a:cubicBezTo>
                    <a:pt x="200" y="302"/>
                    <a:pt x="200" y="301"/>
                    <a:pt x="199" y="300"/>
                  </a:cubicBezTo>
                  <a:cubicBezTo>
                    <a:pt x="199" y="300"/>
                    <a:pt x="200" y="300"/>
                    <a:pt x="200" y="300"/>
                  </a:cubicBezTo>
                  <a:cubicBezTo>
                    <a:pt x="200" y="299"/>
                    <a:pt x="199" y="300"/>
                    <a:pt x="199" y="299"/>
                  </a:cubicBezTo>
                  <a:cubicBezTo>
                    <a:pt x="200" y="299"/>
                    <a:pt x="200" y="296"/>
                    <a:pt x="201" y="296"/>
                  </a:cubicBezTo>
                  <a:close/>
                  <a:moveTo>
                    <a:pt x="178" y="285"/>
                  </a:moveTo>
                  <a:cubicBezTo>
                    <a:pt x="179" y="284"/>
                    <a:pt x="179" y="283"/>
                    <a:pt x="180" y="283"/>
                  </a:cubicBezTo>
                  <a:cubicBezTo>
                    <a:pt x="179" y="283"/>
                    <a:pt x="179" y="283"/>
                    <a:pt x="179" y="283"/>
                  </a:cubicBezTo>
                  <a:cubicBezTo>
                    <a:pt x="179" y="283"/>
                    <a:pt x="178" y="284"/>
                    <a:pt x="178" y="285"/>
                  </a:cubicBezTo>
                  <a:close/>
                  <a:moveTo>
                    <a:pt x="184" y="289"/>
                  </a:moveTo>
                  <a:cubicBezTo>
                    <a:pt x="185" y="289"/>
                    <a:pt x="185" y="287"/>
                    <a:pt x="185" y="287"/>
                  </a:cubicBezTo>
                  <a:cubicBezTo>
                    <a:pt x="184" y="287"/>
                    <a:pt x="184" y="288"/>
                    <a:pt x="184" y="289"/>
                  </a:cubicBezTo>
                  <a:close/>
                  <a:moveTo>
                    <a:pt x="198" y="293"/>
                  </a:moveTo>
                  <a:cubicBezTo>
                    <a:pt x="198" y="293"/>
                    <a:pt x="198" y="292"/>
                    <a:pt x="199" y="292"/>
                  </a:cubicBezTo>
                  <a:cubicBezTo>
                    <a:pt x="199" y="292"/>
                    <a:pt x="198" y="290"/>
                    <a:pt x="198" y="291"/>
                  </a:cubicBezTo>
                  <a:cubicBezTo>
                    <a:pt x="199" y="292"/>
                    <a:pt x="197" y="293"/>
                    <a:pt x="198" y="293"/>
                  </a:cubicBezTo>
                  <a:close/>
                  <a:moveTo>
                    <a:pt x="376" y="303"/>
                  </a:moveTo>
                  <a:cubicBezTo>
                    <a:pt x="376" y="305"/>
                    <a:pt x="376" y="306"/>
                    <a:pt x="375" y="308"/>
                  </a:cubicBezTo>
                  <a:cubicBezTo>
                    <a:pt x="376" y="308"/>
                    <a:pt x="376" y="308"/>
                    <a:pt x="377" y="308"/>
                  </a:cubicBezTo>
                  <a:cubicBezTo>
                    <a:pt x="376" y="309"/>
                    <a:pt x="376" y="308"/>
                    <a:pt x="375" y="308"/>
                  </a:cubicBezTo>
                  <a:cubicBezTo>
                    <a:pt x="378" y="310"/>
                    <a:pt x="379" y="310"/>
                    <a:pt x="383" y="310"/>
                  </a:cubicBezTo>
                  <a:cubicBezTo>
                    <a:pt x="383" y="310"/>
                    <a:pt x="382" y="310"/>
                    <a:pt x="382" y="310"/>
                  </a:cubicBezTo>
                  <a:cubicBezTo>
                    <a:pt x="385" y="310"/>
                    <a:pt x="386" y="306"/>
                    <a:pt x="386" y="305"/>
                  </a:cubicBezTo>
                  <a:cubicBezTo>
                    <a:pt x="386" y="304"/>
                    <a:pt x="385" y="305"/>
                    <a:pt x="385" y="304"/>
                  </a:cubicBezTo>
                  <a:cubicBezTo>
                    <a:pt x="386" y="304"/>
                    <a:pt x="386" y="304"/>
                    <a:pt x="386" y="304"/>
                  </a:cubicBezTo>
                  <a:cubicBezTo>
                    <a:pt x="386" y="302"/>
                    <a:pt x="385" y="300"/>
                    <a:pt x="385" y="298"/>
                  </a:cubicBezTo>
                  <a:cubicBezTo>
                    <a:pt x="382" y="298"/>
                    <a:pt x="382" y="294"/>
                    <a:pt x="381" y="292"/>
                  </a:cubicBezTo>
                  <a:cubicBezTo>
                    <a:pt x="379" y="292"/>
                    <a:pt x="377" y="294"/>
                    <a:pt x="377" y="295"/>
                  </a:cubicBezTo>
                  <a:cubicBezTo>
                    <a:pt x="377" y="294"/>
                    <a:pt x="377" y="293"/>
                    <a:pt x="376" y="293"/>
                  </a:cubicBezTo>
                  <a:cubicBezTo>
                    <a:pt x="377" y="295"/>
                    <a:pt x="376" y="294"/>
                    <a:pt x="376" y="295"/>
                  </a:cubicBezTo>
                  <a:cubicBezTo>
                    <a:pt x="382" y="297"/>
                    <a:pt x="370" y="301"/>
                    <a:pt x="376" y="303"/>
                  </a:cubicBezTo>
                  <a:close/>
                  <a:moveTo>
                    <a:pt x="384" y="304"/>
                  </a:moveTo>
                  <a:cubicBezTo>
                    <a:pt x="384" y="304"/>
                    <a:pt x="385" y="304"/>
                    <a:pt x="385" y="304"/>
                  </a:cubicBezTo>
                  <a:cubicBezTo>
                    <a:pt x="385" y="305"/>
                    <a:pt x="384" y="305"/>
                    <a:pt x="383" y="305"/>
                  </a:cubicBezTo>
                  <a:cubicBezTo>
                    <a:pt x="383" y="304"/>
                    <a:pt x="384" y="305"/>
                    <a:pt x="384" y="304"/>
                  </a:cubicBezTo>
                  <a:close/>
                  <a:moveTo>
                    <a:pt x="196" y="296"/>
                  </a:moveTo>
                  <a:cubicBezTo>
                    <a:pt x="196" y="296"/>
                    <a:pt x="196" y="296"/>
                    <a:pt x="196" y="296"/>
                  </a:cubicBezTo>
                  <a:cubicBezTo>
                    <a:pt x="196" y="295"/>
                    <a:pt x="197" y="294"/>
                    <a:pt x="196" y="293"/>
                  </a:cubicBezTo>
                  <a:cubicBezTo>
                    <a:pt x="196" y="294"/>
                    <a:pt x="196" y="294"/>
                    <a:pt x="196" y="293"/>
                  </a:cubicBezTo>
                  <a:cubicBezTo>
                    <a:pt x="196" y="294"/>
                    <a:pt x="196" y="294"/>
                    <a:pt x="196" y="295"/>
                  </a:cubicBezTo>
                  <a:cubicBezTo>
                    <a:pt x="196" y="295"/>
                    <a:pt x="196" y="295"/>
                    <a:pt x="196" y="296"/>
                  </a:cubicBezTo>
                  <a:close/>
                  <a:moveTo>
                    <a:pt x="372" y="294"/>
                  </a:moveTo>
                  <a:cubicBezTo>
                    <a:pt x="372" y="295"/>
                    <a:pt x="374" y="297"/>
                    <a:pt x="375" y="296"/>
                  </a:cubicBezTo>
                  <a:cubicBezTo>
                    <a:pt x="374" y="296"/>
                    <a:pt x="374" y="295"/>
                    <a:pt x="373" y="295"/>
                  </a:cubicBezTo>
                  <a:cubicBezTo>
                    <a:pt x="373" y="294"/>
                    <a:pt x="373" y="294"/>
                    <a:pt x="372" y="294"/>
                  </a:cubicBezTo>
                  <a:close/>
                  <a:moveTo>
                    <a:pt x="150" y="301"/>
                  </a:moveTo>
                  <a:cubicBezTo>
                    <a:pt x="150" y="302"/>
                    <a:pt x="149" y="303"/>
                    <a:pt x="149" y="305"/>
                  </a:cubicBezTo>
                  <a:cubicBezTo>
                    <a:pt x="150" y="304"/>
                    <a:pt x="151" y="302"/>
                    <a:pt x="150" y="301"/>
                  </a:cubicBezTo>
                  <a:close/>
                  <a:moveTo>
                    <a:pt x="359" y="305"/>
                  </a:moveTo>
                  <a:cubicBezTo>
                    <a:pt x="359" y="306"/>
                    <a:pt x="362" y="306"/>
                    <a:pt x="362" y="306"/>
                  </a:cubicBezTo>
                  <a:cubicBezTo>
                    <a:pt x="363" y="305"/>
                    <a:pt x="362" y="305"/>
                    <a:pt x="362" y="305"/>
                  </a:cubicBezTo>
                  <a:cubicBezTo>
                    <a:pt x="360" y="305"/>
                    <a:pt x="359" y="305"/>
                    <a:pt x="358" y="304"/>
                  </a:cubicBezTo>
                  <a:cubicBezTo>
                    <a:pt x="358" y="305"/>
                    <a:pt x="357" y="305"/>
                    <a:pt x="358" y="306"/>
                  </a:cubicBezTo>
                  <a:cubicBezTo>
                    <a:pt x="359" y="306"/>
                    <a:pt x="359" y="305"/>
                    <a:pt x="359" y="305"/>
                  </a:cubicBezTo>
                  <a:close/>
                  <a:moveTo>
                    <a:pt x="135" y="315"/>
                  </a:moveTo>
                  <a:cubicBezTo>
                    <a:pt x="136" y="316"/>
                    <a:pt x="136" y="315"/>
                    <a:pt x="137" y="315"/>
                  </a:cubicBezTo>
                  <a:cubicBezTo>
                    <a:pt x="137" y="314"/>
                    <a:pt x="136" y="313"/>
                    <a:pt x="135" y="314"/>
                  </a:cubicBezTo>
                  <a:cubicBezTo>
                    <a:pt x="136" y="314"/>
                    <a:pt x="134" y="314"/>
                    <a:pt x="135" y="315"/>
                  </a:cubicBezTo>
                  <a:close/>
                  <a:moveTo>
                    <a:pt x="311" y="314"/>
                  </a:moveTo>
                  <a:cubicBezTo>
                    <a:pt x="312" y="317"/>
                    <a:pt x="313" y="315"/>
                    <a:pt x="311" y="314"/>
                  </a:cubicBezTo>
                  <a:close/>
                  <a:moveTo>
                    <a:pt x="396" y="315"/>
                  </a:moveTo>
                  <a:cubicBezTo>
                    <a:pt x="396" y="315"/>
                    <a:pt x="397" y="315"/>
                    <a:pt x="396" y="316"/>
                  </a:cubicBezTo>
                  <a:cubicBezTo>
                    <a:pt x="397" y="316"/>
                    <a:pt x="397" y="317"/>
                    <a:pt x="398" y="317"/>
                  </a:cubicBezTo>
                  <a:cubicBezTo>
                    <a:pt x="398" y="315"/>
                    <a:pt x="398" y="313"/>
                    <a:pt x="396" y="315"/>
                  </a:cubicBezTo>
                  <a:close/>
                  <a:moveTo>
                    <a:pt x="401" y="316"/>
                  </a:moveTo>
                  <a:cubicBezTo>
                    <a:pt x="401" y="316"/>
                    <a:pt x="401" y="316"/>
                    <a:pt x="400" y="316"/>
                  </a:cubicBezTo>
                  <a:cubicBezTo>
                    <a:pt x="400" y="317"/>
                    <a:pt x="400" y="317"/>
                    <a:pt x="401" y="317"/>
                  </a:cubicBezTo>
                  <a:cubicBezTo>
                    <a:pt x="401" y="317"/>
                    <a:pt x="402" y="316"/>
                    <a:pt x="402" y="315"/>
                  </a:cubicBezTo>
                  <a:cubicBezTo>
                    <a:pt x="401" y="315"/>
                    <a:pt x="402" y="316"/>
                    <a:pt x="401" y="316"/>
                  </a:cubicBezTo>
                  <a:close/>
                  <a:moveTo>
                    <a:pt x="400" y="317"/>
                  </a:moveTo>
                  <a:cubicBezTo>
                    <a:pt x="399" y="318"/>
                    <a:pt x="399" y="318"/>
                    <a:pt x="398" y="317"/>
                  </a:cubicBezTo>
                  <a:cubicBezTo>
                    <a:pt x="398" y="318"/>
                    <a:pt x="397" y="319"/>
                    <a:pt x="398" y="319"/>
                  </a:cubicBezTo>
                  <a:cubicBezTo>
                    <a:pt x="398" y="318"/>
                    <a:pt x="398" y="320"/>
                    <a:pt x="399" y="319"/>
                  </a:cubicBezTo>
                  <a:cubicBezTo>
                    <a:pt x="399" y="319"/>
                    <a:pt x="399" y="318"/>
                    <a:pt x="400" y="319"/>
                  </a:cubicBezTo>
                  <a:cubicBezTo>
                    <a:pt x="400" y="318"/>
                    <a:pt x="400" y="317"/>
                    <a:pt x="400" y="317"/>
                  </a:cubicBezTo>
                  <a:close/>
                  <a:moveTo>
                    <a:pt x="399" y="320"/>
                  </a:moveTo>
                  <a:cubicBezTo>
                    <a:pt x="399" y="320"/>
                    <a:pt x="400" y="320"/>
                    <a:pt x="400" y="320"/>
                  </a:cubicBezTo>
                  <a:cubicBezTo>
                    <a:pt x="400" y="320"/>
                    <a:pt x="400" y="319"/>
                    <a:pt x="399" y="319"/>
                  </a:cubicBezTo>
                  <a:cubicBezTo>
                    <a:pt x="399" y="320"/>
                    <a:pt x="399" y="320"/>
                    <a:pt x="399" y="320"/>
                  </a:cubicBezTo>
                  <a:close/>
                  <a:moveTo>
                    <a:pt x="141" y="329"/>
                  </a:move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2" y="330"/>
                    <a:pt x="142" y="330"/>
                  </a:cubicBezTo>
                  <a:cubicBezTo>
                    <a:pt x="142" y="330"/>
                    <a:pt x="142" y="331"/>
                    <a:pt x="142" y="331"/>
                  </a:cubicBezTo>
                  <a:cubicBezTo>
                    <a:pt x="142" y="330"/>
                    <a:pt x="144" y="328"/>
                    <a:pt x="143" y="327"/>
                  </a:cubicBezTo>
                  <a:cubicBezTo>
                    <a:pt x="144" y="326"/>
                    <a:pt x="144" y="325"/>
                    <a:pt x="144" y="323"/>
                  </a:cubicBezTo>
                  <a:cubicBezTo>
                    <a:pt x="142" y="323"/>
                    <a:pt x="143" y="327"/>
                    <a:pt x="141" y="328"/>
                  </a:cubicBezTo>
                  <a:cubicBezTo>
                    <a:pt x="141" y="328"/>
                    <a:pt x="141" y="328"/>
                    <a:pt x="141" y="329"/>
                  </a:cubicBezTo>
                  <a:cubicBezTo>
                    <a:pt x="142" y="329"/>
                    <a:pt x="142" y="328"/>
                    <a:pt x="142" y="329"/>
                  </a:cubicBezTo>
                  <a:cubicBezTo>
                    <a:pt x="141" y="329"/>
                    <a:pt x="142" y="329"/>
                    <a:pt x="141" y="329"/>
                  </a:cubicBezTo>
                  <a:close/>
                  <a:moveTo>
                    <a:pt x="371" y="325"/>
                  </a:moveTo>
                  <a:cubicBezTo>
                    <a:pt x="371" y="327"/>
                    <a:pt x="372" y="327"/>
                    <a:pt x="372" y="327"/>
                  </a:cubicBezTo>
                  <a:cubicBezTo>
                    <a:pt x="372" y="327"/>
                    <a:pt x="372" y="328"/>
                    <a:pt x="372" y="328"/>
                  </a:cubicBezTo>
                  <a:cubicBezTo>
                    <a:pt x="372" y="329"/>
                    <a:pt x="372" y="329"/>
                    <a:pt x="373" y="329"/>
                  </a:cubicBezTo>
                  <a:cubicBezTo>
                    <a:pt x="373" y="329"/>
                    <a:pt x="373" y="329"/>
                    <a:pt x="373" y="329"/>
                  </a:cubicBezTo>
                  <a:cubicBezTo>
                    <a:pt x="373" y="327"/>
                    <a:pt x="373" y="325"/>
                    <a:pt x="372" y="325"/>
                  </a:cubicBezTo>
                  <a:cubicBezTo>
                    <a:pt x="372" y="325"/>
                    <a:pt x="373" y="325"/>
                    <a:pt x="373" y="325"/>
                  </a:cubicBezTo>
                  <a:cubicBezTo>
                    <a:pt x="372" y="325"/>
                    <a:pt x="372" y="325"/>
                    <a:pt x="372" y="325"/>
                  </a:cubicBezTo>
                  <a:cubicBezTo>
                    <a:pt x="372" y="325"/>
                    <a:pt x="372" y="326"/>
                    <a:pt x="372" y="326"/>
                  </a:cubicBezTo>
                  <a:cubicBezTo>
                    <a:pt x="372" y="326"/>
                    <a:pt x="372" y="327"/>
                    <a:pt x="372" y="327"/>
                  </a:cubicBezTo>
                  <a:cubicBezTo>
                    <a:pt x="372" y="326"/>
                    <a:pt x="371" y="326"/>
                    <a:pt x="371" y="325"/>
                  </a:cubicBezTo>
                  <a:close/>
                  <a:moveTo>
                    <a:pt x="132" y="334"/>
                  </a:moveTo>
                  <a:cubicBezTo>
                    <a:pt x="132" y="334"/>
                    <a:pt x="132" y="333"/>
                    <a:pt x="132" y="333"/>
                  </a:cubicBezTo>
                  <a:cubicBezTo>
                    <a:pt x="131" y="334"/>
                    <a:pt x="131" y="335"/>
                    <a:pt x="131" y="335"/>
                  </a:cubicBezTo>
                  <a:cubicBezTo>
                    <a:pt x="132" y="335"/>
                    <a:pt x="131" y="334"/>
                    <a:pt x="132" y="334"/>
                  </a:cubicBezTo>
                  <a:close/>
                  <a:moveTo>
                    <a:pt x="188" y="340"/>
                  </a:moveTo>
                  <a:cubicBezTo>
                    <a:pt x="189" y="338"/>
                    <a:pt x="190" y="337"/>
                    <a:pt x="189" y="335"/>
                  </a:cubicBezTo>
                  <a:cubicBezTo>
                    <a:pt x="189" y="336"/>
                    <a:pt x="188" y="339"/>
                    <a:pt x="188" y="340"/>
                  </a:cubicBezTo>
                  <a:close/>
                  <a:moveTo>
                    <a:pt x="128" y="338"/>
                  </a:moveTo>
                  <a:cubicBezTo>
                    <a:pt x="129" y="339"/>
                    <a:pt x="127" y="340"/>
                    <a:pt x="127" y="341"/>
                  </a:cubicBezTo>
                  <a:cubicBezTo>
                    <a:pt x="128" y="340"/>
                    <a:pt x="130" y="338"/>
                    <a:pt x="130" y="336"/>
                  </a:cubicBezTo>
                  <a:cubicBezTo>
                    <a:pt x="130" y="337"/>
                    <a:pt x="129" y="338"/>
                    <a:pt x="128" y="338"/>
                  </a:cubicBezTo>
                  <a:close/>
                  <a:moveTo>
                    <a:pt x="137" y="357"/>
                  </a:moveTo>
                  <a:cubicBezTo>
                    <a:pt x="139" y="355"/>
                    <a:pt x="139" y="351"/>
                    <a:pt x="142" y="349"/>
                  </a:cubicBezTo>
                  <a:cubicBezTo>
                    <a:pt x="141" y="346"/>
                    <a:pt x="145" y="342"/>
                    <a:pt x="146" y="339"/>
                  </a:cubicBezTo>
                  <a:cubicBezTo>
                    <a:pt x="142" y="345"/>
                    <a:pt x="139" y="351"/>
                    <a:pt x="137" y="357"/>
                  </a:cubicBezTo>
                  <a:close/>
                  <a:moveTo>
                    <a:pt x="188" y="343"/>
                  </a:moveTo>
                  <a:cubicBezTo>
                    <a:pt x="188" y="342"/>
                    <a:pt x="188" y="342"/>
                    <a:pt x="188" y="341"/>
                  </a:cubicBezTo>
                  <a:cubicBezTo>
                    <a:pt x="188" y="341"/>
                    <a:pt x="187" y="343"/>
                    <a:pt x="188" y="343"/>
                  </a:cubicBezTo>
                  <a:close/>
                  <a:moveTo>
                    <a:pt x="360" y="382"/>
                  </a:moveTo>
                  <a:cubicBezTo>
                    <a:pt x="360" y="381"/>
                    <a:pt x="361" y="380"/>
                    <a:pt x="361" y="379"/>
                  </a:cubicBezTo>
                  <a:cubicBezTo>
                    <a:pt x="361" y="379"/>
                    <a:pt x="360" y="380"/>
                    <a:pt x="360" y="379"/>
                  </a:cubicBezTo>
                  <a:cubicBezTo>
                    <a:pt x="362" y="376"/>
                    <a:pt x="364" y="374"/>
                    <a:pt x="366" y="371"/>
                  </a:cubicBezTo>
                  <a:cubicBezTo>
                    <a:pt x="365" y="371"/>
                    <a:pt x="366" y="371"/>
                    <a:pt x="366" y="371"/>
                  </a:cubicBezTo>
                  <a:cubicBezTo>
                    <a:pt x="366" y="369"/>
                    <a:pt x="366" y="368"/>
                    <a:pt x="366" y="367"/>
                  </a:cubicBezTo>
                  <a:cubicBezTo>
                    <a:pt x="366" y="365"/>
                    <a:pt x="364" y="363"/>
                    <a:pt x="363" y="360"/>
                  </a:cubicBezTo>
                  <a:cubicBezTo>
                    <a:pt x="365" y="358"/>
                    <a:pt x="367" y="358"/>
                    <a:pt x="369" y="356"/>
                  </a:cubicBezTo>
                  <a:cubicBezTo>
                    <a:pt x="368" y="354"/>
                    <a:pt x="372" y="352"/>
                    <a:pt x="372" y="351"/>
                  </a:cubicBezTo>
                  <a:cubicBezTo>
                    <a:pt x="370" y="351"/>
                    <a:pt x="370" y="353"/>
                    <a:pt x="369" y="354"/>
                  </a:cubicBezTo>
                  <a:cubicBezTo>
                    <a:pt x="369" y="353"/>
                    <a:pt x="369" y="352"/>
                    <a:pt x="368" y="352"/>
                  </a:cubicBezTo>
                  <a:cubicBezTo>
                    <a:pt x="368" y="353"/>
                    <a:pt x="366" y="355"/>
                    <a:pt x="367" y="356"/>
                  </a:cubicBezTo>
                  <a:cubicBezTo>
                    <a:pt x="364" y="357"/>
                    <a:pt x="362" y="361"/>
                    <a:pt x="357" y="358"/>
                  </a:cubicBezTo>
                  <a:cubicBezTo>
                    <a:pt x="357" y="357"/>
                    <a:pt x="358" y="357"/>
                    <a:pt x="358" y="356"/>
                  </a:cubicBezTo>
                  <a:cubicBezTo>
                    <a:pt x="356" y="351"/>
                    <a:pt x="361" y="345"/>
                    <a:pt x="359" y="341"/>
                  </a:cubicBezTo>
                  <a:cubicBezTo>
                    <a:pt x="357" y="346"/>
                    <a:pt x="358" y="351"/>
                    <a:pt x="356" y="355"/>
                  </a:cubicBezTo>
                  <a:cubicBezTo>
                    <a:pt x="358" y="358"/>
                    <a:pt x="355" y="360"/>
                    <a:pt x="352" y="360"/>
                  </a:cubicBezTo>
                  <a:cubicBezTo>
                    <a:pt x="351" y="361"/>
                    <a:pt x="348" y="364"/>
                    <a:pt x="349" y="366"/>
                  </a:cubicBezTo>
                  <a:cubicBezTo>
                    <a:pt x="349" y="365"/>
                    <a:pt x="348" y="365"/>
                    <a:pt x="348" y="365"/>
                  </a:cubicBezTo>
                  <a:cubicBezTo>
                    <a:pt x="348" y="366"/>
                    <a:pt x="347" y="368"/>
                    <a:pt x="348" y="370"/>
                  </a:cubicBezTo>
                  <a:cubicBezTo>
                    <a:pt x="348" y="370"/>
                    <a:pt x="349" y="369"/>
                    <a:pt x="349" y="370"/>
                  </a:cubicBezTo>
                  <a:cubicBezTo>
                    <a:pt x="347" y="370"/>
                    <a:pt x="349" y="374"/>
                    <a:pt x="347" y="373"/>
                  </a:cubicBezTo>
                  <a:cubicBezTo>
                    <a:pt x="348" y="373"/>
                    <a:pt x="348" y="374"/>
                    <a:pt x="348" y="374"/>
                  </a:cubicBezTo>
                  <a:cubicBezTo>
                    <a:pt x="349" y="375"/>
                    <a:pt x="348" y="375"/>
                    <a:pt x="348" y="374"/>
                  </a:cubicBezTo>
                  <a:cubicBezTo>
                    <a:pt x="349" y="375"/>
                    <a:pt x="348" y="377"/>
                    <a:pt x="349" y="376"/>
                  </a:cubicBezTo>
                  <a:cubicBezTo>
                    <a:pt x="348" y="376"/>
                    <a:pt x="350" y="378"/>
                    <a:pt x="349" y="378"/>
                  </a:cubicBezTo>
                  <a:cubicBezTo>
                    <a:pt x="347" y="378"/>
                    <a:pt x="348" y="375"/>
                    <a:pt x="347" y="377"/>
                  </a:cubicBezTo>
                  <a:cubicBezTo>
                    <a:pt x="347" y="376"/>
                    <a:pt x="346" y="376"/>
                    <a:pt x="346" y="375"/>
                  </a:cubicBezTo>
                  <a:cubicBezTo>
                    <a:pt x="346" y="375"/>
                    <a:pt x="346" y="375"/>
                    <a:pt x="346" y="376"/>
                  </a:cubicBezTo>
                  <a:cubicBezTo>
                    <a:pt x="346" y="375"/>
                    <a:pt x="345" y="375"/>
                    <a:pt x="345" y="374"/>
                  </a:cubicBezTo>
                  <a:cubicBezTo>
                    <a:pt x="345" y="374"/>
                    <a:pt x="346" y="375"/>
                    <a:pt x="346" y="374"/>
                  </a:cubicBezTo>
                  <a:cubicBezTo>
                    <a:pt x="346" y="374"/>
                    <a:pt x="348" y="373"/>
                    <a:pt x="346" y="373"/>
                  </a:cubicBezTo>
                  <a:cubicBezTo>
                    <a:pt x="346" y="375"/>
                    <a:pt x="346" y="373"/>
                    <a:pt x="344" y="374"/>
                  </a:cubicBezTo>
                  <a:cubicBezTo>
                    <a:pt x="344" y="374"/>
                    <a:pt x="345" y="373"/>
                    <a:pt x="344" y="373"/>
                  </a:cubicBezTo>
                  <a:cubicBezTo>
                    <a:pt x="344" y="374"/>
                    <a:pt x="343" y="373"/>
                    <a:pt x="342" y="373"/>
                  </a:cubicBezTo>
                  <a:cubicBezTo>
                    <a:pt x="342" y="374"/>
                    <a:pt x="341" y="374"/>
                    <a:pt x="341" y="375"/>
                  </a:cubicBezTo>
                  <a:cubicBezTo>
                    <a:pt x="344" y="377"/>
                    <a:pt x="343" y="378"/>
                    <a:pt x="345" y="379"/>
                  </a:cubicBezTo>
                  <a:cubicBezTo>
                    <a:pt x="345" y="383"/>
                    <a:pt x="340" y="385"/>
                    <a:pt x="343" y="388"/>
                  </a:cubicBezTo>
                  <a:cubicBezTo>
                    <a:pt x="344" y="388"/>
                    <a:pt x="344" y="388"/>
                    <a:pt x="344" y="388"/>
                  </a:cubicBezTo>
                  <a:cubicBezTo>
                    <a:pt x="344" y="389"/>
                    <a:pt x="343" y="389"/>
                    <a:pt x="344" y="390"/>
                  </a:cubicBezTo>
                  <a:cubicBezTo>
                    <a:pt x="344" y="390"/>
                    <a:pt x="345" y="390"/>
                    <a:pt x="345" y="389"/>
                  </a:cubicBezTo>
                  <a:cubicBezTo>
                    <a:pt x="345" y="390"/>
                    <a:pt x="345" y="390"/>
                    <a:pt x="345" y="390"/>
                  </a:cubicBezTo>
                  <a:cubicBezTo>
                    <a:pt x="346" y="390"/>
                    <a:pt x="347" y="391"/>
                    <a:pt x="348" y="391"/>
                  </a:cubicBezTo>
                  <a:cubicBezTo>
                    <a:pt x="347" y="392"/>
                    <a:pt x="347" y="391"/>
                    <a:pt x="346" y="391"/>
                  </a:cubicBezTo>
                  <a:cubicBezTo>
                    <a:pt x="346" y="392"/>
                    <a:pt x="346" y="392"/>
                    <a:pt x="346" y="393"/>
                  </a:cubicBezTo>
                  <a:cubicBezTo>
                    <a:pt x="346" y="392"/>
                    <a:pt x="347" y="392"/>
                    <a:pt x="348" y="392"/>
                  </a:cubicBezTo>
                  <a:cubicBezTo>
                    <a:pt x="348" y="392"/>
                    <a:pt x="347" y="393"/>
                    <a:pt x="348" y="393"/>
                  </a:cubicBezTo>
                  <a:cubicBezTo>
                    <a:pt x="348" y="392"/>
                    <a:pt x="348" y="392"/>
                    <a:pt x="349" y="392"/>
                  </a:cubicBezTo>
                  <a:cubicBezTo>
                    <a:pt x="349" y="393"/>
                    <a:pt x="350" y="393"/>
                    <a:pt x="351" y="393"/>
                  </a:cubicBezTo>
                  <a:cubicBezTo>
                    <a:pt x="351" y="393"/>
                    <a:pt x="352" y="394"/>
                    <a:pt x="352" y="394"/>
                  </a:cubicBezTo>
                  <a:cubicBezTo>
                    <a:pt x="352" y="394"/>
                    <a:pt x="352" y="393"/>
                    <a:pt x="352" y="393"/>
                  </a:cubicBezTo>
                  <a:cubicBezTo>
                    <a:pt x="353" y="393"/>
                    <a:pt x="355" y="392"/>
                    <a:pt x="356" y="391"/>
                  </a:cubicBezTo>
                  <a:cubicBezTo>
                    <a:pt x="356" y="392"/>
                    <a:pt x="358" y="392"/>
                    <a:pt x="358" y="393"/>
                  </a:cubicBezTo>
                  <a:cubicBezTo>
                    <a:pt x="359" y="391"/>
                    <a:pt x="358" y="390"/>
                    <a:pt x="360" y="388"/>
                  </a:cubicBezTo>
                  <a:cubicBezTo>
                    <a:pt x="359" y="387"/>
                    <a:pt x="361" y="386"/>
                    <a:pt x="360" y="385"/>
                  </a:cubicBezTo>
                  <a:cubicBezTo>
                    <a:pt x="359" y="385"/>
                    <a:pt x="359" y="386"/>
                    <a:pt x="358" y="386"/>
                  </a:cubicBezTo>
                  <a:cubicBezTo>
                    <a:pt x="357" y="384"/>
                    <a:pt x="359" y="382"/>
                    <a:pt x="358" y="381"/>
                  </a:cubicBezTo>
                  <a:cubicBezTo>
                    <a:pt x="359" y="381"/>
                    <a:pt x="359" y="381"/>
                    <a:pt x="360" y="382"/>
                  </a:cubicBezTo>
                  <a:close/>
                  <a:moveTo>
                    <a:pt x="357" y="385"/>
                  </a:moveTo>
                  <a:cubicBezTo>
                    <a:pt x="356" y="384"/>
                    <a:pt x="357" y="385"/>
                    <a:pt x="357" y="385"/>
                  </a:cubicBezTo>
                  <a:cubicBezTo>
                    <a:pt x="356" y="385"/>
                    <a:pt x="356" y="384"/>
                    <a:pt x="356" y="383"/>
                  </a:cubicBezTo>
                  <a:cubicBezTo>
                    <a:pt x="356" y="383"/>
                    <a:pt x="356" y="383"/>
                    <a:pt x="356" y="383"/>
                  </a:cubicBezTo>
                  <a:cubicBezTo>
                    <a:pt x="356" y="384"/>
                    <a:pt x="357" y="384"/>
                    <a:pt x="357" y="384"/>
                  </a:cubicBezTo>
                  <a:cubicBezTo>
                    <a:pt x="357" y="384"/>
                    <a:pt x="357" y="384"/>
                    <a:pt x="357" y="385"/>
                  </a:cubicBezTo>
                  <a:close/>
                  <a:moveTo>
                    <a:pt x="381" y="341"/>
                  </a:moveTo>
                  <a:cubicBezTo>
                    <a:pt x="381" y="342"/>
                    <a:pt x="379" y="342"/>
                    <a:pt x="380" y="342"/>
                  </a:cubicBezTo>
                  <a:cubicBezTo>
                    <a:pt x="380" y="342"/>
                    <a:pt x="381" y="341"/>
                    <a:pt x="381" y="341"/>
                  </a:cubicBezTo>
                  <a:close/>
                  <a:moveTo>
                    <a:pt x="127" y="342"/>
                  </a:moveTo>
                  <a:cubicBezTo>
                    <a:pt x="125" y="343"/>
                    <a:pt x="124" y="344"/>
                    <a:pt x="123" y="347"/>
                  </a:cubicBezTo>
                  <a:cubicBezTo>
                    <a:pt x="126" y="346"/>
                    <a:pt x="125" y="343"/>
                    <a:pt x="127" y="342"/>
                  </a:cubicBezTo>
                  <a:close/>
                  <a:moveTo>
                    <a:pt x="376" y="346"/>
                  </a:moveTo>
                  <a:cubicBezTo>
                    <a:pt x="375" y="347"/>
                    <a:pt x="374" y="348"/>
                    <a:pt x="374" y="349"/>
                  </a:cubicBezTo>
                  <a:cubicBezTo>
                    <a:pt x="375" y="348"/>
                    <a:pt x="376" y="347"/>
                    <a:pt x="376" y="346"/>
                  </a:cubicBezTo>
                  <a:close/>
                  <a:moveTo>
                    <a:pt x="345" y="373"/>
                  </a:moveTo>
                  <a:cubicBezTo>
                    <a:pt x="346" y="372"/>
                    <a:pt x="347" y="372"/>
                    <a:pt x="347" y="372"/>
                  </a:cubicBezTo>
                  <a:cubicBezTo>
                    <a:pt x="347" y="371"/>
                    <a:pt x="345" y="371"/>
                    <a:pt x="346" y="370"/>
                  </a:cubicBezTo>
                  <a:cubicBezTo>
                    <a:pt x="344" y="370"/>
                    <a:pt x="344" y="368"/>
                    <a:pt x="341" y="368"/>
                  </a:cubicBezTo>
                  <a:cubicBezTo>
                    <a:pt x="342" y="367"/>
                    <a:pt x="341" y="367"/>
                    <a:pt x="341" y="367"/>
                  </a:cubicBezTo>
                  <a:cubicBezTo>
                    <a:pt x="340" y="366"/>
                    <a:pt x="339" y="367"/>
                    <a:pt x="339" y="365"/>
                  </a:cubicBezTo>
                  <a:cubicBezTo>
                    <a:pt x="337" y="365"/>
                    <a:pt x="337" y="364"/>
                    <a:pt x="337" y="363"/>
                  </a:cubicBezTo>
                  <a:cubicBezTo>
                    <a:pt x="336" y="363"/>
                    <a:pt x="336" y="363"/>
                    <a:pt x="335" y="362"/>
                  </a:cubicBezTo>
                  <a:cubicBezTo>
                    <a:pt x="335" y="363"/>
                    <a:pt x="334" y="364"/>
                    <a:pt x="335" y="363"/>
                  </a:cubicBezTo>
                  <a:cubicBezTo>
                    <a:pt x="334" y="362"/>
                    <a:pt x="333" y="364"/>
                    <a:pt x="333" y="362"/>
                  </a:cubicBezTo>
                  <a:cubicBezTo>
                    <a:pt x="333" y="362"/>
                    <a:pt x="332" y="361"/>
                    <a:pt x="332" y="362"/>
                  </a:cubicBezTo>
                  <a:cubicBezTo>
                    <a:pt x="333" y="362"/>
                    <a:pt x="331" y="362"/>
                    <a:pt x="331" y="363"/>
                  </a:cubicBezTo>
                  <a:cubicBezTo>
                    <a:pt x="333" y="364"/>
                    <a:pt x="331" y="365"/>
                    <a:pt x="332" y="366"/>
                  </a:cubicBezTo>
                  <a:cubicBezTo>
                    <a:pt x="333" y="365"/>
                    <a:pt x="332" y="366"/>
                    <a:pt x="333" y="366"/>
                  </a:cubicBezTo>
                  <a:cubicBezTo>
                    <a:pt x="333" y="366"/>
                    <a:pt x="333" y="366"/>
                    <a:pt x="334" y="366"/>
                  </a:cubicBezTo>
                  <a:cubicBezTo>
                    <a:pt x="334" y="366"/>
                    <a:pt x="335" y="368"/>
                    <a:pt x="336" y="367"/>
                  </a:cubicBezTo>
                  <a:cubicBezTo>
                    <a:pt x="336" y="368"/>
                    <a:pt x="337" y="368"/>
                    <a:pt x="336" y="369"/>
                  </a:cubicBezTo>
                  <a:cubicBezTo>
                    <a:pt x="338" y="368"/>
                    <a:pt x="338" y="369"/>
                    <a:pt x="340" y="369"/>
                  </a:cubicBezTo>
                  <a:cubicBezTo>
                    <a:pt x="340" y="371"/>
                    <a:pt x="344" y="371"/>
                    <a:pt x="345" y="373"/>
                  </a:cubicBezTo>
                  <a:close/>
                  <a:moveTo>
                    <a:pt x="429" y="362"/>
                  </a:moveTo>
                  <a:cubicBezTo>
                    <a:pt x="428" y="362"/>
                    <a:pt x="429" y="362"/>
                    <a:pt x="429" y="362"/>
                  </a:cubicBezTo>
                  <a:cubicBezTo>
                    <a:pt x="428" y="362"/>
                    <a:pt x="427" y="362"/>
                    <a:pt x="427" y="362"/>
                  </a:cubicBezTo>
                  <a:cubicBezTo>
                    <a:pt x="427" y="363"/>
                    <a:pt x="429" y="363"/>
                    <a:pt x="429" y="362"/>
                  </a:cubicBezTo>
                  <a:close/>
                  <a:moveTo>
                    <a:pt x="430" y="364"/>
                  </a:moveTo>
                  <a:cubicBezTo>
                    <a:pt x="430" y="364"/>
                    <a:pt x="430" y="363"/>
                    <a:pt x="430" y="363"/>
                  </a:cubicBezTo>
                  <a:cubicBezTo>
                    <a:pt x="430" y="364"/>
                    <a:pt x="429" y="363"/>
                    <a:pt x="429" y="363"/>
                  </a:cubicBezTo>
                  <a:cubicBezTo>
                    <a:pt x="429" y="364"/>
                    <a:pt x="429" y="363"/>
                    <a:pt x="429" y="364"/>
                  </a:cubicBezTo>
                  <a:cubicBezTo>
                    <a:pt x="430" y="364"/>
                    <a:pt x="430" y="365"/>
                    <a:pt x="430" y="364"/>
                  </a:cubicBezTo>
                  <a:cubicBezTo>
                    <a:pt x="430" y="364"/>
                    <a:pt x="430" y="364"/>
                    <a:pt x="430" y="364"/>
                  </a:cubicBezTo>
                  <a:close/>
                  <a:moveTo>
                    <a:pt x="132" y="366"/>
                  </a:moveTo>
                  <a:cubicBezTo>
                    <a:pt x="133" y="366"/>
                    <a:pt x="134" y="364"/>
                    <a:pt x="133" y="363"/>
                  </a:cubicBezTo>
                  <a:cubicBezTo>
                    <a:pt x="133" y="364"/>
                    <a:pt x="132" y="365"/>
                    <a:pt x="132" y="366"/>
                  </a:cubicBezTo>
                  <a:close/>
                  <a:moveTo>
                    <a:pt x="376" y="374"/>
                  </a:moveTo>
                  <a:cubicBezTo>
                    <a:pt x="377" y="373"/>
                    <a:pt x="376" y="372"/>
                    <a:pt x="376" y="371"/>
                  </a:cubicBezTo>
                  <a:cubicBezTo>
                    <a:pt x="375" y="372"/>
                    <a:pt x="375" y="374"/>
                    <a:pt x="376" y="374"/>
                  </a:cubicBezTo>
                  <a:cubicBezTo>
                    <a:pt x="376" y="374"/>
                    <a:pt x="376" y="374"/>
                    <a:pt x="376" y="374"/>
                  </a:cubicBezTo>
                  <a:close/>
                  <a:moveTo>
                    <a:pt x="366" y="398"/>
                  </a:moveTo>
                  <a:cubicBezTo>
                    <a:pt x="366" y="398"/>
                    <a:pt x="366" y="397"/>
                    <a:pt x="367" y="397"/>
                  </a:cubicBezTo>
                  <a:cubicBezTo>
                    <a:pt x="367" y="399"/>
                    <a:pt x="369" y="398"/>
                    <a:pt x="370" y="399"/>
                  </a:cubicBezTo>
                  <a:cubicBezTo>
                    <a:pt x="370" y="398"/>
                    <a:pt x="370" y="398"/>
                    <a:pt x="371" y="398"/>
                  </a:cubicBezTo>
                  <a:cubicBezTo>
                    <a:pt x="371" y="398"/>
                    <a:pt x="371" y="399"/>
                    <a:pt x="371" y="398"/>
                  </a:cubicBezTo>
                  <a:cubicBezTo>
                    <a:pt x="371" y="398"/>
                    <a:pt x="372" y="398"/>
                    <a:pt x="372" y="398"/>
                  </a:cubicBezTo>
                  <a:cubicBezTo>
                    <a:pt x="372" y="397"/>
                    <a:pt x="376" y="398"/>
                    <a:pt x="375" y="397"/>
                  </a:cubicBezTo>
                  <a:cubicBezTo>
                    <a:pt x="375" y="397"/>
                    <a:pt x="375" y="397"/>
                    <a:pt x="375" y="397"/>
                  </a:cubicBezTo>
                  <a:cubicBezTo>
                    <a:pt x="374" y="397"/>
                    <a:pt x="373" y="397"/>
                    <a:pt x="373" y="396"/>
                  </a:cubicBezTo>
                  <a:cubicBezTo>
                    <a:pt x="374" y="396"/>
                    <a:pt x="375" y="396"/>
                    <a:pt x="375" y="396"/>
                  </a:cubicBezTo>
                  <a:cubicBezTo>
                    <a:pt x="375" y="396"/>
                    <a:pt x="375" y="396"/>
                    <a:pt x="375" y="395"/>
                  </a:cubicBezTo>
                  <a:cubicBezTo>
                    <a:pt x="374" y="395"/>
                    <a:pt x="374" y="395"/>
                    <a:pt x="374" y="396"/>
                  </a:cubicBezTo>
                  <a:cubicBezTo>
                    <a:pt x="373" y="395"/>
                    <a:pt x="373" y="394"/>
                    <a:pt x="372" y="395"/>
                  </a:cubicBezTo>
                  <a:cubicBezTo>
                    <a:pt x="372" y="394"/>
                    <a:pt x="372" y="392"/>
                    <a:pt x="373" y="391"/>
                  </a:cubicBezTo>
                  <a:cubicBezTo>
                    <a:pt x="373" y="391"/>
                    <a:pt x="372" y="391"/>
                    <a:pt x="372" y="390"/>
                  </a:cubicBezTo>
                  <a:cubicBezTo>
                    <a:pt x="372" y="391"/>
                    <a:pt x="373" y="390"/>
                    <a:pt x="373" y="390"/>
                  </a:cubicBezTo>
                  <a:cubicBezTo>
                    <a:pt x="373" y="391"/>
                    <a:pt x="373" y="391"/>
                    <a:pt x="373" y="391"/>
                  </a:cubicBezTo>
                  <a:cubicBezTo>
                    <a:pt x="374" y="390"/>
                    <a:pt x="373" y="390"/>
                    <a:pt x="373" y="389"/>
                  </a:cubicBezTo>
                  <a:cubicBezTo>
                    <a:pt x="372" y="389"/>
                    <a:pt x="373" y="390"/>
                    <a:pt x="372" y="390"/>
                  </a:cubicBezTo>
                  <a:cubicBezTo>
                    <a:pt x="372" y="389"/>
                    <a:pt x="371" y="388"/>
                    <a:pt x="372" y="388"/>
                  </a:cubicBezTo>
                  <a:cubicBezTo>
                    <a:pt x="372" y="388"/>
                    <a:pt x="372" y="387"/>
                    <a:pt x="372" y="387"/>
                  </a:cubicBezTo>
                  <a:cubicBezTo>
                    <a:pt x="371" y="387"/>
                    <a:pt x="371" y="388"/>
                    <a:pt x="370" y="388"/>
                  </a:cubicBezTo>
                  <a:cubicBezTo>
                    <a:pt x="371" y="387"/>
                    <a:pt x="369" y="387"/>
                    <a:pt x="370" y="386"/>
                  </a:cubicBezTo>
                  <a:cubicBezTo>
                    <a:pt x="370" y="386"/>
                    <a:pt x="370" y="387"/>
                    <a:pt x="371" y="386"/>
                  </a:cubicBezTo>
                  <a:cubicBezTo>
                    <a:pt x="371" y="385"/>
                    <a:pt x="371" y="385"/>
                    <a:pt x="371" y="385"/>
                  </a:cubicBezTo>
                  <a:cubicBezTo>
                    <a:pt x="371" y="385"/>
                    <a:pt x="370" y="385"/>
                    <a:pt x="370" y="385"/>
                  </a:cubicBezTo>
                  <a:cubicBezTo>
                    <a:pt x="371" y="385"/>
                    <a:pt x="371" y="385"/>
                    <a:pt x="370" y="384"/>
                  </a:cubicBezTo>
                  <a:cubicBezTo>
                    <a:pt x="371" y="384"/>
                    <a:pt x="372" y="385"/>
                    <a:pt x="372" y="384"/>
                  </a:cubicBezTo>
                  <a:cubicBezTo>
                    <a:pt x="370" y="384"/>
                    <a:pt x="370" y="383"/>
                    <a:pt x="369" y="384"/>
                  </a:cubicBezTo>
                  <a:cubicBezTo>
                    <a:pt x="368" y="384"/>
                    <a:pt x="369" y="381"/>
                    <a:pt x="368" y="382"/>
                  </a:cubicBezTo>
                  <a:cubicBezTo>
                    <a:pt x="368" y="382"/>
                    <a:pt x="369" y="382"/>
                    <a:pt x="368" y="382"/>
                  </a:cubicBezTo>
                  <a:cubicBezTo>
                    <a:pt x="364" y="383"/>
                    <a:pt x="365" y="384"/>
                    <a:pt x="362" y="384"/>
                  </a:cubicBezTo>
                  <a:cubicBezTo>
                    <a:pt x="363" y="384"/>
                    <a:pt x="363" y="385"/>
                    <a:pt x="363" y="385"/>
                  </a:cubicBezTo>
                  <a:cubicBezTo>
                    <a:pt x="363" y="385"/>
                    <a:pt x="363" y="387"/>
                    <a:pt x="362" y="386"/>
                  </a:cubicBezTo>
                  <a:cubicBezTo>
                    <a:pt x="362" y="386"/>
                    <a:pt x="363" y="385"/>
                    <a:pt x="362" y="386"/>
                  </a:cubicBezTo>
                  <a:cubicBezTo>
                    <a:pt x="361" y="387"/>
                    <a:pt x="362" y="387"/>
                    <a:pt x="362" y="388"/>
                  </a:cubicBezTo>
                  <a:cubicBezTo>
                    <a:pt x="362" y="388"/>
                    <a:pt x="361" y="389"/>
                    <a:pt x="361" y="389"/>
                  </a:cubicBezTo>
                  <a:cubicBezTo>
                    <a:pt x="363" y="389"/>
                    <a:pt x="361" y="392"/>
                    <a:pt x="362" y="393"/>
                  </a:cubicBezTo>
                  <a:cubicBezTo>
                    <a:pt x="363" y="392"/>
                    <a:pt x="362" y="391"/>
                    <a:pt x="363" y="391"/>
                  </a:cubicBezTo>
                  <a:cubicBezTo>
                    <a:pt x="363" y="391"/>
                    <a:pt x="363" y="391"/>
                    <a:pt x="363" y="391"/>
                  </a:cubicBezTo>
                  <a:cubicBezTo>
                    <a:pt x="362" y="392"/>
                    <a:pt x="363" y="392"/>
                    <a:pt x="363" y="393"/>
                  </a:cubicBezTo>
                  <a:cubicBezTo>
                    <a:pt x="364" y="393"/>
                    <a:pt x="363" y="394"/>
                    <a:pt x="364" y="395"/>
                  </a:cubicBezTo>
                  <a:cubicBezTo>
                    <a:pt x="363" y="394"/>
                    <a:pt x="363" y="396"/>
                    <a:pt x="363" y="396"/>
                  </a:cubicBezTo>
                  <a:cubicBezTo>
                    <a:pt x="363" y="395"/>
                    <a:pt x="365" y="396"/>
                    <a:pt x="365" y="396"/>
                  </a:cubicBezTo>
                  <a:cubicBezTo>
                    <a:pt x="364" y="395"/>
                    <a:pt x="365" y="394"/>
                    <a:pt x="365" y="393"/>
                  </a:cubicBezTo>
                  <a:cubicBezTo>
                    <a:pt x="365" y="394"/>
                    <a:pt x="365" y="394"/>
                    <a:pt x="365" y="394"/>
                  </a:cubicBezTo>
                  <a:cubicBezTo>
                    <a:pt x="365" y="393"/>
                    <a:pt x="366" y="394"/>
                    <a:pt x="367" y="393"/>
                  </a:cubicBezTo>
                  <a:cubicBezTo>
                    <a:pt x="367" y="394"/>
                    <a:pt x="367" y="395"/>
                    <a:pt x="367" y="395"/>
                  </a:cubicBezTo>
                  <a:cubicBezTo>
                    <a:pt x="367" y="395"/>
                    <a:pt x="366" y="395"/>
                    <a:pt x="366" y="394"/>
                  </a:cubicBezTo>
                  <a:cubicBezTo>
                    <a:pt x="365" y="394"/>
                    <a:pt x="365" y="394"/>
                    <a:pt x="365" y="394"/>
                  </a:cubicBezTo>
                  <a:cubicBezTo>
                    <a:pt x="365" y="395"/>
                    <a:pt x="365" y="396"/>
                    <a:pt x="365" y="397"/>
                  </a:cubicBezTo>
                  <a:cubicBezTo>
                    <a:pt x="365" y="397"/>
                    <a:pt x="365" y="397"/>
                    <a:pt x="366" y="398"/>
                  </a:cubicBezTo>
                  <a:close/>
                  <a:moveTo>
                    <a:pt x="370" y="393"/>
                  </a:moveTo>
                  <a:cubicBezTo>
                    <a:pt x="371" y="392"/>
                    <a:pt x="370" y="392"/>
                    <a:pt x="370" y="391"/>
                  </a:cubicBezTo>
                  <a:cubicBezTo>
                    <a:pt x="371" y="391"/>
                    <a:pt x="371" y="393"/>
                    <a:pt x="371" y="392"/>
                  </a:cubicBezTo>
                  <a:cubicBezTo>
                    <a:pt x="372" y="392"/>
                    <a:pt x="371" y="392"/>
                    <a:pt x="372" y="393"/>
                  </a:cubicBezTo>
                  <a:cubicBezTo>
                    <a:pt x="371" y="392"/>
                    <a:pt x="370" y="393"/>
                    <a:pt x="370" y="394"/>
                  </a:cubicBezTo>
                  <a:cubicBezTo>
                    <a:pt x="369" y="394"/>
                    <a:pt x="370" y="393"/>
                    <a:pt x="369" y="393"/>
                  </a:cubicBezTo>
                  <a:cubicBezTo>
                    <a:pt x="369" y="393"/>
                    <a:pt x="369" y="393"/>
                    <a:pt x="369" y="392"/>
                  </a:cubicBezTo>
                  <a:cubicBezTo>
                    <a:pt x="370" y="392"/>
                    <a:pt x="370" y="393"/>
                    <a:pt x="370" y="393"/>
                  </a:cubicBezTo>
                  <a:close/>
                  <a:moveTo>
                    <a:pt x="369" y="388"/>
                  </a:moveTo>
                  <a:cubicBezTo>
                    <a:pt x="369" y="390"/>
                    <a:pt x="367" y="388"/>
                    <a:pt x="369" y="388"/>
                  </a:cubicBezTo>
                  <a:close/>
                  <a:moveTo>
                    <a:pt x="368" y="385"/>
                  </a:moveTo>
                  <a:cubicBezTo>
                    <a:pt x="368" y="385"/>
                    <a:pt x="368" y="386"/>
                    <a:pt x="369" y="385"/>
                  </a:cubicBezTo>
                  <a:cubicBezTo>
                    <a:pt x="369" y="386"/>
                    <a:pt x="369" y="386"/>
                    <a:pt x="369" y="386"/>
                  </a:cubicBezTo>
                  <a:cubicBezTo>
                    <a:pt x="368" y="386"/>
                    <a:pt x="368" y="387"/>
                    <a:pt x="368" y="387"/>
                  </a:cubicBezTo>
                  <a:cubicBezTo>
                    <a:pt x="368" y="386"/>
                    <a:pt x="368" y="386"/>
                    <a:pt x="368" y="385"/>
                  </a:cubicBezTo>
                  <a:close/>
                  <a:moveTo>
                    <a:pt x="369" y="395"/>
                  </a:moveTo>
                  <a:cubicBezTo>
                    <a:pt x="368" y="394"/>
                    <a:pt x="370" y="395"/>
                    <a:pt x="371" y="394"/>
                  </a:cubicBezTo>
                  <a:cubicBezTo>
                    <a:pt x="371" y="395"/>
                    <a:pt x="371" y="395"/>
                    <a:pt x="371" y="396"/>
                  </a:cubicBezTo>
                  <a:cubicBezTo>
                    <a:pt x="372" y="396"/>
                    <a:pt x="372" y="395"/>
                    <a:pt x="372" y="395"/>
                  </a:cubicBezTo>
                  <a:cubicBezTo>
                    <a:pt x="373" y="395"/>
                    <a:pt x="372" y="396"/>
                    <a:pt x="373" y="396"/>
                  </a:cubicBezTo>
                  <a:cubicBezTo>
                    <a:pt x="372" y="398"/>
                    <a:pt x="371" y="395"/>
                    <a:pt x="369" y="396"/>
                  </a:cubicBezTo>
                  <a:cubicBezTo>
                    <a:pt x="369" y="396"/>
                    <a:pt x="370" y="396"/>
                    <a:pt x="370" y="395"/>
                  </a:cubicBezTo>
                  <a:cubicBezTo>
                    <a:pt x="369" y="396"/>
                    <a:pt x="368" y="396"/>
                    <a:pt x="367" y="395"/>
                  </a:cubicBezTo>
                  <a:cubicBezTo>
                    <a:pt x="368" y="394"/>
                    <a:pt x="368" y="395"/>
                    <a:pt x="369" y="395"/>
                  </a:cubicBezTo>
                  <a:close/>
                  <a:moveTo>
                    <a:pt x="365" y="393"/>
                  </a:moveTo>
                  <a:cubicBezTo>
                    <a:pt x="365" y="393"/>
                    <a:pt x="364" y="393"/>
                    <a:pt x="364" y="393"/>
                  </a:cubicBezTo>
                  <a:cubicBezTo>
                    <a:pt x="363" y="393"/>
                    <a:pt x="365" y="392"/>
                    <a:pt x="364" y="391"/>
                  </a:cubicBezTo>
                  <a:cubicBezTo>
                    <a:pt x="364" y="392"/>
                    <a:pt x="364" y="392"/>
                    <a:pt x="364" y="392"/>
                  </a:cubicBezTo>
                  <a:cubicBezTo>
                    <a:pt x="363" y="392"/>
                    <a:pt x="364" y="390"/>
                    <a:pt x="365" y="390"/>
                  </a:cubicBezTo>
                  <a:cubicBezTo>
                    <a:pt x="364" y="389"/>
                    <a:pt x="363" y="390"/>
                    <a:pt x="363" y="390"/>
                  </a:cubicBezTo>
                  <a:cubicBezTo>
                    <a:pt x="363" y="388"/>
                    <a:pt x="363" y="388"/>
                    <a:pt x="363" y="386"/>
                  </a:cubicBezTo>
                  <a:cubicBezTo>
                    <a:pt x="364" y="386"/>
                    <a:pt x="364" y="387"/>
                    <a:pt x="364" y="388"/>
                  </a:cubicBezTo>
                  <a:cubicBezTo>
                    <a:pt x="365" y="388"/>
                    <a:pt x="366" y="388"/>
                    <a:pt x="366" y="387"/>
                  </a:cubicBezTo>
                  <a:cubicBezTo>
                    <a:pt x="367" y="387"/>
                    <a:pt x="365" y="388"/>
                    <a:pt x="366" y="388"/>
                  </a:cubicBezTo>
                  <a:cubicBezTo>
                    <a:pt x="365" y="389"/>
                    <a:pt x="365" y="390"/>
                    <a:pt x="365" y="393"/>
                  </a:cubicBezTo>
                  <a:close/>
                  <a:moveTo>
                    <a:pt x="367" y="391"/>
                  </a:moveTo>
                  <a:cubicBezTo>
                    <a:pt x="367" y="390"/>
                    <a:pt x="366" y="391"/>
                    <a:pt x="366" y="390"/>
                  </a:cubicBezTo>
                  <a:cubicBezTo>
                    <a:pt x="367" y="390"/>
                    <a:pt x="367" y="390"/>
                    <a:pt x="367" y="390"/>
                  </a:cubicBezTo>
                  <a:cubicBezTo>
                    <a:pt x="366" y="391"/>
                    <a:pt x="367" y="390"/>
                    <a:pt x="367" y="391"/>
                  </a:cubicBezTo>
                  <a:close/>
                  <a:moveTo>
                    <a:pt x="413" y="393"/>
                  </a:moveTo>
                  <a:cubicBezTo>
                    <a:pt x="414" y="391"/>
                    <a:pt x="414" y="393"/>
                    <a:pt x="415" y="393"/>
                  </a:cubicBezTo>
                  <a:cubicBezTo>
                    <a:pt x="417" y="392"/>
                    <a:pt x="415" y="390"/>
                    <a:pt x="414" y="389"/>
                  </a:cubicBezTo>
                  <a:cubicBezTo>
                    <a:pt x="411" y="389"/>
                    <a:pt x="412" y="392"/>
                    <a:pt x="413" y="393"/>
                  </a:cubicBezTo>
                  <a:close/>
                  <a:moveTo>
                    <a:pt x="414" y="392"/>
                  </a:moveTo>
                  <a:cubicBezTo>
                    <a:pt x="414" y="392"/>
                    <a:pt x="414" y="392"/>
                    <a:pt x="414" y="392"/>
                  </a:cubicBezTo>
                  <a:cubicBezTo>
                    <a:pt x="414" y="391"/>
                    <a:pt x="414" y="392"/>
                    <a:pt x="414" y="392"/>
                  </a:cubicBezTo>
                  <a:cubicBezTo>
                    <a:pt x="415" y="391"/>
                    <a:pt x="413" y="391"/>
                    <a:pt x="414" y="390"/>
                  </a:cubicBezTo>
                  <a:cubicBezTo>
                    <a:pt x="415" y="390"/>
                    <a:pt x="417" y="392"/>
                    <a:pt x="414" y="392"/>
                  </a:cubicBezTo>
                  <a:close/>
                  <a:moveTo>
                    <a:pt x="446" y="390"/>
                  </a:moveTo>
                  <a:cubicBezTo>
                    <a:pt x="446" y="391"/>
                    <a:pt x="447" y="391"/>
                    <a:pt x="448" y="391"/>
                  </a:cubicBezTo>
                  <a:cubicBezTo>
                    <a:pt x="447" y="391"/>
                    <a:pt x="447" y="390"/>
                    <a:pt x="446" y="390"/>
                  </a:cubicBezTo>
                  <a:close/>
                  <a:moveTo>
                    <a:pt x="382" y="415"/>
                  </a:moveTo>
                  <a:cubicBezTo>
                    <a:pt x="383" y="416"/>
                    <a:pt x="384" y="417"/>
                    <a:pt x="385" y="416"/>
                  </a:cubicBezTo>
                  <a:cubicBezTo>
                    <a:pt x="384" y="415"/>
                    <a:pt x="385" y="413"/>
                    <a:pt x="383" y="412"/>
                  </a:cubicBezTo>
                  <a:cubicBezTo>
                    <a:pt x="383" y="412"/>
                    <a:pt x="383" y="413"/>
                    <a:pt x="383" y="413"/>
                  </a:cubicBezTo>
                  <a:cubicBezTo>
                    <a:pt x="383" y="412"/>
                    <a:pt x="382" y="412"/>
                    <a:pt x="382" y="412"/>
                  </a:cubicBezTo>
                  <a:cubicBezTo>
                    <a:pt x="384" y="412"/>
                    <a:pt x="382" y="410"/>
                    <a:pt x="383" y="411"/>
                  </a:cubicBezTo>
                  <a:cubicBezTo>
                    <a:pt x="383" y="410"/>
                    <a:pt x="383" y="410"/>
                    <a:pt x="383" y="410"/>
                  </a:cubicBezTo>
                  <a:cubicBezTo>
                    <a:pt x="383" y="410"/>
                    <a:pt x="382" y="410"/>
                    <a:pt x="382" y="410"/>
                  </a:cubicBezTo>
                  <a:cubicBezTo>
                    <a:pt x="381" y="410"/>
                    <a:pt x="382" y="410"/>
                    <a:pt x="381" y="411"/>
                  </a:cubicBezTo>
                  <a:cubicBezTo>
                    <a:pt x="381" y="410"/>
                    <a:pt x="380" y="410"/>
                    <a:pt x="380" y="409"/>
                  </a:cubicBezTo>
                  <a:cubicBezTo>
                    <a:pt x="381" y="410"/>
                    <a:pt x="381" y="409"/>
                    <a:pt x="381" y="409"/>
                  </a:cubicBezTo>
                  <a:cubicBezTo>
                    <a:pt x="381" y="409"/>
                    <a:pt x="381" y="409"/>
                    <a:pt x="382" y="409"/>
                  </a:cubicBezTo>
                  <a:cubicBezTo>
                    <a:pt x="381" y="409"/>
                    <a:pt x="382" y="409"/>
                    <a:pt x="382" y="408"/>
                  </a:cubicBezTo>
                  <a:cubicBezTo>
                    <a:pt x="381" y="408"/>
                    <a:pt x="383" y="408"/>
                    <a:pt x="383" y="407"/>
                  </a:cubicBezTo>
                  <a:cubicBezTo>
                    <a:pt x="382" y="406"/>
                    <a:pt x="382" y="405"/>
                    <a:pt x="381" y="404"/>
                  </a:cubicBezTo>
                  <a:cubicBezTo>
                    <a:pt x="381" y="405"/>
                    <a:pt x="381" y="405"/>
                    <a:pt x="381" y="405"/>
                  </a:cubicBezTo>
                  <a:cubicBezTo>
                    <a:pt x="381" y="404"/>
                    <a:pt x="379" y="404"/>
                    <a:pt x="378" y="403"/>
                  </a:cubicBezTo>
                  <a:cubicBezTo>
                    <a:pt x="380" y="403"/>
                    <a:pt x="379" y="401"/>
                    <a:pt x="379" y="400"/>
                  </a:cubicBezTo>
                  <a:cubicBezTo>
                    <a:pt x="378" y="400"/>
                    <a:pt x="378" y="402"/>
                    <a:pt x="377" y="402"/>
                  </a:cubicBezTo>
                  <a:cubicBezTo>
                    <a:pt x="376" y="401"/>
                    <a:pt x="375" y="400"/>
                    <a:pt x="375" y="399"/>
                  </a:cubicBezTo>
                  <a:cubicBezTo>
                    <a:pt x="374" y="400"/>
                    <a:pt x="372" y="398"/>
                    <a:pt x="372" y="400"/>
                  </a:cubicBezTo>
                  <a:cubicBezTo>
                    <a:pt x="373" y="400"/>
                    <a:pt x="372" y="401"/>
                    <a:pt x="372" y="401"/>
                  </a:cubicBezTo>
                  <a:cubicBezTo>
                    <a:pt x="372" y="402"/>
                    <a:pt x="373" y="401"/>
                    <a:pt x="373" y="401"/>
                  </a:cubicBezTo>
                  <a:cubicBezTo>
                    <a:pt x="373" y="404"/>
                    <a:pt x="371" y="399"/>
                    <a:pt x="369" y="400"/>
                  </a:cubicBezTo>
                  <a:cubicBezTo>
                    <a:pt x="370" y="400"/>
                    <a:pt x="369" y="400"/>
                    <a:pt x="370" y="402"/>
                  </a:cubicBezTo>
                  <a:cubicBezTo>
                    <a:pt x="369" y="402"/>
                    <a:pt x="369" y="403"/>
                    <a:pt x="368" y="402"/>
                  </a:cubicBezTo>
                  <a:cubicBezTo>
                    <a:pt x="367" y="404"/>
                    <a:pt x="367" y="403"/>
                    <a:pt x="365" y="405"/>
                  </a:cubicBezTo>
                  <a:cubicBezTo>
                    <a:pt x="365" y="406"/>
                    <a:pt x="365" y="406"/>
                    <a:pt x="365" y="408"/>
                  </a:cubicBezTo>
                  <a:cubicBezTo>
                    <a:pt x="366" y="408"/>
                    <a:pt x="366" y="408"/>
                    <a:pt x="366" y="408"/>
                  </a:cubicBezTo>
                  <a:cubicBezTo>
                    <a:pt x="365" y="409"/>
                    <a:pt x="368" y="411"/>
                    <a:pt x="368" y="411"/>
                  </a:cubicBezTo>
                  <a:cubicBezTo>
                    <a:pt x="368" y="412"/>
                    <a:pt x="367" y="413"/>
                    <a:pt x="368" y="413"/>
                  </a:cubicBezTo>
                  <a:cubicBezTo>
                    <a:pt x="368" y="413"/>
                    <a:pt x="368" y="413"/>
                    <a:pt x="369" y="413"/>
                  </a:cubicBezTo>
                  <a:cubicBezTo>
                    <a:pt x="369" y="412"/>
                    <a:pt x="369" y="412"/>
                    <a:pt x="369" y="412"/>
                  </a:cubicBezTo>
                  <a:cubicBezTo>
                    <a:pt x="370" y="412"/>
                    <a:pt x="370" y="413"/>
                    <a:pt x="370" y="413"/>
                  </a:cubicBezTo>
                  <a:cubicBezTo>
                    <a:pt x="370" y="413"/>
                    <a:pt x="371" y="413"/>
                    <a:pt x="371" y="413"/>
                  </a:cubicBezTo>
                  <a:cubicBezTo>
                    <a:pt x="371" y="412"/>
                    <a:pt x="370" y="411"/>
                    <a:pt x="371" y="411"/>
                  </a:cubicBezTo>
                  <a:cubicBezTo>
                    <a:pt x="371" y="412"/>
                    <a:pt x="372" y="413"/>
                    <a:pt x="372" y="414"/>
                  </a:cubicBezTo>
                  <a:cubicBezTo>
                    <a:pt x="372" y="414"/>
                    <a:pt x="373" y="413"/>
                    <a:pt x="373" y="414"/>
                  </a:cubicBezTo>
                  <a:cubicBezTo>
                    <a:pt x="372" y="415"/>
                    <a:pt x="371" y="417"/>
                    <a:pt x="372" y="418"/>
                  </a:cubicBezTo>
                  <a:cubicBezTo>
                    <a:pt x="373" y="418"/>
                    <a:pt x="372" y="417"/>
                    <a:pt x="372" y="417"/>
                  </a:cubicBezTo>
                  <a:cubicBezTo>
                    <a:pt x="373" y="417"/>
                    <a:pt x="373" y="417"/>
                    <a:pt x="373" y="417"/>
                  </a:cubicBezTo>
                  <a:cubicBezTo>
                    <a:pt x="374" y="418"/>
                    <a:pt x="372" y="418"/>
                    <a:pt x="371" y="419"/>
                  </a:cubicBezTo>
                  <a:cubicBezTo>
                    <a:pt x="372" y="419"/>
                    <a:pt x="372" y="420"/>
                    <a:pt x="371" y="420"/>
                  </a:cubicBezTo>
                  <a:cubicBezTo>
                    <a:pt x="371" y="421"/>
                    <a:pt x="372" y="420"/>
                    <a:pt x="372" y="421"/>
                  </a:cubicBezTo>
                  <a:cubicBezTo>
                    <a:pt x="371" y="421"/>
                    <a:pt x="372" y="422"/>
                    <a:pt x="373" y="423"/>
                  </a:cubicBezTo>
                  <a:cubicBezTo>
                    <a:pt x="373" y="422"/>
                    <a:pt x="372" y="422"/>
                    <a:pt x="372" y="420"/>
                  </a:cubicBezTo>
                  <a:cubicBezTo>
                    <a:pt x="374" y="420"/>
                    <a:pt x="374" y="420"/>
                    <a:pt x="375" y="419"/>
                  </a:cubicBezTo>
                  <a:cubicBezTo>
                    <a:pt x="375" y="420"/>
                    <a:pt x="374" y="420"/>
                    <a:pt x="375" y="421"/>
                  </a:cubicBezTo>
                  <a:cubicBezTo>
                    <a:pt x="374" y="420"/>
                    <a:pt x="374" y="421"/>
                    <a:pt x="373" y="421"/>
                  </a:cubicBezTo>
                  <a:cubicBezTo>
                    <a:pt x="373" y="423"/>
                    <a:pt x="374" y="425"/>
                    <a:pt x="372" y="426"/>
                  </a:cubicBezTo>
                  <a:cubicBezTo>
                    <a:pt x="373" y="426"/>
                    <a:pt x="372" y="426"/>
                    <a:pt x="373" y="427"/>
                  </a:cubicBezTo>
                  <a:cubicBezTo>
                    <a:pt x="373" y="427"/>
                    <a:pt x="373" y="426"/>
                    <a:pt x="374" y="427"/>
                  </a:cubicBezTo>
                  <a:cubicBezTo>
                    <a:pt x="373" y="425"/>
                    <a:pt x="374" y="425"/>
                    <a:pt x="375" y="424"/>
                  </a:cubicBezTo>
                  <a:cubicBezTo>
                    <a:pt x="375" y="425"/>
                    <a:pt x="375" y="425"/>
                    <a:pt x="375" y="425"/>
                  </a:cubicBezTo>
                  <a:cubicBezTo>
                    <a:pt x="376" y="425"/>
                    <a:pt x="376" y="424"/>
                    <a:pt x="375" y="423"/>
                  </a:cubicBezTo>
                  <a:cubicBezTo>
                    <a:pt x="375" y="423"/>
                    <a:pt x="374" y="424"/>
                    <a:pt x="374" y="423"/>
                  </a:cubicBezTo>
                  <a:cubicBezTo>
                    <a:pt x="376" y="423"/>
                    <a:pt x="376" y="424"/>
                    <a:pt x="378" y="424"/>
                  </a:cubicBezTo>
                  <a:cubicBezTo>
                    <a:pt x="378" y="422"/>
                    <a:pt x="379" y="421"/>
                    <a:pt x="380" y="419"/>
                  </a:cubicBezTo>
                  <a:cubicBezTo>
                    <a:pt x="380" y="419"/>
                    <a:pt x="380" y="419"/>
                    <a:pt x="380" y="419"/>
                  </a:cubicBezTo>
                  <a:cubicBezTo>
                    <a:pt x="380" y="419"/>
                    <a:pt x="379" y="419"/>
                    <a:pt x="378" y="418"/>
                  </a:cubicBezTo>
                  <a:cubicBezTo>
                    <a:pt x="380" y="418"/>
                    <a:pt x="379" y="416"/>
                    <a:pt x="380" y="416"/>
                  </a:cubicBezTo>
                  <a:cubicBezTo>
                    <a:pt x="380" y="416"/>
                    <a:pt x="380" y="417"/>
                    <a:pt x="381" y="418"/>
                  </a:cubicBezTo>
                  <a:cubicBezTo>
                    <a:pt x="381" y="417"/>
                    <a:pt x="381" y="417"/>
                    <a:pt x="382" y="417"/>
                  </a:cubicBezTo>
                  <a:cubicBezTo>
                    <a:pt x="382" y="416"/>
                    <a:pt x="382" y="415"/>
                    <a:pt x="382" y="415"/>
                  </a:cubicBezTo>
                  <a:cubicBezTo>
                    <a:pt x="383" y="415"/>
                    <a:pt x="383" y="415"/>
                    <a:pt x="383" y="415"/>
                  </a:cubicBezTo>
                  <a:cubicBezTo>
                    <a:pt x="383" y="416"/>
                    <a:pt x="383" y="415"/>
                    <a:pt x="382" y="415"/>
                  </a:cubicBezTo>
                  <a:close/>
                  <a:moveTo>
                    <a:pt x="371" y="409"/>
                  </a:moveTo>
                  <a:cubicBezTo>
                    <a:pt x="370" y="409"/>
                    <a:pt x="370" y="409"/>
                    <a:pt x="370" y="409"/>
                  </a:cubicBezTo>
                  <a:cubicBezTo>
                    <a:pt x="370" y="409"/>
                    <a:pt x="370" y="409"/>
                    <a:pt x="370" y="409"/>
                  </a:cubicBezTo>
                  <a:cubicBezTo>
                    <a:pt x="370" y="408"/>
                    <a:pt x="370" y="408"/>
                    <a:pt x="369" y="408"/>
                  </a:cubicBezTo>
                  <a:cubicBezTo>
                    <a:pt x="370" y="408"/>
                    <a:pt x="370" y="408"/>
                    <a:pt x="371" y="408"/>
                  </a:cubicBezTo>
                  <a:cubicBezTo>
                    <a:pt x="371" y="408"/>
                    <a:pt x="371" y="409"/>
                    <a:pt x="371" y="409"/>
                  </a:cubicBezTo>
                  <a:close/>
                  <a:moveTo>
                    <a:pt x="379" y="407"/>
                  </a:moveTo>
                  <a:cubicBezTo>
                    <a:pt x="380" y="407"/>
                    <a:pt x="380" y="407"/>
                    <a:pt x="380" y="406"/>
                  </a:cubicBezTo>
                  <a:cubicBezTo>
                    <a:pt x="381" y="407"/>
                    <a:pt x="382" y="407"/>
                    <a:pt x="382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81" y="407"/>
                    <a:pt x="381" y="407"/>
                    <a:pt x="381" y="407"/>
                  </a:cubicBezTo>
                  <a:cubicBezTo>
                    <a:pt x="380" y="407"/>
                    <a:pt x="381" y="408"/>
                    <a:pt x="380" y="408"/>
                  </a:cubicBezTo>
                  <a:cubicBezTo>
                    <a:pt x="379" y="408"/>
                    <a:pt x="379" y="408"/>
                    <a:pt x="379" y="408"/>
                  </a:cubicBezTo>
                  <a:lnTo>
                    <a:pt x="379" y="407"/>
                  </a:lnTo>
                  <a:close/>
                  <a:moveTo>
                    <a:pt x="374" y="401"/>
                  </a:moveTo>
                  <a:cubicBezTo>
                    <a:pt x="375" y="401"/>
                    <a:pt x="375" y="401"/>
                    <a:pt x="375" y="401"/>
                  </a:cubicBezTo>
                  <a:cubicBezTo>
                    <a:pt x="375" y="401"/>
                    <a:pt x="375" y="402"/>
                    <a:pt x="374" y="402"/>
                  </a:cubicBezTo>
                  <a:lnTo>
                    <a:pt x="374" y="401"/>
                  </a:lnTo>
                  <a:close/>
                  <a:moveTo>
                    <a:pt x="376" y="404"/>
                  </a:moveTo>
                  <a:cubicBezTo>
                    <a:pt x="375" y="405"/>
                    <a:pt x="376" y="404"/>
                    <a:pt x="376" y="405"/>
                  </a:cubicBezTo>
                  <a:cubicBezTo>
                    <a:pt x="376" y="405"/>
                    <a:pt x="375" y="404"/>
                    <a:pt x="375" y="405"/>
                  </a:cubicBezTo>
                  <a:cubicBezTo>
                    <a:pt x="374" y="405"/>
                    <a:pt x="374" y="405"/>
                    <a:pt x="374" y="404"/>
                  </a:cubicBezTo>
                  <a:lnTo>
                    <a:pt x="376" y="404"/>
                  </a:lnTo>
                  <a:close/>
                  <a:moveTo>
                    <a:pt x="373" y="411"/>
                  </a:moveTo>
                  <a:cubicBezTo>
                    <a:pt x="371" y="409"/>
                    <a:pt x="373" y="409"/>
                    <a:pt x="372" y="407"/>
                  </a:cubicBezTo>
                  <a:cubicBezTo>
                    <a:pt x="373" y="408"/>
                    <a:pt x="373" y="408"/>
                    <a:pt x="373" y="409"/>
                  </a:cubicBezTo>
                  <a:cubicBezTo>
                    <a:pt x="373" y="410"/>
                    <a:pt x="372" y="410"/>
                    <a:pt x="373" y="411"/>
                  </a:cubicBezTo>
                  <a:close/>
                  <a:moveTo>
                    <a:pt x="373" y="416"/>
                  </a:moveTo>
                  <a:cubicBezTo>
                    <a:pt x="373" y="415"/>
                    <a:pt x="374" y="414"/>
                    <a:pt x="374" y="413"/>
                  </a:cubicBezTo>
                  <a:cubicBezTo>
                    <a:pt x="375" y="413"/>
                    <a:pt x="375" y="413"/>
                    <a:pt x="375" y="413"/>
                  </a:cubicBezTo>
                  <a:cubicBezTo>
                    <a:pt x="374" y="414"/>
                    <a:pt x="375" y="415"/>
                    <a:pt x="373" y="416"/>
                  </a:cubicBezTo>
                  <a:close/>
                  <a:moveTo>
                    <a:pt x="376" y="416"/>
                  </a:moveTo>
                  <a:cubicBezTo>
                    <a:pt x="375" y="417"/>
                    <a:pt x="375" y="415"/>
                    <a:pt x="374" y="416"/>
                  </a:cubicBezTo>
                  <a:cubicBezTo>
                    <a:pt x="374" y="416"/>
                    <a:pt x="375" y="416"/>
                    <a:pt x="374" y="415"/>
                  </a:cubicBezTo>
                  <a:cubicBezTo>
                    <a:pt x="376" y="413"/>
                    <a:pt x="375" y="417"/>
                    <a:pt x="376" y="415"/>
                  </a:cubicBezTo>
                  <a:cubicBezTo>
                    <a:pt x="377" y="415"/>
                    <a:pt x="376" y="416"/>
                    <a:pt x="376" y="416"/>
                  </a:cubicBezTo>
                  <a:close/>
                  <a:moveTo>
                    <a:pt x="376" y="419"/>
                  </a:moveTo>
                  <a:cubicBezTo>
                    <a:pt x="375" y="419"/>
                    <a:pt x="376" y="419"/>
                    <a:pt x="376" y="419"/>
                  </a:cubicBezTo>
                  <a:cubicBezTo>
                    <a:pt x="375" y="419"/>
                    <a:pt x="375" y="419"/>
                    <a:pt x="375" y="419"/>
                  </a:cubicBezTo>
                  <a:cubicBezTo>
                    <a:pt x="374" y="418"/>
                    <a:pt x="374" y="418"/>
                    <a:pt x="373" y="417"/>
                  </a:cubicBezTo>
                  <a:cubicBezTo>
                    <a:pt x="374" y="417"/>
                    <a:pt x="374" y="417"/>
                    <a:pt x="375" y="417"/>
                  </a:cubicBezTo>
                  <a:cubicBezTo>
                    <a:pt x="374" y="419"/>
                    <a:pt x="376" y="418"/>
                    <a:pt x="376" y="419"/>
                  </a:cubicBezTo>
                  <a:cubicBezTo>
                    <a:pt x="376" y="419"/>
                    <a:pt x="376" y="419"/>
                    <a:pt x="376" y="419"/>
                  </a:cubicBezTo>
                  <a:close/>
                  <a:moveTo>
                    <a:pt x="376" y="415"/>
                  </a:moveTo>
                  <a:cubicBezTo>
                    <a:pt x="376" y="414"/>
                    <a:pt x="375" y="414"/>
                    <a:pt x="375" y="413"/>
                  </a:cubicBezTo>
                  <a:cubicBezTo>
                    <a:pt x="375" y="413"/>
                    <a:pt x="376" y="415"/>
                    <a:pt x="376" y="414"/>
                  </a:cubicBezTo>
                  <a:cubicBezTo>
                    <a:pt x="377" y="414"/>
                    <a:pt x="376" y="415"/>
                    <a:pt x="376" y="415"/>
                  </a:cubicBezTo>
                  <a:close/>
                  <a:moveTo>
                    <a:pt x="378" y="411"/>
                  </a:moveTo>
                  <a:cubicBezTo>
                    <a:pt x="377" y="411"/>
                    <a:pt x="377" y="413"/>
                    <a:pt x="378" y="413"/>
                  </a:cubicBezTo>
                  <a:cubicBezTo>
                    <a:pt x="378" y="413"/>
                    <a:pt x="377" y="413"/>
                    <a:pt x="377" y="413"/>
                  </a:cubicBezTo>
                  <a:cubicBezTo>
                    <a:pt x="377" y="413"/>
                    <a:pt x="377" y="413"/>
                    <a:pt x="377" y="413"/>
                  </a:cubicBezTo>
                  <a:cubicBezTo>
                    <a:pt x="376" y="412"/>
                    <a:pt x="377" y="414"/>
                    <a:pt x="376" y="413"/>
                  </a:cubicBezTo>
                  <a:cubicBezTo>
                    <a:pt x="376" y="413"/>
                    <a:pt x="376" y="413"/>
                    <a:pt x="376" y="413"/>
                  </a:cubicBezTo>
                  <a:cubicBezTo>
                    <a:pt x="376" y="412"/>
                    <a:pt x="375" y="413"/>
                    <a:pt x="375" y="413"/>
                  </a:cubicBezTo>
                  <a:cubicBezTo>
                    <a:pt x="376" y="412"/>
                    <a:pt x="377" y="412"/>
                    <a:pt x="377" y="410"/>
                  </a:cubicBezTo>
                  <a:cubicBezTo>
                    <a:pt x="377" y="411"/>
                    <a:pt x="378" y="411"/>
                    <a:pt x="378" y="410"/>
                  </a:cubicBezTo>
                  <a:cubicBezTo>
                    <a:pt x="378" y="410"/>
                    <a:pt x="379" y="411"/>
                    <a:pt x="379" y="410"/>
                  </a:cubicBezTo>
                  <a:cubicBezTo>
                    <a:pt x="379" y="410"/>
                    <a:pt x="379" y="411"/>
                    <a:pt x="380" y="412"/>
                  </a:cubicBezTo>
                  <a:cubicBezTo>
                    <a:pt x="379" y="412"/>
                    <a:pt x="379" y="411"/>
                    <a:pt x="378" y="411"/>
                  </a:cubicBezTo>
                  <a:close/>
                  <a:moveTo>
                    <a:pt x="111" y="400"/>
                  </a:moveTo>
                  <a:cubicBezTo>
                    <a:pt x="109" y="404"/>
                    <a:pt x="106" y="407"/>
                    <a:pt x="105" y="412"/>
                  </a:cubicBezTo>
                  <a:cubicBezTo>
                    <a:pt x="107" y="411"/>
                    <a:pt x="108" y="408"/>
                    <a:pt x="109" y="406"/>
                  </a:cubicBezTo>
                  <a:cubicBezTo>
                    <a:pt x="109" y="407"/>
                    <a:pt x="108" y="407"/>
                    <a:pt x="108" y="406"/>
                  </a:cubicBezTo>
                  <a:cubicBezTo>
                    <a:pt x="111" y="405"/>
                    <a:pt x="111" y="402"/>
                    <a:pt x="111" y="400"/>
                  </a:cubicBezTo>
                  <a:close/>
                  <a:moveTo>
                    <a:pt x="113" y="407"/>
                  </a:moveTo>
                  <a:cubicBezTo>
                    <a:pt x="114" y="407"/>
                    <a:pt x="115" y="406"/>
                    <a:pt x="114" y="405"/>
                  </a:cubicBezTo>
                  <a:cubicBezTo>
                    <a:pt x="114" y="406"/>
                    <a:pt x="114" y="406"/>
                    <a:pt x="113" y="407"/>
                  </a:cubicBezTo>
                  <a:close/>
                  <a:moveTo>
                    <a:pt x="492" y="409"/>
                  </a:moveTo>
                  <a:cubicBezTo>
                    <a:pt x="491" y="409"/>
                    <a:pt x="492" y="407"/>
                    <a:pt x="491" y="407"/>
                  </a:cubicBezTo>
                  <a:cubicBezTo>
                    <a:pt x="490" y="408"/>
                    <a:pt x="492" y="409"/>
                    <a:pt x="492" y="409"/>
                  </a:cubicBezTo>
                  <a:close/>
                  <a:moveTo>
                    <a:pt x="331" y="414"/>
                  </a:moveTo>
                  <a:cubicBezTo>
                    <a:pt x="333" y="414"/>
                    <a:pt x="334" y="412"/>
                    <a:pt x="333" y="411"/>
                  </a:cubicBezTo>
                  <a:cubicBezTo>
                    <a:pt x="331" y="411"/>
                    <a:pt x="331" y="413"/>
                    <a:pt x="331" y="414"/>
                  </a:cubicBezTo>
                  <a:close/>
                  <a:moveTo>
                    <a:pt x="510" y="415"/>
                  </a:moveTo>
                  <a:cubicBezTo>
                    <a:pt x="511" y="416"/>
                    <a:pt x="512" y="418"/>
                    <a:pt x="512" y="417"/>
                  </a:cubicBezTo>
                  <a:cubicBezTo>
                    <a:pt x="512" y="417"/>
                    <a:pt x="512" y="417"/>
                    <a:pt x="512" y="416"/>
                  </a:cubicBezTo>
                  <a:cubicBezTo>
                    <a:pt x="511" y="416"/>
                    <a:pt x="511" y="415"/>
                    <a:pt x="510" y="415"/>
                  </a:cubicBezTo>
                  <a:close/>
                  <a:moveTo>
                    <a:pt x="405" y="415"/>
                  </a:moveTo>
                  <a:cubicBezTo>
                    <a:pt x="403" y="416"/>
                    <a:pt x="403" y="416"/>
                    <a:pt x="404" y="417"/>
                  </a:cubicBezTo>
                  <a:cubicBezTo>
                    <a:pt x="404" y="417"/>
                    <a:pt x="404" y="417"/>
                    <a:pt x="404" y="417"/>
                  </a:cubicBezTo>
                  <a:cubicBezTo>
                    <a:pt x="405" y="416"/>
                    <a:pt x="404" y="417"/>
                    <a:pt x="404" y="416"/>
                  </a:cubicBezTo>
                  <a:cubicBezTo>
                    <a:pt x="404" y="416"/>
                    <a:pt x="405" y="416"/>
                    <a:pt x="405" y="415"/>
                  </a:cubicBezTo>
                  <a:close/>
                  <a:moveTo>
                    <a:pt x="485" y="418"/>
                  </a:moveTo>
                  <a:cubicBezTo>
                    <a:pt x="485" y="416"/>
                    <a:pt x="484" y="417"/>
                    <a:pt x="484" y="417"/>
                  </a:cubicBezTo>
                  <a:cubicBezTo>
                    <a:pt x="484" y="419"/>
                    <a:pt x="487" y="421"/>
                    <a:pt x="488" y="421"/>
                  </a:cubicBezTo>
                  <a:cubicBezTo>
                    <a:pt x="488" y="419"/>
                    <a:pt x="487" y="418"/>
                    <a:pt x="486" y="417"/>
                  </a:cubicBezTo>
                  <a:cubicBezTo>
                    <a:pt x="485" y="417"/>
                    <a:pt x="485" y="417"/>
                    <a:pt x="485" y="418"/>
                  </a:cubicBezTo>
                  <a:close/>
                  <a:moveTo>
                    <a:pt x="404" y="418"/>
                  </a:moveTo>
                  <a:cubicBezTo>
                    <a:pt x="401" y="415"/>
                    <a:pt x="401" y="421"/>
                    <a:pt x="397" y="421"/>
                  </a:cubicBezTo>
                  <a:cubicBezTo>
                    <a:pt x="396" y="420"/>
                    <a:pt x="394" y="420"/>
                    <a:pt x="392" y="420"/>
                  </a:cubicBezTo>
                  <a:cubicBezTo>
                    <a:pt x="392" y="421"/>
                    <a:pt x="389" y="423"/>
                    <a:pt x="389" y="422"/>
                  </a:cubicBezTo>
                  <a:cubicBezTo>
                    <a:pt x="389" y="422"/>
                    <a:pt x="389" y="422"/>
                    <a:pt x="389" y="423"/>
                  </a:cubicBezTo>
                  <a:cubicBezTo>
                    <a:pt x="387" y="424"/>
                    <a:pt x="386" y="422"/>
                    <a:pt x="385" y="423"/>
                  </a:cubicBezTo>
                  <a:cubicBezTo>
                    <a:pt x="385" y="424"/>
                    <a:pt x="384" y="425"/>
                    <a:pt x="385" y="426"/>
                  </a:cubicBezTo>
                  <a:cubicBezTo>
                    <a:pt x="384" y="427"/>
                    <a:pt x="384" y="428"/>
                    <a:pt x="384" y="430"/>
                  </a:cubicBezTo>
                  <a:cubicBezTo>
                    <a:pt x="384" y="430"/>
                    <a:pt x="385" y="430"/>
                    <a:pt x="385" y="430"/>
                  </a:cubicBezTo>
                  <a:cubicBezTo>
                    <a:pt x="385" y="430"/>
                    <a:pt x="385" y="430"/>
                    <a:pt x="384" y="430"/>
                  </a:cubicBezTo>
                  <a:cubicBezTo>
                    <a:pt x="387" y="431"/>
                    <a:pt x="386" y="436"/>
                    <a:pt x="389" y="435"/>
                  </a:cubicBezTo>
                  <a:cubicBezTo>
                    <a:pt x="389" y="436"/>
                    <a:pt x="388" y="437"/>
                    <a:pt x="389" y="437"/>
                  </a:cubicBezTo>
                  <a:cubicBezTo>
                    <a:pt x="389" y="436"/>
                    <a:pt x="390" y="437"/>
                    <a:pt x="390" y="437"/>
                  </a:cubicBezTo>
                  <a:cubicBezTo>
                    <a:pt x="390" y="436"/>
                    <a:pt x="390" y="435"/>
                    <a:pt x="391" y="435"/>
                  </a:cubicBezTo>
                  <a:cubicBezTo>
                    <a:pt x="391" y="436"/>
                    <a:pt x="392" y="436"/>
                    <a:pt x="393" y="436"/>
                  </a:cubicBezTo>
                  <a:cubicBezTo>
                    <a:pt x="393" y="435"/>
                    <a:pt x="393" y="434"/>
                    <a:pt x="394" y="434"/>
                  </a:cubicBezTo>
                  <a:cubicBezTo>
                    <a:pt x="394" y="432"/>
                    <a:pt x="394" y="430"/>
                    <a:pt x="394" y="430"/>
                  </a:cubicBezTo>
                  <a:cubicBezTo>
                    <a:pt x="394" y="430"/>
                    <a:pt x="394" y="431"/>
                    <a:pt x="395" y="430"/>
                  </a:cubicBezTo>
                  <a:cubicBezTo>
                    <a:pt x="396" y="429"/>
                    <a:pt x="396" y="428"/>
                    <a:pt x="395" y="427"/>
                  </a:cubicBezTo>
                  <a:cubicBezTo>
                    <a:pt x="396" y="427"/>
                    <a:pt x="396" y="427"/>
                    <a:pt x="396" y="427"/>
                  </a:cubicBezTo>
                  <a:cubicBezTo>
                    <a:pt x="396" y="427"/>
                    <a:pt x="396" y="427"/>
                    <a:pt x="396" y="428"/>
                  </a:cubicBezTo>
                  <a:cubicBezTo>
                    <a:pt x="397" y="428"/>
                    <a:pt x="396" y="427"/>
                    <a:pt x="397" y="427"/>
                  </a:cubicBezTo>
                  <a:cubicBezTo>
                    <a:pt x="396" y="428"/>
                    <a:pt x="398" y="427"/>
                    <a:pt x="398" y="428"/>
                  </a:cubicBezTo>
                  <a:cubicBezTo>
                    <a:pt x="398" y="429"/>
                    <a:pt x="397" y="429"/>
                    <a:pt x="397" y="430"/>
                  </a:cubicBezTo>
                  <a:cubicBezTo>
                    <a:pt x="398" y="430"/>
                    <a:pt x="398" y="430"/>
                    <a:pt x="398" y="430"/>
                  </a:cubicBezTo>
                  <a:cubicBezTo>
                    <a:pt x="399" y="429"/>
                    <a:pt x="400" y="428"/>
                    <a:pt x="399" y="427"/>
                  </a:cubicBezTo>
                  <a:cubicBezTo>
                    <a:pt x="400" y="427"/>
                    <a:pt x="400" y="426"/>
                    <a:pt x="400" y="425"/>
                  </a:cubicBezTo>
                  <a:cubicBezTo>
                    <a:pt x="400" y="425"/>
                    <a:pt x="398" y="425"/>
                    <a:pt x="398" y="424"/>
                  </a:cubicBezTo>
                  <a:cubicBezTo>
                    <a:pt x="399" y="424"/>
                    <a:pt x="400" y="424"/>
                    <a:pt x="400" y="424"/>
                  </a:cubicBezTo>
                  <a:cubicBezTo>
                    <a:pt x="400" y="424"/>
                    <a:pt x="399" y="424"/>
                    <a:pt x="399" y="425"/>
                  </a:cubicBezTo>
                  <a:cubicBezTo>
                    <a:pt x="400" y="425"/>
                    <a:pt x="401" y="425"/>
                    <a:pt x="401" y="424"/>
                  </a:cubicBezTo>
                  <a:cubicBezTo>
                    <a:pt x="400" y="424"/>
                    <a:pt x="400" y="424"/>
                    <a:pt x="400" y="423"/>
                  </a:cubicBezTo>
                  <a:cubicBezTo>
                    <a:pt x="400" y="423"/>
                    <a:pt x="400" y="423"/>
                    <a:pt x="401" y="423"/>
                  </a:cubicBezTo>
                  <a:cubicBezTo>
                    <a:pt x="401" y="421"/>
                    <a:pt x="402" y="422"/>
                    <a:pt x="402" y="421"/>
                  </a:cubicBezTo>
                  <a:cubicBezTo>
                    <a:pt x="402" y="420"/>
                    <a:pt x="402" y="421"/>
                    <a:pt x="401" y="420"/>
                  </a:cubicBezTo>
                  <a:cubicBezTo>
                    <a:pt x="402" y="420"/>
                    <a:pt x="402" y="420"/>
                    <a:pt x="403" y="419"/>
                  </a:cubicBezTo>
                  <a:cubicBezTo>
                    <a:pt x="403" y="418"/>
                    <a:pt x="402" y="418"/>
                    <a:pt x="402" y="418"/>
                  </a:cubicBezTo>
                  <a:cubicBezTo>
                    <a:pt x="402" y="418"/>
                    <a:pt x="402" y="418"/>
                    <a:pt x="402" y="418"/>
                  </a:cubicBezTo>
                  <a:cubicBezTo>
                    <a:pt x="403" y="418"/>
                    <a:pt x="403" y="419"/>
                    <a:pt x="403" y="419"/>
                  </a:cubicBezTo>
                  <a:cubicBezTo>
                    <a:pt x="404" y="418"/>
                    <a:pt x="403" y="417"/>
                    <a:pt x="404" y="418"/>
                  </a:cubicBezTo>
                  <a:close/>
                  <a:moveTo>
                    <a:pt x="386" y="429"/>
                  </a:moveTo>
                  <a:cubicBezTo>
                    <a:pt x="387" y="429"/>
                    <a:pt x="387" y="430"/>
                    <a:pt x="387" y="429"/>
                  </a:cubicBezTo>
                  <a:cubicBezTo>
                    <a:pt x="387" y="430"/>
                    <a:pt x="387" y="430"/>
                    <a:pt x="387" y="431"/>
                  </a:cubicBezTo>
                  <a:cubicBezTo>
                    <a:pt x="387" y="430"/>
                    <a:pt x="386" y="430"/>
                    <a:pt x="386" y="429"/>
                  </a:cubicBezTo>
                  <a:close/>
                  <a:moveTo>
                    <a:pt x="395" y="426"/>
                  </a:moveTo>
                  <a:cubicBezTo>
                    <a:pt x="395" y="425"/>
                    <a:pt x="395" y="425"/>
                    <a:pt x="395" y="425"/>
                  </a:cubicBezTo>
                  <a:cubicBezTo>
                    <a:pt x="396" y="425"/>
                    <a:pt x="396" y="425"/>
                    <a:pt x="396" y="425"/>
                  </a:cubicBezTo>
                  <a:cubicBezTo>
                    <a:pt x="396" y="426"/>
                    <a:pt x="396" y="425"/>
                    <a:pt x="397" y="425"/>
                  </a:cubicBezTo>
                  <a:cubicBezTo>
                    <a:pt x="396" y="426"/>
                    <a:pt x="396" y="426"/>
                    <a:pt x="395" y="426"/>
                  </a:cubicBezTo>
                  <a:close/>
                  <a:moveTo>
                    <a:pt x="409" y="425"/>
                  </a:moveTo>
                  <a:cubicBezTo>
                    <a:pt x="409" y="424"/>
                    <a:pt x="409" y="423"/>
                    <a:pt x="409" y="423"/>
                  </a:cubicBezTo>
                  <a:cubicBezTo>
                    <a:pt x="410" y="423"/>
                    <a:pt x="409" y="424"/>
                    <a:pt x="410" y="424"/>
                  </a:cubicBezTo>
                  <a:cubicBezTo>
                    <a:pt x="410" y="424"/>
                    <a:pt x="410" y="424"/>
                    <a:pt x="410" y="424"/>
                  </a:cubicBezTo>
                  <a:cubicBezTo>
                    <a:pt x="410" y="422"/>
                    <a:pt x="412" y="421"/>
                    <a:pt x="412" y="419"/>
                  </a:cubicBezTo>
                  <a:cubicBezTo>
                    <a:pt x="412" y="419"/>
                    <a:pt x="412" y="419"/>
                    <a:pt x="411" y="419"/>
                  </a:cubicBezTo>
                  <a:cubicBezTo>
                    <a:pt x="411" y="419"/>
                    <a:pt x="412" y="419"/>
                    <a:pt x="412" y="420"/>
                  </a:cubicBezTo>
                  <a:cubicBezTo>
                    <a:pt x="410" y="419"/>
                    <a:pt x="412" y="421"/>
                    <a:pt x="411" y="421"/>
                  </a:cubicBezTo>
                  <a:cubicBezTo>
                    <a:pt x="411" y="421"/>
                    <a:pt x="410" y="421"/>
                    <a:pt x="411" y="422"/>
                  </a:cubicBezTo>
                  <a:cubicBezTo>
                    <a:pt x="409" y="422"/>
                    <a:pt x="408" y="423"/>
                    <a:pt x="409" y="425"/>
                  </a:cubicBezTo>
                  <a:close/>
                  <a:moveTo>
                    <a:pt x="496" y="425"/>
                  </a:moveTo>
                  <a:cubicBezTo>
                    <a:pt x="497" y="427"/>
                    <a:pt x="499" y="429"/>
                    <a:pt x="500" y="430"/>
                  </a:cubicBezTo>
                  <a:cubicBezTo>
                    <a:pt x="499" y="428"/>
                    <a:pt x="498" y="426"/>
                    <a:pt x="496" y="425"/>
                  </a:cubicBezTo>
                  <a:close/>
                  <a:moveTo>
                    <a:pt x="407" y="429"/>
                  </a:moveTo>
                  <a:cubicBezTo>
                    <a:pt x="407" y="430"/>
                    <a:pt x="406" y="430"/>
                    <a:pt x="406" y="430"/>
                  </a:cubicBezTo>
                  <a:cubicBezTo>
                    <a:pt x="407" y="430"/>
                    <a:pt x="406" y="431"/>
                    <a:pt x="406" y="431"/>
                  </a:cubicBezTo>
                  <a:cubicBezTo>
                    <a:pt x="407" y="431"/>
                    <a:pt x="407" y="432"/>
                    <a:pt x="407" y="432"/>
                  </a:cubicBezTo>
                  <a:cubicBezTo>
                    <a:pt x="407" y="430"/>
                    <a:pt x="409" y="431"/>
                    <a:pt x="409" y="431"/>
                  </a:cubicBezTo>
                  <a:cubicBezTo>
                    <a:pt x="410" y="430"/>
                    <a:pt x="410" y="430"/>
                    <a:pt x="410" y="429"/>
                  </a:cubicBezTo>
                  <a:cubicBezTo>
                    <a:pt x="410" y="428"/>
                    <a:pt x="410" y="427"/>
                    <a:pt x="410" y="427"/>
                  </a:cubicBezTo>
                  <a:cubicBezTo>
                    <a:pt x="410" y="427"/>
                    <a:pt x="410" y="427"/>
                    <a:pt x="410" y="427"/>
                  </a:cubicBezTo>
                  <a:cubicBezTo>
                    <a:pt x="410" y="426"/>
                    <a:pt x="411" y="427"/>
                    <a:pt x="411" y="425"/>
                  </a:cubicBezTo>
                  <a:cubicBezTo>
                    <a:pt x="410" y="426"/>
                    <a:pt x="410" y="426"/>
                    <a:pt x="409" y="425"/>
                  </a:cubicBezTo>
                  <a:cubicBezTo>
                    <a:pt x="409" y="426"/>
                    <a:pt x="408" y="427"/>
                    <a:pt x="408" y="427"/>
                  </a:cubicBezTo>
                  <a:cubicBezTo>
                    <a:pt x="408" y="427"/>
                    <a:pt x="409" y="427"/>
                    <a:pt x="409" y="427"/>
                  </a:cubicBezTo>
                  <a:cubicBezTo>
                    <a:pt x="409" y="428"/>
                    <a:pt x="409" y="428"/>
                    <a:pt x="409" y="428"/>
                  </a:cubicBezTo>
                  <a:cubicBezTo>
                    <a:pt x="409" y="427"/>
                    <a:pt x="408" y="429"/>
                    <a:pt x="407" y="428"/>
                  </a:cubicBezTo>
                  <a:cubicBezTo>
                    <a:pt x="407" y="429"/>
                    <a:pt x="408" y="429"/>
                    <a:pt x="408" y="430"/>
                  </a:cubicBezTo>
                  <a:cubicBezTo>
                    <a:pt x="407" y="430"/>
                    <a:pt x="407" y="430"/>
                    <a:pt x="407" y="430"/>
                  </a:cubicBezTo>
                  <a:cubicBezTo>
                    <a:pt x="406" y="430"/>
                    <a:pt x="407" y="430"/>
                    <a:pt x="407" y="429"/>
                  </a:cubicBezTo>
                  <a:close/>
                  <a:moveTo>
                    <a:pt x="507" y="427"/>
                  </a:moveTo>
                  <a:cubicBezTo>
                    <a:pt x="510" y="429"/>
                    <a:pt x="511" y="432"/>
                    <a:pt x="514" y="434"/>
                  </a:cubicBezTo>
                  <a:cubicBezTo>
                    <a:pt x="512" y="431"/>
                    <a:pt x="509" y="428"/>
                    <a:pt x="507" y="427"/>
                  </a:cubicBezTo>
                  <a:close/>
                  <a:moveTo>
                    <a:pt x="409" y="433"/>
                  </a:moveTo>
                  <a:cubicBezTo>
                    <a:pt x="410" y="434"/>
                    <a:pt x="409" y="433"/>
                    <a:pt x="409" y="434"/>
                  </a:cubicBezTo>
                  <a:cubicBezTo>
                    <a:pt x="409" y="435"/>
                    <a:pt x="409" y="434"/>
                    <a:pt x="410" y="434"/>
                  </a:cubicBezTo>
                  <a:cubicBezTo>
                    <a:pt x="410" y="434"/>
                    <a:pt x="410" y="435"/>
                    <a:pt x="410" y="435"/>
                  </a:cubicBezTo>
                  <a:cubicBezTo>
                    <a:pt x="409" y="435"/>
                    <a:pt x="409" y="435"/>
                    <a:pt x="408" y="435"/>
                  </a:cubicBezTo>
                  <a:cubicBezTo>
                    <a:pt x="408" y="437"/>
                    <a:pt x="407" y="437"/>
                    <a:pt x="406" y="439"/>
                  </a:cubicBezTo>
                  <a:cubicBezTo>
                    <a:pt x="407" y="439"/>
                    <a:pt x="407" y="438"/>
                    <a:pt x="407" y="439"/>
                  </a:cubicBezTo>
                  <a:cubicBezTo>
                    <a:pt x="407" y="439"/>
                    <a:pt x="406" y="440"/>
                    <a:pt x="407" y="440"/>
                  </a:cubicBezTo>
                  <a:cubicBezTo>
                    <a:pt x="407" y="440"/>
                    <a:pt x="407" y="439"/>
                    <a:pt x="407" y="440"/>
                  </a:cubicBezTo>
                  <a:cubicBezTo>
                    <a:pt x="406" y="442"/>
                    <a:pt x="410" y="442"/>
                    <a:pt x="410" y="442"/>
                  </a:cubicBezTo>
                  <a:cubicBezTo>
                    <a:pt x="414" y="441"/>
                    <a:pt x="412" y="438"/>
                    <a:pt x="412" y="435"/>
                  </a:cubicBezTo>
                  <a:cubicBezTo>
                    <a:pt x="412" y="435"/>
                    <a:pt x="412" y="435"/>
                    <a:pt x="412" y="435"/>
                  </a:cubicBezTo>
                  <a:cubicBezTo>
                    <a:pt x="412" y="435"/>
                    <a:pt x="412" y="434"/>
                    <a:pt x="412" y="434"/>
                  </a:cubicBezTo>
                  <a:cubicBezTo>
                    <a:pt x="413" y="432"/>
                    <a:pt x="414" y="430"/>
                    <a:pt x="414" y="427"/>
                  </a:cubicBezTo>
                  <a:cubicBezTo>
                    <a:pt x="412" y="429"/>
                    <a:pt x="411" y="432"/>
                    <a:pt x="409" y="433"/>
                  </a:cubicBezTo>
                  <a:close/>
                  <a:moveTo>
                    <a:pt x="399" y="430"/>
                  </a:moveTo>
                  <a:cubicBezTo>
                    <a:pt x="398" y="431"/>
                    <a:pt x="396" y="430"/>
                    <a:pt x="397" y="431"/>
                  </a:cubicBezTo>
                  <a:cubicBezTo>
                    <a:pt x="397" y="430"/>
                    <a:pt x="398" y="433"/>
                    <a:pt x="399" y="432"/>
                  </a:cubicBezTo>
                  <a:cubicBezTo>
                    <a:pt x="399" y="432"/>
                    <a:pt x="399" y="431"/>
                    <a:pt x="398" y="431"/>
                  </a:cubicBezTo>
                  <a:cubicBezTo>
                    <a:pt x="399" y="431"/>
                    <a:pt x="399" y="430"/>
                    <a:pt x="399" y="430"/>
                  </a:cubicBezTo>
                  <a:close/>
                  <a:moveTo>
                    <a:pt x="509" y="439"/>
                  </a:moveTo>
                  <a:cubicBezTo>
                    <a:pt x="507" y="436"/>
                    <a:pt x="504" y="433"/>
                    <a:pt x="502" y="431"/>
                  </a:cubicBezTo>
                  <a:cubicBezTo>
                    <a:pt x="502" y="431"/>
                    <a:pt x="502" y="432"/>
                    <a:pt x="502" y="432"/>
                  </a:cubicBezTo>
                  <a:cubicBezTo>
                    <a:pt x="503" y="434"/>
                    <a:pt x="505" y="435"/>
                    <a:pt x="506" y="437"/>
                  </a:cubicBezTo>
                  <a:cubicBezTo>
                    <a:pt x="508" y="438"/>
                    <a:pt x="509" y="440"/>
                    <a:pt x="510" y="442"/>
                  </a:cubicBezTo>
                  <a:cubicBezTo>
                    <a:pt x="511" y="441"/>
                    <a:pt x="509" y="440"/>
                    <a:pt x="509" y="439"/>
                  </a:cubicBezTo>
                  <a:close/>
                  <a:moveTo>
                    <a:pt x="397" y="434"/>
                  </a:moveTo>
                  <a:cubicBezTo>
                    <a:pt x="398" y="434"/>
                    <a:pt x="398" y="434"/>
                    <a:pt x="399" y="434"/>
                  </a:cubicBezTo>
                  <a:cubicBezTo>
                    <a:pt x="399" y="433"/>
                    <a:pt x="397" y="432"/>
                    <a:pt x="397" y="432"/>
                  </a:cubicBezTo>
                  <a:cubicBezTo>
                    <a:pt x="398" y="432"/>
                    <a:pt x="398" y="433"/>
                    <a:pt x="398" y="434"/>
                  </a:cubicBezTo>
                  <a:cubicBezTo>
                    <a:pt x="397" y="433"/>
                    <a:pt x="397" y="435"/>
                    <a:pt x="397" y="434"/>
                  </a:cubicBezTo>
                  <a:close/>
                  <a:moveTo>
                    <a:pt x="518" y="433"/>
                  </a:moveTo>
                  <a:cubicBezTo>
                    <a:pt x="517" y="433"/>
                    <a:pt x="517" y="432"/>
                    <a:pt x="516" y="432"/>
                  </a:cubicBezTo>
                  <a:cubicBezTo>
                    <a:pt x="516" y="433"/>
                    <a:pt x="517" y="434"/>
                    <a:pt x="518" y="433"/>
                  </a:cubicBezTo>
                  <a:close/>
                  <a:moveTo>
                    <a:pt x="494" y="437"/>
                  </a:moveTo>
                  <a:cubicBezTo>
                    <a:pt x="495" y="437"/>
                    <a:pt x="494" y="438"/>
                    <a:pt x="494" y="436"/>
                  </a:cubicBezTo>
                  <a:cubicBezTo>
                    <a:pt x="493" y="436"/>
                    <a:pt x="492" y="435"/>
                    <a:pt x="492" y="435"/>
                  </a:cubicBezTo>
                  <a:cubicBezTo>
                    <a:pt x="492" y="436"/>
                    <a:pt x="493" y="436"/>
                    <a:pt x="493" y="437"/>
                  </a:cubicBezTo>
                  <a:cubicBezTo>
                    <a:pt x="495" y="438"/>
                    <a:pt x="495" y="439"/>
                    <a:pt x="496" y="440"/>
                  </a:cubicBezTo>
                  <a:cubicBezTo>
                    <a:pt x="497" y="439"/>
                    <a:pt x="495" y="438"/>
                    <a:pt x="494" y="437"/>
                  </a:cubicBezTo>
                  <a:close/>
                  <a:moveTo>
                    <a:pt x="398" y="437"/>
                  </a:moveTo>
                  <a:cubicBezTo>
                    <a:pt x="397" y="438"/>
                    <a:pt x="396" y="439"/>
                    <a:pt x="395" y="440"/>
                  </a:cubicBezTo>
                  <a:cubicBezTo>
                    <a:pt x="396" y="440"/>
                    <a:pt x="395" y="441"/>
                    <a:pt x="395" y="442"/>
                  </a:cubicBezTo>
                  <a:cubicBezTo>
                    <a:pt x="394" y="442"/>
                    <a:pt x="393" y="442"/>
                    <a:pt x="394" y="444"/>
                  </a:cubicBezTo>
                  <a:cubicBezTo>
                    <a:pt x="393" y="444"/>
                    <a:pt x="393" y="444"/>
                    <a:pt x="393" y="444"/>
                  </a:cubicBezTo>
                  <a:cubicBezTo>
                    <a:pt x="393" y="444"/>
                    <a:pt x="393" y="443"/>
                    <a:pt x="392" y="443"/>
                  </a:cubicBezTo>
                  <a:cubicBezTo>
                    <a:pt x="393" y="444"/>
                    <a:pt x="392" y="444"/>
                    <a:pt x="391" y="444"/>
                  </a:cubicBezTo>
                  <a:cubicBezTo>
                    <a:pt x="390" y="445"/>
                    <a:pt x="387" y="446"/>
                    <a:pt x="388" y="448"/>
                  </a:cubicBezTo>
                  <a:cubicBezTo>
                    <a:pt x="389" y="448"/>
                    <a:pt x="389" y="450"/>
                    <a:pt x="389" y="452"/>
                  </a:cubicBezTo>
                  <a:cubicBezTo>
                    <a:pt x="389" y="452"/>
                    <a:pt x="390" y="451"/>
                    <a:pt x="390" y="451"/>
                  </a:cubicBezTo>
                  <a:cubicBezTo>
                    <a:pt x="390" y="452"/>
                    <a:pt x="390" y="452"/>
                    <a:pt x="390" y="452"/>
                  </a:cubicBezTo>
                  <a:cubicBezTo>
                    <a:pt x="391" y="452"/>
                    <a:pt x="391" y="453"/>
                    <a:pt x="392" y="453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1"/>
                    <a:pt x="391" y="451"/>
                    <a:pt x="392" y="451"/>
                  </a:cubicBezTo>
                  <a:cubicBezTo>
                    <a:pt x="393" y="451"/>
                    <a:pt x="392" y="451"/>
                    <a:pt x="393" y="450"/>
                  </a:cubicBezTo>
                  <a:cubicBezTo>
                    <a:pt x="393" y="451"/>
                    <a:pt x="393" y="451"/>
                    <a:pt x="393" y="451"/>
                  </a:cubicBezTo>
                  <a:cubicBezTo>
                    <a:pt x="395" y="449"/>
                    <a:pt x="396" y="449"/>
                    <a:pt x="395" y="447"/>
                  </a:cubicBezTo>
                  <a:cubicBezTo>
                    <a:pt x="395" y="448"/>
                    <a:pt x="394" y="448"/>
                    <a:pt x="393" y="448"/>
                  </a:cubicBezTo>
                  <a:cubicBezTo>
                    <a:pt x="393" y="447"/>
                    <a:pt x="394" y="446"/>
                    <a:pt x="395" y="447"/>
                  </a:cubicBezTo>
                  <a:cubicBezTo>
                    <a:pt x="396" y="446"/>
                    <a:pt x="395" y="444"/>
                    <a:pt x="394" y="443"/>
                  </a:cubicBezTo>
                  <a:cubicBezTo>
                    <a:pt x="394" y="443"/>
                    <a:pt x="394" y="442"/>
                    <a:pt x="394" y="442"/>
                  </a:cubicBezTo>
                  <a:cubicBezTo>
                    <a:pt x="395" y="443"/>
                    <a:pt x="395" y="443"/>
                    <a:pt x="396" y="443"/>
                  </a:cubicBezTo>
                  <a:cubicBezTo>
                    <a:pt x="396" y="442"/>
                    <a:pt x="397" y="443"/>
                    <a:pt x="397" y="443"/>
                  </a:cubicBezTo>
                  <a:cubicBezTo>
                    <a:pt x="397" y="441"/>
                    <a:pt x="399" y="440"/>
                    <a:pt x="399" y="439"/>
                  </a:cubicBezTo>
                  <a:cubicBezTo>
                    <a:pt x="398" y="439"/>
                    <a:pt x="398" y="438"/>
                    <a:pt x="398" y="437"/>
                  </a:cubicBezTo>
                  <a:close/>
                  <a:moveTo>
                    <a:pt x="105" y="447"/>
                  </a:moveTo>
                  <a:cubicBezTo>
                    <a:pt x="104" y="448"/>
                    <a:pt x="102" y="449"/>
                    <a:pt x="102" y="451"/>
                  </a:cubicBezTo>
                  <a:cubicBezTo>
                    <a:pt x="100" y="453"/>
                    <a:pt x="99" y="456"/>
                    <a:pt x="98" y="458"/>
                  </a:cubicBezTo>
                  <a:cubicBezTo>
                    <a:pt x="98" y="459"/>
                    <a:pt x="97" y="459"/>
                    <a:pt x="97" y="461"/>
                  </a:cubicBezTo>
                  <a:cubicBezTo>
                    <a:pt x="96" y="461"/>
                    <a:pt x="96" y="462"/>
                    <a:pt x="96" y="464"/>
                  </a:cubicBezTo>
                  <a:cubicBezTo>
                    <a:pt x="93" y="467"/>
                    <a:pt x="92" y="473"/>
                    <a:pt x="90" y="477"/>
                  </a:cubicBezTo>
                  <a:cubicBezTo>
                    <a:pt x="89" y="479"/>
                    <a:pt x="87" y="481"/>
                    <a:pt x="87" y="483"/>
                  </a:cubicBezTo>
                  <a:cubicBezTo>
                    <a:pt x="88" y="482"/>
                    <a:pt x="89" y="481"/>
                    <a:pt x="89" y="479"/>
                  </a:cubicBezTo>
                  <a:cubicBezTo>
                    <a:pt x="94" y="470"/>
                    <a:pt x="98" y="460"/>
                    <a:pt x="104" y="451"/>
                  </a:cubicBezTo>
                  <a:cubicBezTo>
                    <a:pt x="103" y="449"/>
                    <a:pt x="105" y="448"/>
                    <a:pt x="105" y="447"/>
                  </a:cubicBezTo>
                  <a:close/>
                  <a:moveTo>
                    <a:pt x="515" y="452"/>
                  </a:moveTo>
                  <a:cubicBezTo>
                    <a:pt x="517" y="453"/>
                    <a:pt x="518" y="455"/>
                    <a:pt x="519" y="456"/>
                  </a:cubicBezTo>
                  <a:cubicBezTo>
                    <a:pt x="518" y="455"/>
                    <a:pt x="517" y="451"/>
                    <a:pt x="515" y="452"/>
                  </a:cubicBezTo>
                  <a:close/>
                  <a:moveTo>
                    <a:pt x="475" y="465"/>
                  </a:moveTo>
                  <a:cubicBezTo>
                    <a:pt x="475" y="467"/>
                    <a:pt x="473" y="467"/>
                    <a:pt x="473" y="469"/>
                  </a:cubicBezTo>
                  <a:cubicBezTo>
                    <a:pt x="474" y="469"/>
                    <a:pt x="474" y="470"/>
                    <a:pt x="474" y="470"/>
                  </a:cubicBezTo>
                  <a:cubicBezTo>
                    <a:pt x="475" y="469"/>
                    <a:pt x="473" y="469"/>
                    <a:pt x="474" y="469"/>
                  </a:cubicBezTo>
                  <a:cubicBezTo>
                    <a:pt x="477" y="469"/>
                    <a:pt x="479" y="465"/>
                    <a:pt x="481" y="465"/>
                  </a:cubicBezTo>
                  <a:cubicBezTo>
                    <a:pt x="482" y="465"/>
                    <a:pt x="484" y="463"/>
                    <a:pt x="484" y="464"/>
                  </a:cubicBezTo>
                  <a:cubicBezTo>
                    <a:pt x="484" y="463"/>
                    <a:pt x="484" y="463"/>
                    <a:pt x="484" y="462"/>
                  </a:cubicBezTo>
                  <a:cubicBezTo>
                    <a:pt x="480" y="461"/>
                    <a:pt x="479" y="466"/>
                    <a:pt x="475" y="465"/>
                  </a:cubicBezTo>
                  <a:close/>
                  <a:moveTo>
                    <a:pt x="475" y="468"/>
                  </a:moveTo>
                  <a:cubicBezTo>
                    <a:pt x="475" y="468"/>
                    <a:pt x="476" y="468"/>
                    <a:pt x="475" y="467"/>
                  </a:cubicBezTo>
                  <a:cubicBezTo>
                    <a:pt x="477" y="467"/>
                    <a:pt x="477" y="467"/>
                    <a:pt x="477" y="467"/>
                  </a:cubicBezTo>
                  <a:cubicBezTo>
                    <a:pt x="476" y="468"/>
                    <a:pt x="476" y="468"/>
                    <a:pt x="475" y="468"/>
                  </a:cubicBezTo>
                  <a:close/>
                  <a:moveTo>
                    <a:pt x="547" y="140"/>
                  </a:moveTo>
                  <a:cubicBezTo>
                    <a:pt x="548" y="141"/>
                    <a:pt x="547" y="141"/>
                    <a:pt x="548" y="141"/>
                  </a:cubicBezTo>
                  <a:cubicBezTo>
                    <a:pt x="549" y="141"/>
                    <a:pt x="548" y="140"/>
                    <a:pt x="549" y="138"/>
                  </a:cubicBezTo>
                  <a:cubicBezTo>
                    <a:pt x="547" y="139"/>
                    <a:pt x="547" y="137"/>
                    <a:pt x="546" y="136"/>
                  </a:cubicBezTo>
                  <a:cubicBezTo>
                    <a:pt x="545" y="136"/>
                    <a:pt x="545" y="136"/>
                    <a:pt x="545" y="136"/>
                  </a:cubicBezTo>
                  <a:cubicBezTo>
                    <a:pt x="546" y="138"/>
                    <a:pt x="546" y="140"/>
                    <a:pt x="547" y="141"/>
                  </a:cubicBezTo>
                  <a:cubicBezTo>
                    <a:pt x="547" y="140"/>
                    <a:pt x="547" y="141"/>
                    <a:pt x="547" y="140"/>
                  </a:cubicBezTo>
                  <a:close/>
                  <a:moveTo>
                    <a:pt x="288" y="324"/>
                  </a:moveTo>
                  <a:cubicBezTo>
                    <a:pt x="288" y="321"/>
                    <a:pt x="286" y="322"/>
                    <a:pt x="284" y="324"/>
                  </a:cubicBezTo>
                  <a:cubicBezTo>
                    <a:pt x="285" y="324"/>
                    <a:pt x="285" y="324"/>
                    <a:pt x="285" y="324"/>
                  </a:cubicBezTo>
                  <a:cubicBezTo>
                    <a:pt x="286" y="325"/>
                    <a:pt x="287" y="324"/>
                    <a:pt x="288" y="324"/>
                  </a:cubicBezTo>
                  <a:close/>
                  <a:moveTo>
                    <a:pt x="320" y="370"/>
                  </a:moveTo>
                  <a:cubicBezTo>
                    <a:pt x="319" y="371"/>
                    <a:pt x="318" y="370"/>
                    <a:pt x="317" y="370"/>
                  </a:cubicBezTo>
                  <a:cubicBezTo>
                    <a:pt x="314" y="370"/>
                    <a:pt x="311" y="371"/>
                    <a:pt x="308" y="371"/>
                  </a:cubicBezTo>
                  <a:cubicBezTo>
                    <a:pt x="308" y="371"/>
                    <a:pt x="307" y="371"/>
                    <a:pt x="307" y="370"/>
                  </a:cubicBezTo>
                  <a:cubicBezTo>
                    <a:pt x="308" y="369"/>
                    <a:pt x="309" y="368"/>
                    <a:pt x="311" y="368"/>
                  </a:cubicBezTo>
                  <a:cubicBezTo>
                    <a:pt x="310" y="366"/>
                    <a:pt x="311" y="365"/>
                    <a:pt x="309" y="364"/>
                  </a:cubicBezTo>
                  <a:cubicBezTo>
                    <a:pt x="309" y="363"/>
                    <a:pt x="308" y="364"/>
                    <a:pt x="307" y="363"/>
                  </a:cubicBezTo>
                  <a:cubicBezTo>
                    <a:pt x="305" y="362"/>
                    <a:pt x="305" y="357"/>
                    <a:pt x="305" y="354"/>
                  </a:cubicBezTo>
                  <a:cubicBezTo>
                    <a:pt x="306" y="350"/>
                    <a:pt x="308" y="347"/>
                    <a:pt x="310" y="345"/>
                  </a:cubicBezTo>
                  <a:cubicBezTo>
                    <a:pt x="311" y="345"/>
                    <a:pt x="312" y="345"/>
                    <a:pt x="312" y="345"/>
                  </a:cubicBezTo>
                  <a:cubicBezTo>
                    <a:pt x="312" y="345"/>
                    <a:pt x="312" y="344"/>
                    <a:pt x="313" y="344"/>
                  </a:cubicBezTo>
                  <a:cubicBezTo>
                    <a:pt x="311" y="343"/>
                    <a:pt x="311" y="340"/>
                    <a:pt x="310" y="338"/>
                  </a:cubicBezTo>
                  <a:cubicBezTo>
                    <a:pt x="307" y="338"/>
                    <a:pt x="303" y="338"/>
                    <a:pt x="301" y="336"/>
                  </a:cubicBezTo>
                  <a:cubicBezTo>
                    <a:pt x="302" y="335"/>
                    <a:pt x="302" y="333"/>
                    <a:pt x="302" y="332"/>
                  </a:cubicBezTo>
                  <a:cubicBezTo>
                    <a:pt x="301" y="329"/>
                    <a:pt x="296" y="331"/>
                    <a:pt x="296" y="328"/>
                  </a:cubicBezTo>
                  <a:cubicBezTo>
                    <a:pt x="295" y="329"/>
                    <a:pt x="294" y="327"/>
                    <a:pt x="292" y="327"/>
                  </a:cubicBezTo>
                  <a:cubicBezTo>
                    <a:pt x="292" y="327"/>
                    <a:pt x="292" y="328"/>
                    <a:pt x="291" y="329"/>
                  </a:cubicBezTo>
                  <a:cubicBezTo>
                    <a:pt x="290" y="327"/>
                    <a:pt x="288" y="327"/>
                    <a:pt x="287" y="325"/>
                  </a:cubicBezTo>
                  <a:cubicBezTo>
                    <a:pt x="286" y="325"/>
                    <a:pt x="284" y="326"/>
                    <a:pt x="284" y="328"/>
                  </a:cubicBezTo>
                  <a:cubicBezTo>
                    <a:pt x="284" y="329"/>
                    <a:pt x="286" y="328"/>
                    <a:pt x="286" y="329"/>
                  </a:cubicBezTo>
                  <a:cubicBezTo>
                    <a:pt x="282" y="331"/>
                    <a:pt x="283" y="337"/>
                    <a:pt x="279" y="337"/>
                  </a:cubicBezTo>
                  <a:cubicBezTo>
                    <a:pt x="279" y="340"/>
                    <a:pt x="275" y="342"/>
                    <a:pt x="273" y="341"/>
                  </a:cubicBezTo>
                  <a:cubicBezTo>
                    <a:pt x="273" y="343"/>
                    <a:pt x="272" y="343"/>
                    <a:pt x="271" y="344"/>
                  </a:cubicBezTo>
                  <a:cubicBezTo>
                    <a:pt x="269" y="344"/>
                    <a:pt x="269" y="341"/>
                    <a:pt x="267" y="342"/>
                  </a:cubicBezTo>
                  <a:cubicBezTo>
                    <a:pt x="267" y="344"/>
                    <a:pt x="270" y="346"/>
                    <a:pt x="270" y="349"/>
                  </a:cubicBezTo>
                  <a:cubicBezTo>
                    <a:pt x="270" y="350"/>
                    <a:pt x="270" y="352"/>
                    <a:pt x="269" y="354"/>
                  </a:cubicBezTo>
                  <a:cubicBezTo>
                    <a:pt x="268" y="358"/>
                    <a:pt x="266" y="362"/>
                    <a:pt x="266" y="366"/>
                  </a:cubicBezTo>
                  <a:cubicBezTo>
                    <a:pt x="265" y="370"/>
                    <a:pt x="268" y="372"/>
                    <a:pt x="269" y="377"/>
                  </a:cubicBezTo>
                  <a:cubicBezTo>
                    <a:pt x="269" y="377"/>
                    <a:pt x="270" y="377"/>
                    <a:pt x="270" y="377"/>
                  </a:cubicBezTo>
                  <a:cubicBezTo>
                    <a:pt x="269" y="378"/>
                    <a:pt x="270" y="381"/>
                    <a:pt x="271" y="381"/>
                  </a:cubicBezTo>
                  <a:cubicBezTo>
                    <a:pt x="272" y="383"/>
                    <a:pt x="272" y="386"/>
                    <a:pt x="274" y="389"/>
                  </a:cubicBezTo>
                  <a:cubicBezTo>
                    <a:pt x="277" y="392"/>
                    <a:pt x="281" y="395"/>
                    <a:pt x="283" y="398"/>
                  </a:cubicBezTo>
                  <a:cubicBezTo>
                    <a:pt x="283" y="398"/>
                    <a:pt x="282" y="398"/>
                    <a:pt x="282" y="398"/>
                  </a:cubicBezTo>
                  <a:cubicBezTo>
                    <a:pt x="286" y="403"/>
                    <a:pt x="293" y="406"/>
                    <a:pt x="299" y="407"/>
                  </a:cubicBezTo>
                  <a:cubicBezTo>
                    <a:pt x="300" y="406"/>
                    <a:pt x="300" y="406"/>
                    <a:pt x="301" y="405"/>
                  </a:cubicBezTo>
                  <a:cubicBezTo>
                    <a:pt x="303" y="410"/>
                    <a:pt x="311" y="406"/>
                    <a:pt x="309" y="402"/>
                  </a:cubicBezTo>
                  <a:cubicBezTo>
                    <a:pt x="310" y="402"/>
                    <a:pt x="310" y="399"/>
                    <a:pt x="311" y="398"/>
                  </a:cubicBezTo>
                  <a:cubicBezTo>
                    <a:pt x="310" y="397"/>
                    <a:pt x="312" y="395"/>
                    <a:pt x="313" y="393"/>
                  </a:cubicBezTo>
                  <a:cubicBezTo>
                    <a:pt x="313" y="392"/>
                    <a:pt x="312" y="391"/>
                    <a:pt x="312" y="390"/>
                  </a:cubicBezTo>
                  <a:cubicBezTo>
                    <a:pt x="312" y="386"/>
                    <a:pt x="314" y="384"/>
                    <a:pt x="311" y="383"/>
                  </a:cubicBezTo>
                  <a:cubicBezTo>
                    <a:pt x="311" y="378"/>
                    <a:pt x="307" y="379"/>
                    <a:pt x="307" y="374"/>
                  </a:cubicBezTo>
                  <a:cubicBezTo>
                    <a:pt x="311" y="374"/>
                    <a:pt x="314" y="372"/>
                    <a:pt x="317" y="372"/>
                  </a:cubicBezTo>
                  <a:cubicBezTo>
                    <a:pt x="316" y="374"/>
                    <a:pt x="313" y="377"/>
                    <a:pt x="313" y="380"/>
                  </a:cubicBezTo>
                  <a:cubicBezTo>
                    <a:pt x="313" y="381"/>
                    <a:pt x="315" y="383"/>
                    <a:pt x="317" y="383"/>
                  </a:cubicBezTo>
                  <a:cubicBezTo>
                    <a:pt x="320" y="384"/>
                    <a:pt x="323" y="380"/>
                    <a:pt x="322" y="376"/>
                  </a:cubicBezTo>
                  <a:cubicBezTo>
                    <a:pt x="322" y="374"/>
                    <a:pt x="320" y="372"/>
                    <a:pt x="320" y="370"/>
                  </a:cubicBezTo>
                  <a:close/>
                  <a:moveTo>
                    <a:pt x="288" y="328"/>
                  </a:moveTo>
                  <a:cubicBezTo>
                    <a:pt x="287" y="328"/>
                    <a:pt x="287" y="328"/>
                    <a:pt x="287" y="328"/>
                  </a:cubicBezTo>
                  <a:cubicBezTo>
                    <a:pt x="287" y="328"/>
                    <a:pt x="287" y="327"/>
                    <a:pt x="288" y="327"/>
                  </a:cubicBezTo>
                  <a:cubicBezTo>
                    <a:pt x="289" y="327"/>
                    <a:pt x="287" y="328"/>
                    <a:pt x="288" y="328"/>
                  </a:cubicBezTo>
                  <a:close/>
                  <a:moveTo>
                    <a:pt x="266" y="336"/>
                  </a:moveTo>
                  <a:cubicBezTo>
                    <a:pt x="264" y="337"/>
                    <a:pt x="262" y="339"/>
                    <a:pt x="260" y="338"/>
                  </a:cubicBezTo>
                  <a:cubicBezTo>
                    <a:pt x="260" y="339"/>
                    <a:pt x="259" y="340"/>
                    <a:pt x="259" y="342"/>
                  </a:cubicBezTo>
                  <a:cubicBezTo>
                    <a:pt x="262" y="343"/>
                    <a:pt x="262" y="340"/>
                    <a:pt x="265" y="339"/>
                  </a:cubicBezTo>
                  <a:cubicBezTo>
                    <a:pt x="264" y="338"/>
                    <a:pt x="267" y="337"/>
                    <a:pt x="266" y="336"/>
                  </a:cubicBezTo>
                  <a:close/>
                  <a:moveTo>
                    <a:pt x="375" y="355"/>
                  </a:moveTo>
                  <a:cubicBezTo>
                    <a:pt x="373" y="356"/>
                    <a:pt x="371" y="356"/>
                    <a:pt x="370" y="358"/>
                  </a:cubicBezTo>
                  <a:cubicBezTo>
                    <a:pt x="370" y="357"/>
                    <a:pt x="369" y="358"/>
                    <a:pt x="370" y="359"/>
                  </a:cubicBezTo>
                  <a:cubicBezTo>
                    <a:pt x="370" y="357"/>
                    <a:pt x="370" y="359"/>
                    <a:pt x="370" y="359"/>
                  </a:cubicBezTo>
                  <a:cubicBezTo>
                    <a:pt x="369" y="358"/>
                    <a:pt x="369" y="360"/>
                    <a:pt x="369" y="359"/>
                  </a:cubicBezTo>
                  <a:cubicBezTo>
                    <a:pt x="369" y="360"/>
                    <a:pt x="369" y="361"/>
                    <a:pt x="370" y="362"/>
                  </a:cubicBezTo>
                  <a:cubicBezTo>
                    <a:pt x="369" y="361"/>
                    <a:pt x="369" y="361"/>
                    <a:pt x="369" y="361"/>
                  </a:cubicBezTo>
                  <a:cubicBezTo>
                    <a:pt x="370" y="361"/>
                    <a:pt x="368" y="361"/>
                    <a:pt x="368" y="360"/>
                  </a:cubicBezTo>
                  <a:cubicBezTo>
                    <a:pt x="369" y="360"/>
                    <a:pt x="369" y="360"/>
                    <a:pt x="368" y="359"/>
                  </a:cubicBezTo>
                  <a:cubicBezTo>
                    <a:pt x="368" y="360"/>
                    <a:pt x="368" y="361"/>
                    <a:pt x="368" y="361"/>
                  </a:cubicBezTo>
                  <a:cubicBezTo>
                    <a:pt x="368" y="362"/>
                    <a:pt x="369" y="361"/>
                    <a:pt x="369" y="362"/>
                  </a:cubicBezTo>
                  <a:cubicBezTo>
                    <a:pt x="368" y="362"/>
                    <a:pt x="369" y="363"/>
                    <a:pt x="368" y="363"/>
                  </a:cubicBezTo>
                  <a:cubicBezTo>
                    <a:pt x="368" y="363"/>
                    <a:pt x="367" y="362"/>
                    <a:pt x="367" y="362"/>
                  </a:cubicBezTo>
                  <a:cubicBezTo>
                    <a:pt x="367" y="364"/>
                    <a:pt x="366" y="364"/>
                    <a:pt x="366" y="364"/>
                  </a:cubicBezTo>
                  <a:cubicBezTo>
                    <a:pt x="367" y="366"/>
                    <a:pt x="368" y="370"/>
                    <a:pt x="372" y="369"/>
                  </a:cubicBezTo>
                  <a:cubicBezTo>
                    <a:pt x="372" y="368"/>
                    <a:pt x="373" y="369"/>
                    <a:pt x="373" y="369"/>
                  </a:cubicBezTo>
                  <a:cubicBezTo>
                    <a:pt x="373" y="369"/>
                    <a:pt x="373" y="368"/>
                    <a:pt x="373" y="368"/>
                  </a:cubicBezTo>
                  <a:cubicBezTo>
                    <a:pt x="374" y="370"/>
                    <a:pt x="374" y="368"/>
                    <a:pt x="375" y="368"/>
                  </a:cubicBezTo>
                  <a:cubicBezTo>
                    <a:pt x="377" y="366"/>
                    <a:pt x="376" y="362"/>
                    <a:pt x="378" y="361"/>
                  </a:cubicBezTo>
                  <a:cubicBezTo>
                    <a:pt x="377" y="359"/>
                    <a:pt x="377" y="357"/>
                    <a:pt x="375" y="355"/>
                  </a:cubicBezTo>
                  <a:close/>
                  <a:moveTo>
                    <a:pt x="443" y="385"/>
                  </a:moveTo>
                  <a:cubicBezTo>
                    <a:pt x="442" y="385"/>
                    <a:pt x="442" y="384"/>
                    <a:pt x="441" y="384"/>
                  </a:cubicBezTo>
                  <a:cubicBezTo>
                    <a:pt x="443" y="386"/>
                    <a:pt x="443" y="389"/>
                    <a:pt x="446" y="390"/>
                  </a:cubicBezTo>
                  <a:cubicBezTo>
                    <a:pt x="446" y="387"/>
                    <a:pt x="443" y="387"/>
                    <a:pt x="443" y="385"/>
                  </a:cubicBezTo>
                  <a:close/>
                  <a:moveTo>
                    <a:pt x="154" y="405"/>
                  </a:moveTo>
                  <a:cubicBezTo>
                    <a:pt x="155" y="406"/>
                    <a:pt x="153" y="406"/>
                    <a:pt x="154" y="407"/>
                  </a:cubicBezTo>
                  <a:cubicBezTo>
                    <a:pt x="155" y="408"/>
                    <a:pt x="158" y="408"/>
                    <a:pt x="157" y="406"/>
                  </a:cubicBezTo>
                  <a:cubicBezTo>
                    <a:pt x="156" y="406"/>
                    <a:pt x="156" y="405"/>
                    <a:pt x="154" y="405"/>
                  </a:cubicBezTo>
                  <a:close/>
                  <a:moveTo>
                    <a:pt x="425" y="407"/>
                  </a:moveTo>
                  <a:cubicBezTo>
                    <a:pt x="425" y="407"/>
                    <a:pt x="426" y="407"/>
                    <a:pt x="426" y="408"/>
                  </a:cubicBezTo>
                  <a:cubicBezTo>
                    <a:pt x="425" y="408"/>
                    <a:pt x="426" y="408"/>
                    <a:pt x="425" y="408"/>
                  </a:cubicBezTo>
                  <a:cubicBezTo>
                    <a:pt x="425" y="408"/>
                    <a:pt x="425" y="408"/>
                    <a:pt x="426" y="407"/>
                  </a:cubicBezTo>
                  <a:cubicBezTo>
                    <a:pt x="425" y="407"/>
                    <a:pt x="425" y="408"/>
                    <a:pt x="424" y="407"/>
                  </a:cubicBezTo>
                  <a:cubicBezTo>
                    <a:pt x="424" y="408"/>
                    <a:pt x="425" y="409"/>
                    <a:pt x="424" y="410"/>
                  </a:cubicBezTo>
                  <a:cubicBezTo>
                    <a:pt x="426" y="410"/>
                    <a:pt x="426" y="410"/>
                    <a:pt x="426" y="410"/>
                  </a:cubicBezTo>
                  <a:cubicBezTo>
                    <a:pt x="426" y="409"/>
                    <a:pt x="426" y="408"/>
                    <a:pt x="426" y="407"/>
                  </a:cubicBezTo>
                  <a:cubicBezTo>
                    <a:pt x="426" y="407"/>
                    <a:pt x="425" y="406"/>
                    <a:pt x="425" y="407"/>
                  </a:cubicBezTo>
                  <a:close/>
                </a:path>
              </a:pathLst>
            </a:custGeom>
            <a:solidFill>
              <a:srgbClr val="2220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Text Placeholder 2"/>
            <p:cNvSpPr txBox="1"/>
            <p:nvPr/>
          </p:nvSpPr>
          <p:spPr>
            <a:xfrm>
              <a:off x="2437901" y="2399168"/>
              <a:ext cx="1493045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000" b="1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关键词</a:t>
              </a:r>
              <a:endParaRPr lang="en-US" altLang="zh-CN" sz="2400" dirty="0">
                <a:solidFill>
                  <a:schemeClr val="bg1"/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</p:grpSp>
      <p:sp>
        <p:nvSpPr>
          <p:cNvPr id="5" name="Freeform 12"/>
          <p:cNvSpPr/>
          <p:nvPr/>
        </p:nvSpPr>
        <p:spPr bwMode="auto">
          <a:xfrm>
            <a:off x="5331126" y="3220760"/>
            <a:ext cx="6786983" cy="3241040"/>
          </a:xfrm>
          <a:custGeom>
            <a:avLst/>
            <a:gdLst>
              <a:gd name="T0" fmla="*/ 782 w 1778"/>
              <a:gd name="T1" fmla="*/ 124 h 1079"/>
              <a:gd name="T2" fmla="*/ 810 w 1778"/>
              <a:gd name="T3" fmla="*/ 170 h 1079"/>
              <a:gd name="T4" fmla="*/ 802 w 1778"/>
              <a:gd name="T5" fmla="*/ 215 h 1079"/>
              <a:gd name="T6" fmla="*/ 881 w 1778"/>
              <a:gd name="T7" fmla="*/ 197 h 1079"/>
              <a:gd name="T8" fmla="*/ 790 w 1778"/>
              <a:gd name="T9" fmla="*/ 290 h 1079"/>
              <a:gd name="T10" fmla="*/ 1009 w 1778"/>
              <a:gd name="T11" fmla="*/ 184 h 1079"/>
              <a:gd name="T12" fmla="*/ 1232 w 1778"/>
              <a:gd name="T13" fmla="*/ 7 h 1079"/>
              <a:gd name="T14" fmla="*/ 1030 w 1778"/>
              <a:gd name="T15" fmla="*/ 205 h 1079"/>
              <a:gd name="T16" fmla="*/ 1042 w 1778"/>
              <a:gd name="T17" fmla="*/ 209 h 1079"/>
              <a:gd name="T18" fmla="*/ 1177 w 1778"/>
              <a:gd name="T19" fmla="*/ 92 h 1079"/>
              <a:gd name="T20" fmla="*/ 1130 w 1778"/>
              <a:gd name="T21" fmla="*/ 176 h 1079"/>
              <a:gd name="T22" fmla="*/ 1260 w 1778"/>
              <a:gd name="T23" fmla="*/ 97 h 1079"/>
              <a:gd name="T24" fmla="*/ 1120 w 1778"/>
              <a:gd name="T25" fmla="*/ 207 h 1079"/>
              <a:gd name="T26" fmla="*/ 1163 w 1778"/>
              <a:gd name="T27" fmla="*/ 219 h 1079"/>
              <a:gd name="T28" fmla="*/ 1280 w 1778"/>
              <a:gd name="T29" fmla="*/ 136 h 1079"/>
              <a:gd name="T30" fmla="*/ 1368 w 1778"/>
              <a:gd name="T31" fmla="*/ 185 h 1079"/>
              <a:gd name="T32" fmla="*/ 1336 w 1778"/>
              <a:gd name="T33" fmla="*/ 231 h 1079"/>
              <a:gd name="T34" fmla="*/ 1470 w 1778"/>
              <a:gd name="T35" fmla="*/ 275 h 1079"/>
              <a:gd name="T36" fmla="*/ 1610 w 1778"/>
              <a:gd name="T37" fmla="*/ 326 h 1079"/>
              <a:gd name="T38" fmla="*/ 1651 w 1778"/>
              <a:gd name="T39" fmla="*/ 431 h 1079"/>
              <a:gd name="T40" fmla="*/ 1656 w 1778"/>
              <a:gd name="T41" fmla="*/ 473 h 1079"/>
              <a:gd name="T42" fmla="*/ 1408 w 1778"/>
              <a:gd name="T43" fmla="*/ 580 h 1079"/>
              <a:gd name="T44" fmla="*/ 1556 w 1778"/>
              <a:gd name="T45" fmla="*/ 529 h 1079"/>
              <a:gd name="T46" fmla="*/ 1657 w 1778"/>
              <a:gd name="T47" fmla="*/ 511 h 1079"/>
              <a:gd name="T48" fmla="*/ 1682 w 1778"/>
              <a:gd name="T49" fmla="*/ 579 h 1079"/>
              <a:gd name="T50" fmla="*/ 1679 w 1778"/>
              <a:gd name="T51" fmla="*/ 645 h 1079"/>
              <a:gd name="T52" fmla="*/ 1613 w 1778"/>
              <a:gd name="T53" fmla="*/ 699 h 1079"/>
              <a:gd name="T54" fmla="*/ 1702 w 1778"/>
              <a:gd name="T55" fmla="*/ 701 h 1079"/>
              <a:gd name="T56" fmla="*/ 1377 w 1778"/>
              <a:gd name="T57" fmla="*/ 890 h 1079"/>
              <a:gd name="T58" fmla="*/ 1081 w 1778"/>
              <a:gd name="T59" fmla="*/ 1051 h 1079"/>
              <a:gd name="T60" fmla="*/ 970 w 1778"/>
              <a:gd name="T61" fmla="*/ 1036 h 1079"/>
              <a:gd name="T62" fmla="*/ 1066 w 1778"/>
              <a:gd name="T63" fmla="*/ 890 h 1079"/>
              <a:gd name="T64" fmla="*/ 1071 w 1778"/>
              <a:gd name="T65" fmla="*/ 844 h 1079"/>
              <a:gd name="T66" fmla="*/ 579 w 1778"/>
              <a:gd name="T67" fmla="*/ 923 h 1079"/>
              <a:gd name="T68" fmla="*/ 570 w 1778"/>
              <a:gd name="T69" fmla="*/ 903 h 1079"/>
              <a:gd name="T70" fmla="*/ 515 w 1778"/>
              <a:gd name="T71" fmla="*/ 912 h 1079"/>
              <a:gd name="T72" fmla="*/ 355 w 1778"/>
              <a:gd name="T73" fmla="*/ 934 h 1079"/>
              <a:gd name="T74" fmla="*/ 356 w 1778"/>
              <a:gd name="T75" fmla="*/ 977 h 1079"/>
              <a:gd name="T76" fmla="*/ 598 w 1778"/>
              <a:gd name="T77" fmla="*/ 951 h 1079"/>
              <a:gd name="T78" fmla="*/ 858 w 1778"/>
              <a:gd name="T79" fmla="*/ 915 h 1079"/>
              <a:gd name="T80" fmla="*/ 720 w 1778"/>
              <a:gd name="T81" fmla="*/ 940 h 1079"/>
              <a:gd name="T82" fmla="*/ 484 w 1778"/>
              <a:gd name="T83" fmla="*/ 976 h 1079"/>
              <a:gd name="T84" fmla="*/ 287 w 1778"/>
              <a:gd name="T85" fmla="*/ 954 h 1079"/>
              <a:gd name="T86" fmla="*/ 299 w 1778"/>
              <a:gd name="T87" fmla="*/ 868 h 1079"/>
              <a:gd name="T88" fmla="*/ 324 w 1778"/>
              <a:gd name="T89" fmla="*/ 827 h 1079"/>
              <a:gd name="T90" fmla="*/ 309 w 1778"/>
              <a:gd name="T91" fmla="*/ 739 h 1079"/>
              <a:gd name="T92" fmla="*/ 170 w 1778"/>
              <a:gd name="T93" fmla="*/ 754 h 1079"/>
              <a:gd name="T94" fmla="*/ 53 w 1778"/>
              <a:gd name="T95" fmla="*/ 722 h 1079"/>
              <a:gd name="T96" fmla="*/ 27 w 1778"/>
              <a:gd name="T97" fmla="*/ 628 h 1079"/>
              <a:gd name="T98" fmla="*/ 89 w 1778"/>
              <a:gd name="T99" fmla="*/ 508 h 1079"/>
              <a:gd name="T100" fmla="*/ 74 w 1778"/>
              <a:gd name="T101" fmla="*/ 466 h 1079"/>
              <a:gd name="T102" fmla="*/ 45 w 1778"/>
              <a:gd name="T103" fmla="*/ 455 h 1079"/>
              <a:gd name="T104" fmla="*/ 72 w 1778"/>
              <a:gd name="T105" fmla="*/ 400 h 1079"/>
              <a:gd name="T106" fmla="*/ 151 w 1778"/>
              <a:gd name="T107" fmla="*/ 323 h 1079"/>
              <a:gd name="T108" fmla="*/ 179 w 1778"/>
              <a:gd name="T109" fmla="*/ 258 h 1079"/>
              <a:gd name="T110" fmla="*/ 152 w 1778"/>
              <a:gd name="T111" fmla="*/ 188 h 1079"/>
              <a:gd name="T112" fmla="*/ 207 w 1778"/>
              <a:gd name="T113" fmla="*/ 134 h 1079"/>
              <a:gd name="T114" fmla="*/ 114 w 1778"/>
              <a:gd name="T115" fmla="*/ 108 h 1079"/>
              <a:gd name="T116" fmla="*/ 215 w 1778"/>
              <a:gd name="T117" fmla="*/ 80 h 1079"/>
              <a:gd name="T118" fmla="*/ 372 w 1778"/>
              <a:gd name="T119" fmla="*/ 75 h 1079"/>
              <a:gd name="T120" fmla="*/ 570 w 1778"/>
              <a:gd name="T121" fmla="*/ 57 h 1079"/>
              <a:gd name="T122" fmla="*/ 715 w 1778"/>
              <a:gd name="T123" fmla="*/ 21 h 1079"/>
              <a:gd name="T124" fmla="*/ 769 w 1778"/>
              <a:gd name="T125" fmla="*/ 5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>
            <a:blip r:embed="rId1"/>
            <a:srcRect/>
            <a:stretch>
              <a:fillRect t="-30539" b="328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矩形 27"/>
          <p:cNvSpPr>
            <a:spLocks noChangeArrowheads="1"/>
          </p:cNvSpPr>
          <p:nvPr/>
        </p:nvSpPr>
        <p:spPr bwMode="auto">
          <a:xfrm>
            <a:off x="1219267" y="4233216"/>
            <a:ext cx="3930311" cy="79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7" name="Text Placeholder 2"/>
          <p:cNvSpPr txBox="1"/>
          <p:nvPr/>
        </p:nvSpPr>
        <p:spPr>
          <a:xfrm>
            <a:off x="2014505" y="3865535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1219267" y="5559942"/>
            <a:ext cx="3930311" cy="79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2014505" y="5192261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7"/>
          <p:cNvSpPr>
            <a:spLocks noChangeArrowheads="1"/>
          </p:cNvSpPr>
          <p:nvPr/>
        </p:nvSpPr>
        <p:spPr bwMode="auto">
          <a:xfrm>
            <a:off x="2499713" y="3023774"/>
            <a:ext cx="3186079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4" name="Freeform 465"/>
          <p:cNvSpPr>
            <a:spLocks noEditPoints="1"/>
          </p:cNvSpPr>
          <p:nvPr/>
        </p:nvSpPr>
        <p:spPr bwMode="auto">
          <a:xfrm>
            <a:off x="1988097" y="2425551"/>
            <a:ext cx="2720325" cy="516370"/>
          </a:xfrm>
          <a:custGeom>
            <a:avLst/>
            <a:gdLst>
              <a:gd name="T0" fmla="*/ 3 w 406"/>
              <a:gd name="T1" fmla="*/ 135 h 149"/>
              <a:gd name="T2" fmla="*/ 6 w 406"/>
              <a:gd name="T3" fmla="*/ 139 h 149"/>
              <a:gd name="T4" fmla="*/ 6 w 406"/>
              <a:gd name="T5" fmla="*/ 142 h 149"/>
              <a:gd name="T6" fmla="*/ 192 w 406"/>
              <a:gd name="T7" fmla="*/ 143 h 149"/>
              <a:gd name="T8" fmla="*/ 244 w 406"/>
              <a:gd name="T9" fmla="*/ 145 h 149"/>
              <a:gd name="T10" fmla="*/ 400 w 406"/>
              <a:gd name="T11" fmla="*/ 135 h 149"/>
              <a:gd name="T12" fmla="*/ 404 w 406"/>
              <a:gd name="T13" fmla="*/ 125 h 149"/>
              <a:gd name="T14" fmla="*/ 399 w 406"/>
              <a:gd name="T15" fmla="*/ 102 h 149"/>
              <a:gd name="T16" fmla="*/ 396 w 406"/>
              <a:gd name="T17" fmla="*/ 93 h 149"/>
              <a:gd name="T18" fmla="*/ 398 w 406"/>
              <a:gd name="T19" fmla="*/ 83 h 149"/>
              <a:gd name="T20" fmla="*/ 395 w 406"/>
              <a:gd name="T21" fmla="*/ 74 h 149"/>
              <a:gd name="T22" fmla="*/ 341 w 406"/>
              <a:gd name="T23" fmla="*/ 55 h 149"/>
              <a:gd name="T24" fmla="*/ 368 w 406"/>
              <a:gd name="T25" fmla="*/ 51 h 149"/>
              <a:gd name="T26" fmla="*/ 396 w 406"/>
              <a:gd name="T27" fmla="*/ 46 h 149"/>
              <a:gd name="T28" fmla="*/ 343 w 406"/>
              <a:gd name="T29" fmla="*/ 45 h 149"/>
              <a:gd name="T30" fmla="*/ 394 w 406"/>
              <a:gd name="T31" fmla="*/ 40 h 149"/>
              <a:gd name="T32" fmla="*/ 395 w 406"/>
              <a:gd name="T33" fmla="*/ 30 h 149"/>
              <a:gd name="T34" fmla="*/ 352 w 406"/>
              <a:gd name="T35" fmla="*/ 25 h 149"/>
              <a:gd name="T36" fmla="*/ 352 w 406"/>
              <a:gd name="T37" fmla="*/ 25 h 149"/>
              <a:gd name="T38" fmla="*/ 349 w 406"/>
              <a:gd name="T39" fmla="*/ 23 h 149"/>
              <a:gd name="T40" fmla="*/ 401 w 406"/>
              <a:gd name="T41" fmla="*/ 24 h 149"/>
              <a:gd name="T42" fmla="*/ 401 w 406"/>
              <a:gd name="T43" fmla="*/ 18 h 149"/>
              <a:gd name="T44" fmla="*/ 388 w 406"/>
              <a:gd name="T45" fmla="*/ 13 h 149"/>
              <a:gd name="T46" fmla="*/ 387 w 406"/>
              <a:gd name="T47" fmla="*/ 8 h 149"/>
              <a:gd name="T48" fmla="*/ 233 w 406"/>
              <a:gd name="T49" fmla="*/ 13 h 149"/>
              <a:gd name="T50" fmla="*/ 374 w 406"/>
              <a:gd name="T51" fmla="*/ 4 h 149"/>
              <a:gd name="T52" fmla="*/ 370 w 406"/>
              <a:gd name="T53" fmla="*/ 0 h 149"/>
              <a:gd name="T54" fmla="*/ 200 w 406"/>
              <a:gd name="T55" fmla="*/ 6 h 149"/>
              <a:gd name="T56" fmla="*/ 64 w 406"/>
              <a:gd name="T57" fmla="*/ 7 h 149"/>
              <a:gd name="T58" fmla="*/ 64 w 406"/>
              <a:gd name="T59" fmla="*/ 12 h 149"/>
              <a:gd name="T60" fmla="*/ 42 w 406"/>
              <a:gd name="T61" fmla="*/ 13 h 149"/>
              <a:gd name="T62" fmla="*/ 48 w 406"/>
              <a:gd name="T63" fmla="*/ 16 h 149"/>
              <a:gd name="T64" fmla="*/ 23 w 406"/>
              <a:gd name="T65" fmla="*/ 23 h 149"/>
              <a:gd name="T66" fmla="*/ 13 w 406"/>
              <a:gd name="T67" fmla="*/ 25 h 149"/>
              <a:gd name="T68" fmla="*/ 19 w 406"/>
              <a:gd name="T69" fmla="*/ 37 h 149"/>
              <a:gd name="T70" fmla="*/ 19 w 406"/>
              <a:gd name="T71" fmla="*/ 46 h 149"/>
              <a:gd name="T72" fmla="*/ 14 w 406"/>
              <a:gd name="T73" fmla="*/ 55 h 149"/>
              <a:gd name="T74" fmla="*/ 14 w 406"/>
              <a:gd name="T75" fmla="*/ 60 h 149"/>
              <a:gd name="T76" fmla="*/ 13 w 406"/>
              <a:gd name="T77" fmla="*/ 67 h 149"/>
              <a:gd name="T78" fmla="*/ 18 w 406"/>
              <a:gd name="T79" fmla="*/ 71 h 149"/>
              <a:gd name="T80" fmla="*/ 17 w 406"/>
              <a:gd name="T81" fmla="*/ 77 h 149"/>
              <a:gd name="T82" fmla="*/ 13 w 406"/>
              <a:gd name="T83" fmla="*/ 84 h 149"/>
              <a:gd name="T84" fmla="*/ 13 w 406"/>
              <a:gd name="T85" fmla="*/ 88 h 149"/>
              <a:gd name="T86" fmla="*/ 13 w 406"/>
              <a:gd name="T87" fmla="*/ 99 h 149"/>
              <a:gd name="T88" fmla="*/ 10 w 406"/>
              <a:gd name="T89" fmla="*/ 99 h 149"/>
              <a:gd name="T90" fmla="*/ 16 w 406"/>
              <a:gd name="T91" fmla="*/ 110 h 149"/>
              <a:gd name="T92" fmla="*/ 2 w 406"/>
              <a:gd name="T93" fmla="*/ 117 h 149"/>
              <a:gd name="T94" fmla="*/ 10 w 406"/>
              <a:gd name="T95" fmla="*/ 122 h 149"/>
              <a:gd name="T96" fmla="*/ 389 w 406"/>
              <a:gd name="T97" fmla="*/ 85 h 149"/>
              <a:gd name="T98" fmla="*/ 392 w 406"/>
              <a:gd name="T99" fmla="*/ 85 h 149"/>
              <a:gd name="T100" fmla="*/ 78 w 406"/>
              <a:gd name="T101" fmla="*/ 139 h 149"/>
              <a:gd name="T102" fmla="*/ 105 w 406"/>
              <a:gd name="T103" fmla="*/ 138 h 149"/>
              <a:gd name="T104" fmla="*/ 277 w 406"/>
              <a:gd name="T105" fmla="*/ 138 h 149"/>
              <a:gd name="T106" fmla="*/ 322 w 406"/>
              <a:gd name="T107" fmla="*/ 138 h 149"/>
              <a:gd name="T108" fmla="*/ 168 w 406"/>
              <a:gd name="T109" fmla="*/ 141 h 149"/>
              <a:gd name="T110" fmla="*/ 95 w 406"/>
              <a:gd name="T111" fmla="*/ 139 h 149"/>
              <a:gd name="T112" fmla="*/ 18 w 406"/>
              <a:gd name="T113" fmla="*/ 75 h 149"/>
              <a:gd name="T114" fmla="*/ 18 w 406"/>
              <a:gd name="T115" fmla="*/ 7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6" h="149">
                <a:moveTo>
                  <a:pt x="4" y="129"/>
                </a:moveTo>
                <a:cubicBezTo>
                  <a:pt x="4" y="130"/>
                  <a:pt x="2" y="129"/>
                  <a:pt x="2" y="130"/>
                </a:cubicBezTo>
                <a:cubicBezTo>
                  <a:pt x="2" y="132"/>
                  <a:pt x="5" y="133"/>
                  <a:pt x="3" y="135"/>
                </a:cubicBezTo>
                <a:cubicBezTo>
                  <a:pt x="4" y="136"/>
                  <a:pt x="4" y="136"/>
                  <a:pt x="5" y="137"/>
                </a:cubicBezTo>
                <a:cubicBezTo>
                  <a:pt x="2" y="138"/>
                  <a:pt x="2" y="138"/>
                  <a:pt x="2" y="138"/>
                </a:cubicBezTo>
                <a:cubicBezTo>
                  <a:pt x="3" y="139"/>
                  <a:pt x="4" y="139"/>
                  <a:pt x="6" y="139"/>
                </a:cubicBezTo>
                <a:cubicBezTo>
                  <a:pt x="6" y="139"/>
                  <a:pt x="6" y="139"/>
                  <a:pt x="6" y="139"/>
                </a:cubicBezTo>
                <a:cubicBezTo>
                  <a:pt x="7" y="139"/>
                  <a:pt x="10" y="139"/>
                  <a:pt x="11" y="141"/>
                </a:cubicBezTo>
                <a:cubicBezTo>
                  <a:pt x="6" y="142"/>
                  <a:pt x="6" y="142"/>
                  <a:pt x="6" y="142"/>
                </a:cubicBezTo>
                <a:cubicBezTo>
                  <a:pt x="32" y="149"/>
                  <a:pt x="59" y="143"/>
                  <a:pt x="85" y="142"/>
                </a:cubicBezTo>
                <a:cubicBezTo>
                  <a:pt x="108" y="141"/>
                  <a:pt x="108" y="141"/>
                  <a:pt x="108" y="141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253" y="142"/>
                  <a:pt x="253" y="142"/>
                  <a:pt x="253" y="142"/>
                </a:cubicBezTo>
                <a:cubicBezTo>
                  <a:pt x="253" y="143"/>
                  <a:pt x="253" y="143"/>
                  <a:pt x="253" y="143"/>
                </a:cubicBezTo>
                <a:cubicBezTo>
                  <a:pt x="250" y="144"/>
                  <a:pt x="246" y="142"/>
                  <a:pt x="244" y="145"/>
                </a:cubicBezTo>
                <a:cubicBezTo>
                  <a:pt x="270" y="146"/>
                  <a:pt x="297" y="144"/>
                  <a:pt x="322" y="144"/>
                </a:cubicBezTo>
                <a:cubicBezTo>
                  <a:pt x="323" y="145"/>
                  <a:pt x="323" y="145"/>
                  <a:pt x="323" y="145"/>
                </a:cubicBezTo>
                <a:cubicBezTo>
                  <a:pt x="350" y="144"/>
                  <a:pt x="375" y="141"/>
                  <a:pt x="400" y="135"/>
                </a:cubicBezTo>
                <a:cubicBezTo>
                  <a:pt x="398" y="131"/>
                  <a:pt x="403" y="133"/>
                  <a:pt x="404" y="131"/>
                </a:cubicBezTo>
                <a:cubicBezTo>
                  <a:pt x="401" y="129"/>
                  <a:pt x="401" y="129"/>
                  <a:pt x="401" y="129"/>
                </a:cubicBezTo>
                <a:cubicBezTo>
                  <a:pt x="402" y="127"/>
                  <a:pt x="406" y="128"/>
                  <a:pt x="404" y="125"/>
                </a:cubicBezTo>
                <a:cubicBezTo>
                  <a:pt x="405" y="124"/>
                  <a:pt x="405" y="123"/>
                  <a:pt x="405" y="122"/>
                </a:cubicBezTo>
                <a:cubicBezTo>
                  <a:pt x="401" y="116"/>
                  <a:pt x="403" y="106"/>
                  <a:pt x="397" y="103"/>
                </a:cubicBezTo>
                <a:cubicBezTo>
                  <a:pt x="397" y="102"/>
                  <a:pt x="398" y="102"/>
                  <a:pt x="399" y="102"/>
                </a:cubicBezTo>
                <a:cubicBezTo>
                  <a:pt x="398" y="101"/>
                  <a:pt x="398" y="100"/>
                  <a:pt x="398" y="98"/>
                </a:cubicBezTo>
                <a:cubicBezTo>
                  <a:pt x="399" y="96"/>
                  <a:pt x="399" y="96"/>
                  <a:pt x="399" y="96"/>
                </a:cubicBezTo>
                <a:cubicBezTo>
                  <a:pt x="399" y="95"/>
                  <a:pt x="397" y="96"/>
                  <a:pt x="396" y="93"/>
                </a:cubicBezTo>
                <a:cubicBezTo>
                  <a:pt x="397" y="91"/>
                  <a:pt x="397" y="90"/>
                  <a:pt x="398" y="88"/>
                </a:cubicBezTo>
                <a:cubicBezTo>
                  <a:pt x="397" y="86"/>
                  <a:pt x="394" y="87"/>
                  <a:pt x="393" y="86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396" y="83"/>
                  <a:pt x="399" y="80"/>
                  <a:pt x="397" y="78"/>
                </a:cubicBezTo>
                <a:cubicBezTo>
                  <a:pt x="398" y="76"/>
                  <a:pt x="398" y="76"/>
                  <a:pt x="398" y="76"/>
                </a:cubicBezTo>
                <a:cubicBezTo>
                  <a:pt x="397" y="75"/>
                  <a:pt x="395" y="77"/>
                  <a:pt x="395" y="74"/>
                </a:cubicBezTo>
                <a:cubicBezTo>
                  <a:pt x="395" y="71"/>
                  <a:pt x="398" y="72"/>
                  <a:pt x="398" y="70"/>
                </a:cubicBezTo>
                <a:cubicBezTo>
                  <a:pt x="396" y="65"/>
                  <a:pt x="401" y="59"/>
                  <a:pt x="395" y="56"/>
                </a:cubicBezTo>
                <a:cubicBezTo>
                  <a:pt x="378" y="56"/>
                  <a:pt x="359" y="56"/>
                  <a:pt x="341" y="55"/>
                </a:cubicBezTo>
                <a:cubicBezTo>
                  <a:pt x="341" y="54"/>
                  <a:pt x="341" y="54"/>
                  <a:pt x="341" y="54"/>
                </a:cubicBezTo>
                <a:cubicBezTo>
                  <a:pt x="347" y="54"/>
                  <a:pt x="353" y="49"/>
                  <a:pt x="358" y="54"/>
                </a:cubicBezTo>
                <a:cubicBezTo>
                  <a:pt x="361" y="54"/>
                  <a:pt x="365" y="52"/>
                  <a:pt x="368" y="51"/>
                </a:cubicBezTo>
                <a:cubicBezTo>
                  <a:pt x="377" y="49"/>
                  <a:pt x="385" y="49"/>
                  <a:pt x="394" y="47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6" y="46"/>
                  <a:pt x="396" y="46"/>
                  <a:pt x="396" y="46"/>
                </a:cubicBezTo>
                <a:cubicBezTo>
                  <a:pt x="378" y="44"/>
                  <a:pt x="362" y="46"/>
                  <a:pt x="344" y="48"/>
                </a:cubicBezTo>
                <a:cubicBezTo>
                  <a:pt x="342" y="47"/>
                  <a:pt x="342" y="47"/>
                  <a:pt x="342" y="47"/>
                </a:cubicBezTo>
                <a:cubicBezTo>
                  <a:pt x="343" y="45"/>
                  <a:pt x="343" y="45"/>
                  <a:pt x="343" y="45"/>
                </a:cubicBezTo>
                <a:cubicBezTo>
                  <a:pt x="361" y="42"/>
                  <a:pt x="379" y="44"/>
                  <a:pt x="397" y="42"/>
                </a:cubicBezTo>
                <a:cubicBezTo>
                  <a:pt x="395" y="41"/>
                  <a:pt x="392" y="42"/>
                  <a:pt x="390" y="40"/>
                </a:cubicBezTo>
                <a:cubicBezTo>
                  <a:pt x="391" y="39"/>
                  <a:pt x="393" y="40"/>
                  <a:pt x="394" y="40"/>
                </a:cubicBezTo>
                <a:cubicBezTo>
                  <a:pt x="393" y="39"/>
                  <a:pt x="391" y="39"/>
                  <a:pt x="390" y="38"/>
                </a:cubicBezTo>
                <a:cubicBezTo>
                  <a:pt x="394" y="35"/>
                  <a:pt x="399" y="38"/>
                  <a:pt x="402" y="34"/>
                </a:cubicBezTo>
                <a:cubicBezTo>
                  <a:pt x="399" y="33"/>
                  <a:pt x="395" y="35"/>
                  <a:pt x="395" y="30"/>
                </a:cubicBezTo>
                <a:cubicBezTo>
                  <a:pt x="396" y="26"/>
                  <a:pt x="399" y="30"/>
                  <a:pt x="401" y="28"/>
                </a:cubicBezTo>
                <a:cubicBezTo>
                  <a:pt x="397" y="28"/>
                  <a:pt x="393" y="26"/>
                  <a:pt x="389" y="25"/>
                </a:cubicBezTo>
                <a:cubicBezTo>
                  <a:pt x="377" y="24"/>
                  <a:pt x="363" y="25"/>
                  <a:pt x="352" y="25"/>
                </a:cubicBezTo>
                <a:cubicBezTo>
                  <a:pt x="352" y="24"/>
                  <a:pt x="352" y="24"/>
                  <a:pt x="352" y="24"/>
                </a:cubicBezTo>
                <a:cubicBezTo>
                  <a:pt x="351" y="24"/>
                  <a:pt x="351" y="24"/>
                  <a:pt x="351" y="24"/>
                </a:cubicBezTo>
                <a:cubicBezTo>
                  <a:pt x="352" y="25"/>
                  <a:pt x="352" y="25"/>
                  <a:pt x="352" y="25"/>
                </a:cubicBezTo>
                <a:cubicBezTo>
                  <a:pt x="341" y="27"/>
                  <a:pt x="328" y="27"/>
                  <a:pt x="317" y="26"/>
                </a:cubicBezTo>
                <a:cubicBezTo>
                  <a:pt x="317" y="26"/>
                  <a:pt x="317" y="26"/>
                  <a:pt x="317" y="26"/>
                </a:cubicBezTo>
                <a:cubicBezTo>
                  <a:pt x="327" y="23"/>
                  <a:pt x="338" y="24"/>
                  <a:pt x="349" y="23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66" y="22"/>
                  <a:pt x="384" y="22"/>
                  <a:pt x="401" y="24"/>
                </a:cubicBezTo>
                <a:cubicBezTo>
                  <a:pt x="400" y="22"/>
                  <a:pt x="402" y="22"/>
                  <a:pt x="403" y="22"/>
                </a:cubicBezTo>
                <a:cubicBezTo>
                  <a:pt x="404" y="22"/>
                  <a:pt x="404" y="22"/>
                  <a:pt x="404" y="22"/>
                </a:cubicBezTo>
                <a:cubicBezTo>
                  <a:pt x="404" y="20"/>
                  <a:pt x="402" y="19"/>
                  <a:pt x="401" y="18"/>
                </a:cubicBezTo>
                <a:cubicBezTo>
                  <a:pt x="396" y="18"/>
                  <a:pt x="391" y="17"/>
                  <a:pt x="387" y="15"/>
                </a:cubicBezTo>
                <a:cubicBezTo>
                  <a:pt x="387" y="13"/>
                  <a:pt x="389" y="15"/>
                  <a:pt x="389" y="14"/>
                </a:cubicBezTo>
                <a:cubicBezTo>
                  <a:pt x="389" y="14"/>
                  <a:pt x="388" y="13"/>
                  <a:pt x="388" y="13"/>
                </a:cubicBezTo>
                <a:cubicBezTo>
                  <a:pt x="388" y="12"/>
                  <a:pt x="389" y="12"/>
                  <a:pt x="389" y="11"/>
                </a:cubicBezTo>
                <a:cubicBezTo>
                  <a:pt x="394" y="11"/>
                  <a:pt x="397" y="13"/>
                  <a:pt x="401" y="13"/>
                </a:cubicBezTo>
                <a:cubicBezTo>
                  <a:pt x="397" y="9"/>
                  <a:pt x="391" y="11"/>
                  <a:pt x="387" y="8"/>
                </a:cubicBezTo>
                <a:cubicBezTo>
                  <a:pt x="371" y="4"/>
                  <a:pt x="353" y="9"/>
                  <a:pt x="337" y="8"/>
                </a:cubicBezTo>
                <a:cubicBezTo>
                  <a:pt x="334" y="10"/>
                  <a:pt x="334" y="10"/>
                  <a:pt x="334" y="10"/>
                </a:cubicBezTo>
                <a:cubicBezTo>
                  <a:pt x="233" y="13"/>
                  <a:pt x="233" y="13"/>
                  <a:pt x="233" y="13"/>
                </a:cubicBezTo>
                <a:cubicBezTo>
                  <a:pt x="233" y="13"/>
                  <a:pt x="232" y="13"/>
                  <a:pt x="232" y="12"/>
                </a:cubicBezTo>
                <a:cubicBezTo>
                  <a:pt x="232" y="11"/>
                  <a:pt x="232" y="11"/>
                  <a:pt x="232" y="11"/>
                </a:cubicBezTo>
                <a:cubicBezTo>
                  <a:pt x="374" y="4"/>
                  <a:pt x="374" y="4"/>
                  <a:pt x="374" y="4"/>
                </a:cubicBezTo>
                <a:cubicBezTo>
                  <a:pt x="373" y="4"/>
                  <a:pt x="372" y="4"/>
                  <a:pt x="371" y="3"/>
                </a:cubicBezTo>
                <a:cubicBezTo>
                  <a:pt x="372" y="2"/>
                  <a:pt x="372" y="2"/>
                  <a:pt x="372" y="2"/>
                </a:cubicBezTo>
                <a:cubicBezTo>
                  <a:pt x="370" y="0"/>
                  <a:pt x="370" y="0"/>
                  <a:pt x="370" y="0"/>
                </a:cubicBezTo>
                <a:cubicBezTo>
                  <a:pt x="345" y="1"/>
                  <a:pt x="318" y="3"/>
                  <a:pt x="292" y="3"/>
                </a:cubicBezTo>
                <a:cubicBezTo>
                  <a:pt x="296" y="4"/>
                  <a:pt x="296" y="4"/>
                  <a:pt x="296" y="4"/>
                </a:cubicBezTo>
                <a:cubicBezTo>
                  <a:pt x="264" y="7"/>
                  <a:pt x="232" y="4"/>
                  <a:pt x="200" y="6"/>
                </a:cubicBezTo>
                <a:cubicBezTo>
                  <a:pt x="177" y="5"/>
                  <a:pt x="152" y="4"/>
                  <a:pt x="129" y="6"/>
                </a:cubicBezTo>
                <a:cubicBezTo>
                  <a:pt x="128" y="7"/>
                  <a:pt x="128" y="7"/>
                  <a:pt x="128" y="7"/>
                </a:cubicBezTo>
                <a:cubicBezTo>
                  <a:pt x="107" y="6"/>
                  <a:pt x="85" y="5"/>
                  <a:pt x="64" y="7"/>
                </a:cubicBezTo>
                <a:cubicBezTo>
                  <a:pt x="59" y="9"/>
                  <a:pt x="59" y="9"/>
                  <a:pt x="59" y="9"/>
                </a:cubicBezTo>
                <a:cubicBezTo>
                  <a:pt x="58" y="10"/>
                  <a:pt x="58" y="10"/>
                  <a:pt x="58" y="10"/>
                </a:cubicBezTo>
                <a:cubicBezTo>
                  <a:pt x="60" y="12"/>
                  <a:pt x="62" y="10"/>
                  <a:pt x="64" y="12"/>
                </a:cubicBezTo>
                <a:cubicBezTo>
                  <a:pt x="59" y="12"/>
                  <a:pt x="55" y="15"/>
                  <a:pt x="51" y="16"/>
                </a:cubicBezTo>
                <a:cubicBezTo>
                  <a:pt x="49" y="13"/>
                  <a:pt x="44" y="17"/>
                  <a:pt x="42" y="15"/>
                </a:cubicBezTo>
                <a:cubicBezTo>
                  <a:pt x="42" y="13"/>
                  <a:pt x="42" y="13"/>
                  <a:pt x="42" y="13"/>
                </a:cubicBezTo>
                <a:cubicBezTo>
                  <a:pt x="38" y="12"/>
                  <a:pt x="36" y="15"/>
                  <a:pt x="33" y="16"/>
                </a:cubicBezTo>
                <a:cubicBezTo>
                  <a:pt x="33" y="19"/>
                  <a:pt x="36" y="16"/>
                  <a:pt x="37" y="18"/>
                </a:cubicBezTo>
                <a:cubicBezTo>
                  <a:pt x="42" y="19"/>
                  <a:pt x="45" y="14"/>
                  <a:pt x="48" y="16"/>
                </a:cubicBezTo>
                <a:cubicBezTo>
                  <a:pt x="49" y="17"/>
                  <a:pt x="49" y="16"/>
                  <a:pt x="50" y="17"/>
                </a:cubicBezTo>
                <a:cubicBezTo>
                  <a:pt x="43" y="21"/>
                  <a:pt x="35" y="18"/>
                  <a:pt x="28" y="23"/>
                </a:cubicBezTo>
                <a:cubicBezTo>
                  <a:pt x="26" y="22"/>
                  <a:pt x="24" y="23"/>
                  <a:pt x="23" y="23"/>
                </a:cubicBezTo>
                <a:cubicBezTo>
                  <a:pt x="23" y="21"/>
                  <a:pt x="25" y="21"/>
                  <a:pt x="26" y="21"/>
                </a:cubicBezTo>
                <a:cubicBezTo>
                  <a:pt x="22" y="20"/>
                  <a:pt x="19" y="25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6" y="26"/>
                  <a:pt x="20" y="24"/>
                  <a:pt x="23" y="24"/>
                </a:cubicBezTo>
                <a:cubicBezTo>
                  <a:pt x="21" y="30"/>
                  <a:pt x="11" y="26"/>
                  <a:pt x="16" y="34"/>
                </a:cubicBezTo>
                <a:cubicBezTo>
                  <a:pt x="17" y="35"/>
                  <a:pt x="19" y="34"/>
                  <a:pt x="19" y="37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2"/>
                  <a:pt x="16" y="46"/>
                  <a:pt x="19" y="46"/>
                </a:cubicBezTo>
                <a:cubicBezTo>
                  <a:pt x="17" y="46"/>
                  <a:pt x="14" y="46"/>
                  <a:pt x="14" y="49"/>
                </a:cubicBezTo>
                <a:cubicBezTo>
                  <a:pt x="15" y="50"/>
                  <a:pt x="18" y="46"/>
                  <a:pt x="18" y="50"/>
                </a:cubicBezTo>
                <a:cubicBezTo>
                  <a:pt x="16" y="51"/>
                  <a:pt x="17" y="55"/>
                  <a:pt x="14" y="55"/>
                </a:cubicBezTo>
                <a:cubicBezTo>
                  <a:pt x="13" y="57"/>
                  <a:pt x="13" y="57"/>
                  <a:pt x="13" y="57"/>
                </a:cubicBezTo>
                <a:cubicBezTo>
                  <a:pt x="15" y="58"/>
                  <a:pt x="17" y="55"/>
                  <a:pt x="17" y="58"/>
                </a:cubicBezTo>
                <a:cubicBezTo>
                  <a:pt x="16" y="58"/>
                  <a:pt x="15" y="60"/>
                  <a:pt x="14" y="60"/>
                </a:cubicBezTo>
                <a:cubicBezTo>
                  <a:pt x="16" y="61"/>
                  <a:pt x="18" y="59"/>
                  <a:pt x="20" y="61"/>
                </a:cubicBezTo>
                <a:cubicBezTo>
                  <a:pt x="19" y="64"/>
                  <a:pt x="11" y="59"/>
                  <a:pt x="15" y="66"/>
                </a:cubicBezTo>
                <a:cubicBezTo>
                  <a:pt x="13" y="67"/>
                  <a:pt x="13" y="67"/>
                  <a:pt x="13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68"/>
                  <a:pt x="17" y="69"/>
                  <a:pt x="16" y="69"/>
                </a:cubicBezTo>
                <a:cubicBezTo>
                  <a:pt x="16" y="71"/>
                  <a:pt x="17" y="70"/>
                  <a:pt x="18" y="71"/>
                </a:cubicBezTo>
                <a:cubicBezTo>
                  <a:pt x="14" y="73"/>
                  <a:pt x="14" y="73"/>
                  <a:pt x="14" y="73"/>
                </a:cubicBezTo>
                <a:cubicBezTo>
                  <a:pt x="15" y="74"/>
                  <a:pt x="16" y="76"/>
                  <a:pt x="18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17" y="78"/>
                  <a:pt x="18" y="78"/>
                  <a:pt x="18" y="78"/>
                </a:cubicBezTo>
                <a:cubicBezTo>
                  <a:pt x="18" y="80"/>
                  <a:pt x="17" y="82"/>
                  <a:pt x="16" y="83"/>
                </a:cubicBezTo>
                <a:cubicBezTo>
                  <a:pt x="15" y="82"/>
                  <a:pt x="14" y="83"/>
                  <a:pt x="13" y="84"/>
                </a:cubicBezTo>
                <a:cubicBezTo>
                  <a:pt x="15" y="86"/>
                  <a:pt x="15" y="86"/>
                  <a:pt x="15" y="86"/>
                </a:cubicBezTo>
                <a:cubicBezTo>
                  <a:pt x="12" y="87"/>
                  <a:pt x="12" y="87"/>
                  <a:pt x="12" y="87"/>
                </a:cubicBezTo>
                <a:cubicBezTo>
                  <a:pt x="13" y="88"/>
                  <a:pt x="13" y="88"/>
                  <a:pt x="13" y="88"/>
                </a:cubicBezTo>
                <a:cubicBezTo>
                  <a:pt x="13" y="89"/>
                  <a:pt x="11" y="88"/>
                  <a:pt x="11" y="90"/>
                </a:cubicBezTo>
                <a:cubicBezTo>
                  <a:pt x="13" y="92"/>
                  <a:pt x="9" y="96"/>
                  <a:pt x="13" y="97"/>
                </a:cubicBezTo>
                <a:cubicBezTo>
                  <a:pt x="12" y="97"/>
                  <a:pt x="13" y="98"/>
                  <a:pt x="13" y="99"/>
                </a:cubicBezTo>
                <a:cubicBezTo>
                  <a:pt x="13" y="99"/>
                  <a:pt x="14" y="98"/>
                  <a:pt x="14" y="99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3" y="101"/>
                  <a:pt x="12" y="99"/>
                  <a:pt x="10" y="99"/>
                </a:cubicBezTo>
                <a:cubicBezTo>
                  <a:pt x="10" y="101"/>
                  <a:pt x="13" y="100"/>
                  <a:pt x="13" y="102"/>
                </a:cubicBezTo>
                <a:cubicBezTo>
                  <a:pt x="12" y="103"/>
                  <a:pt x="9" y="104"/>
                  <a:pt x="11" y="106"/>
                </a:cubicBezTo>
                <a:cubicBezTo>
                  <a:pt x="12" y="109"/>
                  <a:pt x="16" y="106"/>
                  <a:pt x="16" y="110"/>
                </a:cubicBezTo>
                <a:cubicBezTo>
                  <a:pt x="13" y="116"/>
                  <a:pt x="6" y="110"/>
                  <a:pt x="1" y="114"/>
                </a:cubicBezTo>
                <a:cubicBezTo>
                  <a:pt x="2" y="115"/>
                  <a:pt x="4" y="115"/>
                  <a:pt x="5" y="117"/>
                </a:cubicBezTo>
                <a:cubicBezTo>
                  <a:pt x="4" y="117"/>
                  <a:pt x="3" y="117"/>
                  <a:pt x="2" y="117"/>
                </a:cubicBezTo>
                <a:cubicBezTo>
                  <a:pt x="1" y="120"/>
                  <a:pt x="4" y="117"/>
                  <a:pt x="4" y="120"/>
                </a:cubicBezTo>
                <a:cubicBezTo>
                  <a:pt x="3" y="121"/>
                  <a:pt x="2" y="121"/>
                  <a:pt x="0" y="122"/>
                </a:cubicBezTo>
                <a:cubicBezTo>
                  <a:pt x="4" y="122"/>
                  <a:pt x="7" y="123"/>
                  <a:pt x="10" y="122"/>
                </a:cubicBezTo>
                <a:cubicBezTo>
                  <a:pt x="11" y="128"/>
                  <a:pt x="4" y="124"/>
                  <a:pt x="2" y="126"/>
                </a:cubicBezTo>
                <a:cubicBezTo>
                  <a:pt x="2" y="128"/>
                  <a:pt x="3" y="128"/>
                  <a:pt x="4" y="129"/>
                </a:cubicBezTo>
                <a:close/>
                <a:moveTo>
                  <a:pt x="389" y="85"/>
                </a:moveTo>
                <a:cubicBezTo>
                  <a:pt x="383" y="86"/>
                  <a:pt x="383" y="86"/>
                  <a:pt x="383" y="86"/>
                </a:cubicBezTo>
                <a:cubicBezTo>
                  <a:pt x="385" y="85"/>
                  <a:pt x="387" y="85"/>
                  <a:pt x="389" y="85"/>
                </a:cubicBezTo>
                <a:cubicBezTo>
                  <a:pt x="392" y="85"/>
                  <a:pt x="392" y="85"/>
                  <a:pt x="392" y="85"/>
                </a:cubicBezTo>
                <a:cubicBezTo>
                  <a:pt x="391" y="86"/>
                  <a:pt x="390" y="86"/>
                  <a:pt x="389" y="85"/>
                </a:cubicBezTo>
                <a:close/>
                <a:moveTo>
                  <a:pt x="72" y="139"/>
                </a:moveTo>
                <a:cubicBezTo>
                  <a:pt x="78" y="139"/>
                  <a:pt x="78" y="139"/>
                  <a:pt x="78" y="139"/>
                </a:cubicBezTo>
                <a:cubicBezTo>
                  <a:pt x="81" y="139"/>
                  <a:pt x="84" y="139"/>
                  <a:pt x="88" y="139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9" y="139"/>
                  <a:pt x="102" y="139"/>
                  <a:pt x="105" y="138"/>
                </a:cubicBezTo>
                <a:cubicBezTo>
                  <a:pt x="120" y="137"/>
                  <a:pt x="134" y="139"/>
                  <a:pt x="149" y="140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277" y="138"/>
                  <a:pt x="277" y="138"/>
                  <a:pt x="277" y="138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58" y="132"/>
                  <a:pt x="373" y="129"/>
                  <a:pt x="389" y="130"/>
                </a:cubicBezTo>
                <a:cubicBezTo>
                  <a:pt x="368" y="135"/>
                  <a:pt x="344" y="137"/>
                  <a:pt x="322" y="138"/>
                </a:cubicBezTo>
                <a:cubicBezTo>
                  <a:pt x="239" y="140"/>
                  <a:pt x="239" y="140"/>
                  <a:pt x="239" y="140"/>
                </a:cubicBezTo>
                <a:cubicBezTo>
                  <a:pt x="193" y="141"/>
                  <a:pt x="193" y="141"/>
                  <a:pt x="193" y="141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1"/>
                  <a:pt x="167" y="141"/>
                  <a:pt x="167" y="141"/>
                </a:cubicBezTo>
                <a:cubicBezTo>
                  <a:pt x="160" y="141"/>
                  <a:pt x="155" y="141"/>
                  <a:pt x="149" y="140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3" y="139"/>
                  <a:pt x="90" y="139"/>
                  <a:pt x="88" y="139"/>
                </a:cubicBezTo>
                <a:lnTo>
                  <a:pt x="72" y="139"/>
                </a:lnTo>
                <a:close/>
                <a:moveTo>
                  <a:pt x="18" y="75"/>
                </a:moveTo>
                <a:cubicBezTo>
                  <a:pt x="18" y="74"/>
                  <a:pt x="18" y="74"/>
                  <a:pt x="18" y="74"/>
                </a:cubicBezTo>
                <a:cubicBezTo>
                  <a:pt x="18" y="73"/>
                  <a:pt x="19" y="74"/>
                  <a:pt x="20" y="74"/>
                </a:cubicBezTo>
                <a:cubicBezTo>
                  <a:pt x="20" y="76"/>
                  <a:pt x="19" y="75"/>
                  <a:pt x="18" y="75"/>
                </a:cubicBezTo>
                <a:close/>
              </a:path>
            </a:pathLst>
          </a:custGeom>
          <a:solidFill>
            <a:srgbClr val="2220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Text Placeholder 2"/>
          <p:cNvSpPr txBox="1"/>
          <p:nvPr/>
        </p:nvSpPr>
        <p:spPr>
          <a:xfrm>
            <a:off x="2499713" y="249659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7558597" y="3023774"/>
            <a:ext cx="3186079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9" name="Freeform 465"/>
          <p:cNvSpPr>
            <a:spLocks noEditPoints="1"/>
          </p:cNvSpPr>
          <p:nvPr/>
        </p:nvSpPr>
        <p:spPr bwMode="auto">
          <a:xfrm>
            <a:off x="7046981" y="2425551"/>
            <a:ext cx="2720325" cy="516370"/>
          </a:xfrm>
          <a:custGeom>
            <a:avLst/>
            <a:gdLst>
              <a:gd name="T0" fmla="*/ 3 w 406"/>
              <a:gd name="T1" fmla="*/ 135 h 149"/>
              <a:gd name="T2" fmla="*/ 6 w 406"/>
              <a:gd name="T3" fmla="*/ 139 h 149"/>
              <a:gd name="T4" fmla="*/ 6 w 406"/>
              <a:gd name="T5" fmla="*/ 142 h 149"/>
              <a:gd name="T6" fmla="*/ 192 w 406"/>
              <a:gd name="T7" fmla="*/ 143 h 149"/>
              <a:gd name="T8" fmla="*/ 244 w 406"/>
              <a:gd name="T9" fmla="*/ 145 h 149"/>
              <a:gd name="T10" fmla="*/ 400 w 406"/>
              <a:gd name="T11" fmla="*/ 135 h 149"/>
              <a:gd name="T12" fmla="*/ 404 w 406"/>
              <a:gd name="T13" fmla="*/ 125 h 149"/>
              <a:gd name="T14" fmla="*/ 399 w 406"/>
              <a:gd name="T15" fmla="*/ 102 h 149"/>
              <a:gd name="T16" fmla="*/ 396 w 406"/>
              <a:gd name="T17" fmla="*/ 93 h 149"/>
              <a:gd name="T18" fmla="*/ 398 w 406"/>
              <a:gd name="T19" fmla="*/ 83 h 149"/>
              <a:gd name="T20" fmla="*/ 395 w 406"/>
              <a:gd name="T21" fmla="*/ 74 h 149"/>
              <a:gd name="T22" fmla="*/ 341 w 406"/>
              <a:gd name="T23" fmla="*/ 55 h 149"/>
              <a:gd name="T24" fmla="*/ 368 w 406"/>
              <a:gd name="T25" fmla="*/ 51 h 149"/>
              <a:gd name="T26" fmla="*/ 396 w 406"/>
              <a:gd name="T27" fmla="*/ 46 h 149"/>
              <a:gd name="T28" fmla="*/ 343 w 406"/>
              <a:gd name="T29" fmla="*/ 45 h 149"/>
              <a:gd name="T30" fmla="*/ 394 w 406"/>
              <a:gd name="T31" fmla="*/ 40 h 149"/>
              <a:gd name="T32" fmla="*/ 395 w 406"/>
              <a:gd name="T33" fmla="*/ 30 h 149"/>
              <a:gd name="T34" fmla="*/ 352 w 406"/>
              <a:gd name="T35" fmla="*/ 25 h 149"/>
              <a:gd name="T36" fmla="*/ 352 w 406"/>
              <a:gd name="T37" fmla="*/ 25 h 149"/>
              <a:gd name="T38" fmla="*/ 349 w 406"/>
              <a:gd name="T39" fmla="*/ 23 h 149"/>
              <a:gd name="T40" fmla="*/ 401 w 406"/>
              <a:gd name="T41" fmla="*/ 24 h 149"/>
              <a:gd name="T42" fmla="*/ 401 w 406"/>
              <a:gd name="T43" fmla="*/ 18 h 149"/>
              <a:gd name="T44" fmla="*/ 388 w 406"/>
              <a:gd name="T45" fmla="*/ 13 h 149"/>
              <a:gd name="T46" fmla="*/ 387 w 406"/>
              <a:gd name="T47" fmla="*/ 8 h 149"/>
              <a:gd name="T48" fmla="*/ 233 w 406"/>
              <a:gd name="T49" fmla="*/ 13 h 149"/>
              <a:gd name="T50" fmla="*/ 374 w 406"/>
              <a:gd name="T51" fmla="*/ 4 h 149"/>
              <a:gd name="T52" fmla="*/ 370 w 406"/>
              <a:gd name="T53" fmla="*/ 0 h 149"/>
              <a:gd name="T54" fmla="*/ 200 w 406"/>
              <a:gd name="T55" fmla="*/ 6 h 149"/>
              <a:gd name="T56" fmla="*/ 64 w 406"/>
              <a:gd name="T57" fmla="*/ 7 h 149"/>
              <a:gd name="T58" fmla="*/ 64 w 406"/>
              <a:gd name="T59" fmla="*/ 12 h 149"/>
              <a:gd name="T60" fmla="*/ 42 w 406"/>
              <a:gd name="T61" fmla="*/ 13 h 149"/>
              <a:gd name="T62" fmla="*/ 48 w 406"/>
              <a:gd name="T63" fmla="*/ 16 h 149"/>
              <a:gd name="T64" fmla="*/ 23 w 406"/>
              <a:gd name="T65" fmla="*/ 23 h 149"/>
              <a:gd name="T66" fmla="*/ 13 w 406"/>
              <a:gd name="T67" fmla="*/ 25 h 149"/>
              <a:gd name="T68" fmla="*/ 19 w 406"/>
              <a:gd name="T69" fmla="*/ 37 h 149"/>
              <a:gd name="T70" fmla="*/ 19 w 406"/>
              <a:gd name="T71" fmla="*/ 46 h 149"/>
              <a:gd name="T72" fmla="*/ 14 w 406"/>
              <a:gd name="T73" fmla="*/ 55 h 149"/>
              <a:gd name="T74" fmla="*/ 14 w 406"/>
              <a:gd name="T75" fmla="*/ 60 h 149"/>
              <a:gd name="T76" fmla="*/ 13 w 406"/>
              <a:gd name="T77" fmla="*/ 67 h 149"/>
              <a:gd name="T78" fmla="*/ 18 w 406"/>
              <a:gd name="T79" fmla="*/ 71 h 149"/>
              <a:gd name="T80" fmla="*/ 17 w 406"/>
              <a:gd name="T81" fmla="*/ 77 h 149"/>
              <a:gd name="T82" fmla="*/ 13 w 406"/>
              <a:gd name="T83" fmla="*/ 84 h 149"/>
              <a:gd name="T84" fmla="*/ 13 w 406"/>
              <a:gd name="T85" fmla="*/ 88 h 149"/>
              <a:gd name="T86" fmla="*/ 13 w 406"/>
              <a:gd name="T87" fmla="*/ 99 h 149"/>
              <a:gd name="T88" fmla="*/ 10 w 406"/>
              <a:gd name="T89" fmla="*/ 99 h 149"/>
              <a:gd name="T90" fmla="*/ 16 w 406"/>
              <a:gd name="T91" fmla="*/ 110 h 149"/>
              <a:gd name="T92" fmla="*/ 2 w 406"/>
              <a:gd name="T93" fmla="*/ 117 h 149"/>
              <a:gd name="T94" fmla="*/ 10 w 406"/>
              <a:gd name="T95" fmla="*/ 122 h 149"/>
              <a:gd name="T96" fmla="*/ 389 w 406"/>
              <a:gd name="T97" fmla="*/ 85 h 149"/>
              <a:gd name="T98" fmla="*/ 392 w 406"/>
              <a:gd name="T99" fmla="*/ 85 h 149"/>
              <a:gd name="T100" fmla="*/ 78 w 406"/>
              <a:gd name="T101" fmla="*/ 139 h 149"/>
              <a:gd name="T102" fmla="*/ 105 w 406"/>
              <a:gd name="T103" fmla="*/ 138 h 149"/>
              <a:gd name="T104" fmla="*/ 277 w 406"/>
              <a:gd name="T105" fmla="*/ 138 h 149"/>
              <a:gd name="T106" fmla="*/ 322 w 406"/>
              <a:gd name="T107" fmla="*/ 138 h 149"/>
              <a:gd name="T108" fmla="*/ 168 w 406"/>
              <a:gd name="T109" fmla="*/ 141 h 149"/>
              <a:gd name="T110" fmla="*/ 95 w 406"/>
              <a:gd name="T111" fmla="*/ 139 h 149"/>
              <a:gd name="T112" fmla="*/ 18 w 406"/>
              <a:gd name="T113" fmla="*/ 75 h 149"/>
              <a:gd name="T114" fmla="*/ 18 w 406"/>
              <a:gd name="T115" fmla="*/ 7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6" h="149">
                <a:moveTo>
                  <a:pt x="4" y="129"/>
                </a:moveTo>
                <a:cubicBezTo>
                  <a:pt x="4" y="130"/>
                  <a:pt x="2" y="129"/>
                  <a:pt x="2" y="130"/>
                </a:cubicBezTo>
                <a:cubicBezTo>
                  <a:pt x="2" y="132"/>
                  <a:pt x="5" y="133"/>
                  <a:pt x="3" y="135"/>
                </a:cubicBezTo>
                <a:cubicBezTo>
                  <a:pt x="4" y="136"/>
                  <a:pt x="4" y="136"/>
                  <a:pt x="5" y="137"/>
                </a:cubicBezTo>
                <a:cubicBezTo>
                  <a:pt x="2" y="138"/>
                  <a:pt x="2" y="138"/>
                  <a:pt x="2" y="138"/>
                </a:cubicBezTo>
                <a:cubicBezTo>
                  <a:pt x="3" y="139"/>
                  <a:pt x="4" y="139"/>
                  <a:pt x="6" y="139"/>
                </a:cubicBezTo>
                <a:cubicBezTo>
                  <a:pt x="6" y="139"/>
                  <a:pt x="6" y="139"/>
                  <a:pt x="6" y="139"/>
                </a:cubicBezTo>
                <a:cubicBezTo>
                  <a:pt x="7" y="139"/>
                  <a:pt x="10" y="139"/>
                  <a:pt x="11" y="141"/>
                </a:cubicBezTo>
                <a:cubicBezTo>
                  <a:pt x="6" y="142"/>
                  <a:pt x="6" y="142"/>
                  <a:pt x="6" y="142"/>
                </a:cubicBezTo>
                <a:cubicBezTo>
                  <a:pt x="32" y="149"/>
                  <a:pt x="59" y="143"/>
                  <a:pt x="85" y="142"/>
                </a:cubicBezTo>
                <a:cubicBezTo>
                  <a:pt x="108" y="141"/>
                  <a:pt x="108" y="141"/>
                  <a:pt x="108" y="141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253" y="142"/>
                  <a:pt x="253" y="142"/>
                  <a:pt x="253" y="142"/>
                </a:cubicBezTo>
                <a:cubicBezTo>
                  <a:pt x="253" y="143"/>
                  <a:pt x="253" y="143"/>
                  <a:pt x="253" y="143"/>
                </a:cubicBezTo>
                <a:cubicBezTo>
                  <a:pt x="250" y="144"/>
                  <a:pt x="246" y="142"/>
                  <a:pt x="244" y="145"/>
                </a:cubicBezTo>
                <a:cubicBezTo>
                  <a:pt x="270" y="146"/>
                  <a:pt x="297" y="144"/>
                  <a:pt x="322" y="144"/>
                </a:cubicBezTo>
                <a:cubicBezTo>
                  <a:pt x="323" y="145"/>
                  <a:pt x="323" y="145"/>
                  <a:pt x="323" y="145"/>
                </a:cubicBezTo>
                <a:cubicBezTo>
                  <a:pt x="350" y="144"/>
                  <a:pt x="375" y="141"/>
                  <a:pt x="400" y="135"/>
                </a:cubicBezTo>
                <a:cubicBezTo>
                  <a:pt x="398" y="131"/>
                  <a:pt x="403" y="133"/>
                  <a:pt x="404" y="131"/>
                </a:cubicBezTo>
                <a:cubicBezTo>
                  <a:pt x="401" y="129"/>
                  <a:pt x="401" y="129"/>
                  <a:pt x="401" y="129"/>
                </a:cubicBezTo>
                <a:cubicBezTo>
                  <a:pt x="402" y="127"/>
                  <a:pt x="406" y="128"/>
                  <a:pt x="404" y="125"/>
                </a:cubicBezTo>
                <a:cubicBezTo>
                  <a:pt x="405" y="124"/>
                  <a:pt x="405" y="123"/>
                  <a:pt x="405" y="122"/>
                </a:cubicBezTo>
                <a:cubicBezTo>
                  <a:pt x="401" y="116"/>
                  <a:pt x="403" y="106"/>
                  <a:pt x="397" y="103"/>
                </a:cubicBezTo>
                <a:cubicBezTo>
                  <a:pt x="397" y="102"/>
                  <a:pt x="398" y="102"/>
                  <a:pt x="399" y="102"/>
                </a:cubicBezTo>
                <a:cubicBezTo>
                  <a:pt x="398" y="101"/>
                  <a:pt x="398" y="100"/>
                  <a:pt x="398" y="98"/>
                </a:cubicBezTo>
                <a:cubicBezTo>
                  <a:pt x="399" y="96"/>
                  <a:pt x="399" y="96"/>
                  <a:pt x="399" y="96"/>
                </a:cubicBezTo>
                <a:cubicBezTo>
                  <a:pt x="399" y="95"/>
                  <a:pt x="397" y="96"/>
                  <a:pt x="396" y="93"/>
                </a:cubicBezTo>
                <a:cubicBezTo>
                  <a:pt x="397" y="91"/>
                  <a:pt x="397" y="90"/>
                  <a:pt x="398" y="88"/>
                </a:cubicBezTo>
                <a:cubicBezTo>
                  <a:pt x="397" y="86"/>
                  <a:pt x="394" y="87"/>
                  <a:pt x="393" y="86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396" y="83"/>
                  <a:pt x="399" y="80"/>
                  <a:pt x="397" y="78"/>
                </a:cubicBezTo>
                <a:cubicBezTo>
                  <a:pt x="398" y="76"/>
                  <a:pt x="398" y="76"/>
                  <a:pt x="398" y="76"/>
                </a:cubicBezTo>
                <a:cubicBezTo>
                  <a:pt x="397" y="75"/>
                  <a:pt x="395" y="77"/>
                  <a:pt x="395" y="74"/>
                </a:cubicBezTo>
                <a:cubicBezTo>
                  <a:pt x="395" y="71"/>
                  <a:pt x="398" y="72"/>
                  <a:pt x="398" y="70"/>
                </a:cubicBezTo>
                <a:cubicBezTo>
                  <a:pt x="396" y="65"/>
                  <a:pt x="401" y="59"/>
                  <a:pt x="395" y="56"/>
                </a:cubicBezTo>
                <a:cubicBezTo>
                  <a:pt x="378" y="56"/>
                  <a:pt x="359" y="56"/>
                  <a:pt x="341" y="55"/>
                </a:cubicBezTo>
                <a:cubicBezTo>
                  <a:pt x="341" y="54"/>
                  <a:pt x="341" y="54"/>
                  <a:pt x="341" y="54"/>
                </a:cubicBezTo>
                <a:cubicBezTo>
                  <a:pt x="347" y="54"/>
                  <a:pt x="353" y="49"/>
                  <a:pt x="358" y="54"/>
                </a:cubicBezTo>
                <a:cubicBezTo>
                  <a:pt x="361" y="54"/>
                  <a:pt x="365" y="52"/>
                  <a:pt x="368" y="51"/>
                </a:cubicBezTo>
                <a:cubicBezTo>
                  <a:pt x="377" y="49"/>
                  <a:pt x="385" y="49"/>
                  <a:pt x="394" y="47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6" y="46"/>
                  <a:pt x="396" y="46"/>
                  <a:pt x="396" y="46"/>
                </a:cubicBezTo>
                <a:cubicBezTo>
                  <a:pt x="378" y="44"/>
                  <a:pt x="362" y="46"/>
                  <a:pt x="344" y="48"/>
                </a:cubicBezTo>
                <a:cubicBezTo>
                  <a:pt x="342" y="47"/>
                  <a:pt x="342" y="47"/>
                  <a:pt x="342" y="47"/>
                </a:cubicBezTo>
                <a:cubicBezTo>
                  <a:pt x="343" y="45"/>
                  <a:pt x="343" y="45"/>
                  <a:pt x="343" y="45"/>
                </a:cubicBezTo>
                <a:cubicBezTo>
                  <a:pt x="361" y="42"/>
                  <a:pt x="379" y="44"/>
                  <a:pt x="397" y="42"/>
                </a:cubicBezTo>
                <a:cubicBezTo>
                  <a:pt x="395" y="41"/>
                  <a:pt x="392" y="42"/>
                  <a:pt x="390" y="40"/>
                </a:cubicBezTo>
                <a:cubicBezTo>
                  <a:pt x="391" y="39"/>
                  <a:pt x="393" y="40"/>
                  <a:pt x="394" y="40"/>
                </a:cubicBezTo>
                <a:cubicBezTo>
                  <a:pt x="393" y="39"/>
                  <a:pt x="391" y="39"/>
                  <a:pt x="390" y="38"/>
                </a:cubicBezTo>
                <a:cubicBezTo>
                  <a:pt x="394" y="35"/>
                  <a:pt x="399" y="38"/>
                  <a:pt x="402" y="34"/>
                </a:cubicBezTo>
                <a:cubicBezTo>
                  <a:pt x="399" y="33"/>
                  <a:pt x="395" y="35"/>
                  <a:pt x="395" y="30"/>
                </a:cubicBezTo>
                <a:cubicBezTo>
                  <a:pt x="396" y="26"/>
                  <a:pt x="399" y="30"/>
                  <a:pt x="401" y="28"/>
                </a:cubicBezTo>
                <a:cubicBezTo>
                  <a:pt x="397" y="28"/>
                  <a:pt x="393" y="26"/>
                  <a:pt x="389" y="25"/>
                </a:cubicBezTo>
                <a:cubicBezTo>
                  <a:pt x="377" y="24"/>
                  <a:pt x="363" y="25"/>
                  <a:pt x="352" y="25"/>
                </a:cubicBezTo>
                <a:cubicBezTo>
                  <a:pt x="352" y="24"/>
                  <a:pt x="352" y="24"/>
                  <a:pt x="352" y="24"/>
                </a:cubicBezTo>
                <a:cubicBezTo>
                  <a:pt x="351" y="24"/>
                  <a:pt x="351" y="24"/>
                  <a:pt x="351" y="24"/>
                </a:cubicBezTo>
                <a:cubicBezTo>
                  <a:pt x="352" y="25"/>
                  <a:pt x="352" y="25"/>
                  <a:pt x="352" y="25"/>
                </a:cubicBezTo>
                <a:cubicBezTo>
                  <a:pt x="341" y="27"/>
                  <a:pt x="328" y="27"/>
                  <a:pt x="317" y="26"/>
                </a:cubicBezTo>
                <a:cubicBezTo>
                  <a:pt x="317" y="26"/>
                  <a:pt x="317" y="26"/>
                  <a:pt x="317" y="26"/>
                </a:cubicBezTo>
                <a:cubicBezTo>
                  <a:pt x="327" y="23"/>
                  <a:pt x="338" y="24"/>
                  <a:pt x="349" y="23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66" y="22"/>
                  <a:pt x="384" y="22"/>
                  <a:pt x="401" y="24"/>
                </a:cubicBezTo>
                <a:cubicBezTo>
                  <a:pt x="400" y="22"/>
                  <a:pt x="402" y="22"/>
                  <a:pt x="403" y="22"/>
                </a:cubicBezTo>
                <a:cubicBezTo>
                  <a:pt x="404" y="22"/>
                  <a:pt x="404" y="22"/>
                  <a:pt x="404" y="22"/>
                </a:cubicBezTo>
                <a:cubicBezTo>
                  <a:pt x="404" y="20"/>
                  <a:pt x="402" y="19"/>
                  <a:pt x="401" y="18"/>
                </a:cubicBezTo>
                <a:cubicBezTo>
                  <a:pt x="396" y="18"/>
                  <a:pt x="391" y="17"/>
                  <a:pt x="387" y="15"/>
                </a:cubicBezTo>
                <a:cubicBezTo>
                  <a:pt x="387" y="13"/>
                  <a:pt x="389" y="15"/>
                  <a:pt x="389" y="14"/>
                </a:cubicBezTo>
                <a:cubicBezTo>
                  <a:pt x="389" y="14"/>
                  <a:pt x="388" y="13"/>
                  <a:pt x="388" y="13"/>
                </a:cubicBezTo>
                <a:cubicBezTo>
                  <a:pt x="388" y="12"/>
                  <a:pt x="389" y="12"/>
                  <a:pt x="389" y="11"/>
                </a:cubicBezTo>
                <a:cubicBezTo>
                  <a:pt x="394" y="11"/>
                  <a:pt x="397" y="13"/>
                  <a:pt x="401" y="13"/>
                </a:cubicBezTo>
                <a:cubicBezTo>
                  <a:pt x="397" y="9"/>
                  <a:pt x="391" y="11"/>
                  <a:pt x="387" y="8"/>
                </a:cubicBezTo>
                <a:cubicBezTo>
                  <a:pt x="371" y="4"/>
                  <a:pt x="353" y="9"/>
                  <a:pt x="337" y="8"/>
                </a:cubicBezTo>
                <a:cubicBezTo>
                  <a:pt x="334" y="10"/>
                  <a:pt x="334" y="10"/>
                  <a:pt x="334" y="10"/>
                </a:cubicBezTo>
                <a:cubicBezTo>
                  <a:pt x="233" y="13"/>
                  <a:pt x="233" y="13"/>
                  <a:pt x="233" y="13"/>
                </a:cubicBezTo>
                <a:cubicBezTo>
                  <a:pt x="233" y="13"/>
                  <a:pt x="232" y="13"/>
                  <a:pt x="232" y="12"/>
                </a:cubicBezTo>
                <a:cubicBezTo>
                  <a:pt x="232" y="11"/>
                  <a:pt x="232" y="11"/>
                  <a:pt x="232" y="11"/>
                </a:cubicBezTo>
                <a:cubicBezTo>
                  <a:pt x="374" y="4"/>
                  <a:pt x="374" y="4"/>
                  <a:pt x="374" y="4"/>
                </a:cubicBezTo>
                <a:cubicBezTo>
                  <a:pt x="373" y="4"/>
                  <a:pt x="372" y="4"/>
                  <a:pt x="371" y="3"/>
                </a:cubicBezTo>
                <a:cubicBezTo>
                  <a:pt x="372" y="2"/>
                  <a:pt x="372" y="2"/>
                  <a:pt x="372" y="2"/>
                </a:cubicBezTo>
                <a:cubicBezTo>
                  <a:pt x="370" y="0"/>
                  <a:pt x="370" y="0"/>
                  <a:pt x="370" y="0"/>
                </a:cubicBezTo>
                <a:cubicBezTo>
                  <a:pt x="345" y="1"/>
                  <a:pt x="318" y="3"/>
                  <a:pt x="292" y="3"/>
                </a:cubicBezTo>
                <a:cubicBezTo>
                  <a:pt x="296" y="4"/>
                  <a:pt x="296" y="4"/>
                  <a:pt x="296" y="4"/>
                </a:cubicBezTo>
                <a:cubicBezTo>
                  <a:pt x="264" y="7"/>
                  <a:pt x="232" y="4"/>
                  <a:pt x="200" y="6"/>
                </a:cubicBezTo>
                <a:cubicBezTo>
                  <a:pt x="177" y="5"/>
                  <a:pt x="152" y="4"/>
                  <a:pt x="129" y="6"/>
                </a:cubicBezTo>
                <a:cubicBezTo>
                  <a:pt x="128" y="7"/>
                  <a:pt x="128" y="7"/>
                  <a:pt x="128" y="7"/>
                </a:cubicBezTo>
                <a:cubicBezTo>
                  <a:pt x="107" y="6"/>
                  <a:pt x="85" y="5"/>
                  <a:pt x="64" y="7"/>
                </a:cubicBezTo>
                <a:cubicBezTo>
                  <a:pt x="59" y="9"/>
                  <a:pt x="59" y="9"/>
                  <a:pt x="59" y="9"/>
                </a:cubicBezTo>
                <a:cubicBezTo>
                  <a:pt x="58" y="10"/>
                  <a:pt x="58" y="10"/>
                  <a:pt x="58" y="10"/>
                </a:cubicBezTo>
                <a:cubicBezTo>
                  <a:pt x="60" y="12"/>
                  <a:pt x="62" y="10"/>
                  <a:pt x="64" y="12"/>
                </a:cubicBezTo>
                <a:cubicBezTo>
                  <a:pt x="59" y="12"/>
                  <a:pt x="55" y="15"/>
                  <a:pt x="51" y="16"/>
                </a:cubicBezTo>
                <a:cubicBezTo>
                  <a:pt x="49" y="13"/>
                  <a:pt x="44" y="17"/>
                  <a:pt x="42" y="15"/>
                </a:cubicBezTo>
                <a:cubicBezTo>
                  <a:pt x="42" y="13"/>
                  <a:pt x="42" y="13"/>
                  <a:pt x="42" y="13"/>
                </a:cubicBezTo>
                <a:cubicBezTo>
                  <a:pt x="38" y="12"/>
                  <a:pt x="36" y="15"/>
                  <a:pt x="33" y="16"/>
                </a:cubicBezTo>
                <a:cubicBezTo>
                  <a:pt x="33" y="19"/>
                  <a:pt x="36" y="16"/>
                  <a:pt x="37" y="18"/>
                </a:cubicBezTo>
                <a:cubicBezTo>
                  <a:pt x="42" y="19"/>
                  <a:pt x="45" y="14"/>
                  <a:pt x="48" y="16"/>
                </a:cubicBezTo>
                <a:cubicBezTo>
                  <a:pt x="49" y="17"/>
                  <a:pt x="49" y="16"/>
                  <a:pt x="50" y="17"/>
                </a:cubicBezTo>
                <a:cubicBezTo>
                  <a:pt x="43" y="21"/>
                  <a:pt x="35" y="18"/>
                  <a:pt x="28" y="23"/>
                </a:cubicBezTo>
                <a:cubicBezTo>
                  <a:pt x="26" y="22"/>
                  <a:pt x="24" y="23"/>
                  <a:pt x="23" y="23"/>
                </a:cubicBezTo>
                <a:cubicBezTo>
                  <a:pt x="23" y="21"/>
                  <a:pt x="25" y="21"/>
                  <a:pt x="26" y="21"/>
                </a:cubicBezTo>
                <a:cubicBezTo>
                  <a:pt x="22" y="20"/>
                  <a:pt x="19" y="25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6" y="26"/>
                  <a:pt x="20" y="24"/>
                  <a:pt x="23" y="24"/>
                </a:cubicBezTo>
                <a:cubicBezTo>
                  <a:pt x="21" y="30"/>
                  <a:pt x="11" y="26"/>
                  <a:pt x="16" y="34"/>
                </a:cubicBezTo>
                <a:cubicBezTo>
                  <a:pt x="17" y="35"/>
                  <a:pt x="19" y="34"/>
                  <a:pt x="19" y="37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2"/>
                  <a:pt x="16" y="46"/>
                  <a:pt x="19" y="46"/>
                </a:cubicBezTo>
                <a:cubicBezTo>
                  <a:pt x="17" y="46"/>
                  <a:pt x="14" y="46"/>
                  <a:pt x="14" y="49"/>
                </a:cubicBezTo>
                <a:cubicBezTo>
                  <a:pt x="15" y="50"/>
                  <a:pt x="18" y="46"/>
                  <a:pt x="18" y="50"/>
                </a:cubicBezTo>
                <a:cubicBezTo>
                  <a:pt x="16" y="51"/>
                  <a:pt x="17" y="55"/>
                  <a:pt x="14" y="55"/>
                </a:cubicBezTo>
                <a:cubicBezTo>
                  <a:pt x="13" y="57"/>
                  <a:pt x="13" y="57"/>
                  <a:pt x="13" y="57"/>
                </a:cubicBezTo>
                <a:cubicBezTo>
                  <a:pt x="15" y="58"/>
                  <a:pt x="17" y="55"/>
                  <a:pt x="17" y="58"/>
                </a:cubicBezTo>
                <a:cubicBezTo>
                  <a:pt x="16" y="58"/>
                  <a:pt x="15" y="60"/>
                  <a:pt x="14" y="60"/>
                </a:cubicBezTo>
                <a:cubicBezTo>
                  <a:pt x="16" y="61"/>
                  <a:pt x="18" y="59"/>
                  <a:pt x="20" y="61"/>
                </a:cubicBezTo>
                <a:cubicBezTo>
                  <a:pt x="19" y="64"/>
                  <a:pt x="11" y="59"/>
                  <a:pt x="15" y="66"/>
                </a:cubicBezTo>
                <a:cubicBezTo>
                  <a:pt x="13" y="67"/>
                  <a:pt x="13" y="67"/>
                  <a:pt x="13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68"/>
                  <a:pt x="17" y="69"/>
                  <a:pt x="16" y="69"/>
                </a:cubicBezTo>
                <a:cubicBezTo>
                  <a:pt x="16" y="71"/>
                  <a:pt x="17" y="70"/>
                  <a:pt x="18" y="71"/>
                </a:cubicBezTo>
                <a:cubicBezTo>
                  <a:pt x="14" y="73"/>
                  <a:pt x="14" y="73"/>
                  <a:pt x="14" y="73"/>
                </a:cubicBezTo>
                <a:cubicBezTo>
                  <a:pt x="15" y="74"/>
                  <a:pt x="16" y="76"/>
                  <a:pt x="18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17" y="78"/>
                  <a:pt x="18" y="78"/>
                  <a:pt x="18" y="78"/>
                </a:cubicBezTo>
                <a:cubicBezTo>
                  <a:pt x="18" y="80"/>
                  <a:pt x="17" y="82"/>
                  <a:pt x="16" y="83"/>
                </a:cubicBezTo>
                <a:cubicBezTo>
                  <a:pt x="15" y="82"/>
                  <a:pt x="14" y="83"/>
                  <a:pt x="13" y="84"/>
                </a:cubicBezTo>
                <a:cubicBezTo>
                  <a:pt x="15" y="86"/>
                  <a:pt x="15" y="86"/>
                  <a:pt x="15" y="86"/>
                </a:cubicBezTo>
                <a:cubicBezTo>
                  <a:pt x="12" y="87"/>
                  <a:pt x="12" y="87"/>
                  <a:pt x="12" y="87"/>
                </a:cubicBezTo>
                <a:cubicBezTo>
                  <a:pt x="13" y="88"/>
                  <a:pt x="13" y="88"/>
                  <a:pt x="13" y="88"/>
                </a:cubicBezTo>
                <a:cubicBezTo>
                  <a:pt x="13" y="89"/>
                  <a:pt x="11" y="88"/>
                  <a:pt x="11" y="90"/>
                </a:cubicBezTo>
                <a:cubicBezTo>
                  <a:pt x="13" y="92"/>
                  <a:pt x="9" y="96"/>
                  <a:pt x="13" y="97"/>
                </a:cubicBezTo>
                <a:cubicBezTo>
                  <a:pt x="12" y="97"/>
                  <a:pt x="13" y="98"/>
                  <a:pt x="13" y="99"/>
                </a:cubicBezTo>
                <a:cubicBezTo>
                  <a:pt x="13" y="99"/>
                  <a:pt x="14" y="98"/>
                  <a:pt x="14" y="99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3" y="101"/>
                  <a:pt x="12" y="99"/>
                  <a:pt x="10" y="99"/>
                </a:cubicBezTo>
                <a:cubicBezTo>
                  <a:pt x="10" y="101"/>
                  <a:pt x="13" y="100"/>
                  <a:pt x="13" y="102"/>
                </a:cubicBezTo>
                <a:cubicBezTo>
                  <a:pt x="12" y="103"/>
                  <a:pt x="9" y="104"/>
                  <a:pt x="11" y="106"/>
                </a:cubicBezTo>
                <a:cubicBezTo>
                  <a:pt x="12" y="109"/>
                  <a:pt x="16" y="106"/>
                  <a:pt x="16" y="110"/>
                </a:cubicBezTo>
                <a:cubicBezTo>
                  <a:pt x="13" y="116"/>
                  <a:pt x="6" y="110"/>
                  <a:pt x="1" y="114"/>
                </a:cubicBezTo>
                <a:cubicBezTo>
                  <a:pt x="2" y="115"/>
                  <a:pt x="4" y="115"/>
                  <a:pt x="5" y="117"/>
                </a:cubicBezTo>
                <a:cubicBezTo>
                  <a:pt x="4" y="117"/>
                  <a:pt x="3" y="117"/>
                  <a:pt x="2" y="117"/>
                </a:cubicBezTo>
                <a:cubicBezTo>
                  <a:pt x="1" y="120"/>
                  <a:pt x="4" y="117"/>
                  <a:pt x="4" y="120"/>
                </a:cubicBezTo>
                <a:cubicBezTo>
                  <a:pt x="3" y="121"/>
                  <a:pt x="2" y="121"/>
                  <a:pt x="0" y="122"/>
                </a:cubicBezTo>
                <a:cubicBezTo>
                  <a:pt x="4" y="122"/>
                  <a:pt x="7" y="123"/>
                  <a:pt x="10" y="122"/>
                </a:cubicBezTo>
                <a:cubicBezTo>
                  <a:pt x="11" y="128"/>
                  <a:pt x="4" y="124"/>
                  <a:pt x="2" y="126"/>
                </a:cubicBezTo>
                <a:cubicBezTo>
                  <a:pt x="2" y="128"/>
                  <a:pt x="3" y="128"/>
                  <a:pt x="4" y="129"/>
                </a:cubicBezTo>
                <a:close/>
                <a:moveTo>
                  <a:pt x="389" y="85"/>
                </a:moveTo>
                <a:cubicBezTo>
                  <a:pt x="383" y="86"/>
                  <a:pt x="383" y="86"/>
                  <a:pt x="383" y="86"/>
                </a:cubicBezTo>
                <a:cubicBezTo>
                  <a:pt x="385" y="85"/>
                  <a:pt x="387" y="85"/>
                  <a:pt x="389" y="85"/>
                </a:cubicBezTo>
                <a:cubicBezTo>
                  <a:pt x="392" y="85"/>
                  <a:pt x="392" y="85"/>
                  <a:pt x="392" y="85"/>
                </a:cubicBezTo>
                <a:cubicBezTo>
                  <a:pt x="391" y="86"/>
                  <a:pt x="390" y="86"/>
                  <a:pt x="389" y="85"/>
                </a:cubicBezTo>
                <a:close/>
                <a:moveTo>
                  <a:pt x="72" y="139"/>
                </a:moveTo>
                <a:cubicBezTo>
                  <a:pt x="78" y="139"/>
                  <a:pt x="78" y="139"/>
                  <a:pt x="78" y="139"/>
                </a:cubicBezTo>
                <a:cubicBezTo>
                  <a:pt x="81" y="139"/>
                  <a:pt x="84" y="139"/>
                  <a:pt x="88" y="139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9" y="139"/>
                  <a:pt x="102" y="139"/>
                  <a:pt x="105" y="138"/>
                </a:cubicBezTo>
                <a:cubicBezTo>
                  <a:pt x="120" y="137"/>
                  <a:pt x="134" y="139"/>
                  <a:pt x="149" y="140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277" y="138"/>
                  <a:pt x="277" y="138"/>
                  <a:pt x="277" y="138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58" y="132"/>
                  <a:pt x="373" y="129"/>
                  <a:pt x="389" y="130"/>
                </a:cubicBezTo>
                <a:cubicBezTo>
                  <a:pt x="368" y="135"/>
                  <a:pt x="344" y="137"/>
                  <a:pt x="322" y="138"/>
                </a:cubicBezTo>
                <a:cubicBezTo>
                  <a:pt x="239" y="140"/>
                  <a:pt x="239" y="140"/>
                  <a:pt x="239" y="140"/>
                </a:cubicBezTo>
                <a:cubicBezTo>
                  <a:pt x="193" y="141"/>
                  <a:pt x="193" y="141"/>
                  <a:pt x="193" y="141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1"/>
                  <a:pt x="167" y="141"/>
                  <a:pt x="167" y="141"/>
                </a:cubicBezTo>
                <a:cubicBezTo>
                  <a:pt x="160" y="141"/>
                  <a:pt x="155" y="141"/>
                  <a:pt x="149" y="140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3" y="139"/>
                  <a:pt x="90" y="139"/>
                  <a:pt x="88" y="139"/>
                </a:cubicBezTo>
                <a:lnTo>
                  <a:pt x="72" y="139"/>
                </a:lnTo>
                <a:close/>
                <a:moveTo>
                  <a:pt x="18" y="75"/>
                </a:moveTo>
                <a:cubicBezTo>
                  <a:pt x="18" y="74"/>
                  <a:pt x="18" y="74"/>
                  <a:pt x="18" y="74"/>
                </a:cubicBezTo>
                <a:cubicBezTo>
                  <a:pt x="18" y="73"/>
                  <a:pt x="19" y="74"/>
                  <a:pt x="20" y="74"/>
                </a:cubicBezTo>
                <a:cubicBezTo>
                  <a:pt x="20" y="76"/>
                  <a:pt x="19" y="75"/>
                  <a:pt x="18" y="75"/>
                </a:cubicBezTo>
                <a:close/>
              </a:path>
            </a:pathLst>
          </a:custGeom>
          <a:solidFill>
            <a:srgbClr val="2220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Text Placeholder 2"/>
          <p:cNvSpPr txBox="1"/>
          <p:nvPr/>
        </p:nvSpPr>
        <p:spPr>
          <a:xfrm>
            <a:off x="7558597" y="249659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3" name="矩形 27"/>
          <p:cNvSpPr>
            <a:spLocks noChangeArrowheads="1"/>
          </p:cNvSpPr>
          <p:nvPr/>
        </p:nvSpPr>
        <p:spPr bwMode="auto">
          <a:xfrm>
            <a:off x="2499713" y="5037147"/>
            <a:ext cx="3186079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4" name="Freeform 465"/>
          <p:cNvSpPr>
            <a:spLocks noEditPoints="1"/>
          </p:cNvSpPr>
          <p:nvPr/>
        </p:nvSpPr>
        <p:spPr bwMode="auto">
          <a:xfrm>
            <a:off x="1988097" y="4438924"/>
            <a:ext cx="2720325" cy="516370"/>
          </a:xfrm>
          <a:custGeom>
            <a:avLst/>
            <a:gdLst>
              <a:gd name="T0" fmla="*/ 3 w 406"/>
              <a:gd name="T1" fmla="*/ 135 h 149"/>
              <a:gd name="T2" fmla="*/ 6 w 406"/>
              <a:gd name="T3" fmla="*/ 139 h 149"/>
              <a:gd name="T4" fmla="*/ 6 w 406"/>
              <a:gd name="T5" fmla="*/ 142 h 149"/>
              <a:gd name="T6" fmla="*/ 192 w 406"/>
              <a:gd name="T7" fmla="*/ 143 h 149"/>
              <a:gd name="T8" fmla="*/ 244 w 406"/>
              <a:gd name="T9" fmla="*/ 145 h 149"/>
              <a:gd name="T10" fmla="*/ 400 w 406"/>
              <a:gd name="T11" fmla="*/ 135 h 149"/>
              <a:gd name="T12" fmla="*/ 404 w 406"/>
              <a:gd name="T13" fmla="*/ 125 h 149"/>
              <a:gd name="T14" fmla="*/ 399 w 406"/>
              <a:gd name="T15" fmla="*/ 102 h 149"/>
              <a:gd name="T16" fmla="*/ 396 w 406"/>
              <a:gd name="T17" fmla="*/ 93 h 149"/>
              <a:gd name="T18" fmla="*/ 398 w 406"/>
              <a:gd name="T19" fmla="*/ 83 h 149"/>
              <a:gd name="T20" fmla="*/ 395 w 406"/>
              <a:gd name="T21" fmla="*/ 74 h 149"/>
              <a:gd name="T22" fmla="*/ 341 w 406"/>
              <a:gd name="T23" fmla="*/ 55 h 149"/>
              <a:gd name="T24" fmla="*/ 368 w 406"/>
              <a:gd name="T25" fmla="*/ 51 h 149"/>
              <a:gd name="T26" fmla="*/ 396 w 406"/>
              <a:gd name="T27" fmla="*/ 46 h 149"/>
              <a:gd name="T28" fmla="*/ 343 w 406"/>
              <a:gd name="T29" fmla="*/ 45 h 149"/>
              <a:gd name="T30" fmla="*/ 394 w 406"/>
              <a:gd name="T31" fmla="*/ 40 h 149"/>
              <a:gd name="T32" fmla="*/ 395 w 406"/>
              <a:gd name="T33" fmla="*/ 30 h 149"/>
              <a:gd name="T34" fmla="*/ 352 w 406"/>
              <a:gd name="T35" fmla="*/ 25 h 149"/>
              <a:gd name="T36" fmla="*/ 352 w 406"/>
              <a:gd name="T37" fmla="*/ 25 h 149"/>
              <a:gd name="T38" fmla="*/ 349 w 406"/>
              <a:gd name="T39" fmla="*/ 23 h 149"/>
              <a:gd name="T40" fmla="*/ 401 w 406"/>
              <a:gd name="T41" fmla="*/ 24 h 149"/>
              <a:gd name="T42" fmla="*/ 401 w 406"/>
              <a:gd name="T43" fmla="*/ 18 h 149"/>
              <a:gd name="T44" fmla="*/ 388 w 406"/>
              <a:gd name="T45" fmla="*/ 13 h 149"/>
              <a:gd name="T46" fmla="*/ 387 w 406"/>
              <a:gd name="T47" fmla="*/ 8 h 149"/>
              <a:gd name="T48" fmla="*/ 233 w 406"/>
              <a:gd name="T49" fmla="*/ 13 h 149"/>
              <a:gd name="T50" fmla="*/ 374 w 406"/>
              <a:gd name="T51" fmla="*/ 4 h 149"/>
              <a:gd name="T52" fmla="*/ 370 w 406"/>
              <a:gd name="T53" fmla="*/ 0 h 149"/>
              <a:gd name="T54" fmla="*/ 200 w 406"/>
              <a:gd name="T55" fmla="*/ 6 h 149"/>
              <a:gd name="T56" fmla="*/ 64 w 406"/>
              <a:gd name="T57" fmla="*/ 7 h 149"/>
              <a:gd name="T58" fmla="*/ 64 w 406"/>
              <a:gd name="T59" fmla="*/ 12 h 149"/>
              <a:gd name="T60" fmla="*/ 42 w 406"/>
              <a:gd name="T61" fmla="*/ 13 h 149"/>
              <a:gd name="T62" fmla="*/ 48 w 406"/>
              <a:gd name="T63" fmla="*/ 16 h 149"/>
              <a:gd name="T64" fmla="*/ 23 w 406"/>
              <a:gd name="T65" fmla="*/ 23 h 149"/>
              <a:gd name="T66" fmla="*/ 13 w 406"/>
              <a:gd name="T67" fmla="*/ 25 h 149"/>
              <a:gd name="T68" fmla="*/ 19 w 406"/>
              <a:gd name="T69" fmla="*/ 37 h 149"/>
              <a:gd name="T70" fmla="*/ 19 w 406"/>
              <a:gd name="T71" fmla="*/ 46 h 149"/>
              <a:gd name="T72" fmla="*/ 14 w 406"/>
              <a:gd name="T73" fmla="*/ 55 h 149"/>
              <a:gd name="T74" fmla="*/ 14 w 406"/>
              <a:gd name="T75" fmla="*/ 60 h 149"/>
              <a:gd name="T76" fmla="*/ 13 w 406"/>
              <a:gd name="T77" fmla="*/ 67 h 149"/>
              <a:gd name="T78" fmla="*/ 18 w 406"/>
              <a:gd name="T79" fmla="*/ 71 h 149"/>
              <a:gd name="T80" fmla="*/ 17 w 406"/>
              <a:gd name="T81" fmla="*/ 77 h 149"/>
              <a:gd name="T82" fmla="*/ 13 w 406"/>
              <a:gd name="T83" fmla="*/ 84 h 149"/>
              <a:gd name="T84" fmla="*/ 13 w 406"/>
              <a:gd name="T85" fmla="*/ 88 h 149"/>
              <a:gd name="T86" fmla="*/ 13 w 406"/>
              <a:gd name="T87" fmla="*/ 99 h 149"/>
              <a:gd name="T88" fmla="*/ 10 w 406"/>
              <a:gd name="T89" fmla="*/ 99 h 149"/>
              <a:gd name="T90" fmla="*/ 16 w 406"/>
              <a:gd name="T91" fmla="*/ 110 h 149"/>
              <a:gd name="T92" fmla="*/ 2 w 406"/>
              <a:gd name="T93" fmla="*/ 117 h 149"/>
              <a:gd name="T94" fmla="*/ 10 w 406"/>
              <a:gd name="T95" fmla="*/ 122 h 149"/>
              <a:gd name="T96" fmla="*/ 389 w 406"/>
              <a:gd name="T97" fmla="*/ 85 h 149"/>
              <a:gd name="T98" fmla="*/ 392 w 406"/>
              <a:gd name="T99" fmla="*/ 85 h 149"/>
              <a:gd name="T100" fmla="*/ 78 w 406"/>
              <a:gd name="T101" fmla="*/ 139 h 149"/>
              <a:gd name="T102" fmla="*/ 105 w 406"/>
              <a:gd name="T103" fmla="*/ 138 h 149"/>
              <a:gd name="T104" fmla="*/ 277 w 406"/>
              <a:gd name="T105" fmla="*/ 138 h 149"/>
              <a:gd name="T106" fmla="*/ 322 w 406"/>
              <a:gd name="T107" fmla="*/ 138 h 149"/>
              <a:gd name="T108" fmla="*/ 168 w 406"/>
              <a:gd name="T109" fmla="*/ 141 h 149"/>
              <a:gd name="T110" fmla="*/ 95 w 406"/>
              <a:gd name="T111" fmla="*/ 139 h 149"/>
              <a:gd name="T112" fmla="*/ 18 w 406"/>
              <a:gd name="T113" fmla="*/ 75 h 149"/>
              <a:gd name="T114" fmla="*/ 18 w 406"/>
              <a:gd name="T115" fmla="*/ 7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6" h="149">
                <a:moveTo>
                  <a:pt x="4" y="129"/>
                </a:moveTo>
                <a:cubicBezTo>
                  <a:pt x="4" y="130"/>
                  <a:pt x="2" y="129"/>
                  <a:pt x="2" y="130"/>
                </a:cubicBezTo>
                <a:cubicBezTo>
                  <a:pt x="2" y="132"/>
                  <a:pt x="5" y="133"/>
                  <a:pt x="3" y="135"/>
                </a:cubicBezTo>
                <a:cubicBezTo>
                  <a:pt x="4" y="136"/>
                  <a:pt x="4" y="136"/>
                  <a:pt x="5" y="137"/>
                </a:cubicBezTo>
                <a:cubicBezTo>
                  <a:pt x="2" y="138"/>
                  <a:pt x="2" y="138"/>
                  <a:pt x="2" y="138"/>
                </a:cubicBezTo>
                <a:cubicBezTo>
                  <a:pt x="3" y="139"/>
                  <a:pt x="4" y="139"/>
                  <a:pt x="6" y="139"/>
                </a:cubicBezTo>
                <a:cubicBezTo>
                  <a:pt x="6" y="139"/>
                  <a:pt x="6" y="139"/>
                  <a:pt x="6" y="139"/>
                </a:cubicBezTo>
                <a:cubicBezTo>
                  <a:pt x="7" y="139"/>
                  <a:pt x="10" y="139"/>
                  <a:pt x="11" y="141"/>
                </a:cubicBezTo>
                <a:cubicBezTo>
                  <a:pt x="6" y="142"/>
                  <a:pt x="6" y="142"/>
                  <a:pt x="6" y="142"/>
                </a:cubicBezTo>
                <a:cubicBezTo>
                  <a:pt x="32" y="149"/>
                  <a:pt x="59" y="143"/>
                  <a:pt x="85" y="142"/>
                </a:cubicBezTo>
                <a:cubicBezTo>
                  <a:pt x="108" y="141"/>
                  <a:pt x="108" y="141"/>
                  <a:pt x="108" y="141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253" y="142"/>
                  <a:pt x="253" y="142"/>
                  <a:pt x="253" y="142"/>
                </a:cubicBezTo>
                <a:cubicBezTo>
                  <a:pt x="253" y="143"/>
                  <a:pt x="253" y="143"/>
                  <a:pt x="253" y="143"/>
                </a:cubicBezTo>
                <a:cubicBezTo>
                  <a:pt x="250" y="144"/>
                  <a:pt x="246" y="142"/>
                  <a:pt x="244" y="145"/>
                </a:cubicBezTo>
                <a:cubicBezTo>
                  <a:pt x="270" y="146"/>
                  <a:pt x="297" y="144"/>
                  <a:pt x="322" y="144"/>
                </a:cubicBezTo>
                <a:cubicBezTo>
                  <a:pt x="323" y="145"/>
                  <a:pt x="323" y="145"/>
                  <a:pt x="323" y="145"/>
                </a:cubicBezTo>
                <a:cubicBezTo>
                  <a:pt x="350" y="144"/>
                  <a:pt x="375" y="141"/>
                  <a:pt x="400" y="135"/>
                </a:cubicBezTo>
                <a:cubicBezTo>
                  <a:pt x="398" y="131"/>
                  <a:pt x="403" y="133"/>
                  <a:pt x="404" y="131"/>
                </a:cubicBezTo>
                <a:cubicBezTo>
                  <a:pt x="401" y="129"/>
                  <a:pt x="401" y="129"/>
                  <a:pt x="401" y="129"/>
                </a:cubicBezTo>
                <a:cubicBezTo>
                  <a:pt x="402" y="127"/>
                  <a:pt x="406" y="128"/>
                  <a:pt x="404" y="125"/>
                </a:cubicBezTo>
                <a:cubicBezTo>
                  <a:pt x="405" y="124"/>
                  <a:pt x="405" y="123"/>
                  <a:pt x="405" y="122"/>
                </a:cubicBezTo>
                <a:cubicBezTo>
                  <a:pt x="401" y="116"/>
                  <a:pt x="403" y="106"/>
                  <a:pt x="397" y="103"/>
                </a:cubicBezTo>
                <a:cubicBezTo>
                  <a:pt x="397" y="102"/>
                  <a:pt x="398" y="102"/>
                  <a:pt x="399" y="102"/>
                </a:cubicBezTo>
                <a:cubicBezTo>
                  <a:pt x="398" y="101"/>
                  <a:pt x="398" y="100"/>
                  <a:pt x="398" y="98"/>
                </a:cubicBezTo>
                <a:cubicBezTo>
                  <a:pt x="399" y="96"/>
                  <a:pt x="399" y="96"/>
                  <a:pt x="399" y="96"/>
                </a:cubicBezTo>
                <a:cubicBezTo>
                  <a:pt x="399" y="95"/>
                  <a:pt x="397" y="96"/>
                  <a:pt x="396" y="93"/>
                </a:cubicBezTo>
                <a:cubicBezTo>
                  <a:pt x="397" y="91"/>
                  <a:pt x="397" y="90"/>
                  <a:pt x="398" y="88"/>
                </a:cubicBezTo>
                <a:cubicBezTo>
                  <a:pt x="397" y="86"/>
                  <a:pt x="394" y="87"/>
                  <a:pt x="393" y="86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396" y="83"/>
                  <a:pt x="399" y="80"/>
                  <a:pt x="397" y="78"/>
                </a:cubicBezTo>
                <a:cubicBezTo>
                  <a:pt x="398" y="76"/>
                  <a:pt x="398" y="76"/>
                  <a:pt x="398" y="76"/>
                </a:cubicBezTo>
                <a:cubicBezTo>
                  <a:pt x="397" y="75"/>
                  <a:pt x="395" y="77"/>
                  <a:pt x="395" y="74"/>
                </a:cubicBezTo>
                <a:cubicBezTo>
                  <a:pt x="395" y="71"/>
                  <a:pt x="398" y="72"/>
                  <a:pt x="398" y="70"/>
                </a:cubicBezTo>
                <a:cubicBezTo>
                  <a:pt x="396" y="65"/>
                  <a:pt x="401" y="59"/>
                  <a:pt x="395" y="56"/>
                </a:cubicBezTo>
                <a:cubicBezTo>
                  <a:pt x="378" y="56"/>
                  <a:pt x="359" y="56"/>
                  <a:pt x="341" y="55"/>
                </a:cubicBezTo>
                <a:cubicBezTo>
                  <a:pt x="341" y="54"/>
                  <a:pt x="341" y="54"/>
                  <a:pt x="341" y="54"/>
                </a:cubicBezTo>
                <a:cubicBezTo>
                  <a:pt x="347" y="54"/>
                  <a:pt x="353" y="49"/>
                  <a:pt x="358" y="54"/>
                </a:cubicBezTo>
                <a:cubicBezTo>
                  <a:pt x="361" y="54"/>
                  <a:pt x="365" y="52"/>
                  <a:pt x="368" y="51"/>
                </a:cubicBezTo>
                <a:cubicBezTo>
                  <a:pt x="377" y="49"/>
                  <a:pt x="385" y="49"/>
                  <a:pt x="394" y="47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6" y="46"/>
                  <a:pt x="396" y="46"/>
                  <a:pt x="396" y="46"/>
                </a:cubicBezTo>
                <a:cubicBezTo>
                  <a:pt x="378" y="44"/>
                  <a:pt x="362" y="46"/>
                  <a:pt x="344" y="48"/>
                </a:cubicBezTo>
                <a:cubicBezTo>
                  <a:pt x="342" y="47"/>
                  <a:pt x="342" y="47"/>
                  <a:pt x="342" y="47"/>
                </a:cubicBezTo>
                <a:cubicBezTo>
                  <a:pt x="343" y="45"/>
                  <a:pt x="343" y="45"/>
                  <a:pt x="343" y="45"/>
                </a:cubicBezTo>
                <a:cubicBezTo>
                  <a:pt x="361" y="42"/>
                  <a:pt x="379" y="44"/>
                  <a:pt x="397" y="42"/>
                </a:cubicBezTo>
                <a:cubicBezTo>
                  <a:pt x="395" y="41"/>
                  <a:pt x="392" y="42"/>
                  <a:pt x="390" y="40"/>
                </a:cubicBezTo>
                <a:cubicBezTo>
                  <a:pt x="391" y="39"/>
                  <a:pt x="393" y="40"/>
                  <a:pt x="394" y="40"/>
                </a:cubicBezTo>
                <a:cubicBezTo>
                  <a:pt x="393" y="39"/>
                  <a:pt x="391" y="39"/>
                  <a:pt x="390" y="38"/>
                </a:cubicBezTo>
                <a:cubicBezTo>
                  <a:pt x="394" y="35"/>
                  <a:pt x="399" y="38"/>
                  <a:pt x="402" y="34"/>
                </a:cubicBezTo>
                <a:cubicBezTo>
                  <a:pt x="399" y="33"/>
                  <a:pt x="395" y="35"/>
                  <a:pt x="395" y="30"/>
                </a:cubicBezTo>
                <a:cubicBezTo>
                  <a:pt x="396" y="26"/>
                  <a:pt x="399" y="30"/>
                  <a:pt x="401" y="28"/>
                </a:cubicBezTo>
                <a:cubicBezTo>
                  <a:pt x="397" y="28"/>
                  <a:pt x="393" y="26"/>
                  <a:pt x="389" y="25"/>
                </a:cubicBezTo>
                <a:cubicBezTo>
                  <a:pt x="377" y="24"/>
                  <a:pt x="363" y="25"/>
                  <a:pt x="352" y="25"/>
                </a:cubicBezTo>
                <a:cubicBezTo>
                  <a:pt x="352" y="24"/>
                  <a:pt x="352" y="24"/>
                  <a:pt x="352" y="24"/>
                </a:cubicBezTo>
                <a:cubicBezTo>
                  <a:pt x="351" y="24"/>
                  <a:pt x="351" y="24"/>
                  <a:pt x="351" y="24"/>
                </a:cubicBezTo>
                <a:cubicBezTo>
                  <a:pt x="352" y="25"/>
                  <a:pt x="352" y="25"/>
                  <a:pt x="352" y="25"/>
                </a:cubicBezTo>
                <a:cubicBezTo>
                  <a:pt x="341" y="27"/>
                  <a:pt x="328" y="27"/>
                  <a:pt x="317" y="26"/>
                </a:cubicBezTo>
                <a:cubicBezTo>
                  <a:pt x="317" y="26"/>
                  <a:pt x="317" y="26"/>
                  <a:pt x="317" y="26"/>
                </a:cubicBezTo>
                <a:cubicBezTo>
                  <a:pt x="327" y="23"/>
                  <a:pt x="338" y="24"/>
                  <a:pt x="349" y="23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66" y="22"/>
                  <a:pt x="384" y="22"/>
                  <a:pt x="401" y="24"/>
                </a:cubicBezTo>
                <a:cubicBezTo>
                  <a:pt x="400" y="22"/>
                  <a:pt x="402" y="22"/>
                  <a:pt x="403" y="22"/>
                </a:cubicBezTo>
                <a:cubicBezTo>
                  <a:pt x="404" y="22"/>
                  <a:pt x="404" y="22"/>
                  <a:pt x="404" y="22"/>
                </a:cubicBezTo>
                <a:cubicBezTo>
                  <a:pt x="404" y="20"/>
                  <a:pt x="402" y="19"/>
                  <a:pt x="401" y="18"/>
                </a:cubicBezTo>
                <a:cubicBezTo>
                  <a:pt x="396" y="18"/>
                  <a:pt x="391" y="17"/>
                  <a:pt x="387" y="15"/>
                </a:cubicBezTo>
                <a:cubicBezTo>
                  <a:pt x="387" y="13"/>
                  <a:pt x="389" y="15"/>
                  <a:pt x="389" y="14"/>
                </a:cubicBezTo>
                <a:cubicBezTo>
                  <a:pt x="389" y="14"/>
                  <a:pt x="388" y="13"/>
                  <a:pt x="388" y="13"/>
                </a:cubicBezTo>
                <a:cubicBezTo>
                  <a:pt x="388" y="12"/>
                  <a:pt x="389" y="12"/>
                  <a:pt x="389" y="11"/>
                </a:cubicBezTo>
                <a:cubicBezTo>
                  <a:pt x="394" y="11"/>
                  <a:pt x="397" y="13"/>
                  <a:pt x="401" y="13"/>
                </a:cubicBezTo>
                <a:cubicBezTo>
                  <a:pt x="397" y="9"/>
                  <a:pt x="391" y="11"/>
                  <a:pt x="387" y="8"/>
                </a:cubicBezTo>
                <a:cubicBezTo>
                  <a:pt x="371" y="4"/>
                  <a:pt x="353" y="9"/>
                  <a:pt x="337" y="8"/>
                </a:cubicBezTo>
                <a:cubicBezTo>
                  <a:pt x="334" y="10"/>
                  <a:pt x="334" y="10"/>
                  <a:pt x="334" y="10"/>
                </a:cubicBezTo>
                <a:cubicBezTo>
                  <a:pt x="233" y="13"/>
                  <a:pt x="233" y="13"/>
                  <a:pt x="233" y="13"/>
                </a:cubicBezTo>
                <a:cubicBezTo>
                  <a:pt x="233" y="13"/>
                  <a:pt x="232" y="13"/>
                  <a:pt x="232" y="12"/>
                </a:cubicBezTo>
                <a:cubicBezTo>
                  <a:pt x="232" y="11"/>
                  <a:pt x="232" y="11"/>
                  <a:pt x="232" y="11"/>
                </a:cubicBezTo>
                <a:cubicBezTo>
                  <a:pt x="374" y="4"/>
                  <a:pt x="374" y="4"/>
                  <a:pt x="374" y="4"/>
                </a:cubicBezTo>
                <a:cubicBezTo>
                  <a:pt x="373" y="4"/>
                  <a:pt x="372" y="4"/>
                  <a:pt x="371" y="3"/>
                </a:cubicBezTo>
                <a:cubicBezTo>
                  <a:pt x="372" y="2"/>
                  <a:pt x="372" y="2"/>
                  <a:pt x="372" y="2"/>
                </a:cubicBezTo>
                <a:cubicBezTo>
                  <a:pt x="370" y="0"/>
                  <a:pt x="370" y="0"/>
                  <a:pt x="370" y="0"/>
                </a:cubicBezTo>
                <a:cubicBezTo>
                  <a:pt x="345" y="1"/>
                  <a:pt x="318" y="3"/>
                  <a:pt x="292" y="3"/>
                </a:cubicBezTo>
                <a:cubicBezTo>
                  <a:pt x="296" y="4"/>
                  <a:pt x="296" y="4"/>
                  <a:pt x="296" y="4"/>
                </a:cubicBezTo>
                <a:cubicBezTo>
                  <a:pt x="264" y="7"/>
                  <a:pt x="232" y="4"/>
                  <a:pt x="200" y="6"/>
                </a:cubicBezTo>
                <a:cubicBezTo>
                  <a:pt x="177" y="5"/>
                  <a:pt x="152" y="4"/>
                  <a:pt x="129" y="6"/>
                </a:cubicBezTo>
                <a:cubicBezTo>
                  <a:pt x="128" y="7"/>
                  <a:pt x="128" y="7"/>
                  <a:pt x="128" y="7"/>
                </a:cubicBezTo>
                <a:cubicBezTo>
                  <a:pt x="107" y="6"/>
                  <a:pt x="85" y="5"/>
                  <a:pt x="64" y="7"/>
                </a:cubicBezTo>
                <a:cubicBezTo>
                  <a:pt x="59" y="9"/>
                  <a:pt x="59" y="9"/>
                  <a:pt x="59" y="9"/>
                </a:cubicBezTo>
                <a:cubicBezTo>
                  <a:pt x="58" y="10"/>
                  <a:pt x="58" y="10"/>
                  <a:pt x="58" y="10"/>
                </a:cubicBezTo>
                <a:cubicBezTo>
                  <a:pt x="60" y="12"/>
                  <a:pt x="62" y="10"/>
                  <a:pt x="64" y="12"/>
                </a:cubicBezTo>
                <a:cubicBezTo>
                  <a:pt x="59" y="12"/>
                  <a:pt x="55" y="15"/>
                  <a:pt x="51" y="16"/>
                </a:cubicBezTo>
                <a:cubicBezTo>
                  <a:pt x="49" y="13"/>
                  <a:pt x="44" y="17"/>
                  <a:pt x="42" y="15"/>
                </a:cubicBezTo>
                <a:cubicBezTo>
                  <a:pt x="42" y="13"/>
                  <a:pt x="42" y="13"/>
                  <a:pt x="42" y="13"/>
                </a:cubicBezTo>
                <a:cubicBezTo>
                  <a:pt x="38" y="12"/>
                  <a:pt x="36" y="15"/>
                  <a:pt x="33" y="16"/>
                </a:cubicBezTo>
                <a:cubicBezTo>
                  <a:pt x="33" y="19"/>
                  <a:pt x="36" y="16"/>
                  <a:pt x="37" y="18"/>
                </a:cubicBezTo>
                <a:cubicBezTo>
                  <a:pt x="42" y="19"/>
                  <a:pt x="45" y="14"/>
                  <a:pt x="48" y="16"/>
                </a:cubicBezTo>
                <a:cubicBezTo>
                  <a:pt x="49" y="17"/>
                  <a:pt x="49" y="16"/>
                  <a:pt x="50" y="17"/>
                </a:cubicBezTo>
                <a:cubicBezTo>
                  <a:pt x="43" y="21"/>
                  <a:pt x="35" y="18"/>
                  <a:pt x="28" y="23"/>
                </a:cubicBezTo>
                <a:cubicBezTo>
                  <a:pt x="26" y="22"/>
                  <a:pt x="24" y="23"/>
                  <a:pt x="23" y="23"/>
                </a:cubicBezTo>
                <a:cubicBezTo>
                  <a:pt x="23" y="21"/>
                  <a:pt x="25" y="21"/>
                  <a:pt x="26" y="21"/>
                </a:cubicBezTo>
                <a:cubicBezTo>
                  <a:pt x="22" y="20"/>
                  <a:pt x="19" y="25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6" y="26"/>
                  <a:pt x="20" y="24"/>
                  <a:pt x="23" y="24"/>
                </a:cubicBezTo>
                <a:cubicBezTo>
                  <a:pt x="21" y="30"/>
                  <a:pt x="11" y="26"/>
                  <a:pt x="16" y="34"/>
                </a:cubicBezTo>
                <a:cubicBezTo>
                  <a:pt x="17" y="35"/>
                  <a:pt x="19" y="34"/>
                  <a:pt x="19" y="37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2"/>
                  <a:pt x="16" y="46"/>
                  <a:pt x="19" y="46"/>
                </a:cubicBezTo>
                <a:cubicBezTo>
                  <a:pt x="17" y="46"/>
                  <a:pt x="14" y="46"/>
                  <a:pt x="14" y="49"/>
                </a:cubicBezTo>
                <a:cubicBezTo>
                  <a:pt x="15" y="50"/>
                  <a:pt x="18" y="46"/>
                  <a:pt x="18" y="50"/>
                </a:cubicBezTo>
                <a:cubicBezTo>
                  <a:pt x="16" y="51"/>
                  <a:pt x="17" y="55"/>
                  <a:pt x="14" y="55"/>
                </a:cubicBezTo>
                <a:cubicBezTo>
                  <a:pt x="13" y="57"/>
                  <a:pt x="13" y="57"/>
                  <a:pt x="13" y="57"/>
                </a:cubicBezTo>
                <a:cubicBezTo>
                  <a:pt x="15" y="58"/>
                  <a:pt x="17" y="55"/>
                  <a:pt x="17" y="58"/>
                </a:cubicBezTo>
                <a:cubicBezTo>
                  <a:pt x="16" y="58"/>
                  <a:pt x="15" y="60"/>
                  <a:pt x="14" y="60"/>
                </a:cubicBezTo>
                <a:cubicBezTo>
                  <a:pt x="16" y="61"/>
                  <a:pt x="18" y="59"/>
                  <a:pt x="20" y="61"/>
                </a:cubicBezTo>
                <a:cubicBezTo>
                  <a:pt x="19" y="64"/>
                  <a:pt x="11" y="59"/>
                  <a:pt x="15" y="66"/>
                </a:cubicBezTo>
                <a:cubicBezTo>
                  <a:pt x="13" y="67"/>
                  <a:pt x="13" y="67"/>
                  <a:pt x="13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68"/>
                  <a:pt x="17" y="69"/>
                  <a:pt x="16" y="69"/>
                </a:cubicBezTo>
                <a:cubicBezTo>
                  <a:pt x="16" y="71"/>
                  <a:pt x="17" y="70"/>
                  <a:pt x="18" y="71"/>
                </a:cubicBezTo>
                <a:cubicBezTo>
                  <a:pt x="14" y="73"/>
                  <a:pt x="14" y="73"/>
                  <a:pt x="14" y="73"/>
                </a:cubicBezTo>
                <a:cubicBezTo>
                  <a:pt x="15" y="74"/>
                  <a:pt x="16" y="76"/>
                  <a:pt x="18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17" y="78"/>
                  <a:pt x="18" y="78"/>
                  <a:pt x="18" y="78"/>
                </a:cubicBezTo>
                <a:cubicBezTo>
                  <a:pt x="18" y="80"/>
                  <a:pt x="17" y="82"/>
                  <a:pt x="16" y="83"/>
                </a:cubicBezTo>
                <a:cubicBezTo>
                  <a:pt x="15" y="82"/>
                  <a:pt x="14" y="83"/>
                  <a:pt x="13" y="84"/>
                </a:cubicBezTo>
                <a:cubicBezTo>
                  <a:pt x="15" y="86"/>
                  <a:pt x="15" y="86"/>
                  <a:pt x="15" y="86"/>
                </a:cubicBezTo>
                <a:cubicBezTo>
                  <a:pt x="12" y="87"/>
                  <a:pt x="12" y="87"/>
                  <a:pt x="12" y="87"/>
                </a:cubicBezTo>
                <a:cubicBezTo>
                  <a:pt x="13" y="88"/>
                  <a:pt x="13" y="88"/>
                  <a:pt x="13" y="88"/>
                </a:cubicBezTo>
                <a:cubicBezTo>
                  <a:pt x="13" y="89"/>
                  <a:pt x="11" y="88"/>
                  <a:pt x="11" y="90"/>
                </a:cubicBezTo>
                <a:cubicBezTo>
                  <a:pt x="13" y="92"/>
                  <a:pt x="9" y="96"/>
                  <a:pt x="13" y="97"/>
                </a:cubicBezTo>
                <a:cubicBezTo>
                  <a:pt x="12" y="97"/>
                  <a:pt x="13" y="98"/>
                  <a:pt x="13" y="99"/>
                </a:cubicBezTo>
                <a:cubicBezTo>
                  <a:pt x="13" y="99"/>
                  <a:pt x="14" y="98"/>
                  <a:pt x="14" y="99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3" y="101"/>
                  <a:pt x="12" y="99"/>
                  <a:pt x="10" y="99"/>
                </a:cubicBezTo>
                <a:cubicBezTo>
                  <a:pt x="10" y="101"/>
                  <a:pt x="13" y="100"/>
                  <a:pt x="13" y="102"/>
                </a:cubicBezTo>
                <a:cubicBezTo>
                  <a:pt x="12" y="103"/>
                  <a:pt x="9" y="104"/>
                  <a:pt x="11" y="106"/>
                </a:cubicBezTo>
                <a:cubicBezTo>
                  <a:pt x="12" y="109"/>
                  <a:pt x="16" y="106"/>
                  <a:pt x="16" y="110"/>
                </a:cubicBezTo>
                <a:cubicBezTo>
                  <a:pt x="13" y="116"/>
                  <a:pt x="6" y="110"/>
                  <a:pt x="1" y="114"/>
                </a:cubicBezTo>
                <a:cubicBezTo>
                  <a:pt x="2" y="115"/>
                  <a:pt x="4" y="115"/>
                  <a:pt x="5" y="117"/>
                </a:cubicBezTo>
                <a:cubicBezTo>
                  <a:pt x="4" y="117"/>
                  <a:pt x="3" y="117"/>
                  <a:pt x="2" y="117"/>
                </a:cubicBezTo>
                <a:cubicBezTo>
                  <a:pt x="1" y="120"/>
                  <a:pt x="4" y="117"/>
                  <a:pt x="4" y="120"/>
                </a:cubicBezTo>
                <a:cubicBezTo>
                  <a:pt x="3" y="121"/>
                  <a:pt x="2" y="121"/>
                  <a:pt x="0" y="122"/>
                </a:cubicBezTo>
                <a:cubicBezTo>
                  <a:pt x="4" y="122"/>
                  <a:pt x="7" y="123"/>
                  <a:pt x="10" y="122"/>
                </a:cubicBezTo>
                <a:cubicBezTo>
                  <a:pt x="11" y="128"/>
                  <a:pt x="4" y="124"/>
                  <a:pt x="2" y="126"/>
                </a:cubicBezTo>
                <a:cubicBezTo>
                  <a:pt x="2" y="128"/>
                  <a:pt x="3" y="128"/>
                  <a:pt x="4" y="129"/>
                </a:cubicBezTo>
                <a:close/>
                <a:moveTo>
                  <a:pt x="389" y="85"/>
                </a:moveTo>
                <a:cubicBezTo>
                  <a:pt x="383" y="86"/>
                  <a:pt x="383" y="86"/>
                  <a:pt x="383" y="86"/>
                </a:cubicBezTo>
                <a:cubicBezTo>
                  <a:pt x="385" y="85"/>
                  <a:pt x="387" y="85"/>
                  <a:pt x="389" y="85"/>
                </a:cubicBezTo>
                <a:cubicBezTo>
                  <a:pt x="392" y="85"/>
                  <a:pt x="392" y="85"/>
                  <a:pt x="392" y="85"/>
                </a:cubicBezTo>
                <a:cubicBezTo>
                  <a:pt x="391" y="86"/>
                  <a:pt x="390" y="86"/>
                  <a:pt x="389" y="85"/>
                </a:cubicBezTo>
                <a:close/>
                <a:moveTo>
                  <a:pt x="72" y="139"/>
                </a:moveTo>
                <a:cubicBezTo>
                  <a:pt x="78" y="139"/>
                  <a:pt x="78" y="139"/>
                  <a:pt x="78" y="139"/>
                </a:cubicBezTo>
                <a:cubicBezTo>
                  <a:pt x="81" y="139"/>
                  <a:pt x="84" y="139"/>
                  <a:pt x="88" y="139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9" y="139"/>
                  <a:pt x="102" y="139"/>
                  <a:pt x="105" y="138"/>
                </a:cubicBezTo>
                <a:cubicBezTo>
                  <a:pt x="120" y="137"/>
                  <a:pt x="134" y="139"/>
                  <a:pt x="149" y="140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277" y="138"/>
                  <a:pt x="277" y="138"/>
                  <a:pt x="277" y="138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58" y="132"/>
                  <a:pt x="373" y="129"/>
                  <a:pt x="389" y="130"/>
                </a:cubicBezTo>
                <a:cubicBezTo>
                  <a:pt x="368" y="135"/>
                  <a:pt x="344" y="137"/>
                  <a:pt x="322" y="138"/>
                </a:cubicBezTo>
                <a:cubicBezTo>
                  <a:pt x="239" y="140"/>
                  <a:pt x="239" y="140"/>
                  <a:pt x="239" y="140"/>
                </a:cubicBezTo>
                <a:cubicBezTo>
                  <a:pt x="193" y="141"/>
                  <a:pt x="193" y="141"/>
                  <a:pt x="193" y="141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1"/>
                  <a:pt x="167" y="141"/>
                  <a:pt x="167" y="141"/>
                </a:cubicBezTo>
                <a:cubicBezTo>
                  <a:pt x="160" y="141"/>
                  <a:pt x="155" y="141"/>
                  <a:pt x="149" y="140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3" y="139"/>
                  <a:pt x="90" y="139"/>
                  <a:pt x="88" y="139"/>
                </a:cubicBezTo>
                <a:lnTo>
                  <a:pt x="72" y="139"/>
                </a:lnTo>
                <a:close/>
                <a:moveTo>
                  <a:pt x="18" y="75"/>
                </a:moveTo>
                <a:cubicBezTo>
                  <a:pt x="18" y="74"/>
                  <a:pt x="18" y="74"/>
                  <a:pt x="18" y="74"/>
                </a:cubicBezTo>
                <a:cubicBezTo>
                  <a:pt x="18" y="73"/>
                  <a:pt x="19" y="74"/>
                  <a:pt x="20" y="74"/>
                </a:cubicBezTo>
                <a:cubicBezTo>
                  <a:pt x="20" y="76"/>
                  <a:pt x="19" y="75"/>
                  <a:pt x="18" y="75"/>
                </a:cubicBezTo>
                <a:close/>
              </a:path>
            </a:pathLst>
          </a:custGeom>
          <a:solidFill>
            <a:srgbClr val="2220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Text Placeholder 2"/>
          <p:cNvSpPr txBox="1"/>
          <p:nvPr/>
        </p:nvSpPr>
        <p:spPr>
          <a:xfrm>
            <a:off x="2499713" y="450996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8" name="矩形 27"/>
          <p:cNvSpPr>
            <a:spLocks noChangeArrowheads="1"/>
          </p:cNvSpPr>
          <p:nvPr/>
        </p:nvSpPr>
        <p:spPr bwMode="auto">
          <a:xfrm>
            <a:off x="7558597" y="5037147"/>
            <a:ext cx="3186079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9" name="Freeform 465"/>
          <p:cNvSpPr>
            <a:spLocks noEditPoints="1"/>
          </p:cNvSpPr>
          <p:nvPr/>
        </p:nvSpPr>
        <p:spPr bwMode="auto">
          <a:xfrm>
            <a:off x="7046981" y="4438924"/>
            <a:ext cx="2720325" cy="516370"/>
          </a:xfrm>
          <a:custGeom>
            <a:avLst/>
            <a:gdLst>
              <a:gd name="T0" fmla="*/ 3 w 406"/>
              <a:gd name="T1" fmla="*/ 135 h 149"/>
              <a:gd name="T2" fmla="*/ 6 w 406"/>
              <a:gd name="T3" fmla="*/ 139 h 149"/>
              <a:gd name="T4" fmla="*/ 6 w 406"/>
              <a:gd name="T5" fmla="*/ 142 h 149"/>
              <a:gd name="T6" fmla="*/ 192 w 406"/>
              <a:gd name="T7" fmla="*/ 143 h 149"/>
              <a:gd name="T8" fmla="*/ 244 w 406"/>
              <a:gd name="T9" fmla="*/ 145 h 149"/>
              <a:gd name="T10" fmla="*/ 400 w 406"/>
              <a:gd name="T11" fmla="*/ 135 h 149"/>
              <a:gd name="T12" fmla="*/ 404 w 406"/>
              <a:gd name="T13" fmla="*/ 125 h 149"/>
              <a:gd name="T14" fmla="*/ 399 w 406"/>
              <a:gd name="T15" fmla="*/ 102 h 149"/>
              <a:gd name="T16" fmla="*/ 396 w 406"/>
              <a:gd name="T17" fmla="*/ 93 h 149"/>
              <a:gd name="T18" fmla="*/ 398 w 406"/>
              <a:gd name="T19" fmla="*/ 83 h 149"/>
              <a:gd name="T20" fmla="*/ 395 w 406"/>
              <a:gd name="T21" fmla="*/ 74 h 149"/>
              <a:gd name="T22" fmla="*/ 341 w 406"/>
              <a:gd name="T23" fmla="*/ 55 h 149"/>
              <a:gd name="T24" fmla="*/ 368 w 406"/>
              <a:gd name="T25" fmla="*/ 51 h 149"/>
              <a:gd name="T26" fmla="*/ 396 w 406"/>
              <a:gd name="T27" fmla="*/ 46 h 149"/>
              <a:gd name="T28" fmla="*/ 343 w 406"/>
              <a:gd name="T29" fmla="*/ 45 h 149"/>
              <a:gd name="T30" fmla="*/ 394 w 406"/>
              <a:gd name="T31" fmla="*/ 40 h 149"/>
              <a:gd name="T32" fmla="*/ 395 w 406"/>
              <a:gd name="T33" fmla="*/ 30 h 149"/>
              <a:gd name="T34" fmla="*/ 352 w 406"/>
              <a:gd name="T35" fmla="*/ 25 h 149"/>
              <a:gd name="T36" fmla="*/ 352 w 406"/>
              <a:gd name="T37" fmla="*/ 25 h 149"/>
              <a:gd name="T38" fmla="*/ 349 w 406"/>
              <a:gd name="T39" fmla="*/ 23 h 149"/>
              <a:gd name="T40" fmla="*/ 401 w 406"/>
              <a:gd name="T41" fmla="*/ 24 h 149"/>
              <a:gd name="T42" fmla="*/ 401 w 406"/>
              <a:gd name="T43" fmla="*/ 18 h 149"/>
              <a:gd name="T44" fmla="*/ 388 w 406"/>
              <a:gd name="T45" fmla="*/ 13 h 149"/>
              <a:gd name="T46" fmla="*/ 387 w 406"/>
              <a:gd name="T47" fmla="*/ 8 h 149"/>
              <a:gd name="T48" fmla="*/ 233 w 406"/>
              <a:gd name="T49" fmla="*/ 13 h 149"/>
              <a:gd name="T50" fmla="*/ 374 w 406"/>
              <a:gd name="T51" fmla="*/ 4 h 149"/>
              <a:gd name="T52" fmla="*/ 370 w 406"/>
              <a:gd name="T53" fmla="*/ 0 h 149"/>
              <a:gd name="T54" fmla="*/ 200 w 406"/>
              <a:gd name="T55" fmla="*/ 6 h 149"/>
              <a:gd name="T56" fmla="*/ 64 w 406"/>
              <a:gd name="T57" fmla="*/ 7 h 149"/>
              <a:gd name="T58" fmla="*/ 64 w 406"/>
              <a:gd name="T59" fmla="*/ 12 h 149"/>
              <a:gd name="T60" fmla="*/ 42 w 406"/>
              <a:gd name="T61" fmla="*/ 13 h 149"/>
              <a:gd name="T62" fmla="*/ 48 w 406"/>
              <a:gd name="T63" fmla="*/ 16 h 149"/>
              <a:gd name="T64" fmla="*/ 23 w 406"/>
              <a:gd name="T65" fmla="*/ 23 h 149"/>
              <a:gd name="T66" fmla="*/ 13 w 406"/>
              <a:gd name="T67" fmla="*/ 25 h 149"/>
              <a:gd name="T68" fmla="*/ 19 w 406"/>
              <a:gd name="T69" fmla="*/ 37 h 149"/>
              <a:gd name="T70" fmla="*/ 19 w 406"/>
              <a:gd name="T71" fmla="*/ 46 h 149"/>
              <a:gd name="T72" fmla="*/ 14 w 406"/>
              <a:gd name="T73" fmla="*/ 55 h 149"/>
              <a:gd name="T74" fmla="*/ 14 w 406"/>
              <a:gd name="T75" fmla="*/ 60 h 149"/>
              <a:gd name="T76" fmla="*/ 13 w 406"/>
              <a:gd name="T77" fmla="*/ 67 h 149"/>
              <a:gd name="T78" fmla="*/ 18 w 406"/>
              <a:gd name="T79" fmla="*/ 71 h 149"/>
              <a:gd name="T80" fmla="*/ 17 w 406"/>
              <a:gd name="T81" fmla="*/ 77 h 149"/>
              <a:gd name="T82" fmla="*/ 13 w 406"/>
              <a:gd name="T83" fmla="*/ 84 h 149"/>
              <a:gd name="T84" fmla="*/ 13 w 406"/>
              <a:gd name="T85" fmla="*/ 88 h 149"/>
              <a:gd name="T86" fmla="*/ 13 w 406"/>
              <a:gd name="T87" fmla="*/ 99 h 149"/>
              <a:gd name="T88" fmla="*/ 10 w 406"/>
              <a:gd name="T89" fmla="*/ 99 h 149"/>
              <a:gd name="T90" fmla="*/ 16 w 406"/>
              <a:gd name="T91" fmla="*/ 110 h 149"/>
              <a:gd name="T92" fmla="*/ 2 w 406"/>
              <a:gd name="T93" fmla="*/ 117 h 149"/>
              <a:gd name="T94" fmla="*/ 10 w 406"/>
              <a:gd name="T95" fmla="*/ 122 h 149"/>
              <a:gd name="T96" fmla="*/ 389 w 406"/>
              <a:gd name="T97" fmla="*/ 85 h 149"/>
              <a:gd name="T98" fmla="*/ 392 w 406"/>
              <a:gd name="T99" fmla="*/ 85 h 149"/>
              <a:gd name="T100" fmla="*/ 78 w 406"/>
              <a:gd name="T101" fmla="*/ 139 h 149"/>
              <a:gd name="T102" fmla="*/ 105 w 406"/>
              <a:gd name="T103" fmla="*/ 138 h 149"/>
              <a:gd name="T104" fmla="*/ 277 w 406"/>
              <a:gd name="T105" fmla="*/ 138 h 149"/>
              <a:gd name="T106" fmla="*/ 322 w 406"/>
              <a:gd name="T107" fmla="*/ 138 h 149"/>
              <a:gd name="T108" fmla="*/ 168 w 406"/>
              <a:gd name="T109" fmla="*/ 141 h 149"/>
              <a:gd name="T110" fmla="*/ 95 w 406"/>
              <a:gd name="T111" fmla="*/ 139 h 149"/>
              <a:gd name="T112" fmla="*/ 18 w 406"/>
              <a:gd name="T113" fmla="*/ 75 h 149"/>
              <a:gd name="T114" fmla="*/ 18 w 406"/>
              <a:gd name="T115" fmla="*/ 7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6" h="149">
                <a:moveTo>
                  <a:pt x="4" y="129"/>
                </a:moveTo>
                <a:cubicBezTo>
                  <a:pt x="4" y="130"/>
                  <a:pt x="2" y="129"/>
                  <a:pt x="2" y="130"/>
                </a:cubicBezTo>
                <a:cubicBezTo>
                  <a:pt x="2" y="132"/>
                  <a:pt x="5" y="133"/>
                  <a:pt x="3" y="135"/>
                </a:cubicBezTo>
                <a:cubicBezTo>
                  <a:pt x="4" y="136"/>
                  <a:pt x="4" y="136"/>
                  <a:pt x="5" y="137"/>
                </a:cubicBezTo>
                <a:cubicBezTo>
                  <a:pt x="2" y="138"/>
                  <a:pt x="2" y="138"/>
                  <a:pt x="2" y="138"/>
                </a:cubicBezTo>
                <a:cubicBezTo>
                  <a:pt x="3" y="139"/>
                  <a:pt x="4" y="139"/>
                  <a:pt x="6" y="139"/>
                </a:cubicBezTo>
                <a:cubicBezTo>
                  <a:pt x="6" y="139"/>
                  <a:pt x="6" y="139"/>
                  <a:pt x="6" y="139"/>
                </a:cubicBezTo>
                <a:cubicBezTo>
                  <a:pt x="7" y="139"/>
                  <a:pt x="10" y="139"/>
                  <a:pt x="11" y="141"/>
                </a:cubicBezTo>
                <a:cubicBezTo>
                  <a:pt x="6" y="142"/>
                  <a:pt x="6" y="142"/>
                  <a:pt x="6" y="142"/>
                </a:cubicBezTo>
                <a:cubicBezTo>
                  <a:pt x="32" y="149"/>
                  <a:pt x="59" y="143"/>
                  <a:pt x="85" y="142"/>
                </a:cubicBezTo>
                <a:cubicBezTo>
                  <a:pt x="108" y="141"/>
                  <a:pt x="108" y="141"/>
                  <a:pt x="108" y="141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253" y="142"/>
                  <a:pt x="253" y="142"/>
                  <a:pt x="253" y="142"/>
                </a:cubicBezTo>
                <a:cubicBezTo>
                  <a:pt x="253" y="143"/>
                  <a:pt x="253" y="143"/>
                  <a:pt x="253" y="143"/>
                </a:cubicBezTo>
                <a:cubicBezTo>
                  <a:pt x="250" y="144"/>
                  <a:pt x="246" y="142"/>
                  <a:pt x="244" y="145"/>
                </a:cubicBezTo>
                <a:cubicBezTo>
                  <a:pt x="270" y="146"/>
                  <a:pt x="297" y="144"/>
                  <a:pt x="322" y="144"/>
                </a:cubicBezTo>
                <a:cubicBezTo>
                  <a:pt x="323" y="145"/>
                  <a:pt x="323" y="145"/>
                  <a:pt x="323" y="145"/>
                </a:cubicBezTo>
                <a:cubicBezTo>
                  <a:pt x="350" y="144"/>
                  <a:pt x="375" y="141"/>
                  <a:pt x="400" y="135"/>
                </a:cubicBezTo>
                <a:cubicBezTo>
                  <a:pt x="398" y="131"/>
                  <a:pt x="403" y="133"/>
                  <a:pt x="404" y="131"/>
                </a:cubicBezTo>
                <a:cubicBezTo>
                  <a:pt x="401" y="129"/>
                  <a:pt x="401" y="129"/>
                  <a:pt x="401" y="129"/>
                </a:cubicBezTo>
                <a:cubicBezTo>
                  <a:pt x="402" y="127"/>
                  <a:pt x="406" y="128"/>
                  <a:pt x="404" y="125"/>
                </a:cubicBezTo>
                <a:cubicBezTo>
                  <a:pt x="405" y="124"/>
                  <a:pt x="405" y="123"/>
                  <a:pt x="405" y="122"/>
                </a:cubicBezTo>
                <a:cubicBezTo>
                  <a:pt x="401" y="116"/>
                  <a:pt x="403" y="106"/>
                  <a:pt x="397" y="103"/>
                </a:cubicBezTo>
                <a:cubicBezTo>
                  <a:pt x="397" y="102"/>
                  <a:pt x="398" y="102"/>
                  <a:pt x="399" y="102"/>
                </a:cubicBezTo>
                <a:cubicBezTo>
                  <a:pt x="398" y="101"/>
                  <a:pt x="398" y="100"/>
                  <a:pt x="398" y="98"/>
                </a:cubicBezTo>
                <a:cubicBezTo>
                  <a:pt x="399" y="96"/>
                  <a:pt x="399" y="96"/>
                  <a:pt x="399" y="96"/>
                </a:cubicBezTo>
                <a:cubicBezTo>
                  <a:pt x="399" y="95"/>
                  <a:pt x="397" y="96"/>
                  <a:pt x="396" y="93"/>
                </a:cubicBezTo>
                <a:cubicBezTo>
                  <a:pt x="397" y="91"/>
                  <a:pt x="397" y="90"/>
                  <a:pt x="398" y="88"/>
                </a:cubicBezTo>
                <a:cubicBezTo>
                  <a:pt x="397" y="86"/>
                  <a:pt x="394" y="87"/>
                  <a:pt x="393" y="86"/>
                </a:cubicBezTo>
                <a:cubicBezTo>
                  <a:pt x="398" y="83"/>
                  <a:pt x="398" y="83"/>
                  <a:pt x="398" y="83"/>
                </a:cubicBezTo>
                <a:cubicBezTo>
                  <a:pt x="396" y="83"/>
                  <a:pt x="399" y="80"/>
                  <a:pt x="397" y="78"/>
                </a:cubicBezTo>
                <a:cubicBezTo>
                  <a:pt x="398" y="76"/>
                  <a:pt x="398" y="76"/>
                  <a:pt x="398" y="76"/>
                </a:cubicBezTo>
                <a:cubicBezTo>
                  <a:pt x="397" y="75"/>
                  <a:pt x="395" y="77"/>
                  <a:pt x="395" y="74"/>
                </a:cubicBezTo>
                <a:cubicBezTo>
                  <a:pt x="395" y="71"/>
                  <a:pt x="398" y="72"/>
                  <a:pt x="398" y="70"/>
                </a:cubicBezTo>
                <a:cubicBezTo>
                  <a:pt x="396" y="65"/>
                  <a:pt x="401" y="59"/>
                  <a:pt x="395" y="56"/>
                </a:cubicBezTo>
                <a:cubicBezTo>
                  <a:pt x="378" y="56"/>
                  <a:pt x="359" y="56"/>
                  <a:pt x="341" y="55"/>
                </a:cubicBezTo>
                <a:cubicBezTo>
                  <a:pt x="341" y="54"/>
                  <a:pt x="341" y="54"/>
                  <a:pt x="341" y="54"/>
                </a:cubicBezTo>
                <a:cubicBezTo>
                  <a:pt x="347" y="54"/>
                  <a:pt x="353" y="49"/>
                  <a:pt x="358" y="54"/>
                </a:cubicBezTo>
                <a:cubicBezTo>
                  <a:pt x="361" y="54"/>
                  <a:pt x="365" y="52"/>
                  <a:pt x="368" y="51"/>
                </a:cubicBezTo>
                <a:cubicBezTo>
                  <a:pt x="377" y="49"/>
                  <a:pt x="385" y="49"/>
                  <a:pt x="394" y="47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6" y="46"/>
                  <a:pt x="396" y="46"/>
                  <a:pt x="396" y="46"/>
                </a:cubicBezTo>
                <a:cubicBezTo>
                  <a:pt x="378" y="44"/>
                  <a:pt x="362" y="46"/>
                  <a:pt x="344" y="48"/>
                </a:cubicBezTo>
                <a:cubicBezTo>
                  <a:pt x="342" y="47"/>
                  <a:pt x="342" y="47"/>
                  <a:pt x="342" y="47"/>
                </a:cubicBezTo>
                <a:cubicBezTo>
                  <a:pt x="343" y="45"/>
                  <a:pt x="343" y="45"/>
                  <a:pt x="343" y="45"/>
                </a:cubicBezTo>
                <a:cubicBezTo>
                  <a:pt x="361" y="42"/>
                  <a:pt x="379" y="44"/>
                  <a:pt x="397" y="42"/>
                </a:cubicBezTo>
                <a:cubicBezTo>
                  <a:pt x="395" y="41"/>
                  <a:pt x="392" y="42"/>
                  <a:pt x="390" y="40"/>
                </a:cubicBezTo>
                <a:cubicBezTo>
                  <a:pt x="391" y="39"/>
                  <a:pt x="393" y="40"/>
                  <a:pt x="394" y="40"/>
                </a:cubicBezTo>
                <a:cubicBezTo>
                  <a:pt x="393" y="39"/>
                  <a:pt x="391" y="39"/>
                  <a:pt x="390" y="38"/>
                </a:cubicBezTo>
                <a:cubicBezTo>
                  <a:pt x="394" y="35"/>
                  <a:pt x="399" y="38"/>
                  <a:pt x="402" y="34"/>
                </a:cubicBezTo>
                <a:cubicBezTo>
                  <a:pt x="399" y="33"/>
                  <a:pt x="395" y="35"/>
                  <a:pt x="395" y="30"/>
                </a:cubicBezTo>
                <a:cubicBezTo>
                  <a:pt x="396" y="26"/>
                  <a:pt x="399" y="30"/>
                  <a:pt x="401" y="28"/>
                </a:cubicBezTo>
                <a:cubicBezTo>
                  <a:pt x="397" y="28"/>
                  <a:pt x="393" y="26"/>
                  <a:pt x="389" y="25"/>
                </a:cubicBezTo>
                <a:cubicBezTo>
                  <a:pt x="377" y="24"/>
                  <a:pt x="363" y="25"/>
                  <a:pt x="352" y="25"/>
                </a:cubicBezTo>
                <a:cubicBezTo>
                  <a:pt x="352" y="24"/>
                  <a:pt x="352" y="24"/>
                  <a:pt x="352" y="24"/>
                </a:cubicBezTo>
                <a:cubicBezTo>
                  <a:pt x="351" y="24"/>
                  <a:pt x="351" y="24"/>
                  <a:pt x="351" y="24"/>
                </a:cubicBezTo>
                <a:cubicBezTo>
                  <a:pt x="352" y="25"/>
                  <a:pt x="352" y="25"/>
                  <a:pt x="352" y="25"/>
                </a:cubicBezTo>
                <a:cubicBezTo>
                  <a:pt x="341" y="27"/>
                  <a:pt x="328" y="27"/>
                  <a:pt x="317" y="26"/>
                </a:cubicBezTo>
                <a:cubicBezTo>
                  <a:pt x="317" y="26"/>
                  <a:pt x="317" y="26"/>
                  <a:pt x="317" y="26"/>
                </a:cubicBezTo>
                <a:cubicBezTo>
                  <a:pt x="327" y="23"/>
                  <a:pt x="338" y="24"/>
                  <a:pt x="349" y="23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50" y="24"/>
                  <a:pt x="350" y="24"/>
                  <a:pt x="350" y="24"/>
                </a:cubicBezTo>
                <a:cubicBezTo>
                  <a:pt x="366" y="22"/>
                  <a:pt x="384" y="22"/>
                  <a:pt x="401" y="24"/>
                </a:cubicBezTo>
                <a:cubicBezTo>
                  <a:pt x="400" y="22"/>
                  <a:pt x="402" y="22"/>
                  <a:pt x="403" y="22"/>
                </a:cubicBezTo>
                <a:cubicBezTo>
                  <a:pt x="404" y="22"/>
                  <a:pt x="404" y="22"/>
                  <a:pt x="404" y="22"/>
                </a:cubicBezTo>
                <a:cubicBezTo>
                  <a:pt x="404" y="20"/>
                  <a:pt x="402" y="19"/>
                  <a:pt x="401" y="18"/>
                </a:cubicBezTo>
                <a:cubicBezTo>
                  <a:pt x="396" y="18"/>
                  <a:pt x="391" y="17"/>
                  <a:pt x="387" y="15"/>
                </a:cubicBezTo>
                <a:cubicBezTo>
                  <a:pt x="387" y="13"/>
                  <a:pt x="389" y="15"/>
                  <a:pt x="389" y="14"/>
                </a:cubicBezTo>
                <a:cubicBezTo>
                  <a:pt x="389" y="14"/>
                  <a:pt x="388" y="13"/>
                  <a:pt x="388" y="13"/>
                </a:cubicBezTo>
                <a:cubicBezTo>
                  <a:pt x="388" y="12"/>
                  <a:pt x="389" y="12"/>
                  <a:pt x="389" y="11"/>
                </a:cubicBezTo>
                <a:cubicBezTo>
                  <a:pt x="394" y="11"/>
                  <a:pt x="397" y="13"/>
                  <a:pt x="401" y="13"/>
                </a:cubicBezTo>
                <a:cubicBezTo>
                  <a:pt x="397" y="9"/>
                  <a:pt x="391" y="11"/>
                  <a:pt x="387" y="8"/>
                </a:cubicBezTo>
                <a:cubicBezTo>
                  <a:pt x="371" y="4"/>
                  <a:pt x="353" y="9"/>
                  <a:pt x="337" y="8"/>
                </a:cubicBezTo>
                <a:cubicBezTo>
                  <a:pt x="334" y="10"/>
                  <a:pt x="334" y="10"/>
                  <a:pt x="334" y="10"/>
                </a:cubicBezTo>
                <a:cubicBezTo>
                  <a:pt x="233" y="13"/>
                  <a:pt x="233" y="13"/>
                  <a:pt x="233" y="13"/>
                </a:cubicBezTo>
                <a:cubicBezTo>
                  <a:pt x="233" y="13"/>
                  <a:pt x="232" y="13"/>
                  <a:pt x="232" y="12"/>
                </a:cubicBezTo>
                <a:cubicBezTo>
                  <a:pt x="232" y="11"/>
                  <a:pt x="232" y="11"/>
                  <a:pt x="232" y="11"/>
                </a:cubicBezTo>
                <a:cubicBezTo>
                  <a:pt x="374" y="4"/>
                  <a:pt x="374" y="4"/>
                  <a:pt x="374" y="4"/>
                </a:cubicBezTo>
                <a:cubicBezTo>
                  <a:pt x="373" y="4"/>
                  <a:pt x="372" y="4"/>
                  <a:pt x="371" y="3"/>
                </a:cubicBezTo>
                <a:cubicBezTo>
                  <a:pt x="372" y="2"/>
                  <a:pt x="372" y="2"/>
                  <a:pt x="372" y="2"/>
                </a:cubicBezTo>
                <a:cubicBezTo>
                  <a:pt x="370" y="0"/>
                  <a:pt x="370" y="0"/>
                  <a:pt x="370" y="0"/>
                </a:cubicBezTo>
                <a:cubicBezTo>
                  <a:pt x="345" y="1"/>
                  <a:pt x="318" y="3"/>
                  <a:pt x="292" y="3"/>
                </a:cubicBezTo>
                <a:cubicBezTo>
                  <a:pt x="296" y="4"/>
                  <a:pt x="296" y="4"/>
                  <a:pt x="296" y="4"/>
                </a:cubicBezTo>
                <a:cubicBezTo>
                  <a:pt x="264" y="7"/>
                  <a:pt x="232" y="4"/>
                  <a:pt x="200" y="6"/>
                </a:cubicBezTo>
                <a:cubicBezTo>
                  <a:pt x="177" y="5"/>
                  <a:pt x="152" y="4"/>
                  <a:pt x="129" y="6"/>
                </a:cubicBezTo>
                <a:cubicBezTo>
                  <a:pt x="128" y="7"/>
                  <a:pt x="128" y="7"/>
                  <a:pt x="128" y="7"/>
                </a:cubicBezTo>
                <a:cubicBezTo>
                  <a:pt x="107" y="6"/>
                  <a:pt x="85" y="5"/>
                  <a:pt x="64" y="7"/>
                </a:cubicBezTo>
                <a:cubicBezTo>
                  <a:pt x="59" y="9"/>
                  <a:pt x="59" y="9"/>
                  <a:pt x="59" y="9"/>
                </a:cubicBezTo>
                <a:cubicBezTo>
                  <a:pt x="58" y="10"/>
                  <a:pt x="58" y="10"/>
                  <a:pt x="58" y="10"/>
                </a:cubicBezTo>
                <a:cubicBezTo>
                  <a:pt x="60" y="12"/>
                  <a:pt x="62" y="10"/>
                  <a:pt x="64" y="12"/>
                </a:cubicBezTo>
                <a:cubicBezTo>
                  <a:pt x="59" y="12"/>
                  <a:pt x="55" y="15"/>
                  <a:pt x="51" y="16"/>
                </a:cubicBezTo>
                <a:cubicBezTo>
                  <a:pt x="49" y="13"/>
                  <a:pt x="44" y="17"/>
                  <a:pt x="42" y="15"/>
                </a:cubicBezTo>
                <a:cubicBezTo>
                  <a:pt x="42" y="13"/>
                  <a:pt x="42" y="13"/>
                  <a:pt x="42" y="13"/>
                </a:cubicBezTo>
                <a:cubicBezTo>
                  <a:pt x="38" y="12"/>
                  <a:pt x="36" y="15"/>
                  <a:pt x="33" y="16"/>
                </a:cubicBezTo>
                <a:cubicBezTo>
                  <a:pt x="33" y="19"/>
                  <a:pt x="36" y="16"/>
                  <a:pt x="37" y="18"/>
                </a:cubicBezTo>
                <a:cubicBezTo>
                  <a:pt x="42" y="19"/>
                  <a:pt x="45" y="14"/>
                  <a:pt x="48" y="16"/>
                </a:cubicBezTo>
                <a:cubicBezTo>
                  <a:pt x="49" y="17"/>
                  <a:pt x="49" y="16"/>
                  <a:pt x="50" y="17"/>
                </a:cubicBezTo>
                <a:cubicBezTo>
                  <a:pt x="43" y="21"/>
                  <a:pt x="35" y="18"/>
                  <a:pt x="28" y="23"/>
                </a:cubicBezTo>
                <a:cubicBezTo>
                  <a:pt x="26" y="22"/>
                  <a:pt x="24" y="23"/>
                  <a:pt x="23" y="23"/>
                </a:cubicBezTo>
                <a:cubicBezTo>
                  <a:pt x="23" y="21"/>
                  <a:pt x="25" y="21"/>
                  <a:pt x="26" y="21"/>
                </a:cubicBezTo>
                <a:cubicBezTo>
                  <a:pt x="22" y="20"/>
                  <a:pt x="19" y="25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6" y="26"/>
                  <a:pt x="20" y="24"/>
                  <a:pt x="23" y="24"/>
                </a:cubicBezTo>
                <a:cubicBezTo>
                  <a:pt x="21" y="30"/>
                  <a:pt x="11" y="26"/>
                  <a:pt x="16" y="34"/>
                </a:cubicBezTo>
                <a:cubicBezTo>
                  <a:pt x="17" y="35"/>
                  <a:pt x="19" y="34"/>
                  <a:pt x="19" y="37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1"/>
                  <a:pt x="17" y="41"/>
                  <a:pt x="17" y="41"/>
                </a:cubicBezTo>
                <a:cubicBezTo>
                  <a:pt x="17" y="42"/>
                  <a:pt x="16" y="46"/>
                  <a:pt x="19" y="46"/>
                </a:cubicBezTo>
                <a:cubicBezTo>
                  <a:pt x="17" y="46"/>
                  <a:pt x="14" y="46"/>
                  <a:pt x="14" y="49"/>
                </a:cubicBezTo>
                <a:cubicBezTo>
                  <a:pt x="15" y="50"/>
                  <a:pt x="18" y="46"/>
                  <a:pt x="18" y="50"/>
                </a:cubicBezTo>
                <a:cubicBezTo>
                  <a:pt x="16" y="51"/>
                  <a:pt x="17" y="55"/>
                  <a:pt x="14" y="55"/>
                </a:cubicBezTo>
                <a:cubicBezTo>
                  <a:pt x="13" y="57"/>
                  <a:pt x="13" y="57"/>
                  <a:pt x="13" y="57"/>
                </a:cubicBezTo>
                <a:cubicBezTo>
                  <a:pt x="15" y="58"/>
                  <a:pt x="17" y="55"/>
                  <a:pt x="17" y="58"/>
                </a:cubicBezTo>
                <a:cubicBezTo>
                  <a:pt x="16" y="58"/>
                  <a:pt x="15" y="60"/>
                  <a:pt x="14" y="60"/>
                </a:cubicBezTo>
                <a:cubicBezTo>
                  <a:pt x="16" y="61"/>
                  <a:pt x="18" y="59"/>
                  <a:pt x="20" y="61"/>
                </a:cubicBezTo>
                <a:cubicBezTo>
                  <a:pt x="19" y="64"/>
                  <a:pt x="11" y="59"/>
                  <a:pt x="15" y="66"/>
                </a:cubicBezTo>
                <a:cubicBezTo>
                  <a:pt x="13" y="67"/>
                  <a:pt x="13" y="67"/>
                  <a:pt x="13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68"/>
                  <a:pt x="17" y="69"/>
                  <a:pt x="16" y="69"/>
                </a:cubicBezTo>
                <a:cubicBezTo>
                  <a:pt x="16" y="71"/>
                  <a:pt x="17" y="70"/>
                  <a:pt x="18" y="71"/>
                </a:cubicBezTo>
                <a:cubicBezTo>
                  <a:pt x="14" y="73"/>
                  <a:pt x="14" y="73"/>
                  <a:pt x="14" y="73"/>
                </a:cubicBezTo>
                <a:cubicBezTo>
                  <a:pt x="15" y="74"/>
                  <a:pt x="16" y="76"/>
                  <a:pt x="18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17" y="78"/>
                  <a:pt x="18" y="78"/>
                  <a:pt x="18" y="78"/>
                </a:cubicBezTo>
                <a:cubicBezTo>
                  <a:pt x="18" y="80"/>
                  <a:pt x="17" y="82"/>
                  <a:pt x="16" y="83"/>
                </a:cubicBezTo>
                <a:cubicBezTo>
                  <a:pt x="15" y="82"/>
                  <a:pt x="14" y="83"/>
                  <a:pt x="13" y="84"/>
                </a:cubicBezTo>
                <a:cubicBezTo>
                  <a:pt x="15" y="86"/>
                  <a:pt x="15" y="86"/>
                  <a:pt x="15" y="86"/>
                </a:cubicBezTo>
                <a:cubicBezTo>
                  <a:pt x="12" y="87"/>
                  <a:pt x="12" y="87"/>
                  <a:pt x="12" y="87"/>
                </a:cubicBezTo>
                <a:cubicBezTo>
                  <a:pt x="13" y="88"/>
                  <a:pt x="13" y="88"/>
                  <a:pt x="13" y="88"/>
                </a:cubicBezTo>
                <a:cubicBezTo>
                  <a:pt x="13" y="89"/>
                  <a:pt x="11" y="88"/>
                  <a:pt x="11" y="90"/>
                </a:cubicBezTo>
                <a:cubicBezTo>
                  <a:pt x="13" y="92"/>
                  <a:pt x="9" y="96"/>
                  <a:pt x="13" y="97"/>
                </a:cubicBezTo>
                <a:cubicBezTo>
                  <a:pt x="12" y="97"/>
                  <a:pt x="13" y="98"/>
                  <a:pt x="13" y="99"/>
                </a:cubicBezTo>
                <a:cubicBezTo>
                  <a:pt x="13" y="99"/>
                  <a:pt x="14" y="98"/>
                  <a:pt x="14" y="99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3" y="101"/>
                  <a:pt x="12" y="99"/>
                  <a:pt x="10" y="99"/>
                </a:cubicBezTo>
                <a:cubicBezTo>
                  <a:pt x="10" y="101"/>
                  <a:pt x="13" y="100"/>
                  <a:pt x="13" y="102"/>
                </a:cubicBezTo>
                <a:cubicBezTo>
                  <a:pt x="12" y="103"/>
                  <a:pt x="9" y="104"/>
                  <a:pt x="11" y="106"/>
                </a:cubicBezTo>
                <a:cubicBezTo>
                  <a:pt x="12" y="109"/>
                  <a:pt x="16" y="106"/>
                  <a:pt x="16" y="110"/>
                </a:cubicBezTo>
                <a:cubicBezTo>
                  <a:pt x="13" y="116"/>
                  <a:pt x="6" y="110"/>
                  <a:pt x="1" y="114"/>
                </a:cubicBezTo>
                <a:cubicBezTo>
                  <a:pt x="2" y="115"/>
                  <a:pt x="4" y="115"/>
                  <a:pt x="5" y="117"/>
                </a:cubicBezTo>
                <a:cubicBezTo>
                  <a:pt x="4" y="117"/>
                  <a:pt x="3" y="117"/>
                  <a:pt x="2" y="117"/>
                </a:cubicBezTo>
                <a:cubicBezTo>
                  <a:pt x="1" y="120"/>
                  <a:pt x="4" y="117"/>
                  <a:pt x="4" y="120"/>
                </a:cubicBezTo>
                <a:cubicBezTo>
                  <a:pt x="3" y="121"/>
                  <a:pt x="2" y="121"/>
                  <a:pt x="0" y="122"/>
                </a:cubicBezTo>
                <a:cubicBezTo>
                  <a:pt x="4" y="122"/>
                  <a:pt x="7" y="123"/>
                  <a:pt x="10" y="122"/>
                </a:cubicBezTo>
                <a:cubicBezTo>
                  <a:pt x="11" y="128"/>
                  <a:pt x="4" y="124"/>
                  <a:pt x="2" y="126"/>
                </a:cubicBezTo>
                <a:cubicBezTo>
                  <a:pt x="2" y="128"/>
                  <a:pt x="3" y="128"/>
                  <a:pt x="4" y="129"/>
                </a:cubicBezTo>
                <a:close/>
                <a:moveTo>
                  <a:pt x="389" y="85"/>
                </a:moveTo>
                <a:cubicBezTo>
                  <a:pt x="383" y="86"/>
                  <a:pt x="383" y="86"/>
                  <a:pt x="383" y="86"/>
                </a:cubicBezTo>
                <a:cubicBezTo>
                  <a:pt x="385" y="85"/>
                  <a:pt x="387" y="85"/>
                  <a:pt x="389" y="85"/>
                </a:cubicBezTo>
                <a:cubicBezTo>
                  <a:pt x="392" y="85"/>
                  <a:pt x="392" y="85"/>
                  <a:pt x="392" y="85"/>
                </a:cubicBezTo>
                <a:cubicBezTo>
                  <a:pt x="391" y="86"/>
                  <a:pt x="390" y="86"/>
                  <a:pt x="389" y="85"/>
                </a:cubicBezTo>
                <a:close/>
                <a:moveTo>
                  <a:pt x="72" y="139"/>
                </a:moveTo>
                <a:cubicBezTo>
                  <a:pt x="78" y="139"/>
                  <a:pt x="78" y="139"/>
                  <a:pt x="78" y="139"/>
                </a:cubicBezTo>
                <a:cubicBezTo>
                  <a:pt x="81" y="139"/>
                  <a:pt x="84" y="139"/>
                  <a:pt x="88" y="139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9" y="139"/>
                  <a:pt x="102" y="139"/>
                  <a:pt x="105" y="138"/>
                </a:cubicBezTo>
                <a:cubicBezTo>
                  <a:pt x="120" y="137"/>
                  <a:pt x="134" y="139"/>
                  <a:pt x="149" y="140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277" y="138"/>
                  <a:pt x="277" y="138"/>
                  <a:pt x="277" y="138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58" y="132"/>
                  <a:pt x="373" y="129"/>
                  <a:pt x="389" y="130"/>
                </a:cubicBezTo>
                <a:cubicBezTo>
                  <a:pt x="368" y="135"/>
                  <a:pt x="344" y="137"/>
                  <a:pt x="322" y="138"/>
                </a:cubicBezTo>
                <a:cubicBezTo>
                  <a:pt x="239" y="140"/>
                  <a:pt x="239" y="140"/>
                  <a:pt x="239" y="140"/>
                </a:cubicBezTo>
                <a:cubicBezTo>
                  <a:pt x="193" y="141"/>
                  <a:pt x="193" y="141"/>
                  <a:pt x="193" y="141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1"/>
                  <a:pt x="167" y="141"/>
                  <a:pt x="167" y="141"/>
                </a:cubicBezTo>
                <a:cubicBezTo>
                  <a:pt x="160" y="141"/>
                  <a:pt x="155" y="141"/>
                  <a:pt x="149" y="140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3" y="139"/>
                  <a:pt x="90" y="139"/>
                  <a:pt x="88" y="139"/>
                </a:cubicBezTo>
                <a:lnTo>
                  <a:pt x="72" y="139"/>
                </a:lnTo>
                <a:close/>
                <a:moveTo>
                  <a:pt x="18" y="75"/>
                </a:moveTo>
                <a:cubicBezTo>
                  <a:pt x="18" y="74"/>
                  <a:pt x="18" y="74"/>
                  <a:pt x="18" y="74"/>
                </a:cubicBezTo>
                <a:cubicBezTo>
                  <a:pt x="18" y="73"/>
                  <a:pt x="19" y="74"/>
                  <a:pt x="20" y="74"/>
                </a:cubicBezTo>
                <a:cubicBezTo>
                  <a:pt x="20" y="76"/>
                  <a:pt x="19" y="75"/>
                  <a:pt x="18" y="75"/>
                </a:cubicBezTo>
                <a:close/>
              </a:path>
            </a:pathLst>
          </a:custGeom>
          <a:solidFill>
            <a:srgbClr val="2220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Text Placeholder 2"/>
          <p:cNvSpPr txBox="1"/>
          <p:nvPr/>
        </p:nvSpPr>
        <p:spPr>
          <a:xfrm>
            <a:off x="7558597" y="450996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grpSp>
        <p:nvGrpSpPr>
          <p:cNvPr id="22" name="组合 8"/>
          <p:cNvGrpSpPr>
            <a:grpSpLocks noChangeAspect="1"/>
          </p:cNvGrpSpPr>
          <p:nvPr/>
        </p:nvGrpSpPr>
        <p:grpSpPr bwMode="auto">
          <a:xfrm>
            <a:off x="1656634" y="2101887"/>
            <a:ext cx="1090438" cy="989717"/>
            <a:chOff x="0" y="0"/>
            <a:chExt cx="3660820" cy="3321557"/>
          </a:xfrm>
        </p:grpSpPr>
        <p:pic>
          <p:nvPicPr>
            <p:cNvPr id="23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660820" cy="2990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82" y="1732391"/>
              <a:ext cx="2723842" cy="1589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组合 8"/>
          <p:cNvGrpSpPr>
            <a:grpSpLocks noChangeAspect="1"/>
          </p:cNvGrpSpPr>
          <p:nvPr/>
        </p:nvGrpSpPr>
        <p:grpSpPr bwMode="auto">
          <a:xfrm>
            <a:off x="6712355" y="2101887"/>
            <a:ext cx="1090438" cy="989717"/>
            <a:chOff x="0" y="0"/>
            <a:chExt cx="3660820" cy="3321557"/>
          </a:xfrm>
        </p:grpSpPr>
        <p:pic>
          <p:nvPicPr>
            <p:cNvPr id="26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660820" cy="2990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82" y="1732391"/>
              <a:ext cx="2723842" cy="1589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8"/>
          <p:cNvGrpSpPr>
            <a:grpSpLocks noChangeAspect="1"/>
          </p:cNvGrpSpPr>
          <p:nvPr/>
        </p:nvGrpSpPr>
        <p:grpSpPr bwMode="auto">
          <a:xfrm>
            <a:off x="1718498" y="4116544"/>
            <a:ext cx="1090438" cy="989717"/>
            <a:chOff x="0" y="0"/>
            <a:chExt cx="3660820" cy="3321557"/>
          </a:xfrm>
        </p:grpSpPr>
        <p:pic>
          <p:nvPicPr>
            <p:cNvPr id="29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660820" cy="2990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82" y="1732391"/>
              <a:ext cx="2723842" cy="1589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组合 8"/>
          <p:cNvGrpSpPr>
            <a:grpSpLocks noChangeAspect="1"/>
          </p:cNvGrpSpPr>
          <p:nvPr/>
        </p:nvGrpSpPr>
        <p:grpSpPr bwMode="auto">
          <a:xfrm>
            <a:off x="6774219" y="4116544"/>
            <a:ext cx="1090438" cy="989717"/>
            <a:chOff x="0" y="0"/>
            <a:chExt cx="3660820" cy="3321557"/>
          </a:xfrm>
        </p:grpSpPr>
        <p:pic>
          <p:nvPicPr>
            <p:cNvPr id="32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660820" cy="2990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82" y="1732391"/>
              <a:ext cx="2723842" cy="1589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ng\2015007_0000_图层-1-拷贝-4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936" y="2058016"/>
            <a:ext cx="3469001" cy="68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png\2015007_0000_图层-1-拷贝-4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936" y="3978256"/>
            <a:ext cx="3469001" cy="68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7579360" y="2202213"/>
            <a:ext cx="255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79360" y="4122453"/>
            <a:ext cx="255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7" name="TextBox 51"/>
          <p:cNvSpPr txBox="1"/>
          <p:nvPr/>
        </p:nvSpPr>
        <p:spPr>
          <a:xfrm>
            <a:off x="7210936" y="2826541"/>
            <a:ext cx="4248766" cy="89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8" name="TextBox 51"/>
          <p:cNvSpPr txBox="1"/>
          <p:nvPr/>
        </p:nvSpPr>
        <p:spPr>
          <a:xfrm>
            <a:off x="7210936" y="4804966"/>
            <a:ext cx="4248766" cy="89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9" name="Freeform 12"/>
          <p:cNvSpPr/>
          <p:nvPr/>
        </p:nvSpPr>
        <p:spPr bwMode="auto">
          <a:xfrm>
            <a:off x="756527" y="1991653"/>
            <a:ext cx="6538353" cy="3973206"/>
          </a:xfrm>
          <a:custGeom>
            <a:avLst/>
            <a:gdLst>
              <a:gd name="T0" fmla="*/ 782 w 1778"/>
              <a:gd name="T1" fmla="*/ 124 h 1079"/>
              <a:gd name="T2" fmla="*/ 810 w 1778"/>
              <a:gd name="T3" fmla="*/ 170 h 1079"/>
              <a:gd name="T4" fmla="*/ 802 w 1778"/>
              <a:gd name="T5" fmla="*/ 215 h 1079"/>
              <a:gd name="T6" fmla="*/ 881 w 1778"/>
              <a:gd name="T7" fmla="*/ 197 h 1079"/>
              <a:gd name="T8" fmla="*/ 790 w 1778"/>
              <a:gd name="T9" fmla="*/ 290 h 1079"/>
              <a:gd name="T10" fmla="*/ 1009 w 1778"/>
              <a:gd name="T11" fmla="*/ 184 h 1079"/>
              <a:gd name="T12" fmla="*/ 1232 w 1778"/>
              <a:gd name="T13" fmla="*/ 7 h 1079"/>
              <a:gd name="T14" fmla="*/ 1030 w 1778"/>
              <a:gd name="T15" fmla="*/ 205 h 1079"/>
              <a:gd name="T16" fmla="*/ 1042 w 1778"/>
              <a:gd name="T17" fmla="*/ 209 h 1079"/>
              <a:gd name="T18" fmla="*/ 1177 w 1778"/>
              <a:gd name="T19" fmla="*/ 92 h 1079"/>
              <a:gd name="T20" fmla="*/ 1130 w 1778"/>
              <a:gd name="T21" fmla="*/ 176 h 1079"/>
              <a:gd name="T22" fmla="*/ 1260 w 1778"/>
              <a:gd name="T23" fmla="*/ 97 h 1079"/>
              <a:gd name="T24" fmla="*/ 1120 w 1778"/>
              <a:gd name="T25" fmla="*/ 207 h 1079"/>
              <a:gd name="T26" fmla="*/ 1163 w 1778"/>
              <a:gd name="T27" fmla="*/ 219 h 1079"/>
              <a:gd name="T28" fmla="*/ 1280 w 1778"/>
              <a:gd name="T29" fmla="*/ 136 h 1079"/>
              <a:gd name="T30" fmla="*/ 1368 w 1778"/>
              <a:gd name="T31" fmla="*/ 185 h 1079"/>
              <a:gd name="T32" fmla="*/ 1336 w 1778"/>
              <a:gd name="T33" fmla="*/ 231 h 1079"/>
              <a:gd name="T34" fmla="*/ 1470 w 1778"/>
              <a:gd name="T35" fmla="*/ 275 h 1079"/>
              <a:gd name="T36" fmla="*/ 1610 w 1778"/>
              <a:gd name="T37" fmla="*/ 326 h 1079"/>
              <a:gd name="T38" fmla="*/ 1651 w 1778"/>
              <a:gd name="T39" fmla="*/ 431 h 1079"/>
              <a:gd name="T40" fmla="*/ 1656 w 1778"/>
              <a:gd name="T41" fmla="*/ 473 h 1079"/>
              <a:gd name="T42" fmla="*/ 1408 w 1778"/>
              <a:gd name="T43" fmla="*/ 580 h 1079"/>
              <a:gd name="T44" fmla="*/ 1556 w 1778"/>
              <a:gd name="T45" fmla="*/ 529 h 1079"/>
              <a:gd name="T46" fmla="*/ 1657 w 1778"/>
              <a:gd name="T47" fmla="*/ 511 h 1079"/>
              <a:gd name="T48" fmla="*/ 1682 w 1778"/>
              <a:gd name="T49" fmla="*/ 579 h 1079"/>
              <a:gd name="T50" fmla="*/ 1679 w 1778"/>
              <a:gd name="T51" fmla="*/ 645 h 1079"/>
              <a:gd name="T52" fmla="*/ 1613 w 1778"/>
              <a:gd name="T53" fmla="*/ 699 h 1079"/>
              <a:gd name="T54" fmla="*/ 1702 w 1778"/>
              <a:gd name="T55" fmla="*/ 701 h 1079"/>
              <a:gd name="T56" fmla="*/ 1377 w 1778"/>
              <a:gd name="T57" fmla="*/ 890 h 1079"/>
              <a:gd name="T58" fmla="*/ 1081 w 1778"/>
              <a:gd name="T59" fmla="*/ 1051 h 1079"/>
              <a:gd name="T60" fmla="*/ 970 w 1778"/>
              <a:gd name="T61" fmla="*/ 1036 h 1079"/>
              <a:gd name="T62" fmla="*/ 1066 w 1778"/>
              <a:gd name="T63" fmla="*/ 890 h 1079"/>
              <a:gd name="T64" fmla="*/ 1071 w 1778"/>
              <a:gd name="T65" fmla="*/ 844 h 1079"/>
              <a:gd name="T66" fmla="*/ 579 w 1778"/>
              <a:gd name="T67" fmla="*/ 923 h 1079"/>
              <a:gd name="T68" fmla="*/ 570 w 1778"/>
              <a:gd name="T69" fmla="*/ 903 h 1079"/>
              <a:gd name="T70" fmla="*/ 515 w 1778"/>
              <a:gd name="T71" fmla="*/ 912 h 1079"/>
              <a:gd name="T72" fmla="*/ 355 w 1778"/>
              <a:gd name="T73" fmla="*/ 934 h 1079"/>
              <a:gd name="T74" fmla="*/ 356 w 1778"/>
              <a:gd name="T75" fmla="*/ 977 h 1079"/>
              <a:gd name="T76" fmla="*/ 598 w 1778"/>
              <a:gd name="T77" fmla="*/ 951 h 1079"/>
              <a:gd name="T78" fmla="*/ 858 w 1778"/>
              <a:gd name="T79" fmla="*/ 915 h 1079"/>
              <a:gd name="T80" fmla="*/ 720 w 1778"/>
              <a:gd name="T81" fmla="*/ 940 h 1079"/>
              <a:gd name="T82" fmla="*/ 484 w 1778"/>
              <a:gd name="T83" fmla="*/ 976 h 1079"/>
              <a:gd name="T84" fmla="*/ 287 w 1778"/>
              <a:gd name="T85" fmla="*/ 954 h 1079"/>
              <a:gd name="T86" fmla="*/ 299 w 1778"/>
              <a:gd name="T87" fmla="*/ 868 h 1079"/>
              <a:gd name="T88" fmla="*/ 324 w 1778"/>
              <a:gd name="T89" fmla="*/ 827 h 1079"/>
              <a:gd name="T90" fmla="*/ 309 w 1778"/>
              <a:gd name="T91" fmla="*/ 739 h 1079"/>
              <a:gd name="T92" fmla="*/ 170 w 1778"/>
              <a:gd name="T93" fmla="*/ 754 h 1079"/>
              <a:gd name="T94" fmla="*/ 53 w 1778"/>
              <a:gd name="T95" fmla="*/ 722 h 1079"/>
              <a:gd name="T96" fmla="*/ 27 w 1778"/>
              <a:gd name="T97" fmla="*/ 628 h 1079"/>
              <a:gd name="T98" fmla="*/ 89 w 1778"/>
              <a:gd name="T99" fmla="*/ 508 h 1079"/>
              <a:gd name="T100" fmla="*/ 74 w 1778"/>
              <a:gd name="T101" fmla="*/ 466 h 1079"/>
              <a:gd name="T102" fmla="*/ 45 w 1778"/>
              <a:gd name="T103" fmla="*/ 455 h 1079"/>
              <a:gd name="T104" fmla="*/ 72 w 1778"/>
              <a:gd name="T105" fmla="*/ 400 h 1079"/>
              <a:gd name="T106" fmla="*/ 151 w 1778"/>
              <a:gd name="T107" fmla="*/ 323 h 1079"/>
              <a:gd name="T108" fmla="*/ 179 w 1778"/>
              <a:gd name="T109" fmla="*/ 258 h 1079"/>
              <a:gd name="T110" fmla="*/ 152 w 1778"/>
              <a:gd name="T111" fmla="*/ 188 h 1079"/>
              <a:gd name="T112" fmla="*/ 207 w 1778"/>
              <a:gd name="T113" fmla="*/ 134 h 1079"/>
              <a:gd name="T114" fmla="*/ 114 w 1778"/>
              <a:gd name="T115" fmla="*/ 108 h 1079"/>
              <a:gd name="T116" fmla="*/ 215 w 1778"/>
              <a:gd name="T117" fmla="*/ 80 h 1079"/>
              <a:gd name="T118" fmla="*/ 372 w 1778"/>
              <a:gd name="T119" fmla="*/ 75 h 1079"/>
              <a:gd name="T120" fmla="*/ 570 w 1778"/>
              <a:gd name="T121" fmla="*/ 57 h 1079"/>
              <a:gd name="T122" fmla="*/ 715 w 1778"/>
              <a:gd name="T123" fmla="*/ 21 h 1079"/>
              <a:gd name="T124" fmla="*/ 769 w 1778"/>
              <a:gd name="T125" fmla="*/ 5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06944" y="2745435"/>
            <a:ext cx="1840320" cy="683565"/>
            <a:chOff x="5904472" y="1374507"/>
            <a:chExt cx="2047232" cy="753088"/>
          </a:xfrm>
          <a:solidFill>
            <a:srgbClr val="22201F"/>
          </a:solidFill>
        </p:grpSpPr>
        <p:sp>
          <p:nvSpPr>
            <p:cNvPr id="3" name="Freeform 242"/>
            <p:cNvSpPr>
              <a:spLocks noEditPoints="1"/>
            </p:cNvSpPr>
            <p:nvPr/>
          </p:nvSpPr>
          <p:spPr bwMode="auto">
            <a:xfrm rot="10800000">
              <a:off x="5904472" y="1639843"/>
              <a:ext cx="1911350" cy="222250"/>
            </a:xfrm>
            <a:custGeom>
              <a:avLst/>
              <a:gdLst>
                <a:gd name="T0" fmla="*/ 437 w 509"/>
                <a:gd name="T1" fmla="*/ 29 h 59"/>
                <a:gd name="T2" fmla="*/ 471 w 509"/>
                <a:gd name="T3" fmla="*/ 27 h 59"/>
                <a:gd name="T4" fmla="*/ 476 w 509"/>
                <a:gd name="T5" fmla="*/ 27 h 59"/>
                <a:gd name="T6" fmla="*/ 479 w 509"/>
                <a:gd name="T7" fmla="*/ 29 h 59"/>
                <a:gd name="T8" fmla="*/ 481 w 509"/>
                <a:gd name="T9" fmla="*/ 27 h 59"/>
                <a:gd name="T10" fmla="*/ 482 w 509"/>
                <a:gd name="T11" fmla="*/ 28 h 59"/>
                <a:gd name="T12" fmla="*/ 483 w 509"/>
                <a:gd name="T13" fmla="*/ 27 h 59"/>
                <a:gd name="T14" fmla="*/ 491 w 509"/>
                <a:gd name="T15" fmla="*/ 29 h 59"/>
                <a:gd name="T16" fmla="*/ 504 w 509"/>
                <a:gd name="T17" fmla="*/ 26 h 59"/>
                <a:gd name="T18" fmla="*/ 449 w 509"/>
                <a:gd name="T19" fmla="*/ 22 h 59"/>
                <a:gd name="T20" fmla="*/ 449 w 509"/>
                <a:gd name="T21" fmla="*/ 21 h 59"/>
                <a:gd name="T22" fmla="*/ 472 w 509"/>
                <a:gd name="T23" fmla="*/ 19 h 59"/>
                <a:gd name="T24" fmla="*/ 445 w 509"/>
                <a:gd name="T25" fmla="*/ 16 h 59"/>
                <a:gd name="T26" fmla="*/ 447 w 509"/>
                <a:gd name="T27" fmla="*/ 15 h 59"/>
                <a:gd name="T28" fmla="*/ 438 w 509"/>
                <a:gd name="T29" fmla="*/ 13 h 59"/>
                <a:gd name="T30" fmla="*/ 242 w 509"/>
                <a:gd name="T31" fmla="*/ 3 h 59"/>
                <a:gd name="T32" fmla="*/ 32 w 509"/>
                <a:gd name="T33" fmla="*/ 15 h 59"/>
                <a:gd name="T34" fmla="*/ 0 w 509"/>
                <a:gd name="T35" fmla="*/ 31 h 59"/>
                <a:gd name="T36" fmla="*/ 3 w 509"/>
                <a:gd name="T37" fmla="*/ 38 h 59"/>
                <a:gd name="T38" fmla="*/ 30 w 509"/>
                <a:gd name="T39" fmla="*/ 49 h 59"/>
                <a:gd name="T40" fmla="*/ 133 w 509"/>
                <a:gd name="T41" fmla="*/ 53 h 59"/>
                <a:gd name="T42" fmla="*/ 304 w 509"/>
                <a:gd name="T43" fmla="*/ 52 h 59"/>
                <a:gd name="T44" fmla="*/ 384 w 509"/>
                <a:gd name="T45" fmla="*/ 49 h 59"/>
                <a:gd name="T46" fmla="*/ 388 w 509"/>
                <a:gd name="T47" fmla="*/ 49 h 59"/>
                <a:gd name="T48" fmla="*/ 399 w 509"/>
                <a:gd name="T49" fmla="*/ 48 h 59"/>
                <a:gd name="T50" fmla="*/ 431 w 509"/>
                <a:gd name="T51" fmla="*/ 44 h 59"/>
                <a:gd name="T52" fmla="*/ 433 w 509"/>
                <a:gd name="T53" fmla="*/ 42 h 59"/>
                <a:gd name="T54" fmla="*/ 429 w 509"/>
                <a:gd name="T55" fmla="*/ 41 h 59"/>
                <a:gd name="T56" fmla="*/ 509 w 509"/>
                <a:gd name="T57" fmla="*/ 34 h 59"/>
                <a:gd name="T58" fmla="*/ 437 w 509"/>
                <a:gd name="T59" fmla="*/ 29 h 59"/>
                <a:gd name="T60" fmla="*/ 433 w 509"/>
                <a:gd name="T61" fmla="*/ 20 h 59"/>
                <a:gd name="T62" fmla="*/ 435 w 509"/>
                <a:gd name="T63" fmla="*/ 21 h 59"/>
                <a:gd name="T64" fmla="*/ 433 w 509"/>
                <a:gd name="T65" fmla="*/ 22 h 59"/>
                <a:gd name="T66" fmla="*/ 433 w 509"/>
                <a:gd name="T67" fmla="*/ 2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9" h="59">
                  <a:moveTo>
                    <a:pt x="437" y="29"/>
                  </a:moveTo>
                  <a:cubicBezTo>
                    <a:pt x="449" y="27"/>
                    <a:pt x="461" y="29"/>
                    <a:pt x="471" y="27"/>
                  </a:cubicBezTo>
                  <a:cubicBezTo>
                    <a:pt x="472" y="30"/>
                    <a:pt x="475" y="29"/>
                    <a:pt x="476" y="27"/>
                  </a:cubicBezTo>
                  <a:cubicBezTo>
                    <a:pt x="479" y="29"/>
                    <a:pt x="479" y="29"/>
                    <a:pt x="479" y="29"/>
                  </a:cubicBezTo>
                  <a:cubicBezTo>
                    <a:pt x="481" y="27"/>
                    <a:pt x="481" y="27"/>
                    <a:pt x="481" y="27"/>
                  </a:cubicBezTo>
                  <a:cubicBezTo>
                    <a:pt x="482" y="28"/>
                    <a:pt x="482" y="28"/>
                    <a:pt x="482" y="28"/>
                  </a:cubicBezTo>
                  <a:cubicBezTo>
                    <a:pt x="483" y="27"/>
                    <a:pt x="483" y="27"/>
                    <a:pt x="483" y="27"/>
                  </a:cubicBezTo>
                  <a:cubicBezTo>
                    <a:pt x="486" y="25"/>
                    <a:pt x="489" y="28"/>
                    <a:pt x="491" y="29"/>
                  </a:cubicBezTo>
                  <a:cubicBezTo>
                    <a:pt x="494" y="23"/>
                    <a:pt x="500" y="30"/>
                    <a:pt x="504" y="26"/>
                  </a:cubicBezTo>
                  <a:cubicBezTo>
                    <a:pt x="486" y="25"/>
                    <a:pt x="467" y="23"/>
                    <a:pt x="449" y="22"/>
                  </a:cubicBezTo>
                  <a:cubicBezTo>
                    <a:pt x="449" y="21"/>
                    <a:pt x="449" y="21"/>
                    <a:pt x="449" y="21"/>
                  </a:cubicBezTo>
                  <a:cubicBezTo>
                    <a:pt x="455" y="20"/>
                    <a:pt x="467" y="20"/>
                    <a:pt x="472" y="19"/>
                  </a:cubicBezTo>
                  <a:cubicBezTo>
                    <a:pt x="464" y="17"/>
                    <a:pt x="454" y="17"/>
                    <a:pt x="445" y="16"/>
                  </a:cubicBezTo>
                  <a:cubicBezTo>
                    <a:pt x="445" y="16"/>
                    <a:pt x="446" y="15"/>
                    <a:pt x="447" y="15"/>
                  </a:cubicBezTo>
                  <a:cubicBezTo>
                    <a:pt x="438" y="13"/>
                    <a:pt x="438" y="13"/>
                    <a:pt x="438" y="13"/>
                  </a:cubicBezTo>
                  <a:cubicBezTo>
                    <a:pt x="242" y="3"/>
                    <a:pt x="242" y="3"/>
                    <a:pt x="242" y="3"/>
                  </a:cubicBezTo>
                  <a:cubicBezTo>
                    <a:pt x="170" y="0"/>
                    <a:pt x="103" y="5"/>
                    <a:pt x="32" y="15"/>
                  </a:cubicBezTo>
                  <a:cubicBezTo>
                    <a:pt x="20" y="18"/>
                    <a:pt x="9" y="23"/>
                    <a:pt x="0" y="3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9" y="47"/>
                    <a:pt x="20" y="49"/>
                    <a:pt x="30" y="49"/>
                  </a:cubicBezTo>
                  <a:cubicBezTo>
                    <a:pt x="61" y="59"/>
                    <a:pt x="99" y="53"/>
                    <a:pt x="133" y="53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34" y="51"/>
                    <a:pt x="356" y="50"/>
                    <a:pt x="384" y="49"/>
                  </a:cubicBezTo>
                  <a:cubicBezTo>
                    <a:pt x="386" y="50"/>
                    <a:pt x="386" y="46"/>
                    <a:pt x="388" y="49"/>
                  </a:cubicBezTo>
                  <a:cubicBezTo>
                    <a:pt x="391" y="47"/>
                    <a:pt x="394" y="48"/>
                    <a:pt x="399" y="48"/>
                  </a:cubicBezTo>
                  <a:cubicBezTo>
                    <a:pt x="408" y="44"/>
                    <a:pt x="420" y="43"/>
                    <a:pt x="431" y="44"/>
                  </a:cubicBezTo>
                  <a:cubicBezTo>
                    <a:pt x="433" y="42"/>
                    <a:pt x="433" y="42"/>
                    <a:pt x="433" y="42"/>
                  </a:cubicBezTo>
                  <a:cubicBezTo>
                    <a:pt x="431" y="42"/>
                    <a:pt x="430" y="43"/>
                    <a:pt x="429" y="41"/>
                  </a:cubicBezTo>
                  <a:cubicBezTo>
                    <a:pt x="454" y="36"/>
                    <a:pt x="484" y="41"/>
                    <a:pt x="509" y="34"/>
                  </a:cubicBezTo>
                  <a:cubicBezTo>
                    <a:pt x="485" y="32"/>
                    <a:pt x="461" y="32"/>
                    <a:pt x="437" y="29"/>
                  </a:cubicBezTo>
                  <a:close/>
                  <a:moveTo>
                    <a:pt x="433" y="20"/>
                  </a:moveTo>
                  <a:cubicBezTo>
                    <a:pt x="433" y="21"/>
                    <a:pt x="434" y="21"/>
                    <a:pt x="435" y="21"/>
                  </a:cubicBezTo>
                  <a:cubicBezTo>
                    <a:pt x="435" y="22"/>
                    <a:pt x="434" y="22"/>
                    <a:pt x="433" y="22"/>
                  </a:cubicBezTo>
                  <a:lnTo>
                    <a:pt x="433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916254" y="1374507"/>
              <a:ext cx="1035450" cy="753088"/>
              <a:chOff x="6916254" y="1289635"/>
              <a:chExt cx="1152144" cy="837960"/>
            </a:xfrm>
            <a:grpFill/>
          </p:grpSpPr>
          <p:sp>
            <p:nvSpPr>
              <p:cNvPr id="5" name="Freeform 263"/>
              <p:cNvSpPr>
                <a:spLocks noEditPoints="1"/>
              </p:cNvSpPr>
              <p:nvPr/>
            </p:nvSpPr>
            <p:spPr bwMode="auto">
              <a:xfrm rot="8376342">
                <a:off x="6916254" y="1977043"/>
                <a:ext cx="1152144" cy="150552"/>
              </a:xfrm>
              <a:custGeom>
                <a:avLst/>
                <a:gdLst>
                  <a:gd name="T0" fmla="*/ 321 w 458"/>
                  <a:gd name="T1" fmla="*/ 42 h 75"/>
                  <a:gd name="T2" fmla="*/ 324 w 458"/>
                  <a:gd name="T3" fmla="*/ 32 h 75"/>
                  <a:gd name="T4" fmla="*/ 329 w 458"/>
                  <a:gd name="T5" fmla="*/ 34 h 75"/>
                  <a:gd name="T6" fmla="*/ 330 w 458"/>
                  <a:gd name="T7" fmla="*/ 31 h 75"/>
                  <a:gd name="T8" fmla="*/ 335 w 458"/>
                  <a:gd name="T9" fmla="*/ 27 h 75"/>
                  <a:gd name="T10" fmla="*/ 341 w 458"/>
                  <a:gd name="T11" fmla="*/ 30 h 75"/>
                  <a:gd name="T12" fmla="*/ 343 w 458"/>
                  <a:gd name="T13" fmla="*/ 28 h 75"/>
                  <a:gd name="T14" fmla="*/ 354 w 458"/>
                  <a:gd name="T15" fmla="*/ 27 h 75"/>
                  <a:gd name="T16" fmla="*/ 349 w 458"/>
                  <a:gd name="T17" fmla="*/ 28 h 75"/>
                  <a:gd name="T18" fmla="*/ 326 w 458"/>
                  <a:gd name="T19" fmla="*/ 22 h 75"/>
                  <a:gd name="T20" fmla="*/ 333 w 458"/>
                  <a:gd name="T21" fmla="*/ 19 h 75"/>
                  <a:gd name="T22" fmla="*/ 341 w 458"/>
                  <a:gd name="T23" fmla="*/ 20 h 75"/>
                  <a:gd name="T24" fmla="*/ 347 w 458"/>
                  <a:gd name="T25" fmla="*/ 18 h 75"/>
                  <a:gd name="T26" fmla="*/ 351 w 458"/>
                  <a:gd name="T27" fmla="*/ 20 h 75"/>
                  <a:gd name="T28" fmla="*/ 351 w 458"/>
                  <a:gd name="T29" fmla="*/ 15 h 75"/>
                  <a:gd name="T30" fmla="*/ 361 w 458"/>
                  <a:gd name="T31" fmla="*/ 16 h 75"/>
                  <a:gd name="T32" fmla="*/ 385 w 458"/>
                  <a:gd name="T33" fmla="*/ 15 h 75"/>
                  <a:gd name="T34" fmla="*/ 320 w 458"/>
                  <a:gd name="T35" fmla="*/ 7 h 75"/>
                  <a:gd name="T36" fmla="*/ 210 w 458"/>
                  <a:gd name="T37" fmla="*/ 0 h 75"/>
                  <a:gd name="T38" fmla="*/ 1 w 458"/>
                  <a:gd name="T39" fmla="*/ 28 h 75"/>
                  <a:gd name="T40" fmla="*/ 104 w 458"/>
                  <a:gd name="T41" fmla="*/ 72 h 75"/>
                  <a:gd name="T42" fmla="*/ 199 w 458"/>
                  <a:gd name="T43" fmla="*/ 71 h 75"/>
                  <a:gd name="T44" fmla="*/ 303 w 458"/>
                  <a:gd name="T45" fmla="*/ 66 h 75"/>
                  <a:gd name="T46" fmla="*/ 309 w 458"/>
                  <a:gd name="T47" fmla="*/ 64 h 75"/>
                  <a:gd name="T48" fmla="*/ 316 w 458"/>
                  <a:gd name="T49" fmla="*/ 62 h 75"/>
                  <a:gd name="T50" fmla="*/ 326 w 458"/>
                  <a:gd name="T51" fmla="*/ 59 h 75"/>
                  <a:gd name="T52" fmla="*/ 332 w 458"/>
                  <a:gd name="T53" fmla="*/ 58 h 75"/>
                  <a:gd name="T54" fmla="*/ 339 w 458"/>
                  <a:gd name="T55" fmla="*/ 59 h 75"/>
                  <a:gd name="T56" fmla="*/ 373 w 458"/>
                  <a:gd name="T57" fmla="*/ 53 h 75"/>
                  <a:gd name="T58" fmla="*/ 403 w 458"/>
                  <a:gd name="T59" fmla="*/ 51 h 75"/>
                  <a:gd name="T60" fmla="*/ 458 w 458"/>
                  <a:gd name="T61" fmla="*/ 46 h 75"/>
                  <a:gd name="T62" fmla="*/ 215 w 458"/>
                  <a:gd name="T63" fmla="*/ 18 h 75"/>
                  <a:gd name="T64" fmla="*/ 216 w 458"/>
                  <a:gd name="T65" fmla="*/ 16 h 75"/>
                  <a:gd name="T66" fmla="*/ 262 w 458"/>
                  <a:gd name="T67" fmla="*/ 19 h 75"/>
                  <a:gd name="T68" fmla="*/ 273 w 458"/>
                  <a:gd name="T69" fmla="*/ 19 h 75"/>
                  <a:gd name="T70" fmla="*/ 279 w 458"/>
                  <a:gd name="T71" fmla="*/ 20 h 75"/>
                  <a:gd name="T72" fmla="*/ 279 w 458"/>
                  <a:gd name="T73" fmla="*/ 20 h 75"/>
                  <a:gd name="T74" fmla="*/ 290 w 458"/>
                  <a:gd name="T75" fmla="*/ 19 h 75"/>
                  <a:gd name="T76" fmla="*/ 290 w 458"/>
                  <a:gd name="T77" fmla="*/ 21 h 75"/>
                  <a:gd name="T78" fmla="*/ 294 w 458"/>
                  <a:gd name="T79" fmla="*/ 38 h 75"/>
                  <a:gd name="T80" fmla="*/ 296 w 458"/>
                  <a:gd name="T81" fmla="*/ 39 h 75"/>
                  <a:gd name="T82" fmla="*/ 302 w 458"/>
                  <a:gd name="T83" fmla="*/ 22 h 75"/>
                  <a:gd name="T84" fmla="*/ 325 w 458"/>
                  <a:gd name="T85" fmla="*/ 22 h 75"/>
                  <a:gd name="T86" fmla="*/ 325 w 458"/>
                  <a:gd name="T87" fmla="*/ 22 h 75"/>
                  <a:gd name="T88" fmla="*/ 309 w 458"/>
                  <a:gd name="T89" fmla="*/ 21 h 75"/>
                  <a:gd name="T90" fmla="*/ 319 w 458"/>
                  <a:gd name="T91" fmla="*/ 39 h 75"/>
                  <a:gd name="T92" fmla="*/ 315 w 458"/>
                  <a:gd name="T93" fmla="*/ 35 h 75"/>
                  <a:gd name="T94" fmla="*/ 319 w 458"/>
                  <a:gd name="T95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58" h="75">
                    <a:moveTo>
                      <a:pt x="331" y="40"/>
                    </a:moveTo>
                    <a:cubicBezTo>
                      <a:pt x="328" y="43"/>
                      <a:pt x="324" y="34"/>
                      <a:pt x="321" y="42"/>
                    </a:cubicBezTo>
                    <a:cubicBezTo>
                      <a:pt x="320" y="39"/>
                      <a:pt x="320" y="39"/>
                      <a:pt x="320" y="39"/>
                    </a:cubicBezTo>
                    <a:cubicBezTo>
                      <a:pt x="321" y="37"/>
                      <a:pt x="322" y="32"/>
                      <a:pt x="324" y="32"/>
                    </a:cubicBezTo>
                    <a:cubicBezTo>
                      <a:pt x="325" y="37"/>
                      <a:pt x="325" y="37"/>
                      <a:pt x="325" y="37"/>
                    </a:cubicBezTo>
                    <a:cubicBezTo>
                      <a:pt x="329" y="34"/>
                      <a:pt x="329" y="34"/>
                      <a:pt x="329" y="34"/>
                    </a:cubicBezTo>
                    <a:cubicBezTo>
                      <a:pt x="328" y="33"/>
                      <a:pt x="328" y="33"/>
                      <a:pt x="328" y="33"/>
                    </a:cubicBezTo>
                    <a:cubicBezTo>
                      <a:pt x="330" y="31"/>
                      <a:pt x="330" y="31"/>
                      <a:pt x="330" y="31"/>
                    </a:cubicBezTo>
                    <a:cubicBezTo>
                      <a:pt x="331" y="34"/>
                      <a:pt x="331" y="34"/>
                      <a:pt x="331" y="34"/>
                    </a:cubicBezTo>
                    <a:cubicBezTo>
                      <a:pt x="333" y="33"/>
                      <a:pt x="333" y="29"/>
                      <a:pt x="335" y="27"/>
                    </a:cubicBezTo>
                    <a:cubicBezTo>
                      <a:pt x="336" y="29"/>
                      <a:pt x="334" y="32"/>
                      <a:pt x="335" y="34"/>
                    </a:cubicBezTo>
                    <a:cubicBezTo>
                      <a:pt x="336" y="28"/>
                      <a:pt x="339" y="33"/>
                      <a:pt x="341" y="30"/>
                    </a:cubicBezTo>
                    <a:cubicBezTo>
                      <a:pt x="342" y="30"/>
                      <a:pt x="342" y="31"/>
                      <a:pt x="342" y="32"/>
                    </a:cubicBezTo>
                    <a:cubicBezTo>
                      <a:pt x="342" y="30"/>
                      <a:pt x="342" y="28"/>
                      <a:pt x="343" y="28"/>
                    </a:cubicBezTo>
                    <a:cubicBezTo>
                      <a:pt x="346" y="37"/>
                      <a:pt x="350" y="25"/>
                      <a:pt x="354" y="31"/>
                    </a:cubicBezTo>
                    <a:cubicBezTo>
                      <a:pt x="355" y="29"/>
                      <a:pt x="355" y="28"/>
                      <a:pt x="354" y="27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353" y="26"/>
                      <a:pt x="350" y="22"/>
                      <a:pt x="349" y="28"/>
                    </a:cubicBezTo>
                    <a:cubicBezTo>
                      <a:pt x="347" y="27"/>
                      <a:pt x="347" y="21"/>
                      <a:pt x="345" y="25"/>
                    </a:cubicBezTo>
                    <a:cubicBezTo>
                      <a:pt x="338" y="25"/>
                      <a:pt x="333" y="23"/>
                      <a:pt x="326" y="22"/>
                    </a:cubicBezTo>
                    <a:cubicBezTo>
                      <a:pt x="326" y="21"/>
                      <a:pt x="326" y="21"/>
                      <a:pt x="326" y="21"/>
                    </a:cubicBezTo>
                    <a:cubicBezTo>
                      <a:pt x="328" y="19"/>
                      <a:pt x="331" y="18"/>
                      <a:pt x="333" y="19"/>
                    </a:cubicBezTo>
                    <a:cubicBezTo>
                      <a:pt x="334" y="12"/>
                      <a:pt x="339" y="14"/>
                      <a:pt x="341" y="15"/>
                    </a:cubicBezTo>
                    <a:cubicBezTo>
                      <a:pt x="341" y="20"/>
                      <a:pt x="341" y="20"/>
                      <a:pt x="341" y="20"/>
                    </a:cubicBezTo>
                    <a:cubicBezTo>
                      <a:pt x="343" y="20"/>
                      <a:pt x="345" y="19"/>
                      <a:pt x="345" y="15"/>
                    </a:cubicBezTo>
                    <a:cubicBezTo>
                      <a:pt x="347" y="18"/>
                      <a:pt x="347" y="18"/>
                      <a:pt x="347" y="18"/>
                    </a:cubicBezTo>
                    <a:cubicBezTo>
                      <a:pt x="347" y="17"/>
                      <a:pt x="346" y="14"/>
                      <a:pt x="348" y="14"/>
                    </a:cubicBezTo>
                    <a:cubicBezTo>
                      <a:pt x="351" y="20"/>
                      <a:pt x="351" y="20"/>
                      <a:pt x="351" y="20"/>
                    </a:cubicBezTo>
                    <a:cubicBezTo>
                      <a:pt x="351" y="19"/>
                      <a:pt x="351" y="19"/>
                      <a:pt x="351" y="19"/>
                    </a:cubicBezTo>
                    <a:cubicBezTo>
                      <a:pt x="351" y="18"/>
                      <a:pt x="351" y="17"/>
                      <a:pt x="351" y="15"/>
                    </a:cubicBezTo>
                    <a:cubicBezTo>
                      <a:pt x="354" y="13"/>
                      <a:pt x="358" y="12"/>
                      <a:pt x="362" y="15"/>
                    </a:cubicBezTo>
                    <a:cubicBezTo>
                      <a:pt x="361" y="16"/>
                      <a:pt x="361" y="16"/>
                      <a:pt x="361" y="16"/>
                    </a:cubicBezTo>
                    <a:cubicBezTo>
                      <a:pt x="364" y="13"/>
                      <a:pt x="364" y="13"/>
                      <a:pt x="364" y="13"/>
                    </a:cubicBezTo>
                    <a:cubicBezTo>
                      <a:pt x="370" y="20"/>
                      <a:pt x="378" y="10"/>
                      <a:pt x="385" y="15"/>
                    </a:cubicBezTo>
                    <a:cubicBezTo>
                      <a:pt x="387" y="10"/>
                      <a:pt x="394" y="15"/>
                      <a:pt x="397" y="13"/>
                    </a:cubicBezTo>
                    <a:cubicBezTo>
                      <a:pt x="372" y="11"/>
                      <a:pt x="346" y="9"/>
                      <a:pt x="320" y="7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48" y="10"/>
                      <a:pt x="22" y="4"/>
                      <a:pt x="1" y="28"/>
                    </a:cubicBezTo>
                    <a:cubicBezTo>
                      <a:pt x="0" y="43"/>
                      <a:pt x="10" y="50"/>
                      <a:pt x="16" y="59"/>
                    </a:cubicBezTo>
                    <a:cubicBezTo>
                      <a:pt x="43" y="73"/>
                      <a:pt x="75" y="73"/>
                      <a:pt x="104" y="72"/>
                    </a:cubicBezTo>
                    <a:cubicBezTo>
                      <a:pt x="111" y="75"/>
                      <a:pt x="118" y="71"/>
                      <a:pt x="125" y="71"/>
                    </a:cubicBezTo>
                    <a:cubicBezTo>
                      <a:pt x="149" y="73"/>
                      <a:pt x="176" y="67"/>
                      <a:pt x="199" y="71"/>
                    </a:cubicBezTo>
                    <a:cubicBezTo>
                      <a:pt x="221" y="71"/>
                      <a:pt x="247" y="66"/>
                      <a:pt x="270" y="69"/>
                    </a:cubicBezTo>
                    <a:cubicBezTo>
                      <a:pt x="281" y="68"/>
                      <a:pt x="292" y="66"/>
                      <a:pt x="303" y="66"/>
                    </a:cubicBezTo>
                    <a:cubicBezTo>
                      <a:pt x="303" y="64"/>
                      <a:pt x="306" y="63"/>
                      <a:pt x="307" y="67"/>
                    </a:cubicBezTo>
                    <a:cubicBezTo>
                      <a:pt x="309" y="64"/>
                      <a:pt x="309" y="64"/>
                      <a:pt x="309" y="64"/>
                    </a:cubicBezTo>
                    <a:cubicBezTo>
                      <a:pt x="309" y="65"/>
                      <a:pt x="310" y="65"/>
                      <a:pt x="310" y="66"/>
                    </a:cubicBezTo>
                    <a:cubicBezTo>
                      <a:pt x="316" y="62"/>
                      <a:pt x="316" y="62"/>
                      <a:pt x="316" y="62"/>
                    </a:cubicBezTo>
                    <a:cubicBezTo>
                      <a:pt x="319" y="61"/>
                      <a:pt x="321" y="61"/>
                      <a:pt x="323" y="63"/>
                    </a:cubicBezTo>
                    <a:cubicBezTo>
                      <a:pt x="326" y="59"/>
                      <a:pt x="326" y="59"/>
                      <a:pt x="326" y="59"/>
                    </a:cubicBezTo>
                    <a:cubicBezTo>
                      <a:pt x="326" y="60"/>
                      <a:pt x="326" y="61"/>
                      <a:pt x="326" y="61"/>
                    </a:cubicBezTo>
                    <a:cubicBezTo>
                      <a:pt x="329" y="63"/>
                      <a:pt x="330" y="61"/>
                      <a:pt x="332" y="58"/>
                    </a:cubicBezTo>
                    <a:cubicBezTo>
                      <a:pt x="335" y="61"/>
                      <a:pt x="335" y="61"/>
                      <a:pt x="335" y="61"/>
                    </a:cubicBezTo>
                    <a:cubicBezTo>
                      <a:pt x="335" y="56"/>
                      <a:pt x="337" y="63"/>
                      <a:pt x="339" y="59"/>
                    </a:cubicBezTo>
                    <a:cubicBezTo>
                      <a:pt x="338" y="58"/>
                      <a:pt x="338" y="58"/>
                      <a:pt x="338" y="58"/>
                    </a:cubicBezTo>
                    <a:cubicBezTo>
                      <a:pt x="350" y="53"/>
                      <a:pt x="360" y="53"/>
                      <a:pt x="373" y="53"/>
                    </a:cubicBezTo>
                    <a:cubicBezTo>
                      <a:pt x="378" y="49"/>
                      <a:pt x="379" y="56"/>
                      <a:pt x="384" y="51"/>
                    </a:cubicBezTo>
                    <a:cubicBezTo>
                      <a:pt x="390" y="52"/>
                      <a:pt x="398" y="53"/>
                      <a:pt x="403" y="51"/>
                    </a:cubicBezTo>
                    <a:cubicBezTo>
                      <a:pt x="406" y="44"/>
                      <a:pt x="409" y="54"/>
                      <a:pt x="412" y="48"/>
                    </a:cubicBezTo>
                    <a:cubicBezTo>
                      <a:pt x="426" y="49"/>
                      <a:pt x="442" y="45"/>
                      <a:pt x="458" y="46"/>
                    </a:cubicBezTo>
                    <a:cubicBezTo>
                      <a:pt x="415" y="38"/>
                      <a:pt x="369" y="42"/>
                      <a:pt x="331" y="40"/>
                    </a:cubicBezTo>
                    <a:close/>
                    <a:moveTo>
                      <a:pt x="215" y="18"/>
                    </a:move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16"/>
                      <a:pt x="216" y="16"/>
                      <a:pt x="216" y="16"/>
                    </a:cubicBezTo>
                    <a:lnTo>
                      <a:pt x="215" y="18"/>
                    </a:lnTo>
                    <a:close/>
                    <a:moveTo>
                      <a:pt x="262" y="19"/>
                    </a:moveTo>
                    <a:cubicBezTo>
                      <a:pt x="264" y="18"/>
                      <a:pt x="268" y="19"/>
                      <a:pt x="269" y="16"/>
                    </a:cubicBezTo>
                    <a:cubicBezTo>
                      <a:pt x="270" y="19"/>
                      <a:pt x="272" y="19"/>
                      <a:pt x="273" y="19"/>
                    </a:cubicBezTo>
                    <a:cubicBezTo>
                      <a:pt x="269" y="19"/>
                      <a:pt x="265" y="21"/>
                      <a:pt x="262" y="19"/>
                    </a:cubicBezTo>
                    <a:close/>
                    <a:moveTo>
                      <a:pt x="279" y="20"/>
                    </a:moveTo>
                    <a:cubicBezTo>
                      <a:pt x="280" y="19"/>
                      <a:pt x="283" y="18"/>
                      <a:pt x="284" y="20"/>
                    </a:cubicBezTo>
                    <a:lnTo>
                      <a:pt x="279" y="20"/>
                    </a:lnTo>
                    <a:close/>
                    <a:moveTo>
                      <a:pt x="290" y="21"/>
                    </a:moveTo>
                    <a:cubicBezTo>
                      <a:pt x="290" y="19"/>
                      <a:pt x="290" y="19"/>
                      <a:pt x="290" y="19"/>
                    </a:cubicBezTo>
                    <a:cubicBezTo>
                      <a:pt x="291" y="19"/>
                      <a:pt x="293" y="18"/>
                      <a:pt x="294" y="21"/>
                    </a:cubicBezTo>
                    <a:cubicBezTo>
                      <a:pt x="293" y="22"/>
                      <a:pt x="291" y="21"/>
                      <a:pt x="290" y="21"/>
                    </a:cubicBezTo>
                    <a:close/>
                    <a:moveTo>
                      <a:pt x="296" y="39"/>
                    </a:moveTo>
                    <a:cubicBezTo>
                      <a:pt x="294" y="38"/>
                      <a:pt x="294" y="38"/>
                      <a:pt x="294" y="38"/>
                    </a:cubicBezTo>
                    <a:cubicBezTo>
                      <a:pt x="297" y="35"/>
                      <a:pt x="297" y="35"/>
                      <a:pt x="297" y="35"/>
                    </a:cubicBezTo>
                    <a:lnTo>
                      <a:pt x="296" y="39"/>
                    </a:lnTo>
                    <a:close/>
                    <a:moveTo>
                      <a:pt x="300" y="15"/>
                    </a:moveTo>
                    <a:cubicBezTo>
                      <a:pt x="300" y="16"/>
                      <a:pt x="302" y="20"/>
                      <a:pt x="302" y="22"/>
                    </a:cubicBezTo>
                    <a:cubicBezTo>
                      <a:pt x="298" y="24"/>
                      <a:pt x="301" y="17"/>
                      <a:pt x="300" y="15"/>
                    </a:cubicBezTo>
                    <a:close/>
                    <a:moveTo>
                      <a:pt x="325" y="22"/>
                    </a:moveTo>
                    <a:cubicBezTo>
                      <a:pt x="323" y="21"/>
                      <a:pt x="320" y="23"/>
                      <a:pt x="317" y="21"/>
                    </a:cubicBezTo>
                    <a:cubicBezTo>
                      <a:pt x="320" y="22"/>
                      <a:pt x="323" y="19"/>
                      <a:pt x="325" y="22"/>
                    </a:cubicBezTo>
                    <a:close/>
                    <a:moveTo>
                      <a:pt x="306" y="21"/>
                    </a:moveTo>
                    <a:cubicBezTo>
                      <a:pt x="307" y="19"/>
                      <a:pt x="309" y="19"/>
                      <a:pt x="309" y="21"/>
                    </a:cubicBezTo>
                    <a:lnTo>
                      <a:pt x="306" y="21"/>
                    </a:lnTo>
                    <a:close/>
                    <a:moveTo>
                      <a:pt x="319" y="39"/>
                    </a:moveTo>
                    <a:cubicBezTo>
                      <a:pt x="315" y="40"/>
                      <a:pt x="311" y="38"/>
                      <a:pt x="308" y="38"/>
                    </a:cubicBezTo>
                    <a:cubicBezTo>
                      <a:pt x="309" y="33"/>
                      <a:pt x="313" y="40"/>
                      <a:pt x="315" y="35"/>
                    </a:cubicBezTo>
                    <a:cubicBezTo>
                      <a:pt x="316" y="38"/>
                      <a:pt x="319" y="36"/>
                      <a:pt x="320" y="33"/>
                    </a:cubicBezTo>
                    <a:cubicBezTo>
                      <a:pt x="319" y="35"/>
                      <a:pt x="319" y="37"/>
                      <a:pt x="31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63"/>
              <p:cNvSpPr>
                <a:spLocks noEditPoints="1"/>
              </p:cNvSpPr>
              <p:nvPr/>
            </p:nvSpPr>
            <p:spPr bwMode="auto">
              <a:xfrm rot="13106376">
                <a:off x="6916254" y="1289635"/>
                <a:ext cx="1152144" cy="150552"/>
              </a:xfrm>
              <a:custGeom>
                <a:avLst/>
                <a:gdLst>
                  <a:gd name="T0" fmla="*/ 321 w 458"/>
                  <a:gd name="T1" fmla="*/ 42 h 75"/>
                  <a:gd name="T2" fmla="*/ 324 w 458"/>
                  <a:gd name="T3" fmla="*/ 32 h 75"/>
                  <a:gd name="T4" fmla="*/ 329 w 458"/>
                  <a:gd name="T5" fmla="*/ 34 h 75"/>
                  <a:gd name="T6" fmla="*/ 330 w 458"/>
                  <a:gd name="T7" fmla="*/ 31 h 75"/>
                  <a:gd name="T8" fmla="*/ 335 w 458"/>
                  <a:gd name="T9" fmla="*/ 27 h 75"/>
                  <a:gd name="T10" fmla="*/ 341 w 458"/>
                  <a:gd name="T11" fmla="*/ 30 h 75"/>
                  <a:gd name="T12" fmla="*/ 343 w 458"/>
                  <a:gd name="T13" fmla="*/ 28 h 75"/>
                  <a:gd name="T14" fmla="*/ 354 w 458"/>
                  <a:gd name="T15" fmla="*/ 27 h 75"/>
                  <a:gd name="T16" fmla="*/ 349 w 458"/>
                  <a:gd name="T17" fmla="*/ 28 h 75"/>
                  <a:gd name="T18" fmla="*/ 326 w 458"/>
                  <a:gd name="T19" fmla="*/ 22 h 75"/>
                  <a:gd name="T20" fmla="*/ 333 w 458"/>
                  <a:gd name="T21" fmla="*/ 19 h 75"/>
                  <a:gd name="T22" fmla="*/ 341 w 458"/>
                  <a:gd name="T23" fmla="*/ 20 h 75"/>
                  <a:gd name="T24" fmla="*/ 347 w 458"/>
                  <a:gd name="T25" fmla="*/ 18 h 75"/>
                  <a:gd name="T26" fmla="*/ 351 w 458"/>
                  <a:gd name="T27" fmla="*/ 20 h 75"/>
                  <a:gd name="T28" fmla="*/ 351 w 458"/>
                  <a:gd name="T29" fmla="*/ 15 h 75"/>
                  <a:gd name="T30" fmla="*/ 361 w 458"/>
                  <a:gd name="T31" fmla="*/ 16 h 75"/>
                  <a:gd name="T32" fmla="*/ 385 w 458"/>
                  <a:gd name="T33" fmla="*/ 15 h 75"/>
                  <a:gd name="T34" fmla="*/ 320 w 458"/>
                  <a:gd name="T35" fmla="*/ 7 h 75"/>
                  <a:gd name="T36" fmla="*/ 210 w 458"/>
                  <a:gd name="T37" fmla="*/ 0 h 75"/>
                  <a:gd name="T38" fmla="*/ 1 w 458"/>
                  <a:gd name="T39" fmla="*/ 28 h 75"/>
                  <a:gd name="T40" fmla="*/ 104 w 458"/>
                  <a:gd name="T41" fmla="*/ 72 h 75"/>
                  <a:gd name="T42" fmla="*/ 199 w 458"/>
                  <a:gd name="T43" fmla="*/ 71 h 75"/>
                  <a:gd name="T44" fmla="*/ 303 w 458"/>
                  <a:gd name="T45" fmla="*/ 66 h 75"/>
                  <a:gd name="T46" fmla="*/ 309 w 458"/>
                  <a:gd name="T47" fmla="*/ 64 h 75"/>
                  <a:gd name="T48" fmla="*/ 316 w 458"/>
                  <a:gd name="T49" fmla="*/ 62 h 75"/>
                  <a:gd name="T50" fmla="*/ 326 w 458"/>
                  <a:gd name="T51" fmla="*/ 59 h 75"/>
                  <a:gd name="T52" fmla="*/ 332 w 458"/>
                  <a:gd name="T53" fmla="*/ 58 h 75"/>
                  <a:gd name="T54" fmla="*/ 339 w 458"/>
                  <a:gd name="T55" fmla="*/ 59 h 75"/>
                  <a:gd name="T56" fmla="*/ 373 w 458"/>
                  <a:gd name="T57" fmla="*/ 53 h 75"/>
                  <a:gd name="T58" fmla="*/ 403 w 458"/>
                  <a:gd name="T59" fmla="*/ 51 h 75"/>
                  <a:gd name="T60" fmla="*/ 458 w 458"/>
                  <a:gd name="T61" fmla="*/ 46 h 75"/>
                  <a:gd name="T62" fmla="*/ 215 w 458"/>
                  <a:gd name="T63" fmla="*/ 18 h 75"/>
                  <a:gd name="T64" fmla="*/ 216 w 458"/>
                  <a:gd name="T65" fmla="*/ 16 h 75"/>
                  <a:gd name="T66" fmla="*/ 262 w 458"/>
                  <a:gd name="T67" fmla="*/ 19 h 75"/>
                  <a:gd name="T68" fmla="*/ 273 w 458"/>
                  <a:gd name="T69" fmla="*/ 19 h 75"/>
                  <a:gd name="T70" fmla="*/ 279 w 458"/>
                  <a:gd name="T71" fmla="*/ 20 h 75"/>
                  <a:gd name="T72" fmla="*/ 279 w 458"/>
                  <a:gd name="T73" fmla="*/ 20 h 75"/>
                  <a:gd name="T74" fmla="*/ 290 w 458"/>
                  <a:gd name="T75" fmla="*/ 19 h 75"/>
                  <a:gd name="T76" fmla="*/ 290 w 458"/>
                  <a:gd name="T77" fmla="*/ 21 h 75"/>
                  <a:gd name="T78" fmla="*/ 294 w 458"/>
                  <a:gd name="T79" fmla="*/ 38 h 75"/>
                  <a:gd name="T80" fmla="*/ 296 w 458"/>
                  <a:gd name="T81" fmla="*/ 39 h 75"/>
                  <a:gd name="T82" fmla="*/ 302 w 458"/>
                  <a:gd name="T83" fmla="*/ 22 h 75"/>
                  <a:gd name="T84" fmla="*/ 325 w 458"/>
                  <a:gd name="T85" fmla="*/ 22 h 75"/>
                  <a:gd name="T86" fmla="*/ 325 w 458"/>
                  <a:gd name="T87" fmla="*/ 22 h 75"/>
                  <a:gd name="T88" fmla="*/ 309 w 458"/>
                  <a:gd name="T89" fmla="*/ 21 h 75"/>
                  <a:gd name="T90" fmla="*/ 319 w 458"/>
                  <a:gd name="T91" fmla="*/ 39 h 75"/>
                  <a:gd name="T92" fmla="*/ 315 w 458"/>
                  <a:gd name="T93" fmla="*/ 35 h 75"/>
                  <a:gd name="T94" fmla="*/ 319 w 458"/>
                  <a:gd name="T95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58" h="75">
                    <a:moveTo>
                      <a:pt x="331" y="40"/>
                    </a:moveTo>
                    <a:cubicBezTo>
                      <a:pt x="328" y="43"/>
                      <a:pt x="324" y="34"/>
                      <a:pt x="321" y="42"/>
                    </a:cubicBezTo>
                    <a:cubicBezTo>
                      <a:pt x="320" y="39"/>
                      <a:pt x="320" y="39"/>
                      <a:pt x="320" y="39"/>
                    </a:cubicBezTo>
                    <a:cubicBezTo>
                      <a:pt x="321" y="37"/>
                      <a:pt x="322" y="32"/>
                      <a:pt x="324" y="32"/>
                    </a:cubicBezTo>
                    <a:cubicBezTo>
                      <a:pt x="325" y="37"/>
                      <a:pt x="325" y="37"/>
                      <a:pt x="325" y="37"/>
                    </a:cubicBezTo>
                    <a:cubicBezTo>
                      <a:pt x="329" y="34"/>
                      <a:pt x="329" y="34"/>
                      <a:pt x="329" y="34"/>
                    </a:cubicBezTo>
                    <a:cubicBezTo>
                      <a:pt x="328" y="33"/>
                      <a:pt x="328" y="33"/>
                      <a:pt x="328" y="33"/>
                    </a:cubicBezTo>
                    <a:cubicBezTo>
                      <a:pt x="330" y="31"/>
                      <a:pt x="330" y="31"/>
                      <a:pt x="330" y="31"/>
                    </a:cubicBezTo>
                    <a:cubicBezTo>
                      <a:pt x="331" y="34"/>
                      <a:pt x="331" y="34"/>
                      <a:pt x="331" y="34"/>
                    </a:cubicBezTo>
                    <a:cubicBezTo>
                      <a:pt x="333" y="33"/>
                      <a:pt x="333" y="29"/>
                      <a:pt x="335" y="27"/>
                    </a:cubicBezTo>
                    <a:cubicBezTo>
                      <a:pt x="336" y="29"/>
                      <a:pt x="334" y="32"/>
                      <a:pt x="335" y="34"/>
                    </a:cubicBezTo>
                    <a:cubicBezTo>
                      <a:pt x="336" y="28"/>
                      <a:pt x="339" y="33"/>
                      <a:pt x="341" y="30"/>
                    </a:cubicBezTo>
                    <a:cubicBezTo>
                      <a:pt x="342" y="30"/>
                      <a:pt x="342" y="31"/>
                      <a:pt x="342" y="32"/>
                    </a:cubicBezTo>
                    <a:cubicBezTo>
                      <a:pt x="342" y="30"/>
                      <a:pt x="342" y="28"/>
                      <a:pt x="343" y="28"/>
                    </a:cubicBezTo>
                    <a:cubicBezTo>
                      <a:pt x="346" y="37"/>
                      <a:pt x="350" y="25"/>
                      <a:pt x="354" y="31"/>
                    </a:cubicBezTo>
                    <a:cubicBezTo>
                      <a:pt x="355" y="29"/>
                      <a:pt x="355" y="28"/>
                      <a:pt x="354" y="27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353" y="26"/>
                      <a:pt x="350" y="22"/>
                      <a:pt x="349" y="28"/>
                    </a:cubicBezTo>
                    <a:cubicBezTo>
                      <a:pt x="347" y="27"/>
                      <a:pt x="347" y="21"/>
                      <a:pt x="345" y="25"/>
                    </a:cubicBezTo>
                    <a:cubicBezTo>
                      <a:pt x="338" y="25"/>
                      <a:pt x="333" y="23"/>
                      <a:pt x="326" y="22"/>
                    </a:cubicBezTo>
                    <a:cubicBezTo>
                      <a:pt x="326" y="21"/>
                      <a:pt x="326" y="21"/>
                      <a:pt x="326" y="21"/>
                    </a:cubicBezTo>
                    <a:cubicBezTo>
                      <a:pt x="328" y="19"/>
                      <a:pt x="331" y="18"/>
                      <a:pt x="333" y="19"/>
                    </a:cubicBezTo>
                    <a:cubicBezTo>
                      <a:pt x="334" y="12"/>
                      <a:pt x="339" y="14"/>
                      <a:pt x="341" y="15"/>
                    </a:cubicBezTo>
                    <a:cubicBezTo>
                      <a:pt x="341" y="20"/>
                      <a:pt x="341" y="20"/>
                      <a:pt x="341" y="20"/>
                    </a:cubicBezTo>
                    <a:cubicBezTo>
                      <a:pt x="343" y="20"/>
                      <a:pt x="345" y="19"/>
                      <a:pt x="345" y="15"/>
                    </a:cubicBezTo>
                    <a:cubicBezTo>
                      <a:pt x="347" y="18"/>
                      <a:pt x="347" y="18"/>
                      <a:pt x="347" y="18"/>
                    </a:cubicBezTo>
                    <a:cubicBezTo>
                      <a:pt x="347" y="17"/>
                      <a:pt x="346" y="14"/>
                      <a:pt x="348" y="14"/>
                    </a:cubicBezTo>
                    <a:cubicBezTo>
                      <a:pt x="351" y="20"/>
                      <a:pt x="351" y="20"/>
                      <a:pt x="351" y="20"/>
                    </a:cubicBezTo>
                    <a:cubicBezTo>
                      <a:pt x="351" y="19"/>
                      <a:pt x="351" y="19"/>
                      <a:pt x="351" y="19"/>
                    </a:cubicBezTo>
                    <a:cubicBezTo>
                      <a:pt x="351" y="18"/>
                      <a:pt x="351" y="17"/>
                      <a:pt x="351" y="15"/>
                    </a:cubicBezTo>
                    <a:cubicBezTo>
                      <a:pt x="354" y="13"/>
                      <a:pt x="358" y="12"/>
                      <a:pt x="362" y="15"/>
                    </a:cubicBezTo>
                    <a:cubicBezTo>
                      <a:pt x="361" y="16"/>
                      <a:pt x="361" y="16"/>
                      <a:pt x="361" y="16"/>
                    </a:cubicBezTo>
                    <a:cubicBezTo>
                      <a:pt x="364" y="13"/>
                      <a:pt x="364" y="13"/>
                      <a:pt x="364" y="13"/>
                    </a:cubicBezTo>
                    <a:cubicBezTo>
                      <a:pt x="370" y="20"/>
                      <a:pt x="378" y="10"/>
                      <a:pt x="385" y="15"/>
                    </a:cubicBezTo>
                    <a:cubicBezTo>
                      <a:pt x="387" y="10"/>
                      <a:pt x="394" y="15"/>
                      <a:pt x="397" y="13"/>
                    </a:cubicBezTo>
                    <a:cubicBezTo>
                      <a:pt x="372" y="11"/>
                      <a:pt x="346" y="9"/>
                      <a:pt x="320" y="7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48" y="10"/>
                      <a:pt x="22" y="4"/>
                      <a:pt x="1" y="28"/>
                    </a:cubicBezTo>
                    <a:cubicBezTo>
                      <a:pt x="0" y="43"/>
                      <a:pt x="10" y="50"/>
                      <a:pt x="16" y="59"/>
                    </a:cubicBezTo>
                    <a:cubicBezTo>
                      <a:pt x="43" y="73"/>
                      <a:pt x="75" y="73"/>
                      <a:pt x="104" y="72"/>
                    </a:cubicBezTo>
                    <a:cubicBezTo>
                      <a:pt x="111" y="75"/>
                      <a:pt x="118" y="71"/>
                      <a:pt x="125" y="71"/>
                    </a:cubicBezTo>
                    <a:cubicBezTo>
                      <a:pt x="149" y="73"/>
                      <a:pt x="176" y="67"/>
                      <a:pt x="199" y="71"/>
                    </a:cubicBezTo>
                    <a:cubicBezTo>
                      <a:pt x="221" y="71"/>
                      <a:pt x="247" y="66"/>
                      <a:pt x="270" y="69"/>
                    </a:cubicBezTo>
                    <a:cubicBezTo>
                      <a:pt x="281" y="68"/>
                      <a:pt x="292" y="66"/>
                      <a:pt x="303" y="66"/>
                    </a:cubicBezTo>
                    <a:cubicBezTo>
                      <a:pt x="303" y="64"/>
                      <a:pt x="306" y="63"/>
                      <a:pt x="307" y="67"/>
                    </a:cubicBezTo>
                    <a:cubicBezTo>
                      <a:pt x="309" y="64"/>
                      <a:pt x="309" y="64"/>
                      <a:pt x="309" y="64"/>
                    </a:cubicBezTo>
                    <a:cubicBezTo>
                      <a:pt x="309" y="65"/>
                      <a:pt x="310" y="65"/>
                      <a:pt x="310" y="66"/>
                    </a:cubicBezTo>
                    <a:cubicBezTo>
                      <a:pt x="316" y="62"/>
                      <a:pt x="316" y="62"/>
                      <a:pt x="316" y="62"/>
                    </a:cubicBezTo>
                    <a:cubicBezTo>
                      <a:pt x="319" y="61"/>
                      <a:pt x="321" y="61"/>
                      <a:pt x="323" y="63"/>
                    </a:cubicBezTo>
                    <a:cubicBezTo>
                      <a:pt x="326" y="59"/>
                      <a:pt x="326" y="59"/>
                      <a:pt x="326" y="59"/>
                    </a:cubicBezTo>
                    <a:cubicBezTo>
                      <a:pt x="326" y="60"/>
                      <a:pt x="326" y="61"/>
                      <a:pt x="326" y="61"/>
                    </a:cubicBezTo>
                    <a:cubicBezTo>
                      <a:pt x="329" y="63"/>
                      <a:pt x="330" y="61"/>
                      <a:pt x="332" y="58"/>
                    </a:cubicBezTo>
                    <a:cubicBezTo>
                      <a:pt x="335" y="61"/>
                      <a:pt x="335" y="61"/>
                      <a:pt x="335" y="61"/>
                    </a:cubicBezTo>
                    <a:cubicBezTo>
                      <a:pt x="335" y="56"/>
                      <a:pt x="337" y="63"/>
                      <a:pt x="339" y="59"/>
                    </a:cubicBezTo>
                    <a:cubicBezTo>
                      <a:pt x="338" y="58"/>
                      <a:pt x="338" y="58"/>
                      <a:pt x="338" y="58"/>
                    </a:cubicBezTo>
                    <a:cubicBezTo>
                      <a:pt x="350" y="53"/>
                      <a:pt x="360" y="53"/>
                      <a:pt x="373" y="53"/>
                    </a:cubicBezTo>
                    <a:cubicBezTo>
                      <a:pt x="378" y="49"/>
                      <a:pt x="379" y="56"/>
                      <a:pt x="384" y="51"/>
                    </a:cubicBezTo>
                    <a:cubicBezTo>
                      <a:pt x="390" y="52"/>
                      <a:pt x="398" y="53"/>
                      <a:pt x="403" y="51"/>
                    </a:cubicBezTo>
                    <a:cubicBezTo>
                      <a:pt x="406" y="44"/>
                      <a:pt x="409" y="54"/>
                      <a:pt x="412" y="48"/>
                    </a:cubicBezTo>
                    <a:cubicBezTo>
                      <a:pt x="426" y="49"/>
                      <a:pt x="442" y="45"/>
                      <a:pt x="458" y="46"/>
                    </a:cubicBezTo>
                    <a:cubicBezTo>
                      <a:pt x="415" y="38"/>
                      <a:pt x="369" y="42"/>
                      <a:pt x="331" y="40"/>
                    </a:cubicBezTo>
                    <a:close/>
                    <a:moveTo>
                      <a:pt x="215" y="18"/>
                    </a:move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16"/>
                      <a:pt x="216" y="16"/>
                      <a:pt x="216" y="16"/>
                    </a:cubicBezTo>
                    <a:lnTo>
                      <a:pt x="215" y="18"/>
                    </a:lnTo>
                    <a:close/>
                    <a:moveTo>
                      <a:pt x="262" y="19"/>
                    </a:moveTo>
                    <a:cubicBezTo>
                      <a:pt x="264" y="18"/>
                      <a:pt x="268" y="19"/>
                      <a:pt x="269" y="16"/>
                    </a:cubicBezTo>
                    <a:cubicBezTo>
                      <a:pt x="270" y="19"/>
                      <a:pt x="272" y="19"/>
                      <a:pt x="273" y="19"/>
                    </a:cubicBezTo>
                    <a:cubicBezTo>
                      <a:pt x="269" y="19"/>
                      <a:pt x="265" y="21"/>
                      <a:pt x="262" y="19"/>
                    </a:cubicBezTo>
                    <a:close/>
                    <a:moveTo>
                      <a:pt x="279" y="20"/>
                    </a:moveTo>
                    <a:cubicBezTo>
                      <a:pt x="280" y="19"/>
                      <a:pt x="283" y="18"/>
                      <a:pt x="284" y="20"/>
                    </a:cubicBezTo>
                    <a:lnTo>
                      <a:pt x="279" y="20"/>
                    </a:lnTo>
                    <a:close/>
                    <a:moveTo>
                      <a:pt x="290" y="21"/>
                    </a:moveTo>
                    <a:cubicBezTo>
                      <a:pt x="290" y="19"/>
                      <a:pt x="290" y="19"/>
                      <a:pt x="290" y="19"/>
                    </a:cubicBezTo>
                    <a:cubicBezTo>
                      <a:pt x="291" y="19"/>
                      <a:pt x="293" y="18"/>
                      <a:pt x="294" y="21"/>
                    </a:cubicBezTo>
                    <a:cubicBezTo>
                      <a:pt x="293" y="22"/>
                      <a:pt x="291" y="21"/>
                      <a:pt x="290" y="21"/>
                    </a:cubicBezTo>
                    <a:close/>
                    <a:moveTo>
                      <a:pt x="296" y="39"/>
                    </a:moveTo>
                    <a:cubicBezTo>
                      <a:pt x="294" y="38"/>
                      <a:pt x="294" y="38"/>
                      <a:pt x="294" y="38"/>
                    </a:cubicBezTo>
                    <a:cubicBezTo>
                      <a:pt x="297" y="35"/>
                      <a:pt x="297" y="35"/>
                      <a:pt x="297" y="35"/>
                    </a:cubicBezTo>
                    <a:lnTo>
                      <a:pt x="296" y="39"/>
                    </a:lnTo>
                    <a:close/>
                    <a:moveTo>
                      <a:pt x="300" y="15"/>
                    </a:moveTo>
                    <a:cubicBezTo>
                      <a:pt x="300" y="16"/>
                      <a:pt x="302" y="20"/>
                      <a:pt x="302" y="22"/>
                    </a:cubicBezTo>
                    <a:cubicBezTo>
                      <a:pt x="298" y="24"/>
                      <a:pt x="301" y="17"/>
                      <a:pt x="300" y="15"/>
                    </a:cubicBezTo>
                    <a:close/>
                    <a:moveTo>
                      <a:pt x="325" y="22"/>
                    </a:moveTo>
                    <a:cubicBezTo>
                      <a:pt x="323" y="21"/>
                      <a:pt x="320" y="23"/>
                      <a:pt x="317" y="21"/>
                    </a:cubicBezTo>
                    <a:cubicBezTo>
                      <a:pt x="320" y="22"/>
                      <a:pt x="323" y="19"/>
                      <a:pt x="325" y="22"/>
                    </a:cubicBezTo>
                    <a:close/>
                    <a:moveTo>
                      <a:pt x="306" y="21"/>
                    </a:moveTo>
                    <a:cubicBezTo>
                      <a:pt x="307" y="19"/>
                      <a:pt x="309" y="19"/>
                      <a:pt x="309" y="21"/>
                    </a:cubicBezTo>
                    <a:lnTo>
                      <a:pt x="306" y="21"/>
                    </a:lnTo>
                    <a:close/>
                    <a:moveTo>
                      <a:pt x="319" y="39"/>
                    </a:moveTo>
                    <a:cubicBezTo>
                      <a:pt x="315" y="40"/>
                      <a:pt x="311" y="38"/>
                      <a:pt x="308" y="38"/>
                    </a:cubicBezTo>
                    <a:cubicBezTo>
                      <a:pt x="309" y="33"/>
                      <a:pt x="313" y="40"/>
                      <a:pt x="315" y="35"/>
                    </a:cubicBezTo>
                    <a:cubicBezTo>
                      <a:pt x="316" y="38"/>
                      <a:pt x="319" y="36"/>
                      <a:pt x="320" y="33"/>
                    </a:cubicBezTo>
                    <a:cubicBezTo>
                      <a:pt x="319" y="35"/>
                      <a:pt x="319" y="37"/>
                      <a:pt x="31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1758578" y="2052318"/>
            <a:ext cx="1926976" cy="1731645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220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1303714" y="4755336"/>
            <a:ext cx="2864349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1565971" y="432458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0" name="矩形 27"/>
          <p:cNvSpPr>
            <a:spLocks noChangeArrowheads="1"/>
          </p:cNvSpPr>
          <p:nvPr/>
        </p:nvSpPr>
        <p:spPr bwMode="auto">
          <a:xfrm>
            <a:off x="4647781" y="4755336"/>
            <a:ext cx="2864349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1" name="Text Placeholder 2"/>
          <p:cNvSpPr txBox="1"/>
          <p:nvPr/>
        </p:nvSpPr>
        <p:spPr>
          <a:xfrm>
            <a:off x="4910038" y="432458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2" name="矩形 27"/>
          <p:cNvSpPr>
            <a:spLocks noChangeArrowheads="1"/>
          </p:cNvSpPr>
          <p:nvPr/>
        </p:nvSpPr>
        <p:spPr bwMode="auto">
          <a:xfrm>
            <a:off x="7951704" y="4755336"/>
            <a:ext cx="2864349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3" name="Text Placeholder 2"/>
          <p:cNvSpPr txBox="1"/>
          <p:nvPr/>
        </p:nvSpPr>
        <p:spPr>
          <a:xfrm>
            <a:off x="8213961" y="432458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5132512" y="2052319"/>
            <a:ext cx="1926976" cy="1731645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220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8452479" y="2052319"/>
            <a:ext cx="1926976" cy="1731645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2201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515856" y="2745435"/>
            <a:ext cx="1840320" cy="683565"/>
            <a:chOff x="5904472" y="1374507"/>
            <a:chExt cx="2047232" cy="753088"/>
          </a:xfrm>
          <a:solidFill>
            <a:srgbClr val="22201F"/>
          </a:solidFill>
        </p:grpSpPr>
        <p:sp>
          <p:nvSpPr>
            <p:cNvPr id="17" name="Freeform 242"/>
            <p:cNvSpPr>
              <a:spLocks noEditPoints="1"/>
            </p:cNvSpPr>
            <p:nvPr/>
          </p:nvSpPr>
          <p:spPr bwMode="auto">
            <a:xfrm rot="10800000">
              <a:off x="5904472" y="1639843"/>
              <a:ext cx="1911350" cy="222250"/>
            </a:xfrm>
            <a:custGeom>
              <a:avLst/>
              <a:gdLst>
                <a:gd name="T0" fmla="*/ 437 w 509"/>
                <a:gd name="T1" fmla="*/ 29 h 59"/>
                <a:gd name="T2" fmla="*/ 471 w 509"/>
                <a:gd name="T3" fmla="*/ 27 h 59"/>
                <a:gd name="T4" fmla="*/ 476 w 509"/>
                <a:gd name="T5" fmla="*/ 27 h 59"/>
                <a:gd name="T6" fmla="*/ 479 w 509"/>
                <a:gd name="T7" fmla="*/ 29 h 59"/>
                <a:gd name="T8" fmla="*/ 481 w 509"/>
                <a:gd name="T9" fmla="*/ 27 h 59"/>
                <a:gd name="T10" fmla="*/ 482 w 509"/>
                <a:gd name="T11" fmla="*/ 28 h 59"/>
                <a:gd name="T12" fmla="*/ 483 w 509"/>
                <a:gd name="T13" fmla="*/ 27 h 59"/>
                <a:gd name="T14" fmla="*/ 491 w 509"/>
                <a:gd name="T15" fmla="*/ 29 h 59"/>
                <a:gd name="T16" fmla="*/ 504 w 509"/>
                <a:gd name="T17" fmla="*/ 26 h 59"/>
                <a:gd name="T18" fmla="*/ 449 w 509"/>
                <a:gd name="T19" fmla="*/ 22 h 59"/>
                <a:gd name="T20" fmla="*/ 449 w 509"/>
                <a:gd name="T21" fmla="*/ 21 h 59"/>
                <a:gd name="T22" fmla="*/ 472 w 509"/>
                <a:gd name="T23" fmla="*/ 19 h 59"/>
                <a:gd name="T24" fmla="*/ 445 w 509"/>
                <a:gd name="T25" fmla="*/ 16 h 59"/>
                <a:gd name="T26" fmla="*/ 447 w 509"/>
                <a:gd name="T27" fmla="*/ 15 h 59"/>
                <a:gd name="T28" fmla="*/ 438 w 509"/>
                <a:gd name="T29" fmla="*/ 13 h 59"/>
                <a:gd name="T30" fmla="*/ 242 w 509"/>
                <a:gd name="T31" fmla="*/ 3 h 59"/>
                <a:gd name="T32" fmla="*/ 32 w 509"/>
                <a:gd name="T33" fmla="*/ 15 h 59"/>
                <a:gd name="T34" fmla="*/ 0 w 509"/>
                <a:gd name="T35" fmla="*/ 31 h 59"/>
                <a:gd name="T36" fmla="*/ 3 w 509"/>
                <a:gd name="T37" fmla="*/ 38 h 59"/>
                <a:gd name="T38" fmla="*/ 30 w 509"/>
                <a:gd name="T39" fmla="*/ 49 h 59"/>
                <a:gd name="T40" fmla="*/ 133 w 509"/>
                <a:gd name="T41" fmla="*/ 53 h 59"/>
                <a:gd name="T42" fmla="*/ 304 w 509"/>
                <a:gd name="T43" fmla="*/ 52 h 59"/>
                <a:gd name="T44" fmla="*/ 384 w 509"/>
                <a:gd name="T45" fmla="*/ 49 h 59"/>
                <a:gd name="T46" fmla="*/ 388 w 509"/>
                <a:gd name="T47" fmla="*/ 49 h 59"/>
                <a:gd name="T48" fmla="*/ 399 w 509"/>
                <a:gd name="T49" fmla="*/ 48 h 59"/>
                <a:gd name="T50" fmla="*/ 431 w 509"/>
                <a:gd name="T51" fmla="*/ 44 h 59"/>
                <a:gd name="T52" fmla="*/ 433 w 509"/>
                <a:gd name="T53" fmla="*/ 42 h 59"/>
                <a:gd name="T54" fmla="*/ 429 w 509"/>
                <a:gd name="T55" fmla="*/ 41 h 59"/>
                <a:gd name="T56" fmla="*/ 509 w 509"/>
                <a:gd name="T57" fmla="*/ 34 h 59"/>
                <a:gd name="T58" fmla="*/ 437 w 509"/>
                <a:gd name="T59" fmla="*/ 29 h 59"/>
                <a:gd name="T60" fmla="*/ 433 w 509"/>
                <a:gd name="T61" fmla="*/ 20 h 59"/>
                <a:gd name="T62" fmla="*/ 435 w 509"/>
                <a:gd name="T63" fmla="*/ 21 h 59"/>
                <a:gd name="T64" fmla="*/ 433 w 509"/>
                <a:gd name="T65" fmla="*/ 22 h 59"/>
                <a:gd name="T66" fmla="*/ 433 w 509"/>
                <a:gd name="T67" fmla="*/ 2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9" h="59">
                  <a:moveTo>
                    <a:pt x="437" y="29"/>
                  </a:moveTo>
                  <a:cubicBezTo>
                    <a:pt x="449" y="27"/>
                    <a:pt x="461" y="29"/>
                    <a:pt x="471" y="27"/>
                  </a:cubicBezTo>
                  <a:cubicBezTo>
                    <a:pt x="472" y="30"/>
                    <a:pt x="475" y="29"/>
                    <a:pt x="476" y="27"/>
                  </a:cubicBezTo>
                  <a:cubicBezTo>
                    <a:pt x="479" y="29"/>
                    <a:pt x="479" y="29"/>
                    <a:pt x="479" y="29"/>
                  </a:cubicBezTo>
                  <a:cubicBezTo>
                    <a:pt x="481" y="27"/>
                    <a:pt x="481" y="27"/>
                    <a:pt x="481" y="27"/>
                  </a:cubicBezTo>
                  <a:cubicBezTo>
                    <a:pt x="482" y="28"/>
                    <a:pt x="482" y="28"/>
                    <a:pt x="482" y="28"/>
                  </a:cubicBezTo>
                  <a:cubicBezTo>
                    <a:pt x="483" y="27"/>
                    <a:pt x="483" y="27"/>
                    <a:pt x="483" y="27"/>
                  </a:cubicBezTo>
                  <a:cubicBezTo>
                    <a:pt x="486" y="25"/>
                    <a:pt x="489" y="28"/>
                    <a:pt x="491" y="29"/>
                  </a:cubicBezTo>
                  <a:cubicBezTo>
                    <a:pt x="494" y="23"/>
                    <a:pt x="500" y="30"/>
                    <a:pt x="504" y="26"/>
                  </a:cubicBezTo>
                  <a:cubicBezTo>
                    <a:pt x="486" y="25"/>
                    <a:pt x="467" y="23"/>
                    <a:pt x="449" y="22"/>
                  </a:cubicBezTo>
                  <a:cubicBezTo>
                    <a:pt x="449" y="21"/>
                    <a:pt x="449" y="21"/>
                    <a:pt x="449" y="21"/>
                  </a:cubicBezTo>
                  <a:cubicBezTo>
                    <a:pt x="455" y="20"/>
                    <a:pt x="467" y="20"/>
                    <a:pt x="472" y="19"/>
                  </a:cubicBezTo>
                  <a:cubicBezTo>
                    <a:pt x="464" y="17"/>
                    <a:pt x="454" y="17"/>
                    <a:pt x="445" y="16"/>
                  </a:cubicBezTo>
                  <a:cubicBezTo>
                    <a:pt x="445" y="16"/>
                    <a:pt x="446" y="15"/>
                    <a:pt x="447" y="15"/>
                  </a:cubicBezTo>
                  <a:cubicBezTo>
                    <a:pt x="438" y="13"/>
                    <a:pt x="438" y="13"/>
                    <a:pt x="438" y="13"/>
                  </a:cubicBezTo>
                  <a:cubicBezTo>
                    <a:pt x="242" y="3"/>
                    <a:pt x="242" y="3"/>
                    <a:pt x="242" y="3"/>
                  </a:cubicBezTo>
                  <a:cubicBezTo>
                    <a:pt x="170" y="0"/>
                    <a:pt x="103" y="5"/>
                    <a:pt x="32" y="15"/>
                  </a:cubicBezTo>
                  <a:cubicBezTo>
                    <a:pt x="20" y="18"/>
                    <a:pt x="9" y="23"/>
                    <a:pt x="0" y="3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9" y="47"/>
                    <a:pt x="20" y="49"/>
                    <a:pt x="30" y="49"/>
                  </a:cubicBezTo>
                  <a:cubicBezTo>
                    <a:pt x="61" y="59"/>
                    <a:pt x="99" y="53"/>
                    <a:pt x="133" y="53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34" y="51"/>
                    <a:pt x="356" y="50"/>
                    <a:pt x="384" y="49"/>
                  </a:cubicBezTo>
                  <a:cubicBezTo>
                    <a:pt x="386" y="50"/>
                    <a:pt x="386" y="46"/>
                    <a:pt x="388" y="49"/>
                  </a:cubicBezTo>
                  <a:cubicBezTo>
                    <a:pt x="391" y="47"/>
                    <a:pt x="394" y="48"/>
                    <a:pt x="399" y="48"/>
                  </a:cubicBezTo>
                  <a:cubicBezTo>
                    <a:pt x="408" y="44"/>
                    <a:pt x="420" y="43"/>
                    <a:pt x="431" y="44"/>
                  </a:cubicBezTo>
                  <a:cubicBezTo>
                    <a:pt x="433" y="42"/>
                    <a:pt x="433" y="42"/>
                    <a:pt x="433" y="42"/>
                  </a:cubicBezTo>
                  <a:cubicBezTo>
                    <a:pt x="431" y="42"/>
                    <a:pt x="430" y="43"/>
                    <a:pt x="429" y="41"/>
                  </a:cubicBezTo>
                  <a:cubicBezTo>
                    <a:pt x="454" y="36"/>
                    <a:pt x="484" y="41"/>
                    <a:pt x="509" y="34"/>
                  </a:cubicBezTo>
                  <a:cubicBezTo>
                    <a:pt x="485" y="32"/>
                    <a:pt x="461" y="32"/>
                    <a:pt x="437" y="29"/>
                  </a:cubicBezTo>
                  <a:close/>
                  <a:moveTo>
                    <a:pt x="433" y="20"/>
                  </a:moveTo>
                  <a:cubicBezTo>
                    <a:pt x="433" y="21"/>
                    <a:pt x="434" y="21"/>
                    <a:pt x="435" y="21"/>
                  </a:cubicBezTo>
                  <a:cubicBezTo>
                    <a:pt x="435" y="22"/>
                    <a:pt x="434" y="22"/>
                    <a:pt x="433" y="22"/>
                  </a:cubicBezTo>
                  <a:lnTo>
                    <a:pt x="433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916254" y="1374507"/>
              <a:ext cx="1035450" cy="753088"/>
              <a:chOff x="6916254" y="1289635"/>
              <a:chExt cx="1152144" cy="837960"/>
            </a:xfrm>
            <a:grpFill/>
          </p:grpSpPr>
          <p:sp>
            <p:nvSpPr>
              <p:cNvPr id="19" name="Freeform 263"/>
              <p:cNvSpPr>
                <a:spLocks noEditPoints="1"/>
              </p:cNvSpPr>
              <p:nvPr/>
            </p:nvSpPr>
            <p:spPr bwMode="auto">
              <a:xfrm rot="8376342">
                <a:off x="6916254" y="1977043"/>
                <a:ext cx="1152144" cy="150552"/>
              </a:xfrm>
              <a:custGeom>
                <a:avLst/>
                <a:gdLst>
                  <a:gd name="T0" fmla="*/ 321 w 458"/>
                  <a:gd name="T1" fmla="*/ 42 h 75"/>
                  <a:gd name="T2" fmla="*/ 324 w 458"/>
                  <a:gd name="T3" fmla="*/ 32 h 75"/>
                  <a:gd name="T4" fmla="*/ 329 w 458"/>
                  <a:gd name="T5" fmla="*/ 34 h 75"/>
                  <a:gd name="T6" fmla="*/ 330 w 458"/>
                  <a:gd name="T7" fmla="*/ 31 h 75"/>
                  <a:gd name="T8" fmla="*/ 335 w 458"/>
                  <a:gd name="T9" fmla="*/ 27 h 75"/>
                  <a:gd name="T10" fmla="*/ 341 w 458"/>
                  <a:gd name="T11" fmla="*/ 30 h 75"/>
                  <a:gd name="T12" fmla="*/ 343 w 458"/>
                  <a:gd name="T13" fmla="*/ 28 h 75"/>
                  <a:gd name="T14" fmla="*/ 354 w 458"/>
                  <a:gd name="T15" fmla="*/ 27 h 75"/>
                  <a:gd name="T16" fmla="*/ 349 w 458"/>
                  <a:gd name="T17" fmla="*/ 28 h 75"/>
                  <a:gd name="T18" fmla="*/ 326 w 458"/>
                  <a:gd name="T19" fmla="*/ 22 h 75"/>
                  <a:gd name="T20" fmla="*/ 333 w 458"/>
                  <a:gd name="T21" fmla="*/ 19 h 75"/>
                  <a:gd name="T22" fmla="*/ 341 w 458"/>
                  <a:gd name="T23" fmla="*/ 20 h 75"/>
                  <a:gd name="T24" fmla="*/ 347 w 458"/>
                  <a:gd name="T25" fmla="*/ 18 h 75"/>
                  <a:gd name="T26" fmla="*/ 351 w 458"/>
                  <a:gd name="T27" fmla="*/ 20 h 75"/>
                  <a:gd name="T28" fmla="*/ 351 w 458"/>
                  <a:gd name="T29" fmla="*/ 15 h 75"/>
                  <a:gd name="T30" fmla="*/ 361 w 458"/>
                  <a:gd name="T31" fmla="*/ 16 h 75"/>
                  <a:gd name="T32" fmla="*/ 385 w 458"/>
                  <a:gd name="T33" fmla="*/ 15 h 75"/>
                  <a:gd name="T34" fmla="*/ 320 w 458"/>
                  <a:gd name="T35" fmla="*/ 7 h 75"/>
                  <a:gd name="T36" fmla="*/ 210 w 458"/>
                  <a:gd name="T37" fmla="*/ 0 h 75"/>
                  <a:gd name="T38" fmla="*/ 1 w 458"/>
                  <a:gd name="T39" fmla="*/ 28 h 75"/>
                  <a:gd name="T40" fmla="*/ 104 w 458"/>
                  <a:gd name="T41" fmla="*/ 72 h 75"/>
                  <a:gd name="T42" fmla="*/ 199 w 458"/>
                  <a:gd name="T43" fmla="*/ 71 h 75"/>
                  <a:gd name="T44" fmla="*/ 303 w 458"/>
                  <a:gd name="T45" fmla="*/ 66 h 75"/>
                  <a:gd name="T46" fmla="*/ 309 w 458"/>
                  <a:gd name="T47" fmla="*/ 64 h 75"/>
                  <a:gd name="T48" fmla="*/ 316 w 458"/>
                  <a:gd name="T49" fmla="*/ 62 h 75"/>
                  <a:gd name="T50" fmla="*/ 326 w 458"/>
                  <a:gd name="T51" fmla="*/ 59 h 75"/>
                  <a:gd name="T52" fmla="*/ 332 w 458"/>
                  <a:gd name="T53" fmla="*/ 58 h 75"/>
                  <a:gd name="T54" fmla="*/ 339 w 458"/>
                  <a:gd name="T55" fmla="*/ 59 h 75"/>
                  <a:gd name="T56" fmla="*/ 373 w 458"/>
                  <a:gd name="T57" fmla="*/ 53 h 75"/>
                  <a:gd name="T58" fmla="*/ 403 w 458"/>
                  <a:gd name="T59" fmla="*/ 51 h 75"/>
                  <a:gd name="T60" fmla="*/ 458 w 458"/>
                  <a:gd name="T61" fmla="*/ 46 h 75"/>
                  <a:gd name="T62" fmla="*/ 215 w 458"/>
                  <a:gd name="T63" fmla="*/ 18 h 75"/>
                  <a:gd name="T64" fmla="*/ 216 w 458"/>
                  <a:gd name="T65" fmla="*/ 16 h 75"/>
                  <a:gd name="T66" fmla="*/ 262 w 458"/>
                  <a:gd name="T67" fmla="*/ 19 h 75"/>
                  <a:gd name="T68" fmla="*/ 273 w 458"/>
                  <a:gd name="T69" fmla="*/ 19 h 75"/>
                  <a:gd name="T70" fmla="*/ 279 w 458"/>
                  <a:gd name="T71" fmla="*/ 20 h 75"/>
                  <a:gd name="T72" fmla="*/ 279 w 458"/>
                  <a:gd name="T73" fmla="*/ 20 h 75"/>
                  <a:gd name="T74" fmla="*/ 290 w 458"/>
                  <a:gd name="T75" fmla="*/ 19 h 75"/>
                  <a:gd name="T76" fmla="*/ 290 w 458"/>
                  <a:gd name="T77" fmla="*/ 21 h 75"/>
                  <a:gd name="T78" fmla="*/ 294 w 458"/>
                  <a:gd name="T79" fmla="*/ 38 h 75"/>
                  <a:gd name="T80" fmla="*/ 296 w 458"/>
                  <a:gd name="T81" fmla="*/ 39 h 75"/>
                  <a:gd name="T82" fmla="*/ 302 w 458"/>
                  <a:gd name="T83" fmla="*/ 22 h 75"/>
                  <a:gd name="T84" fmla="*/ 325 w 458"/>
                  <a:gd name="T85" fmla="*/ 22 h 75"/>
                  <a:gd name="T86" fmla="*/ 325 w 458"/>
                  <a:gd name="T87" fmla="*/ 22 h 75"/>
                  <a:gd name="T88" fmla="*/ 309 w 458"/>
                  <a:gd name="T89" fmla="*/ 21 h 75"/>
                  <a:gd name="T90" fmla="*/ 319 w 458"/>
                  <a:gd name="T91" fmla="*/ 39 h 75"/>
                  <a:gd name="T92" fmla="*/ 315 w 458"/>
                  <a:gd name="T93" fmla="*/ 35 h 75"/>
                  <a:gd name="T94" fmla="*/ 319 w 458"/>
                  <a:gd name="T95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58" h="75">
                    <a:moveTo>
                      <a:pt x="331" y="40"/>
                    </a:moveTo>
                    <a:cubicBezTo>
                      <a:pt x="328" y="43"/>
                      <a:pt x="324" y="34"/>
                      <a:pt x="321" y="42"/>
                    </a:cubicBezTo>
                    <a:cubicBezTo>
                      <a:pt x="320" y="39"/>
                      <a:pt x="320" y="39"/>
                      <a:pt x="320" y="39"/>
                    </a:cubicBezTo>
                    <a:cubicBezTo>
                      <a:pt x="321" y="37"/>
                      <a:pt x="322" y="32"/>
                      <a:pt x="324" y="32"/>
                    </a:cubicBezTo>
                    <a:cubicBezTo>
                      <a:pt x="325" y="37"/>
                      <a:pt x="325" y="37"/>
                      <a:pt x="325" y="37"/>
                    </a:cubicBezTo>
                    <a:cubicBezTo>
                      <a:pt x="329" y="34"/>
                      <a:pt x="329" y="34"/>
                      <a:pt x="329" y="34"/>
                    </a:cubicBezTo>
                    <a:cubicBezTo>
                      <a:pt x="328" y="33"/>
                      <a:pt x="328" y="33"/>
                      <a:pt x="328" y="33"/>
                    </a:cubicBezTo>
                    <a:cubicBezTo>
                      <a:pt x="330" y="31"/>
                      <a:pt x="330" y="31"/>
                      <a:pt x="330" y="31"/>
                    </a:cubicBezTo>
                    <a:cubicBezTo>
                      <a:pt x="331" y="34"/>
                      <a:pt x="331" y="34"/>
                      <a:pt x="331" y="34"/>
                    </a:cubicBezTo>
                    <a:cubicBezTo>
                      <a:pt x="333" y="33"/>
                      <a:pt x="333" y="29"/>
                      <a:pt x="335" y="27"/>
                    </a:cubicBezTo>
                    <a:cubicBezTo>
                      <a:pt x="336" y="29"/>
                      <a:pt x="334" y="32"/>
                      <a:pt x="335" y="34"/>
                    </a:cubicBezTo>
                    <a:cubicBezTo>
                      <a:pt x="336" y="28"/>
                      <a:pt x="339" y="33"/>
                      <a:pt x="341" y="30"/>
                    </a:cubicBezTo>
                    <a:cubicBezTo>
                      <a:pt x="342" y="30"/>
                      <a:pt x="342" y="31"/>
                      <a:pt x="342" y="32"/>
                    </a:cubicBezTo>
                    <a:cubicBezTo>
                      <a:pt x="342" y="30"/>
                      <a:pt x="342" y="28"/>
                      <a:pt x="343" y="28"/>
                    </a:cubicBezTo>
                    <a:cubicBezTo>
                      <a:pt x="346" y="37"/>
                      <a:pt x="350" y="25"/>
                      <a:pt x="354" y="31"/>
                    </a:cubicBezTo>
                    <a:cubicBezTo>
                      <a:pt x="355" y="29"/>
                      <a:pt x="355" y="28"/>
                      <a:pt x="354" y="27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353" y="26"/>
                      <a:pt x="350" y="22"/>
                      <a:pt x="349" y="28"/>
                    </a:cubicBezTo>
                    <a:cubicBezTo>
                      <a:pt x="347" y="27"/>
                      <a:pt x="347" y="21"/>
                      <a:pt x="345" y="25"/>
                    </a:cubicBezTo>
                    <a:cubicBezTo>
                      <a:pt x="338" y="25"/>
                      <a:pt x="333" y="23"/>
                      <a:pt x="326" y="22"/>
                    </a:cubicBezTo>
                    <a:cubicBezTo>
                      <a:pt x="326" y="21"/>
                      <a:pt x="326" y="21"/>
                      <a:pt x="326" y="21"/>
                    </a:cubicBezTo>
                    <a:cubicBezTo>
                      <a:pt x="328" y="19"/>
                      <a:pt x="331" y="18"/>
                      <a:pt x="333" y="19"/>
                    </a:cubicBezTo>
                    <a:cubicBezTo>
                      <a:pt x="334" y="12"/>
                      <a:pt x="339" y="14"/>
                      <a:pt x="341" y="15"/>
                    </a:cubicBezTo>
                    <a:cubicBezTo>
                      <a:pt x="341" y="20"/>
                      <a:pt x="341" y="20"/>
                      <a:pt x="341" y="20"/>
                    </a:cubicBezTo>
                    <a:cubicBezTo>
                      <a:pt x="343" y="20"/>
                      <a:pt x="345" y="19"/>
                      <a:pt x="345" y="15"/>
                    </a:cubicBezTo>
                    <a:cubicBezTo>
                      <a:pt x="347" y="18"/>
                      <a:pt x="347" y="18"/>
                      <a:pt x="347" y="18"/>
                    </a:cubicBezTo>
                    <a:cubicBezTo>
                      <a:pt x="347" y="17"/>
                      <a:pt x="346" y="14"/>
                      <a:pt x="348" y="14"/>
                    </a:cubicBezTo>
                    <a:cubicBezTo>
                      <a:pt x="351" y="20"/>
                      <a:pt x="351" y="20"/>
                      <a:pt x="351" y="20"/>
                    </a:cubicBezTo>
                    <a:cubicBezTo>
                      <a:pt x="351" y="19"/>
                      <a:pt x="351" y="19"/>
                      <a:pt x="351" y="19"/>
                    </a:cubicBezTo>
                    <a:cubicBezTo>
                      <a:pt x="351" y="18"/>
                      <a:pt x="351" y="17"/>
                      <a:pt x="351" y="15"/>
                    </a:cubicBezTo>
                    <a:cubicBezTo>
                      <a:pt x="354" y="13"/>
                      <a:pt x="358" y="12"/>
                      <a:pt x="362" y="15"/>
                    </a:cubicBezTo>
                    <a:cubicBezTo>
                      <a:pt x="361" y="16"/>
                      <a:pt x="361" y="16"/>
                      <a:pt x="361" y="16"/>
                    </a:cubicBezTo>
                    <a:cubicBezTo>
                      <a:pt x="364" y="13"/>
                      <a:pt x="364" y="13"/>
                      <a:pt x="364" y="13"/>
                    </a:cubicBezTo>
                    <a:cubicBezTo>
                      <a:pt x="370" y="20"/>
                      <a:pt x="378" y="10"/>
                      <a:pt x="385" y="15"/>
                    </a:cubicBezTo>
                    <a:cubicBezTo>
                      <a:pt x="387" y="10"/>
                      <a:pt x="394" y="15"/>
                      <a:pt x="397" y="13"/>
                    </a:cubicBezTo>
                    <a:cubicBezTo>
                      <a:pt x="372" y="11"/>
                      <a:pt x="346" y="9"/>
                      <a:pt x="320" y="7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48" y="10"/>
                      <a:pt x="22" y="4"/>
                      <a:pt x="1" y="28"/>
                    </a:cubicBezTo>
                    <a:cubicBezTo>
                      <a:pt x="0" y="43"/>
                      <a:pt x="10" y="50"/>
                      <a:pt x="16" y="59"/>
                    </a:cubicBezTo>
                    <a:cubicBezTo>
                      <a:pt x="43" y="73"/>
                      <a:pt x="75" y="73"/>
                      <a:pt x="104" y="72"/>
                    </a:cubicBezTo>
                    <a:cubicBezTo>
                      <a:pt x="111" y="75"/>
                      <a:pt x="118" y="71"/>
                      <a:pt x="125" y="71"/>
                    </a:cubicBezTo>
                    <a:cubicBezTo>
                      <a:pt x="149" y="73"/>
                      <a:pt x="176" y="67"/>
                      <a:pt x="199" y="71"/>
                    </a:cubicBezTo>
                    <a:cubicBezTo>
                      <a:pt x="221" y="71"/>
                      <a:pt x="247" y="66"/>
                      <a:pt x="270" y="69"/>
                    </a:cubicBezTo>
                    <a:cubicBezTo>
                      <a:pt x="281" y="68"/>
                      <a:pt x="292" y="66"/>
                      <a:pt x="303" y="66"/>
                    </a:cubicBezTo>
                    <a:cubicBezTo>
                      <a:pt x="303" y="64"/>
                      <a:pt x="306" y="63"/>
                      <a:pt x="307" y="67"/>
                    </a:cubicBezTo>
                    <a:cubicBezTo>
                      <a:pt x="309" y="64"/>
                      <a:pt x="309" y="64"/>
                      <a:pt x="309" y="64"/>
                    </a:cubicBezTo>
                    <a:cubicBezTo>
                      <a:pt x="309" y="65"/>
                      <a:pt x="310" y="65"/>
                      <a:pt x="310" y="66"/>
                    </a:cubicBezTo>
                    <a:cubicBezTo>
                      <a:pt x="316" y="62"/>
                      <a:pt x="316" y="62"/>
                      <a:pt x="316" y="62"/>
                    </a:cubicBezTo>
                    <a:cubicBezTo>
                      <a:pt x="319" y="61"/>
                      <a:pt x="321" y="61"/>
                      <a:pt x="323" y="63"/>
                    </a:cubicBezTo>
                    <a:cubicBezTo>
                      <a:pt x="326" y="59"/>
                      <a:pt x="326" y="59"/>
                      <a:pt x="326" y="59"/>
                    </a:cubicBezTo>
                    <a:cubicBezTo>
                      <a:pt x="326" y="60"/>
                      <a:pt x="326" y="61"/>
                      <a:pt x="326" y="61"/>
                    </a:cubicBezTo>
                    <a:cubicBezTo>
                      <a:pt x="329" y="63"/>
                      <a:pt x="330" y="61"/>
                      <a:pt x="332" y="58"/>
                    </a:cubicBezTo>
                    <a:cubicBezTo>
                      <a:pt x="335" y="61"/>
                      <a:pt x="335" y="61"/>
                      <a:pt x="335" y="61"/>
                    </a:cubicBezTo>
                    <a:cubicBezTo>
                      <a:pt x="335" y="56"/>
                      <a:pt x="337" y="63"/>
                      <a:pt x="339" y="59"/>
                    </a:cubicBezTo>
                    <a:cubicBezTo>
                      <a:pt x="338" y="58"/>
                      <a:pt x="338" y="58"/>
                      <a:pt x="338" y="58"/>
                    </a:cubicBezTo>
                    <a:cubicBezTo>
                      <a:pt x="350" y="53"/>
                      <a:pt x="360" y="53"/>
                      <a:pt x="373" y="53"/>
                    </a:cubicBezTo>
                    <a:cubicBezTo>
                      <a:pt x="378" y="49"/>
                      <a:pt x="379" y="56"/>
                      <a:pt x="384" y="51"/>
                    </a:cubicBezTo>
                    <a:cubicBezTo>
                      <a:pt x="390" y="52"/>
                      <a:pt x="398" y="53"/>
                      <a:pt x="403" y="51"/>
                    </a:cubicBezTo>
                    <a:cubicBezTo>
                      <a:pt x="406" y="44"/>
                      <a:pt x="409" y="54"/>
                      <a:pt x="412" y="48"/>
                    </a:cubicBezTo>
                    <a:cubicBezTo>
                      <a:pt x="426" y="49"/>
                      <a:pt x="442" y="45"/>
                      <a:pt x="458" y="46"/>
                    </a:cubicBezTo>
                    <a:cubicBezTo>
                      <a:pt x="415" y="38"/>
                      <a:pt x="369" y="42"/>
                      <a:pt x="331" y="40"/>
                    </a:cubicBezTo>
                    <a:close/>
                    <a:moveTo>
                      <a:pt x="215" y="18"/>
                    </a:move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16"/>
                      <a:pt x="216" y="16"/>
                      <a:pt x="216" y="16"/>
                    </a:cubicBezTo>
                    <a:lnTo>
                      <a:pt x="215" y="18"/>
                    </a:lnTo>
                    <a:close/>
                    <a:moveTo>
                      <a:pt x="262" y="19"/>
                    </a:moveTo>
                    <a:cubicBezTo>
                      <a:pt x="264" y="18"/>
                      <a:pt x="268" y="19"/>
                      <a:pt x="269" y="16"/>
                    </a:cubicBezTo>
                    <a:cubicBezTo>
                      <a:pt x="270" y="19"/>
                      <a:pt x="272" y="19"/>
                      <a:pt x="273" y="19"/>
                    </a:cubicBezTo>
                    <a:cubicBezTo>
                      <a:pt x="269" y="19"/>
                      <a:pt x="265" y="21"/>
                      <a:pt x="262" y="19"/>
                    </a:cubicBezTo>
                    <a:close/>
                    <a:moveTo>
                      <a:pt x="279" y="20"/>
                    </a:moveTo>
                    <a:cubicBezTo>
                      <a:pt x="280" y="19"/>
                      <a:pt x="283" y="18"/>
                      <a:pt x="284" y="20"/>
                    </a:cubicBezTo>
                    <a:lnTo>
                      <a:pt x="279" y="20"/>
                    </a:lnTo>
                    <a:close/>
                    <a:moveTo>
                      <a:pt x="290" y="21"/>
                    </a:moveTo>
                    <a:cubicBezTo>
                      <a:pt x="290" y="19"/>
                      <a:pt x="290" y="19"/>
                      <a:pt x="290" y="19"/>
                    </a:cubicBezTo>
                    <a:cubicBezTo>
                      <a:pt x="291" y="19"/>
                      <a:pt x="293" y="18"/>
                      <a:pt x="294" y="21"/>
                    </a:cubicBezTo>
                    <a:cubicBezTo>
                      <a:pt x="293" y="22"/>
                      <a:pt x="291" y="21"/>
                      <a:pt x="290" y="21"/>
                    </a:cubicBezTo>
                    <a:close/>
                    <a:moveTo>
                      <a:pt x="296" y="39"/>
                    </a:moveTo>
                    <a:cubicBezTo>
                      <a:pt x="294" y="38"/>
                      <a:pt x="294" y="38"/>
                      <a:pt x="294" y="38"/>
                    </a:cubicBezTo>
                    <a:cubicBezTo>
                      <a:pt x="297" y="35"/>
                      <a:pt x="297" y="35"/>
                      <a:pt x="297" y="35"/>
                    </a:cubicBezTo>
                    <a:lnTo>
                      <a:pt x="296" y="39"/>
                    </a:lnTo>
                    <a:close/>
                    <a:moveTo>
                      <a:pt x="300" y="15"/>
                    </a:moveTo>
                    <a:cubicBezTo>
                      <a:pt x="300" y="16"/>
                      <a:pt x="302" y="20"/>
                      <a:pt x="302" y="22"/>
                    </a:cubicBezTo>
                    <a:cubicBezTo>
                      <a:pt x="298" y="24"/>
                      <a:pt x="301" y="17"/>
                      <a:pt x="300" y="15"/>
                    </a:cubicBezTo>
                    <a:close/>
                    <a:moveTo>
                      <a:pt x="325" y="22"/>
                    </a:moveTo>
                    <a:cubicBezTo>
                      <a:pt x="323" y="21"/>
                      <a:pt x="320" y="23"/>
                      <a:pt x="317" y="21"/>
                    </a:cubicBezTo>
                    <a:cubicBezTo>
                      <a:pt x="320" y="22"/>
                      <a:pt x="323" y="19"/>
                      <a:pt x="325" y="22"/>
                    </a:cubicBezTo>
                    <a:close/>
                    <a:moveTo>
                      <a:pt x="306" y="21"/>
                    </a:moveTo>
                    <a:cubicBezTo>
                      <a:pt x="307" y="19"/>
                      <a:pt x="309" y="19"/>
                      <a:pt x="309" y="21"/>
                    </a:cubicBezTo>
                    <a:lnTo>
                      <a:pt x="306" y="21"/>
                    </a:lnTo>
                    <a:close/>
                    <a:moveTo>
                      <a:pt x="319" y="39"/>
                    </a:moveTo>
                    <a:cubicBezTo>
                      <a:pt x="315" y="40"/>
                      <a:pt x="311" y="38"/>
                      <a:pt x="308" y="38"/>
                    </a:cubicBezTo>
                    <a:cubicBezTo>
                      <a:pt x="309" y="33"/>
                      <a:pt x="313" y="40"/>
                      <a:pt x="315" y="35"/>
                    </a:cubicBezTo>
                    <a:cubicBezTo>
                      <a:pt x="316" y="38"/>
                      <a:pt x="319" y="36"/>
                      <a:pt x="320" y="33"/>
                    </a:cubicBezTo>
                    <a:cubicBezTo>
                      <a:pt x="319" y="35"/>
                      <a:pt x="319" y="37"/>
                      <a:pt x="31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3"/>
              <p:cNvSpPr>
                <a:spLocks noEditPoints="1"/>
              </p:cNvSpPr>
              <p:nvPr/>
            </p:nvSpPr>
            <p:spPr bwMode="auto">
              <a:xfrm rot="13106376">
                <a:off x="6916254" y="1289635"/>
                <a:ext cx="1152144" cy="150552"/>
              </a:xfrm>
              <a:custGeom>
                <a:avLst/>
                <a:gdLst>
                  <a:gd name="T0" fmla="*/ 321 w 458"/>
                  <a:gd name="T1" fmla="*/ 42 h 75"/>
                  <a:gd name="T2" fmla="*/ 324 w 458"/>
                  <a:gd name="T3" fmla="*/ 32 h 75"/>
                  <a:gd name="T4" fmla="*/ 329 w 458"/>
                  <a:gd name="T5" fmla="*/ 34 h 75"/>
                  <a:gd name="T6" fmla="*/ 330 w 458"/>
                  <a:gd name="T7" fmla="*/ 31 h 75"/>
                  <a:gd name="T8" fmla="*/ 335 w 458"/>
                  <a:gd name="T9" fmla="*/ 27 h 75"/>
                  <a:gd name="T10" fmla="*/ 341 w 458"/>
                  <a:gd name="T11" fmla="*/ 30 h 75"/>
                  <a:gd name="T12" fmla="*/ 343 w 458"/>
                  <a:gd name="T13" fmla="*/ 28 h 75"/>
                  <a:gd name="T14" fmla="*/ 354 w 458"/>
                  <a:gd name="T15" fmla="*/ 27 h 75"/>
                  <a:gd name="T16" fmla="*/ 349 w 458"/>
                  <a:gd name="T17" fmla="*/ 28 h 75"/>
                  <a:gd name="T18" fmla="*/ 326 w 458"/>
                  <a:gd name="T19" fmla="*/ 22 h 75"/>
                  <a:gd name="T20" fmla="*/ 333 w 458"/>
                  <a:gd name="T21" fmla="*/ 19 h 75"/>
                  <a:gd name="T22" fmla="*/ 341 w 458"/>
                  <a:gd name="T23" fmla="*/ 20 h 75"/>
                  <a:gd name="T24" fmla="*/ 347 w 458"/>
                  <a:gd name="T25" fmla="*/ 18 h 75"/>
                  <a:gd name="T26" fmla="*/ 351 w 458"/>
                  <a:gd name="T27" fmla="*/ 20 h 75"/>
                  <a:gd name="T28" fmla="*/ 351 w 458"/>
                  <a:gd name="T29" fmla="*/ 15 h 75"/>
                  <a:gd name="T30" fmla="*/ 361 w 458"/>
                  <a:gd name="T31" fmla="*/ 16 h 75"/>
                  <a:gd name="T32" fmla="*/ 385 w 458"/>
                  <a:gd name="T33" fmla="*/ 15 h 75"/>
                  <a:gd name="T34" fmla="*/ 320 w 458"/>
                  <a:gd name="T35" fmla="*/ 7 h 75"/>
                  <a:gd name="T36" fmla="*/ 210 w 458"/>
                  <a:gd name="T37" fmla="*/ 0 h 75"/>
                  <a:gd name="T38" fmla="*/ 1 w 458"/>
                  <a:gd name="T39" fmla="*/ 28 h 75"/>
                  <a:gd name="T40" fmla="*/ 104 w 458"/>
                  <a:gd name="T41" fmla="*/ 72 h 75"/>
                  <a:gd name="T42" fmla="*/ 199 w 458"/>
                  <a:gd name="T43" fmla="*/ 71 h 75"/>
                  <a:gd name="T44" fmla="*/ 303 w 458"/>
                  <a:gd name="T45" fmla="*/ 66 h 75"/>
                  <a:gd name="T46" fmla="*/ 309 w 458"/>
                  <a:gd name="T47" fmla="*/ 64 h 75"/>
                  <a:gd name="T48" fmla="*/ 316 w 458"/>
                  <a:gd name="T49" fmla="*/ 62 h 75"/>
                  <a:gd name="T50" fmla="*/ 326 w 458"/>
                  <a:gd name="T51" fmla="*/ 59 h 75"/>
                  <a:gd name="T52" fmla="*/ 332 w 458"/>
                  <a:gd name="T53" fmla="*/ 58 h 75"/>
                  <a:gd name="T54" fmla="*/ 339 w 458"/>
                  <a:gd name="T55" fmla="*/ 59 h 75"/>
                  <a:gd name="T56" fmla="*/ 373 w 458"/>
                  <a:gd name="T57" fmla="*/ 53 h 75"/>
                  <a:gd name="T58" fmla="*/ 403 w 458"/>
                  <a:gd name="T59" fmla="*/ 51 h 75"/>
                  <a:gd name="T60" fmla="*/ 458 w 458"/>
                  <a:gd name="T61" fmla="*/ 46 h 75"/>
                  <a:gd name="T62" fmla="*/ 215 w 458"/>
                  <a:gd name="T63" fmla="*/ 18 h 75"/>
                  <a:gd name="T64" fmla="*/ 216 w 458"/>
                  <a:gd name="T65" fmla="*/ 16 h 75"/>
                  <a:gd name="T66" fmla="*/ 262 w 458"/>
                  <a:gd name="T67" fmla="*/ 19 h 75"/>
                  <a:gd name="T68" fmla="*/ 273 w 458"/>
                  <a:gd name="T69" fmla="*/ 19 h 75"/>
                  <a:gd name="T70" fmla="*/ 279 w 458"/>
                  <a:gd name="T71" fmla="*/ 20 h 75"/>
                  <a:gd name="T72" fmla="*/ 279 w 458"/>
                  <a:gd name="T73" fmla="*/ 20 h 75"/>
                  <a:gd name="T74" fmla="*/ 290 w 458"/>
                  <a:gd name="T75" fmla="*/ 19 h 75"/>
                  <a:gd name="T76" fmla="*/ 290 w 458"/>
                  <a:gd name="T77" fmla="*/ 21 h 75"/>
                  <a:gd name="T78" fmla="*/ 294 w 458"/>
                  <a:gd name="T79" fmla="*/ 38 h 75"/>
                  <a:gd name="T80" fmla="*/ 296 w 458"/>
                  <a:gd name="T81" fmla="*/ 39 h 75"/>
                  <a:gd name="T82" fmla="*/ 302 w 458"/>
                  <a:gd name="T83" fmla="*/ 22 h 75"/>
                  <a:gd name="T84" fmla="*/ 325 w 458"/>
                  <a:gd name="T85" fmla="*/ 22 h 75"/>
                  <a:gd name="T86" fmla="*/ 325 w 458"/>
                  <a:gd name="T87" fmla="*/ 22 h 75"/>
                  <a:gd name="T88" fmla="*/ 309 w 458"/>
                  <a:gd name="T89" fmla="*/ 21 h 75"/>
                  <a:gd name="T90" fmla="*/ 319 w 458"/>
                  <a:gd name="T91" fmla="*/ 39 h 75"/>
                  <a:gd name="T92" fmla="*/ 315 w 458"/>
                  <a:gd name="T93" fmla="*/ 35 h 75"/>
                  <a:gd name="T94" fmla="*/ 319 w 458"/>
                  <a:gd name="T95" fmla="*/ 3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58" h="75">
                    <a:moveTo>
                      <a:pt x="331" y="40"/>
                    </a:moveTo>
                    <a:cubicBezTo>
                      <a:pt x="328" y="43"/>
                      <a:pt x="324" y="34"/>
                      <a:pt x="321" y="42"/>
                    </a:cubicBezTo>
                    <a:cubicBezTo>
                      <a:pt x="320" y="39"/>
                      <a:pt x="320" y="39"/>
                      <a:pt x="320" y="39"/>
                    </a:cubicBezTo>
                    <a:cubicBezTo>
                      <a:pt x="321" y="37"/>
                      <a:pt x="322" y="32"/>
                      <a:pt x="324" y="32"/>
                    </a:cubicBezTo>
                    <a:cubicBezTo>
                      <a:pt x="325" y="37"/>
                      <a:pt x="325" y="37"/>
                      <a:pt x="325" y="37"/>
                    </a:cubicBezTo>
                    <a:cubicBezTo>
                      <a:pt x="329" y="34"/>
                      <a:pt x="329" y="34"/>
                      <a:pt x="329" y="34"/>
                    </a:cubicBezTo>
                    <a:cubicBezTo>
                      <a:pt x="328" y="33"/>
                      <a:pt x="328" y="33"/>
                      <a:pt x="328" y="33"/>
                    </a:cubicBezTo>
                    <a:cubicBezTo>
                      <a:pt x="330" y="31"/>
                      <a:pt x="330" y="31"/>
                      <a:pt x="330" y="31"/>
                    </a:cubicBezTo>
                    <a:cubicBezTo>
                      <a:pt x="331" y="34"/>
                      <a:pt x="331" y="34"/>
                      <a:pt x="331" y="34"/>
                    </a:cubicBezTo>
                    <a:cubicBezTo>
                      <a:pt x="333" y="33"/>
                      <a:pt x="333" y="29"/>
                      <a:pt x="335" y="27"/>
                    </a:cubicBezTo>
                    <a:cubicBezTo>
                      <a:pt x="336" y="29"/>
                      <a:pt x="334" y="32"/>
                      <a:pt x="335" y="34"/>
                    </a:cubicBezTo>
                    <a:cubicBezTo>
                      <a:pt x="336" y="28"/>
                      <a:pt x="339" y="33"/>
                      <a:pt x="341" y="30"/>
                    </a:cubicBezTo>
                    <a:cubicBezTo>
                      <a:pt x="342" y="30"/>
                      <a:pt x="342" y="31"/>
                      <a:pt x="342" y="32"/>
                    </a:cubicBezTo>
                    <a:cubicBezTo>
                      <a:pt x="342" y="30"/>
                      <a:pt x="342" y="28"/>
                      <a:pt x="343" y="28"/>
                    </a:cubicBezTo>
                    <a:cubicBezTo>
                      <a:pt x="346" y="37"/>
                      <a:pt x="350" y="25"/>
                      <a:pt x="354" y="31"/>
                    </a:cubicBezTo>
                    <a:cubicBezTo>
                      <a:pt x="355" y="29"/>
                      <a:pt x="355" y="28"/>
                      <a:pt x="354" y="27"/>
                    </a:cubicBezTo>
                    <a:cubicBezTo>
                      <a:pt x="356" y="25"/>
                      <a:pt x="356" y="25"/>
                      <a:pt x="356" y="25"/>
                    </a:cubicBezTo>
                    <a:cubicBezTo>
                      <a:pt x="353" y="26"/>
                      <a:pt x="350" y="22"/>
                      <a:pt x="349" y="28"/>
                    </a:cubicBezTo>
                    <a:cubicBezTo>
                      <a:pt x="347" y="27"/>
                      <a:pt x="347" y="21"/>
                      <a:pt x="345" y="25"/>
                    </a:cubicBezTo>
                    <a:cubicBezTo>
                      <a:pt x="338" y="25"/>
                      <a:pt x="333" y="23"/>
                      <a:pt x="326" y="22"/>
                    </a:cubicBezTo>
                    <a:cubicBezTo>
                      <a:pt x="326" y="21"/>
                      <a:pt x="326" y="21"/>
                      <a:pt x="326" y="21"/>
                    </a:cubicBezTo>
                    <a:cubicBezTo>
                      <a:pt x="328" y="19"/>
                      <a:pt x="331" y="18"/>
                      <a:pt x="333" y="19"/>
                    </a:cubicBezTo>
                    <a:cubicBezTo>
                      <a:pt x="334" y="12"/>
                      <a:pt x="339" y="14"/>
                      <a:pt x="341" y="15"/>
                    </a:cubicBezTo>
                    <a:cubicBezTo>
                      <a:pt x="341" y="20"/>
                      <a:pt x="341" y="20"/>
                      <a:pt x="341" y="20"/>
                    </a:cubicBezTo>
                    <a:cubicBezTo>
                      <a:pt x="343" y="20"/>
                      <a:pt x="345" y="19"/>
                      <a:pt x="345" y="15"/>
                    </a:cubicBezTo>
                    <a:cubicBezTo>
                      <a:pt x="347" y="18"/>
                      <a:pt x="347" y="18"/>
                      <a:pt x="347" y="18"/>
                    </a:cubicBezTo>
                    <a:cubicBezTo>
                      <a:pt x="347" y="17"/>
                      <a:pt x="346" y="14"/>
                      <a:pt x="348" y="14"/>
                    </a:cubicBezTo>
                    <a:cubicBezTo>
                      <a:pt x="351" y="20"/>
                      <a:pt x="351" y="20"/>
                      <a:pt x="351" y="20"/>
                    </a:cubicBezTo>
                    <a:cubicBezTo>
                      <a:pt x="351" y="19"/>
                      <a:pt x="351" y="19"/>
                      <a:pt x="351" y="19"/>
                    </a:cubicBezTo>
                    <a:cubicBezTo>
                      <a:pt x="351" y="18"/>
                      <a:pt x="351" y="17"/>
                      <a:pt x="351" y="15"/>
                    </a:cubicBezTo>
                    <a:cubicBezTo>
                      <a:pt x="354" y="13"/>
                      <a:pt x="358" y="12"/>
                      <a:pt x="362" y="15"/>
                    </a:cubicBezTo>
                    <a:cubicBezTo>
                      <a:pt x="361" y="16"/>
                      <a:pt x="361" y="16"/>
                      <a:pt x="361" y="16"/>
                    </a:cubicBezTo>
                    <a:cubicBezTo>
                      <a:pt x="364" y="13"/>
                      <a:pt x="364" y="13"/>
                      <a:pt x="364" y="13"/>
                    </a:cubicBezTo>
                    <a:cubicBezTo>
                      <a:pt x="370" y="20"/>
                      <a:pt x="378" y="10"/>
                      <a:pt x="385" y="15"/>
                    </a:cubicBezTo>
                    <a:cubicBezTo>
                      <a:pt x="387" y="10"/>
                      <a:pt x="394" y="15"/>
                      <a:pt x="397" y="13"/>
                    </a:cubicBezTo>
                    <a:cubicBezTo>
                      <a:pt x="372" y="11"/>
                      <a:pt x="346" y="9"/>
                      <a:pt x="320" y="7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72" y="6"/>
                      <a:pt x="72" y="6"/>
                      <a:pt x="72" y="6"/>
                    </a:cubicBezTo>
                    <a:cubicBezTo>
                      <a:pt x="48" y="10"/>
                      <a:pt x="22" y="4"/>
                      <a:pt x="1" y="28"/>
                    </a:cubicBezTo>
                    <a:cubicBezTo>
                      <a:pt x="0" y="43"/>
                      <a:pt x="10" y="50"/>
                      <a:pt x="16" y="59"/>
                    </a:cubicBezTo>
                    <a:cubicBezTo>
                      <a:pt x="43" y="73"/>
                      <a:pt x="75" y="73"/>
                      <a:pt x="104" y="72"/>
                    </a:cubicBezTo>
                    <a:cubicBezTo>
                      <a:pt x="111" y="75"/>
                      <a:pt x="118" y="71"/>
                      <a:pt x="125" y="71"/>
                    </a:cubicBezTo>
                    <a:cubicBezTo>
                      <a:pt x="149" y="73"/>
                      <a:pt x="176" y="67"/>
                      <a:pt x="199" y="71"/>
                    </a:cubicBezTo>
                    <a:cubicBezTo>
                      <a:pt x="221" y="71"/>
                      <a:pt x="247" y="66"/>
                      <a:pt x="270" y="69"/>
                    </a:cubicBezTo>
                    <a:cubicBezTo>
                      <a:pt x="281" y="68"/>
                      <a:pt x="292" y="66"/>
                      <a:pt x="303" y="66"/>
                    </a:cubicBezTo>
                    <a:cubicBezTo>
                      <a:pt x="303" y="64"/>
                      <a:pt x="306" y="63"/>
                      <a:pt x="307" y="67"/>
                    </a:cubicBezTo>
                    <a:cubicBezTo>
                      <a:pt x="309" y="64"/>
                      <a:pt x="309" y="64"/>
                      <a:pt x="309" y="64"/>
                    </a:cubicBezTo>
                    <a:cubicBezTo>
                      <a:pt x="309" y="65"/>
                      <a:pt x="310" y="65"/>
                      <a:pt x="310" y="66"/>
                    </a:cubicBezTo>
                    <a:cubicBezTo>
                      <a:pt x="316" y="62"/>
                      <a:pt x="316" y="62"/>
                      <a:pt x="316" y="62"/>
                    </a:cubicBezTo>
                    <a:cubicBezTo>
                      <a:pt x="319" y="61"/>
                      <a:pt x="321" y="61"/>
                      <a:pt x="323" y="63"/>
                    </a:cubicBezTo>
                    <a:cubicBezTo>
                      <a:pt x="326" y="59"/>
                      <a:pt x="326" y="59"/>
                      <a:pt x="326" y="59"/>
                    </a:cubicBezTo>
                    <a:cubicBezTo>
                      <a:pt x="326" y="60"/>
                      <a:pt x="326" y="61"/>
                      <a:pt x="326" y="61"/>
                    </a:cubicBezTo>
                    <a:cubicBezTo>
                      <a:pt x="329" y="63"/>
                      <a:pt x="330" y="61"/>
                      <a:pt x="332" y="58"/>
                    </a:cubicBezTo>
                    <a:cubicBezTo>
                      <a:pt x="335" y="61"/>
                      <a:pt x="335" y="61"/>
                      <a:pt x="335" y="61"/>
                    </a:cubicBezTo>
                    <a:cubicBezTo>
                      <a:pt x="335" y="56"/>
                      <a:pt x="337" y="63"/>
                      <a:pt x="339" y="59"/>
                    </a:cubicBezTo>
                    <a:cubicBezTo>
                      <a:pt x="338" y="58"/>
                      <a:pt x="338" y="58"/>
                      <a:pt x="338" y="58"/>
                    </a:cubicBezTo>
                    <a:cubicBezTo>
                      <a:pt x="350" y="53"/>
                      <a:pt x="360" y="53"/>
                      <a:pt x="373" y="53"/>
                    </a:cubicBezTo>
                    <a:cubicBezTo>
                      <a:pt x="378" y="49"/>
                      <a:pt x="379" y="56"/>
                      <a:pt x="384" y="51"/>
                    </a:cubicBezTo>
                    <a:cubicBezTo>
                      <a:pt x="390" y="52"/>
                      <a:pt x="398" y="53"/>
                      <a:pt x="403" y="51"/>
                    </a:cubicBezTo>
                    <a:cubicBezTo>
                      <a:pt x="406" y="44"/>
                      <a:pt x="409" y="54"/>
                      <a:pt x="412" y="48"/>
                    </a:cubicBezTo>
                    <a:cubicBezTo>
                      <a:pt x="426" y="49"/>
                      <a:pt x="442" y="45"/>
                      <a:pt x="458" y="46"/>
                    </a:cubicBezTo>
                    <a:cubicBezTo>
                      <a:pt x="415" y="38"/>
                      <a:pt x="369" y="42"/>
                      <a:pt x="331" y="40"/>
                    </a:cubicBezTo>
                    <a:close/>
                    <a:moveTo>
                      <a:pt x="215" y="18"/>
                    </a:move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16"/>
                      <a:pt x="216" y="16"/>
                      <a:pt x="216" y="16"/>
                    </a:cubicBezTo>
                    <a:lnTo>
                      <a:pt x="215" y="18"/>
                    </a:lnTo>
                    <a:close/>
                    <a:moveTo>
                      <a:pt x="262" y="19"/>
                    </a:moveTo>
                    <a:cubicBezTo>
                      <a:pt x="264" y="18"/>
                      <a:pt x="268" y="19"/>
                      <a:pt x="269" y="16"/>
                    </a:cubicBezTo>
                    <a:cubicBezTo>
                      <a:pt x="270" y="19"/>
                      <a:pt x="272" y="19"/>
                      <a:pt x="273" y="19"/>
                    </a:cubicBezTo>
                    <a:cubicBezTo>
                      <a:pt x="269" y="19"/>
                      <a:pt x="265" y="21"/>
                      <a:pt x="262" y="19"/>
                    </a:cubicBezTo>
                    <a:close/>
                    <a:moveTo>
                      <a:pt x="279" y="20"/>
                    </a:moveTo>
                    <a:cubicBezTo>
                      <a:pt x="280" y="19"/>
                      <a:pt x="283" y="18"/>
                      <a:pt x="284" y="20"/>
                    </a:cubicBezTo>
                    <a:lnTo>
                      <a:pt x="279" y="20"/>
                    </a:lnTo>
                    <a:close/>
                    <a:moveTo>
                      <a:pt x="290" y="21"/>
                    </a:moveTo>
                    <a:cubicBezTo>
                      <a:pt x="290" y="19"/>
                      <a:pt x="290" y="19"/>
                      <a:pt x="290" y="19"/>
                    </a:cubicBezTo>
                    <a:cubicBezTo>
                      <a:pt x="291" y="19"/>
                      <a:pt x="293" y="18"/>
                      <a:pt x="294" y="21"/>
                    </a:cubicBezTo>
                    <a:cubicBezTo>
                      <a:pt x="293" y="22"/>
                      <a:pt x="291" y="21"/>
                      <a:pt x="290" y="21"/>
                    </a:cubicBezTo>
                    <a:close/>
                    <a:moveTo>
                      <a:pt x="296" y="39"/>
                    </a:moveTo>
                    <a:cubicBezTo>
                      <a:pt x="294" y="38"/>
                      <a:pt x="294" y="38"/>
                      <a:pt x="294" y="38"/>
                    </a:cubicBezTo>
                    <a:cubicBezTo>
                      <a:pt x="297" y="35"/>
                      <a:pt x="297" y="35"/>
                      <a:pt x="297" y="35"/>
                    </a:cubicBezTo>
                    <a:lnTo>
                      <a:pt x="296" y="39"/>
                    </a:lnTo>
                    <a:close/>
                    <a:moveTo>
                      <a:pt x="300" y="15"/>
                    </a:moveTo>
                    <a:cubicBezTo>
                      <a:pt x="300" y="16"/>
                      <a:pt x="302" y="20"/>
                      <a:pt x="302" y="22"/>
                    </a:cubicBezTo>
                    <a:cubicBezTo>
                      <a:pt x="298" y="24"/>
                      <a:pt x="301" y="17"/>
                      <a:pt x="300" y="15"/>
                    </a:cubicBezTo>
                    <a:close/>
                    <a:moveTo>
                      <a:pt x="325" y="22"/>
                    </a:moveTo>
                    <a:cubicBezTo>
                      <a:pt x="323" y="21"/>
                      <a:pt x="320" y="23"/>
                      <a:pt x="317" y="21"/>
                    </a:cubicBezTo>
                    <a:cubicBezTo>
                      <a:pt x="320" y="22"/>
                      <a:pt x="323" y="19"/>
                      <a:pt x="325" y="22"/>
                    </a:cubicBezTo>
                    <a:close/>
                    <a:moveTo>
                      <a:pt x="306" y="21"/>
                    </a:moveTo>
                    <a:cubicBezTo>
                      <a:pt x="307" y="19"/>
                      <a:pt x="309" y="19"/>
                      <a:pt x="309" y="21"/>
                    </a:cubicBezTo>
                    <a:lnTo>
                      <a:pt x="306" y="21"/>
                    </a:lnTo>
                    <a:close/>
                    <a:moveTo>
                      <a:pt x="319" y="39"/>
                    </a:moveTo>
                    <a:cubicBezTo>
                      <a:pt x="315" y="40"/>
                      <a:pt x="311" y="38"/>
                      <a:pt x="308" y="38"/>
                    </a:cubicBezTo>
                    <a:cubicBezTo>
                      <a:pt x="309" y="33"/>
                      <a:pt x="313" y="40"/>
                      <a:pt x="315" y="35"/>
                    </a:cubicBezTo>
                    <a:cubicBezTo>
                      <a:pt x="316" y="38"/>
                      <a:pt x="319" y="36"/>
                      <a:pt x="320" y="33"/>
                    </a:cubicBezTo>
                    <a:cubicBezTo>
                      <a:pt x="319" y="35"/>
                      <a:pt x="319" y="37"/>
                      <a:pt x="31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2160128" y="2364142"/>
            <a:ext cx="1106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壹</a:t>
            </a:r>
            <a:endParaRPr lang="zh-CN" altLang="en-US" sz="66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34018" y="2358278"/>
            <a:ext cx="1106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贰</a:t>
            </a:r>
            <a:endParaRPr lang="zh-CN" altLang="en-US" sz="66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07544" y="2358278"/>
            <a:ext cx="1106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叁</a:t>
            </a:r>
            <a:endParaRPr lang="zh-CN" altLang="en-US" sz="66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8856864" y="1777854"/>
            <a:ext cx="981038" cy="88159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801448" y="1831859"/>
            <a:ext cx="110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壹</a:t>
            </a:r>
            <a:endParaRPr lang="zh-CN" altLang="en-US" sz="40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82879" y="2773628"/>
            <a:ext cx="492443" cy="2307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88387" y="2773628"/>
            <a:ext cx="677108" cy="37260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7220047" y="1777854"/>
            <a:ext cx="981038" cy="88159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164631" y="1831859"/>
            <a:ext cx="110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贰</a:t>
            </a:r>
            <a:endParaRPr lang="zh-CN" altLang="en-US" sz="40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46062" y="2773628"/>
            <a:ext cx="492443" cy="2307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51570" y="2773628"/>
            <a:ext cx="677108" cy="37260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>
            <a:off x="5577059" y="1777854"/>
            <a:ext cx="981038" cy="88159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512407" y="1831859"/>
            <a:ext cx="110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叁</a:t>
            </a:r>
            <a:endParaRPr lang="zh-CN" altLang="en-US" sz="40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03074" y="2773628"/>
            <a:ext cx="492443" cy="2307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08582" y="2773628"/>
            <a:ext cx="677108" cy="37260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7" name="Freeform 9"/>
          <p:cNvSpPr>
            <a:spLocks noEditPoints="1"/>
          </p:cNvSpPr>
          <p:nvPr/>
        </p:nvSpPr>
        <p:spPr bwMode="auto">
          <a:xfrm>
            <a:off x="3809889" y="1777854"/>
            <a:ext cx="981038" cy="88159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08293" y="1822623"/>
            <a:ext cx="110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肆</a:t>
            </a:r>
            <a:endParaRPr lang="zh-CN" altLang="en-US" sz="40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35904" y="2773628"/>
            <a:ext cx="492443" cy="2307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41412" y="2773628"/>
            <a:ext cx="677108" cy="37260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2047318" y="1777854"/>
            <a:ext cx="981038" cy="88159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8282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964194" y="1813387"/>
            <a:ext cx="110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伍</a:t>
            </a:r>
            <a:endParaRPr lang="zh-CN" altLang="en-US" sz="4000" b="1" dirty="0">
              <a:solidFill>
                <a:schemeClr val="bg1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273333" y="2773628"/>
            <a:ext cx="492443" cy="2307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78841" y="2773628"/>
            <a:ext cx="677108" cy="37260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01984" y="1554209"/>
            <a:ext cx="1861055" cy="1366959"/>
            <a:chOff x="2172465" y="344780"/>
            <a:chExt cx="1861055" cy="136695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316" y="344780"/>
              <a:ext cx="1374428" cy="1366959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172465" y="542311"/>
              <a:ext cx="18610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latin typeface="汉仪程行简" panose="00020600040101010101" pitchFamily="18" charset="-122"/>
                  <a:ea typeface="汉仪程行简" panose="00020600040101010101" pitchFamily="18" charset="-122"/>
                </a:rPr>
                <a:t>贰</a:t>
              </a:r>
              <a:endParaRPr lang="zh-CN" altLang="en-US" sz="6000" dirty="0">
                <a:latin typeface="汉仪程行简" panose="00020600040101010101" pitchFamily="18" charset="-122"/>
                <a:ea typeface="汉仪程行简" panose="00020600040101010101" pitchFamily="18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904649" y="3244334"/>
            <a:ext cx="6455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72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47651" y="4259997"/>
            <a:ext cx="476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 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中国风简约精美通用模板 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</a:t>
            </a:r>
            <a:endParaRPr lang="zh-CN" altLang="en-US" dirty="0"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336" y="2582591"/>
            <a:ext cx="5960664" cy="3829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9"/>
          <p:cNvSpPr>
            <a:spLocks noEditPoints="1"/>
          </p:cNvSpPr>
          <p:nvPr/>
        </p:nvSpPr>
        <p:spPr bwMode="auto">
          <a:xfrm>
            <a:off x="1278890" y="1645603"/>
            <a:ext cx="4995863" cy="4489450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49440" y="3058160"/>
            <a:ext cx="255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49440" y="3764561"/>
            <a:ext cx="255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49440" y="4497130"/>
            <a:ext cx="255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49440" y="5229699"/>
            <a:ext cx="255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49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8065">
            <a:off x="6585591" y="2785304"/>
            <a:ext cx="1098338" cy="55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7138610" y="1602805"/>
            <a:ext cx="1266481" cy="1291940"/>
            <a:chOff x="3000719" y="1879989"/>
            <a:chExt cx="1587017" cy="1618920"/>
          </a:xfrm>
        </p:grpSpPr>
        <p:pic>
          <p:nvPicPr>
            <p:cNvPr id="9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719" y="1879989"/>
              <a:ext cx="1587017" cy="1549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3908" y="2225577"/>
              <a:ext cx="1433828" cy="1171578"/>
            </a:xfrm>
            <a:custGeom>
              <a:avLst/>
              <a:gdLst>
                <a:gd name="connsiteX0" fmla="*/ 584917 w 1433828"/>
                <a:gd name="connsiteY0" fmla="*/ 0 h 1171578"/>
                <a:gd name="connsiteX1" fmla="*/ 1327631 w 1433828"/>
                <a:gd name="connsiteY1" fmla="*/ 0 h 1171578"/>
                <a:gd name="connsiteX2" fmla="*/ 1344557 w 1433828"/>
                <a:gd name="connsiteY2" fmla="*/ 3290 h 1171578"/>
                <a:gd name="connsiteX3" fmla="*/ 1433828 w 1433828"/>
                <a:gd name="connsiteY3" fmla="*/ 33630 h 1171578"/>
                <a:gd name="connsiteX4" fmla="*/ 1433828 w 1433828"/>
                <a:gd name="connsiteY4" fmla="*/ 1123998 h 1171578"/>
                <a:gd name="connsiteX5" fmla="*/ 1344557 w 1433828"/>
                <a:gd name="connsiteY5" fmla="*/ 1154338 h 1171578"/>
                <a:gd name="connsiteX6" fmla="*/ 1255861 w 1433828"/>
                <a:gd name="connsiteY6" fmla="*/ 1171578 h 1171578"/>
                <a:gd name="connsiteX7" fmla="*/ 656688 w 1433828"/>
                <a:gd name="connsiteY7" fmla="*/ 1171578 h 1171578"/>
                <a:gd name="connsiteX8" fmla="*/ 567992 w 1433828"/>
                <a:gd name="connsiteY8" fmla="*/ 1154338 h 1171578"/>
                <a:gd name="connsiteX9" fmla="*/ 37138 w 1433828"/>
                <a:gd name="connsiteY9" fmla="*/ 821940 h 1171578"/>
                <a:gd name="connsiteX10" fmla="*/ 0 w 1433828"/>
                <a:gd name="connsiteY10" fmla="*/ 747028 h 1171578"/>
                <a:gd name="connsiteX11" fmla="*/ 0 w 1433828"/>
                <a:gd name="connsiteY11" fmla="*/ 410600 h 1171578"/>
                <a:gd name="connsiteX12" fmla="*/ 37138 w 1433828"/>
                <a:gd name="connsiteY12" fmla="*/ 335688 h 1171578"/>
                <a:gd name="connsiteX13" fmla="*/ 567992 w 1433828"/>
                <a:gd name="connsiteY13" fmla="*/ 3290 h 117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3828" h="1171578">
                  <a:moveTo>
                    <a:pt x="584917" y="0"/>
                  </a:moveTo>
                  <a:lnTo>
                    <a:pt x="1327631" y="0"/>
                  </a:lnTo>
                  <a:lnTo>
                    <a:pt x="1344557" y="3290"/>
                  </a:lnTo>
                  <a:lnTo>
                    <a:pt x="1433828" y="33630"/>
                  </a:lnTo>
                  <a:lnTo>
                    <a:pt x="1433828" y="1123998"/>
                  </a:lnTo>
                  <a:lnTo>
                    <a:pt x="1344557" y="1154338"/>
                  </a:lnTo>
                  <a:lnTo>
                    <a:pt x="1255861" y="1171578"/>
                  </a:lnTo>
                  <a:lnTo>
                    <a:pt x="656688" y="1171578"/>
                  </a:lnTo>
                  <a:lnTo>
                    <a:pt x="567992" y="1154338"/>
                  </a:lnTo>
                  <a:cubicBezTo>
                    <a:pt x="329307" y="1091124"/>
                    <a:pt x="138093" y="971394"/>
                    <a:pt x="37138" y="821940"/>
                  </a:cubicBezTo>
                  <a:lnTo>
                    <a:pt x="0" y="747028"/>
                  </a:lnTo>
                  <a:lnTo>
                    <a:pt x="0" y="410600"/>
                  </a:lnTo>
                  <a:lnTo>
                    <a:pt x="37138" y="335688"/>
                  </a:lnTo>
                  <a:cubicBezTo>
                    <a:pt x="138093" y="186234"/>
                    <a:pt x="329307" y="66504"/>
                    <a:pt x="567992" y="329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图片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805" y="2876272"/>
              <a:ext cx="1066843" cy="62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8" descr="49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8065">
            <a:off x="5172427" y="4192674"/>
            <a:ext cx="1098338" cy="55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5725446" y="3010175"/>
            <a:ext cx="1266481" cy="1291940"/>
            <a:chOff x="3000719" y="1879989"/>
            <a:chExt cx="1587017" cy="1618920"/>
          </a:xfrm>
        </p:grpSpPr>
        <p:pic>
          <p:nvPicPr>
            <p:cNvPr id="18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719" y="1879989"/>
              <a:ext cx="1587017" cy="1549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图片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3908" y="2225577"/>
              <a:ext cx="1433828" cy="1171578"/>
            </a:xfrm>
            <a:custGeom>
              <a:avLst/>
              <a:gdLst>
                <a:gd name="connsiteX0" fmla="*/ 584917 w 1433828"/>
                <a:gd name="connsiteY0" fmla="*/ 0 h 1171578"/>
                <a:gd name="connsiteX1" fmla="*/ 1327631 w 1433828"/>
                <a:gd name="connsiteY1" fmla="*/ 0 h 1171578"/>
                <a:gd name="connsiteX2" fmla="*/ 1344557 w 1433828"/>
                <a:gd name="connsiteY2" fmla="*/ 3290 h 1171578"/>
                <a:gd name="connsiteX3" fmla="*/ 1433828 w 1433828"/>
                <a:gd name="connsiteY3" fmla="*/ 33630 h 1171578"/>
                <a:gd name="connsiteX4" fmla="*/ 1433828 w 1433828"/>
                <a:gd name="connsiteY4" fmla="*/ 1123998 h 1171578"/>
                <a:gd name="connsiteX5" fmla="*/ 1344557 w 1433828"/>
                <a:gd name="connsiteY5" fmla="*/ 1154338 h 1171578"/>
                <a:gd name="connsiteX6" fmla="*/ 1255861 w 1433828"/>
                <a:gd name="connsiteY6" fmla="*/ 1171578 h 1171578"/>
                <a:gd name="connsiteX7" fmla="*/ 656688 w 1433828"/>
                <a:gd name="connsiteY7" fmla="*/ 1171578 h 1171578"/>
                <a:gd name="connsiteX8" fmla="*/ 567992 w 1433828"/>
                <a:gd name="connsiteY8" fmla="*/ 1154338 h 1171578"/>
                <a:gd name="connsiteX9" fmla="*/ 37138 w 1433828"/>
                <a:gd name="connsiteY9" fmla="*/ 821940 h 1171578"/>
                <a:gd name="connsiteX10" fmla="*/ 0 w 1433828"/>
                <a:gd name="connsiteY10" fmla="*/ 747028 h 1171578"/>
                <a:gd name="connsiteX11" fmla="*/ 0 w 1433828"/>
                <a:gd name="connsiteY11" fmla="*/ 410600 h 1171578"/>
                <a:gd name="connsiteX12" fmla="*/ 37138 w 1433828"/>
                <a:gd name="connsiteY12" fmla="*/ 335688 h 1171578"/>
                <a:gd name="connsiteX13" fmla="*/ 567992 w 1433828"/>
                <a:gd name="connsiteY13" fmla="*/ 3290 h 117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3828" h="1171578">
                  <a:moveTo>
                    <a:pt x="584917" y="0"/>
                  </a:moveTo>
                  <a:lnTo>
                    <a:pt x="1327631" y="0"/>
                  </a:lnTo>
                  <a:lnTo>
                    <a:pt x="1344557" y="3290"/>
                  </a:lnTo>
                  <a:lnTo>
                    <a:pt x="1433828" y="33630"/>
                  </a:lnTo>
                  <a:lnTo>
                    <a:pt x="1433828" y="1123998"/>
                  </a:lnTo>
                  <a:lnTo>
                    <a:pt x="1344557" y="1154338"/>
                  </a:lnTo>
                  <a:lnTo>
                    <a:pt x="1255861" y="1171578"/>
                  </a:lnTo>
                  <a:lnTo>
                    <a:pt x="656688" y="1171578"/>
                  </a:lnTo>
                  <a:lnTo>
                    <a:pt x="567992" y="1154338"/>
                  </a:lnTo>
                  <a:cubicBezTo>
                    <a:pt x="329307" y="1091124"/>
                    <a:pt x="138093" y="971394"/>
                    <a:pt x="37138" y="821940"/>
                  </a:cubicBezTo>
                  <a:lnTo>
                    <a:pt x="0" y="747028"/>
                  </a:lnTo>
                  <a:lnTo>
                    <a:pt x="0" y="410600"/>
                  </a:lnTo>
                  <a:lnTo>
                    <a:pt x="37138" y="335688"/>
                  </a:lnTo>
                  <a:cubicBezTo>
                    <a:pt x="138093" y="186234"/>
                    <a:pt x="329307" y="66504"/>
                    <a:pt x="567992" y="329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图片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805" y="2876272"/>
              <a:ext cx="1066843" cy="62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组合 21"/>
          <p:cNvGrpSpPr/>
          <p:nvPr/>
        </p:nvGrpSpPr>
        <p:grpSpPr>
          <a:xfrm>
            <a:off x="4256864" y="4497230"/>
            <a:ext cx="1266481" cy="1291940"/>
            <a:chOff x="3000719" y="1879989"/>
            <a:chExt cx="1587017" cy="1618920"/>
          </a:xfrm>
        </p:grpSpPr>
        <p:pic>
          <p:nvPicPr>
            <p:cNvPr id="23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719" y="1879989"/>
              <a:ext cx="1587017" cy="1549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3908" y="2225577"/>
              <a:ext cx="1433828" cy="1171578"/>
            </a:xfrm>
            <a:custGeom>
              <a:avLst/>
              <a:gdLst>
                <a:gd name="connsiteX0" fmla="*/ 584917 w 1433828"/>
                <a:gd name="connsiteY0" fmla="*/ 0 h 1171578"/>
                <a:gd name="connsiteX1" fmla="*/ 1327631 w 1433828"/>
                <a:gd name="connsiteY1" fmla="*/ 0 h 1171578"/>
                <a:gd name="connsiteX2" fmla="*/ 1344557 w 1433828"/>
                <a:gd name="connsiteY2" fmla="*/ 3290 h 1171578"/>
                <a:gd name="connsiteX3" fmla="*/ 1433828 w 1433828"/>
                <a:gd name="connsiteY3" fmla="*/ 33630 h 1171578"/>
                <a:gd name="connsiteX4" fmla="*/ 1433828 w 1433828"/>
                <a:gd name="connsiteY4" fmla="*/ 1123998 h 1171578"/>
                <a:gd name="connsiteX5" fmla="*/ 1344557 w 1433828"/>
                <a:gd name="connsiteY5" fmla="*/ 1154338 h 1171578"/>
                <a:gd name="connsiteX6" fmla="*/ 1255861 w 1433828"/>
                <a:gd name="connsiteY6" fmla="*/ 1171578 h 1171578"/>
                <a:gd name="connsiteX7" fmla="*/ 656688 w 1433828"/>
                <a:gd name="connsiteY7" fmla="*/ 1171578 h 1171578"/>
                <a:gd name="connsiteX8" fmla="*/ 567992 w 1433828"/>
                <a:gd name="connsiteY8" fmla="*/ 1154338 h 1171578"/>
                <a:gd name="connsiteX9" fmla="*/ 37138 w 1433828"/>
                <a:gd name="connsiteY9" fmla="*/ 821940 h 1171578"/>
                <a:gd name="connsiteX10" fmla="*/ 0 w 1433828"/>
                <a:gd name="connsiteY10" fmla="*/ 747028 h 1171578"/>
                <a:gd name="connsiteX11" fmla="*/ 0 w 1433828"/>
                <a:gd name="connsiteY11" fmla="*/ 410600 h 1171578"/>
                <a:gd name="connsiteX12" fmla="*/ 37138 w 1433828"/>
                <a:gd name="connsiteY12" fmla="*/ 335688 h 1171578"/>
                <a:gd name="connsiteX13" fmla="*/ 567992 w 1433828"/>
                <a:gd name="connsiteY13" fmla="*/ 3290 h 117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3828" h="1171578">
                  <a:moveTo>
                    <a:pt x="584917" y="0"/>
                  </a:moveTo>
                  <a:lnTo>
                    <a:pt x="1327631" y="0"/>
                  </a:lnTo>
                  <a:lnTo>
                    <a:pt x="1344557" y="3290"/>
                  </a:lnTo>
                  <a:lnTo>
                    <a:pt x="1433828" y="33630"/>
                  </a:lnTo>
                  <a:lnTo>
                    <a:pt x="1433828" y="1123998"/>
                  </a:lnTo>
                  <a:lnTo>
                    <a:pt x="1344557" y="1154338"/>
                  </a:lnTo>
                  <a:lnTo>
                    <a:pt x="1255861" y="1171578"/>
                  </a:lnTo>
                  <a:lnTo>
                    <a:pt x="656688" y="1171578"/>
                  </a:lnTo>
                  <a:lnTo>
                    <a:pt x="567992" y="1154338"/>
                  </a:lnTo>
                  <a:cubicBezTo>
                    <a:pt x="329307" y="1091124"/>
                    <a:pt x="138093" y="971394"/>
                    <a:pt x="37138" y="821940"/>
                  </a:cubicBezTo>
                  <a:lnTo>
                    <a:pt x="0" y="747028"/>
                  </a:lnTo>
                  <a:lnTo>
                    <a:pt x="0" y="410600"/>
                  </a:lnTo>
                  <a:lnTo>
                    <a:pt x="37138" y="335688"/>
                  </a:lnTo>
                  <a:cubicBezTo>
                    <a:pt x="138093" y="186234"/>
                    <a:pt x="329307" y="66504"/>
                    <a:pt x="567992" y="329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图片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805" y="2876272"/>
              <a:ext cx="1066843" cy="622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 Placeholder 2"/>
          <p:cNvSpPr txBox="1"/>
          <p:nvPr/>
        </p:nvSpPr>
        <p:spPr>
          <a:xfrm>
            <a:off x="8735690" y="1980037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7" name="TextBox 104"/>
          <p:cNvSpPr txBox="1"/>
          <p:nvPr/>
        </p:nvSpPr>
        <p:spPr>
          <a:xfrm>
            <a:off x="8821263" y="2401180"/>
            <a:ext cx="31533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4382599" y="198003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9" name="TextBox 104"/>
          <p:cNvSpPr txBox="1"/>
          <p:nvPr/>
        </p:nvSpPr>
        <p:spPr>
          <a:xfrm>
            <a:off x="3874056" y="2401180"/>
            <a:ext cx="277804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7346165" y="3358228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31" name="TextBox 104"/>
          <p:cNvSpPr txBox="1"/>
          <p:nvPr/>
        </p:nvSpPr>
        <p:spPr>
          <a:xfrm>
            <a:off x="7431738" y="3779371"/>
            <a:ext cx="31533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2993074" y="335822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33" name="TextBox 104"/>
          <p:cNvSpPr txBox="1"/>
          <p:nvPr/>
        </p:nvSpPr>
        <p:spPr>
          <a:xfrm>
            <a:off x="2484531" y="3779371"/>
            <a:ext cx="277804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5847695" y="4860375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35" name="TextBox 104"/>
          <p:cNvSpPr txBox="1"/>
          <p:nvPr/>
        </p:nvSpPr>
        <p:spPr>
          <a:xfrm>
            <a:off x="5933268" y="5281518"/>
            <a:ext cx="31533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1494604" y="4860375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37" name="TextBox 104"/>
          <p:cNvSpPr txBox="1"/>
          <p:nvPr/>
        </p:nvSpPr>
        <p:spPr>
          <a:xfrm>
            <a:off x="986061" y="5281518"/>
            <a:ext cx="277804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99" y="3884964"/>
            <a:ext cx="1430145" cy="146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794" y="3884966"/>
            <a:ext cx="1430145" cy="146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941" y="1807997"/>
            <a:ext cx="1430145" cy="146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 descr="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15808">
            <a:off x="4545313" y="3005930"/>
            <a:ext cx="117157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503289" y="4256960"/>
            <a:ext cx="1303338" cy="762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40783">
            <a:off x="6632466" y="3040063"/>
            <a:ext cx="1075849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5518321" y="2310741"/>
            <a:ext cx="127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01866" y="4387708"/>
            <a:ext cx="127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94672" y="4407603"/>
            <a:ext cx="127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7094672" y="2184345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7" name="TextBox 70"/>
          <p:cNvSpPr txBox="1"/>
          <p:nvPr/>
        </p:nvSpPr>
        <p:spPr>
          <a:xfrm>
            <a:off x="7169081" y="2529471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1597168" y="4387708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9" name="TextBox 91"/>
          <p:cNvSpPr txBox="1"/>
          <p:nvPr/>
        </p:nvSpPr>
        <p:spPr>
          <a:xfrm>
            <a:off x="1454534" y="4771599"/>
            <a:ext cx="23242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8524817" y="4437087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1" name="TextBox 70"/>
          <p:cNvSpPr txBox="1"/>
          <p:nvPr/>
        </p:nvSpPr>
        <p:spPr>
          <a:xfrm>
            <a:off x="8599226" y="4782213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 noEditPoints="1"/>
          </p:cNvSpPr>
          <p:nvPr/>
        </p:nvSpPr>
        <p:spPr bwMode="auto">
          <a:xfrm>
            <a:off x="3517765" y="1757679"/>
            <a:ext cx="4274702" cy="3964941"/>
          </a:xfrm>
          <a:custGeom>
            <a:avLst/>
            <a:gdLst>
              <a:gd name="T0" fmla="*/ 1 w 468"/>
              <a:gd name="T1" fmla="*/ 207 h 434"/>
              <a:gd name="T2" fmla="*/ 243 w 468"/>
              <a:gd name="T3" fmla="*/ 339 h 434"/>
              <a:gd name="T4" fmla="*/ 314 w 468"/>
              <a:gd name="T5" fmla="*/ 354 h 434"/>
              <a:gd name="T6" fmla="*/ 333 w 468"/>
              <a:gd name="T7" fmla="*/ 365 h 434"/>
              <a:gd name="T8" fmla="*/ 147 w 468"/>
              <a:gd name="T9" fmla="*/ 380 h 434"/>
              <a:gd name="T10" fmla="*/ 463 w 468"/>
              <a:gd name="T11" fmla="*/ 349 h 434"/>
              <a:gd name="T12" fmla="*/ 427 w 468"/>
              <a:gd name="T13" fmla="*/ 314 h 434"/>
              <a:gd name="T14" fmla="*/ 416 w 468"/>
              <a:gd name="T15" fmla="*/ 290 h 434"/>
              <a:gd name="T16" fmla="*/ 421 w 468"/>
              <a:gd name="T17" fmla="*/ 272 h 434"/>
              <a:gd name="T18" fmla="*/ 401 w 468"/>
              <a:gd name="T19" fmla="*/ 226 h 434"/>
              <a:gd name="T20" fmla="*/ 216 w 468"/>
              <a:gd name="T21" fmla="*/ 120 h 434"/>
              <a:gd name="T22" fmla="*/ 207 w 468"/>
              <a:gd name="T23" fmla="*/ 200 h 434"/>
              <a:gd name="T24" fmla="*/ 144 w 468"/>
              <a:gd name="T25" fmla="*/ 341 h 434"/>
              <a:gd name="T26" fmla="*/ 249 w 468"/>
              <a:gd name="T27" fmla="*/ 330 h 434"/>
              <a:gd name="T28" fmla="*/ 283 w 468"/>
              <a:gd name="T29" fmla="*/ 356 h 434"/>
              <a:gd name="T30" fmla="*/ 306 w 468"/>
              <a:gd name="T31" fmla="*/ 368 h 434"/>
              <a:gd name="T32" fmla="*/ 310 w 468"/>
              <a:gd name="T33" fmla="*/ 341 h 434"/>
              <a:gd name="T34" fmla="*/ 353 w 468"/>
              <a:gd name="T35" fmla="*/ 345 h 434"/>
              <a:gd name="T36" fmla="*/ 381 w 468"/>
              <a:gd name="T37" fmla="*/ 343 h 434"/>
              <a:gd name="T38" fmla="*/ 413 w 468"/>
              <a:gd name="T39" fmla="*/ 363 h 434"/>
              <a:gd name="T40" fmla="*/ 464 w 468"/>
              <a:gd name="T41" fmla="*/ 371 h 434"/>
              <a:gd name="T42" fmla="*/ 199 w 468"/>
              <a:gd name="T43" fmla="*/ 155 h 434"/>
              <a:gd name="T44" fmla="*/ 274 w 468"/>
              <a:gd name="T45" fmla="*/ 339 h 434"/>
              <a:gd name="T46" fmla="*/ 265 w 468"/>
              <a:gd name="T47" fmla="*/ 358 h 434"/>
              <a:gd name="T48" fmla="*/ 277 w 468"/>
              <a:gd name="T49" fmla="*/ 344 h 434"/>
              <a:gd name="T50" fmla="*/ 287 w 468"/>
              <a:gd name="T51" fmla="*/ 349 h 434"/>
              <a:gd name="T52" fmla="*/ 294 w 468"/>
              <a:gd name="T53" fmla="*/ 362 h 434"/>
              <a:gd name="T54" fmla="*/ 302 w 468"/>
              <a:gd name="T55" fmla="*/ 359 h 434"/>
              <a:gd name="T56" fmla="*/ 313 w 468"/>
              <a:gd name="T57" fmla="*/ 335 h 434"/>
              <a:gd name="T58" fmla="*/ 430 w 468"/>
              <a:gd name="T59" fmla="*/ 341 h 434"/>
              <a:gd name="T60" fmla="*/ 416 w 468"/>
              <a:gd name="T61" fmla="*/ 331 h 434"/>
              <a:gd name="T62" fmla="*/ 413 w 468"/>
              <a:gd name="T63" fmla="*/ 324 h 434"/>
              <a:gd name="T64" fmla="*/ 403 w 468"/>
              <a:gd name="T65" fmla="*/ 333 h 434"/>
              <a:gd name="T66" fmla="*/ 386 w 468"/>
              <a:gd name="T67" fmla="*/ 313 h 434"/>
              <a:gd name="T68" fmla="*/ 393 w 468"/>
              <a:gd name="T69" fmla="*/ 286 h 434"/>
              <a:gd name="T70" fmla="*/ 401 w 468"/>
              <a:gd name="T71" fmla="*/ 345 h 434"/>
              <a:gd name="T72" fmla="*/ 408 w 468"/>
              <a:gd name="T73" fmla="*/ 269 h 434"/>
              <a:gd name="T74" fmla="*/ 396 w 468"/>
              <a:gd name="T75" fmla="*/ 240 h 434"/>
              <a:gd name="T76" fmla="*/ 388 w 468"/>
              <a:gd name="T77" fmla="*/ 237 h 434"/>
              <a:gd name="T78" fmla="*/ 374 w 468"/>
              <a:gd name="T79" fmla="*/ 286 h 434"/>
              <a:gd name="T80" fmla="*/ 355 w 468"/>
              <a:gd name="T81" fmla="*/ 282 h 434"/>
              <a:gd name="T82" fmla="*/ 347 w 468"/>
              <a:gd name="T83" fmla="*/ 301 h 434"/>
              <a:gd name="T84" fmla="*/ 336 w 468"/>
              <a:gd name="T85" fmla="*/ 293 h 434"/>
              <a:gd name="T86" fmla="*/ 351 w 468"/>
              <a:gd name="T87" fmla="*/ 327 h 434"/>
              <a:gd name="T88" fmla="*/ 369 w 468"/>
              <a:gd name="T89" fmla="*/ 341 h 434"/>
              <a:gd name="T90" fmla="*/ 380 w 468"/>
              <a:gd name="T91" fmla="*/ 290 h 434"/>
              <a:gd name="T92" fmla="*/ 386 w 468"/>
              <a:gd name="T93" fmla="*/ 343 h 434"/>
              <a:gd name="T94" fmla="*/ 413 w 468"/>
              <a:gd name="T95" fmla="*/ 358 h 434"/>
              <a:gd name="T96" fmla="*/ 429 w 468"/>
              <a:gd name="T97" fmla="*/ 348 h 434"/>
              <a:gd name="T98" fmla="*/ 448 w 468"/>
              <a:gd name="T99" fmla="*/ 351 h 434"/>
              <a:gd name="T100" fmla="*/ 202 w 468"/>
              <a:gd name="T101" fmla="*/ 79 h 434"/>
              <a:gd name="T102" fmla="*/ 189 w 468"/>
              <a:gd name="T103" fmla="*/ 160 h 434"/>
              <a:gd name="T104" fmla="*/ 112 w 468"/>
              <a:gd name="T105" fmla="*/ 279 h 434"/>
              <a:gd name="T106" fmla="*/ 421 w 468"/>
              <a:gd name="T107" fmla="*/ 304 h 434"/>
              <a:gd name="T108" fmla="*/ 435 w 468"/>
              <a:gd name="T109" fmla="*/ 306 h 434"/>
              <a:gd name="T110" fmla="*/ 315 w 468"/>
              <a:gd name="T111" fmla="*/ 348 h 434"/>
              <a:gd name="T112" fmla="*/ 308 w 468"/>
              <a:gd name="T113" fmla="*/ 351 h 434"/>
              <a:gd name="T114" fmla="*/ 332 w 468"/>
              <a:gd name="T115" fmla="*/ 362 h 434"/>
              <a:gd name="T116" fmla="*/ 391 w 468"/>
              <a:gd name="T117" fmla="*/ 365 h 434"/>
              <a:gd name="T118" fmla="*/ 413 w 468"/>
              <a:gd name="T119" fmla="*/ 380 h 434"/>
              <a:gd name="T120" fmla="*/ 278 w 468"/>
              <a:gd name="T121" fmla="*/ 377 h 434"/>
              <a:gd name="T122" fmla="*/ 314 w 468"/>
              <a:gd name="T123" fmla="*/ 392 h 434"/>
              <a:gd name="T124" fmla="*/ 353 w 468"/>
              <a:gd name="T125" fmla="*/ 355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68" h="434">
                <a:moveTo>
                  <a:pt x="189" y="0"/>
                </a:moveTo>
                <a:cubicBezTo>
                  <a:pt x="189" y="0"/>
                  <a:pt x="189" y="0"/>
                  <a:pt x="188" y="0"/>
                </a:cubicBezTo>
                <a:cubicBezTo>
                  <a:pt x="188" y="1"/>
                  <a:pt x="189" y="1"/>
                  <a:pt x="189" y="0"/>
                </a:cubicBezTo>
                <a:close/>
                <a:moveTo>
                  <a:pt x="149" y="11"/>
                </a:moveTo>
                <a:cubicBezTo>
                  <a:pt x="152" y="10"/>
                  <a:pt x="149" y="5"/>
                  <a:pt x="147" y="5"/>
                </a:cubicBezTo>
                <a:cubicBezTo>
                  <a:pt x="143" y="6"/>
                  <a:pt x="145" y="12"/>
                  <a:pt x="149" y="11"/>
                </a:cubicBezTo>
                <a:close/>
                <a:moveTo>
                  <a:pt x="205" y="9"/>
                </a:moveTo>
                <a:cubicBezTo>
                  <a:pt x="206" y="8"/>
                  <a:pt x="206" y="7"/>
                  <a:pt x="206" y="6"/>
                </a:cubicBezTo>
                <a:cubicBezTo>
                  <a:pt x="205" y="6"/>
                  <a:pt x="204" y="7"/>
                  <a:pt x="204" y="8"/>
                </a:cubicBezTo>
                <a:cubicBezTo>
                  <a:pt x="204" y="8"/>
                  <a:pt x="204" y="7"/>
                  <a:pt x="203" y="7"/>
                </a:cubicBezTo>
                <a:cubicBezTo>
                  <a:pt x="203" y="7"/>
                  <a:pt x="203" y="8"/>
                  <a:pt x="203" y="9"/>
                </a:cubicBezTo>
                <a:cubicBezTo>
                  <a:pt x="204" y="9"/>
                  <a:pt x="204" y="10"/>
                  <a:pt x="205" y="9"/>
                </a:cubicBezTo>
                <a:close/>
                <a:moveTo>
                  <a:pt x="254" y="22"/>
                </a:moveTo>
                <a:cubicBezTo>
                  <a:pt x="255" y="19"/>
                  <a:pt x="255" y="16"/>
                  <a:pt x="252" y="16"/>
                </a:cubicBezTo>
                <a:cubicBezTo>
                  <a:pt x="250" y="19"/>
                  <a:pt x="252" y="21"/>
                  <a:pt x="254" y="22"/>
                </a:cubicBezTo>
                <a:close/>
                <a:moveTo>
                  <a:pt x="440" y="89"/>
                </a:moveTo>
                <a:cubicBezTo>
                  <a:pt x="442" y="89"/>
                  <a:pt x="444" y="87"/>
                  <a:pt x="445" y="86"/>
                </a:cubicBezTo>
                <a:cubicBezTo>
                  <a:pt x="445" y="85"/>
                  <a:pt x="446" y="83"/>
                  <a:pt x="446" y="82"/>
                </a:cubicBezTo>
                <a:cubicBezTo>
                  <a:pt x="446" y="76"/>
                  <a:pt x="439" y="74"/>
                  <a:pt x="436" y="78"/>
                </a:cubicBezTo>
                <a:cubicBezTo>
                  <a:pt x="433" y="82"/>
                  <a:pt x="436" y="88"/>
                  <a:pt x="440" y="89"/>
                </a:cubicBezTo>
                <a:close/>
                <a:moveTo>
                  <a:pt x="324" y="95"/>
                </a:moveTo>
                <a:cubicBezTo>
                  <a:pt x="325" y="94"/>
                  <a:pt x="326" y="93"/>
                  <a:pt x="327" y="92"/>
                </a:cubicBezTo>
                <a:cubicBezTo>
                  <a:pt x="327" y="85"/>
                  <a:pt x="319" y="86"/>
                  <a:pt x="320" y="92"/>
                </a:cubicBezTo>
                <a:cubicBezTo>
                  <a:pt x="320" y="93"/>
                  <a:pt x="322" y="94"/>
                  <a:pt x="324" y="95"/>
                </a:cubicBezTo>
                <a:close/>
                <a:moveTo>
                  <a:pt x="211" y="104"/>
                </a:moveTo>
                <a:cubicBezTo>
                  <a:pt x="211" y="105"/>
                  <a:pt x="211" y="105"/>
                  <a:pt x="212" y="105"/>
                </a:cubicBezTo>
                <a:cubicBezTo>
                  <a:pt x="212" y="105"/>
                  <a:pt x="212" y="105"/>
                  <a:pt x="212" y="105"/>
                </a:cubicBezTo>
                <a:cubicBezTo>
                  <a:pt x="212" y="105"/>
                  <a:pt x="211" y="104"/>
                  <a:pt x="211" y="104"/>
                </a:cubicBezTo>
                <a:close/>
                <a:moveTo>
                  <a:pt x="197" y="110"/>
                </a:moveTo>
                <a:cubicBezTo>
                  <a:pt x="197" y="110"/>
                  <a:pt x="197" y="110"/>
                  <a:pt x="197" y="110"/>
                </a:cubicBezTo>
                <a:cubicBezTo>
                  <a:pt x="197" y="112"/>
                  <a:pt x="197" y="112"/>
                  <a:pt x="199" y="112"/>
                </a:cubicBezTo>
                <a:cubicBezTo>
                  <a:pt x="199" y="111"/>
                  <a:pt x="198" y="111"/>
                  <a:pt x="197" y="110"/>
                </a:cubicBezTo>
                <a:close/>
                <a:moveTo>
                  <a:pt x="253" y="111"/>
                </a:moveTo>
                <a:cubicBezTo>
                  <a:pt x="253" y="112"/>
                  <a:pt x="253" y="114"/>
                  <a:pt x="254" y="114"/>
                </a:cubicBezTo>
                <a:cubicBezTo>
                  <a:pt x="255" y="113"/>
                  <a:pt x="255" y="112"/>
                  <a:pt x="255" y="111"/>
                </a:cubicBezTo>
                <a:cubicBezTo>
                  <a:pt x="255" y="111"/>
                  <a:pt x="254" y="111"/>
                  <a:pt x="253" y="111"/>
                </a:cubicBezTo>
                <a:close/>
                <a:moveTo>
                  <a:pt x="260" y="117"/>
                </a:moveTo>
                <a:cubicBezTo>
                  <a:pt x="260" y="116"/>
                  <a:pt x="259" y="115"/>
                  <a:pt x="258" y="115"/>
                </a:cubicBezTo>
                <a:cubicBezTo>
                  <a:pt x="257" y="115"/>
                  <a:pt x="258" y="117"/>
                  <a:pt x="258" y="117"/>
                </a:cubicBezTo>
                <a:lnTo>
                  <a:pt x="260" y="117"/>
                </a:lnTo>
                <a:close/>
                <a:moveTo>
                  <a:pt x="141" y="117"/>
                </a:moveTo>
                <a:cubicBezTo>
                  <a:pt x="140" y="118"/>
                  <a:pt x="142" y="121"/>
                  <a:pt x="143" y="119"/>
                </a:cubicBezTo>
                <a:cubicBezTo>
                  <a:pt x="143" y="119"/>
                  <a:pt x="143" y="120"/>
                  <a:pt x="143" y="120"/>
                </a:cubicBezTo>
                <a:cubicBezTo>
                  <a:pt x="144" y="118"/>
                  <a:pt x="142" y="119"/>
                  <a:pt x="142" y="118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143" y="117"/>
                  <a:pt x="142" y="117"/>
                  <a:pt x="141" y="117"/>
                </a:cubicBezTo>
                <a:close/>
                <a:moveTo>
                  <a:pt x="210" y="120"/>
                </a:moveTo>
                <a:cubicBezTo>
                  <a:pt x="210" y="119"/>
                  <a:pt x="209" y="119"/>
                  <a:pt x="208" y="118"/>
                </a:cubicBezTo>
                <a:cubicBezTo>
                  <a:pt x="208" y="120"/>
                  <a:pt x="209" y="120"/>
                  <a:pt x="210" y="120"/>
                </a:cubicBezTo>
                <a:close/>
                <a:moveTo>
                  <a:pt x="428" y="128"/>
                </a:moveTo>
                <a:cubicBezTo>
                  <a:pt x="426" y="127"/>
                  <a:pt x="425" y="128"/>
                  <a:pt x="425" y="130"/>
                </a:cubicBezTo>
                <a:cubicBezTo>
                  <a:pt x="427" y="129"/>
                  <a:pt x="428" y="130"/>
                  <a:pt x="428" y="128"/>
                </a:cubicBezTo>
                <a:close/>
                <a:moveTo>
                  <a:pt x="165" y="133"/>
                </a:moveTo>
                <a:cubicBezTo>
                  <a:pt x="163" y="134"/>
                  <a:pt x="162" y="132"/>
                  <a:pt x="161" y="133"/>
                </a:cubicBezTo>
                <a:cubicBezTo>
                  <a:pt x="162" y="134"/>
                  <a:pt x="164" y="134"/>
                  <a:pt x="165" y="133"/>
                </a:cubicBezTo>
                <a:close/>
                <a:moveTo>
                  <a:pt x="298" y="140"/>
                </a:moveTo>
                <a:cubicBezTo>
                  <a:pt x="299" y="140"/>
                  <a:pt x="300" y="140"/>
                  <a:pt x="301" y="139"/>
                </a:cubicBezTo>
                <a:cubicBezTo>
                  <a:pt x="301" y="138"/>
                  <a:pt x="302" y="137"/>
                  <a:pt x="302" y="135"/>
                </a:cubicBezTo>
                <a:cubicBezTo>
                  <a:pt x="301" y="135"/>
                  <a:pt x="300" y="134"/>
                  <a:pt x="299" y="134"/>
                </a:cubicBezTo>
                <a:cubicBezTo>
                  <a:pt x="296" y="135"/>
                  <a:pt x="295" y="138"/>
                  <a:pt x="298" y="140"/>
                </a:cubicBezTo>
                <a:close/>
                <a:moveTo>
                  <a:pt x="273" y="140"/>
                </a:moveTo>
                <a:cubicBezTo>
                  <a:pt x="275" y="140"/>
                  <a:pt x="276" y="141"/>
                  <a:pt x="276" y="140"/>
                </a:cubicBezTo>
                <a:cubicBezTo>
                  <a:pt x="277" y="137"/>
                  <a:pt x="273" y="138"/>
                  <a:pt x="273" y="139"/>
                </a:cubicBezTo>
                <a:cubicBezTo>
                  <a:pt x="273" y="140"/>
                  <a:pt x="273" y="140"/>
                  <a:pt x="273" y="140"/>
                </a:cubicBezTo>
                <a:close/>
                <a:moveTo>
                  <a:pt x="170" y="156"/>
                </a:moveTo>
                <a:cubicBezTo>
                  <a:pt x="171" y="156"/>
                  <a:pt x="171" y="156"/>
                  <a:pt x="172" y="157"/>
                </a:cubicBezTo>
                <a:cubicBezTo>
                  <a:pt x="172" y="156"/>
                  <a:pt x="172" y="156"/>
                  <a:pt x="172" y="156"/>
                </a:cubicBezTo>
                <a:cubicBezTo>
                  <a:pt x="171" y="156"/>
                  <a:pt x="171" y="154"/>
                  <a:pt x="170" y="155"/>
                </a:cubicBezTo>
                <a:cubicBezTo>
                  <a:pt x="171" y="155"/>
                  <a:pt x="170" y="156"/>
                  <a:pt x="170" y="156"/>
                </a:cubicBezTo>
                <a:close/>
                <a:moveTo>
                  <a:pt x="71" y="159"/>
                </a:moveTo>
                <a:cubicBezTo>
                  <a:pt x="71" y="158"/>
                  <a:pt x="71" y="157"/>
                  <a:pt x="70" y="157"/>
                </a:cubicBezTo>
                <a:cubicBezTo>
                  <a:pt x="69" y="157"/>
                  <a:pt x="69" y="157"/>
                  <a:pt x="68" y="157"/>
                </a:cubicBezTo>
                <a:cubicBezTo>
                  <a:pt x="68" y="159"/>
                  <a:pt x="69" y="160"/>
                  <a:pt x="71" y="159"/>
                </a:cubicBezTo>
                <a:close/>
                <a:moveTo>
                  <a:pt x="183" y="161"/>
                </a:moveTo>
                <a:cubicBezTo>
                  <a:pt x="183" y="161"/>
                  <a:pt x="182" y="161"/>
                  <a:pt x="182" y="162"/>
                </a:cubicBezTo>
                <a:cubicBezTo>
                  <a:pt x="183" y="162"/>
                  <a:pt x="183" y="162"/>
                  <a:pt x="183" y="162"/>
                </a:cubicBezTo>
                <a:lnTo>
                  <a:pt x="183" y="161"/>
                </a:lnTo>
                <a:close/>
                <a:moveTo>
                  <a:pt x="187" y="162"/>
                </a:moveTo>
                <a:cubicBezTo>
                  <a:pt x="188" y="163"/>
                  <a:pt x="187" y="165"/>
                  <a:pt x="188" y="165"/>
                </a:cubicBezTo>
                <a:cubicBezTo>
                  <a:pt x="188" y="164"/>
                  <a:pt x="188" y="165"/>
                  <a:pt x="189" y="164"/>
                </a:cubicBezTo>
                <a:cubicBezTo>
                  <a:pt x="188" y="164"/>
                  <a:pt x="188" y="162"/>
                  <a:pt x="187" y="162"/>
                </a:cubicBezTo>
                <a:close/>
                <a:moveTo>
                  <a:pt x="394" y="163"/>
                </a:moveTo>
                <a:cubicBezTo>
                  <a:pt x="393" y="162"/>
                  <a:pt x="392" y="162"/>
                  <a:pt x="392" y="163"/>
                </a:cubicBezTo>
                <a:cubicBezTo>
                  <a:pt x="393" y="163"/>
                  <a:pt x="394" y="163"/>
                  <a:pt x="394" y="163"/>
                </a:cubicBezTo>
                <a:close/>
                <a:moveTo>
                  <a:pt x="93" y="183"/>
                </a:moveTo>
                <a:cubicBezTo>
                  <a:pt x="92" y="183"/>
                  <a:pt x="92" y="184"/>
                  <a:pt x="92" y="185"/>
                </a:cubicBezTo>
                <a:cubicBezTo>
                  <a:pt x="93" y="185"/>
                  <a:pt x="93" y="185"/>
                  <a:pt x="94" y="185"/>
                </a:cubicBezTo>
                <a:cubicBezTo>
                  <a:pt x="94" y="184"/>
                  <a:pt x="93" y="183"/>
                  <a:pt x="93" y="183"/>
                </a:cubicBezTo>
                <a:close/>
                <a:moveTo>
                  <a:pt x="5" y="205"/>
                </a:moveTo>
                <a:cubicBezTo>
                  <a:pt x="4" y="204"/>
                  <a:pt x="4" y="204"/>
                  <a:pt x="5" y="203"/>
                </a:cubicBezTo>
                <a:cubicBezTo>
                  <a:pt x="1" y="200"/>
                  <a:pt x="1" y="208"/>
                  <a:pt x="5" y="205"/>
                </a:cubicBezTo>
                <a:close/>
                <a:moveTo>
                  <a:pt x="1" y="207"/>
                </a:moveTo>
                <a:cubicBezTo>
                  <a:pt x="1" y="208"/>
                  <a:pt x="1" y="209"/>
                  <a:pt x="0" y="209"/>
                </a:cubicBezTo>
                <a:cubicBezTo>
                  <a:pt x="2" y="210"/>
                  <a:pt x="4" y="208"/>
                  <a:pt x="3" y="207"/>
                </a:cubicBezTo>
                <a:cubicBezTo>
                  <a:pt x="2" y="207"/>
                  <a:pt x="2" y="207"/>
                  <a:pt x="1" y="207"/>
                </a:cubicBezTo>
                <a:close/>
                <a:moveTo>
                  <a:pt x="411" y="226"/>
                </a:moveTo>
                <a:cubicBezTo>
                  <a:pt x="409" y="226"/>
                  <a:pt x="407" y="225"/>
                  <a:pt x="405" y="226"/>
                </a:cubicBezTo>
                <a:cubicBezTo>
                  <a:pt x="408" y="226"/>
                  <a:pt x="408" y="228"/>
                  <a:pt x="411" y="229"/>
                </a:cubicBezTo>
                <a:cubicBezTo>
                  <a:pt x="410" y="227"/>
                  <a:pt x="410" y="228"/>
                  <a:pt x="411" y="226"/>
                </a:cubicBezTo>
                <a:close/>
                <a:moveTo>
                  <a:pt x="62" y="238"/>
                </a:moveTo>
                <a:cubicBezTo>
                  <a:pt x="62" y="238"/>
                  <a:pt x="61" y="239"/>
                  <a:pt x="62" y="239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38"/>
                  <a:pt x="63" y="239"/>
                  <a:pt x="63" y="238"/>
                </a:cubicBezTo>
                <a:cubicBezTo>
                  <a:pt x="62" y="238"/>
                  <a:pt x="62" y="238"/>
                  <a:pt x="62" y="238"/>
                </a:cubicBezTo>
                <a:close/>
                <a:moveTo>
                  <a:pt x="430" y="253"/>
                </a:moveTo>
                <a:cubicBezTo>
                  <a:pt x="430" y="253"/>
                  <a:pt x="430" y="253"/>
                  <a:pt x="429" y="253"/>
                </a:cubicBezTo>
                <a:cubicBezTo>
                  <a:pt x="429" y="253"/>
                  <a:pt x="429" y="253"/>
                  <a:pt x="429" y="253"/>
                </a:cubicBezTo>
                <a:cubicBezTo>
                  <a:pt x="429" y="253"/>
                  <a:pt x="429" y="254"/>
                  <a:pt x="429" y="254"/>
                </a:cubicBezTo>
                <a:cubicBezTo>
                  <a:pt x="430" y="254"/>
                  <a:pt x="430" y="254"/>
                  <a:pt x="430" y="253"/>
                </a:cubicBezTo>
                <a:close/>
                <a:moveTo>
                  <a:pt x="421" y="261"/>
                </a:moveTo>
                <a:cubicBezTo>
                  <a:pt x="423" y="261"/>
                  <a:pt x="424" y="259"/>
                  <a:pt x="425" y="258"/>
                </a:cubicBezTo>
                <a:cubicBezTo>
                  <a:pt x="426" y="257"/>
                  <a:pt x="428" y="256"/>
                  <a:pt x="429" y="255"/>
                </a:cubicBezTo>
                <a:cubicBezTo>
                  <a:pt x="426" y="256"/>
                  <a:pt x="425" y="259"/>
                  <a:pt x="421" y="260"/>
                </a:cubicBezTo>
                <a:lnTo>
                  <a:pt x="421" y="261"/>
                </a:lnTo>
                <a:close/>
                <a:moveTo>
                  <a:pt x="406" y="283"/>
                </a:moveTo>
                <a:cubicBezTo>
                  <a:pt x="406" y="284"/>
                  <a:pt x="407" y="284"/>
                  <a:pt x="407" y="284"/>
                </a:cubicBezTo>
                <a:cubicBezTo>
                  <a:pt x="407" y="284"/>
                  <a:pt x="407" y="283"/>
                  <a:pt x="406" y="283"/>
                </a:cubicBezTo>
                <a:close/>
                <a:moveTo>
                  <a:pt x="420" y="286"/>
                </a:moveTo>
                <a:cubicBezTo>
                  <a:pt x="421" y="286"/>
                  <a:pt x="421" y="288"/>
                  <a:pt x="421" y="287"/>
                </a:cubicBezTo>
                <a:cubicBezTo>
                  <a:pt x="421" y="287"/>
                  <a:pt x="421" y="287"/>
                  <a:pt x="421" y="286"/>
                </a:cubicBezTo>
                <a:cubicBezTo>
                  <a:pt x="421" y="287"/>
                  <a:pt x="420" y="286"/>
                  <a:pt x="420" y="286"/>
                </a:cubicBezTo>
                <a:close/>
                <a:moveTo>
                  <a:pt x="428" y="293"/>
                </a:moveTo>
                <a:cubicBezTo>
                  <a:pt x="429" y="293"/>
                  <a:pt x="429" y="292"/>
                  <a:pt x="429" y="292"/>
                </a:cubicBezTo>
                <a:cubicBezTo>
                  <a:pt x="428" y="292"/>
                  <a:pt x="428" y="292"/>
                  <a:pt x="428" y="292"/>
                </a:cubicBezTo>
                <a:lnTo>
                  <a:pt x="428" y="293"/>
                </a:lnTo>
                <a:close/>
                <a:moveTo>
                  <a:pt x="190" y="292"/>
                </a:moveTo>
                <a:cubicBezTo>
                  <a:pt x="189" y="293"/>
                  <a:pt x="189" y="292"/>
                  <a:pt x="188" y="292"/>
                </a:cubicBezTo>
                <a:cubicBezTo>
                  <a:pt x="188" y="293"/>
                  <a:pt x="189" y="293"/>
                  <a:pt x="189" y="294"/>
                </a:cubicBezTo>
                <a:cubicBezTo>
                  <a:pt x="189" y="293"/>
                  <a:pt x="190" y="293"/>
                  <a:pt x="190" y="292"/>
                </a:cubicBezTo>
                <a:close/>
                <a:moveTo>
                  <a:pt x="172" y="301"/>
                </a:moveTo>
                <a:cubicBezTo>
                  <a:pt x="173" y="301"/>
                  <a:pt x="173" y="300"/>
                  <a:pt x="173" y="300"/>
                </a:cubicBezTo>
                <a:cubicBezTo>
                  <a:pt x="173" y="300"/>
                  <a:pt x="172" y="300"/>
                  <a:pt x="172" y="301"/>
                </a:cubicBezTo>
                <a:close/>
                <a:moveTo>
                  <a:pt x="171" y="302"/>
                </a:moveTo>
                <a:cubicBezTo>
                  <a:pt x="171" y="302"/>
                  <a:pt x="173" y="301"/>
                  <a:pt x="172" y="300"/>
                </a:cubicBezTo>
                <a:cubicBezTo>
                  <a:pt x="172" y="302"/>
                  <a:pt x="170" y="301"/>
                  <a:pt x="171" y="302"/>
                </a:cubicBezTo>
                <a:close/>
                <a:moveTo>
                  <a:pt x="169" y="304"/>
                </a:moveTo>
                <a:cubicBezTo>
                  <a:pt x="168" y="304"/>
                  <a:pt x="167" y="304"/>
                  <a:pt x="168" y="305"/>
                </a:cubicBezTo>
                <a:cubicBezTo>
                  <a:pt x="168" y="304"/>
                  <a:pt x="169" y="305"/>
                  <a:pt x="169" y="304"/>
                </a:cubicBezTo>
                <a:close/>
                <a:moveTo>
                  <a:pt x="416" y="308"/>
                </a:moveTo>
                <a:cubicBezTo>
                  <a:pt x="416" y="307"/>
                  <a:pt x="416" y="307"/>
                  <a:pt x="416" y="307"/>
                </a:cubicBezTo>
                <a:cubicBezTo>
                  <a:pt x="415" y="307"/>
                  <a:pt x="415" y="307"/>
                  <a:pt x="415" y="307"/>
                </a:cubicBezTo>
                <a:cubicBezTo>
                  <a:pt x="415" y="307"/>
                  <a:pt x="415" y="308"/>
                  <a:pt x="416" y="308"/>
                </a:cubicBezTo>
                <a:close/>
                <a:moveTo>
                  <a:pt x="425" y="308"/>
                </a:moveTo>
                <a:cubicBezTo>
                  <a:pt x="424" y="308"/>
                  <a:pt x="424" y="307"/>
                  <a:pt x="424" y="309"/>
                </a:cubicBezTo>
                <a:cubicBezTo>
                  <a:pt x="425" y="309"/>
                  <a:pt x="425" y="308"/>
                  <a:pt x="425" y="308"/>
                </a:cubicBezTo>
                <a:close/>
                <a:moveTo>
                  <a:pt x="426" y="309"/>
                </a:moveTo>
                <a:cubicBezTo>
                  <a:pt x="426" y="309"/>
                  <a:pt x="426" y="309"/>
                  <a:pt x="426" y="310"/>
                </a:cubicBezTo>
                <a:cubicBezTo>
                  <a:pt x="427" y="310"/>
                  <a:pt x="428" y="309"/>
                  <a:pt x="426" y="309"/>
                </a:cubicBezTo>
                <a:close/>
                <a:moveTo>
                  <a:pt x="423" y="311"/>
                </a:moveTo>
                <a:cubicBezTo>
                  <a:pt x="424" y="311"/>
                  <a:pt x="423" y="311"/>
                  <a:pt x="424" y="311"/>
                </a:cubicBezTo>
                <a:cubicBezTo>
                  <a:pt x="424" y="310"/>
                  <a:pt x="424" y="309"/>
                  <a:pt x="423" y="310"/>
                </a:cubicBezTo>
                <a:cubicBezTo>
                  <a:pt x="424" y="310"/>
                  <a:pt x="423" y="310"/>
                  <a:pt x="423" y="311"/>
                </a:cubicBezTo>
                <a:close/>
                <a:moveTo>
                  <a:pt x="426" y="311"/>
                </a:moveTo>
                <a:cubicBezTo>
                  <a:pt x="427" y="312"/>
                  <a:pt x="428" y="310"/>
                  <a:pt x="427" y="310"/>
                </a:cubicBezTo>
                <a:cubicBezTo>
                  <a:pt x="427" y="311"/>
                  <a:pt x="427" y="311"/>
                  <a:pt x="426" y="311"/>
                </a:cubicBezTo>
                <a:close/>
                <a:moveTo>
                  <a:pt x="428" y="315"/>
                </a:moveTo>
                <a:cubicBezTo>
                  <a:pt x="428" y="316"/>
                  <a:pt x="428" y="317"/>
                  <a:pt x="428" y="317"/>
                </a:cubicBezTo>
                <a:cubicBezTo>
                  <a:pt x="428" y="317"/>
                  <a:pt x="429" y="316"/>
                  <a:pt x="428" y="315"/>
                </a:cubicBezTo>
                <a:close/>
                <a:moveTo>
                  <a:pt x="401" y="319"/>
                </a:moveTo>
                <a:cubicBezTo>
                  <a:pt x="401" y="320"/>
                  <a:pt x="402" y="320"/>
                  <a:pt x="402" y="320"/>
                </a:cubicBezTo>
                <a:cubicBezTo>
                  <a:pt x="402" y="319"/>
                  <a:pt x="402" y="319"/>
                  <a:pt x="401" y="319"/>
                </a:cubicBezTo>
                <a:close/>
                <a:moveTo>
                  <a:pt x="396" y="325"/>
                </a:moveTo>
                <a:cubicBezTo>
                  <a:pt x="397" y="325"/>
                  <a:pt x="397" y="325"/>
                  <a:pt x="397" y="325"/>
                </a:cubicBezTo>
                <a:cubicBezTo>
                  <a:pt x="397" y="324"/>
                  <a:pt x="397" y="324"/>
                  <a:pt x="397" y="324"/>
                </a:cubicBezTo>
                <a:cubicBezTo>
                  <a:pt x="396" y="324"/>
                  <a:pt x="396" y="324"/>
                  <a:pt x="396" y="325"/>
                </a:cubicBezTo>
                <a:close/>
                <a:moveTo>
                  <a:pt x="215" y="335"/>
                </a:moveTo>
                <a:cubicBezTo>
                  <a:pt x="216" y="335"/>
                  <a:pt x="216" y="334"/>
                  <a:pt x="216" y="333"/>
                </a:cubicBezTo>
                <a:cubicBezTo>
                  <a:pt x="215" y="333"/>
                  <a:pt x="215" y="334"/>
                  <a:pt x="215" y="335"/>
                </a:cubicBezTo>
                <a:close/>
                <a:moveTo>
                  <a:pt x="228" y="334"/>
                </a:moveTo>
                <a:cubicBezTo>
                  <a:pt x="229" y="334"/>
                  <a:pt x="228" y="335"/>
                  <a:pt x="229" y="335"/>
                </a:cubicBezTo>
                <a:cubicBezTo>
                  <a:pt x="229" y="334"/>
                  <a:pt x="228" y="333"/>
                  <a:pt x="228" y="334"/>
                </a:cubicBezTo>
                <a:close/>
                <a:moveTo>
                  <a:pt x="348" y="336"/>
                </a:moveTo>
                <a:cubicBezTo>
                  <a:pt x="348" y="336"/>
                  <a:pt x="348" y="336"/>
                  <a:pt x="349" y="336"/>
                </a:cubicBezTo>
                <a:cubicBezTo>
                  <a:pt x="349" y="336"/>
                  <a:pt x="349" y="335"/>
                  <a:pt x="348" y="335"/>
                </a:cubicBezTo>
                <a:cubicBezTo>
                  <a:pt x="348" y="335"/>
                  <a:pt x="348" y="335"/>
                  <a:pt x="348" y="335"/>
                </a:cubicBezTo>
                <a:lnTo>
                  <a:pt x="348" y="336"/>
                </a:lnTo>
                <a:close/>
                <a:moveTo>
                  <a:pt x="345" y="336"/>
                </a:moveTo>
                <a:cubicBezTo>
                  <a:pt x="344" y="337"/>
                  <a:pt x="344" y="336"/>
                  <a:pt x="344" y="337"/>
                </a:cubicBezTo>
                <a:cubicBezTo>
                  <a:pt x="345" y="337"/>
                  <a:pt x="345" y="337"/>
                  <a:pt x="345" y="337"/>
                </a:cubicBezTo>
                <a:cubicBezTo>
                  <a:pt x="345" y="337"/>
                  <a:pt x="345" y="337"/>
                  <a:pt x="345" y="338"/>
                </a:cubicBezTo>
                <a:cubicBezTo>
                  <a:pt x="344" y="338"/>
                  <a:pt x="344" y="338"/>
                  <a:pt x="344" y="339"/>
                </a:cubicBezTo>
                <a:cubicBezTo>
                  <a:pt x="345" y="339"/>
                  <a:pt x="344" y="338"/>
                  <a:pt x="345" y="339"/>
                </a:cubicBezTo>
                <a:cubicBezTo>
                  <a:pt x="346" y="338"/>
                  <a:pt x="345" y="337"/>
                  <a:pt x="345" y="336"/>
                </a:cubicBezTo>
                <a:close/>
                <a:moveTo>
                  <a:pt x="383" y="338"/>
                </a:moveTo>
                <a:cubicBezTo>
                  <a:pt x="383" y="338"/>
                  <a:pt x="384" y="338"/>
                  <a:pt x="384" y="338"/>
                </a:cubicBezTo>
                <a:cubicBezTo>
                  <a:pt x="383" y="337"/>
                  <a:pt x="383" y="337"/>
                  <a:pt x="383" y="338"/>
                </a:cubicBezTo>
                <a:close/>
                <a:moveTo>
                  <a:pt x="243" y="339"/>
                </a:moveTo>
                <a:cubicBezTo>
                  <a:pt x="242" y="339"/>
                  <a:pt x="240" y="340"/>
                  <a:pt x="238" y="338"/>
                </a:cubicBezTo>
                <a:cubicBezTo>
                  <a:pt x="240" y="340"/>
                  <a:pt x="241" y="342"/>
                  <a:pt x="244" y="343"/>
                </a:cubicBezTo>
                <a:cubicBezTo>
                  <a:pt x="244" y="341"/>
                  <a:pt x="243" y="341"/>
                  <a:pt x="243" y="339"/>
                </a:cubicBezTo>
                <a:close/>
                <a:moveTo>
                  <a:pt x="341" y="340"/>
                </a:moveTo>
                <a:cubicBezTo>
                  <a:pt x="342" y="340"/>
                  <a:pt x="343" y="339"/>
                  <a:pt x="343" y="338"/>
                </a:cubicBezTo>
                <a:cubicBezTo>
                  <a:pt x="342" y="338"/>
                  <a:pt x="342" y="339"/>
                  <a:pt x="341" y="340"/>
                </a:cubicBezTo>
                <a:close/>
                <a:moveTo>
                  <a:pt x="352" y="340"/>
                </a:moveTo>
                <a:cubicBezTo>
                  <a:pt x="352" y="340"/>
                  <a:pt x="352" y="340"/>
                  <a:pt x="352" y="339"/>
                </a:cubicBezTo>
                <a:cubicBezTo>
                  <a:pt x="351" y="339"/>
                  <a:pt x="351" y="340"/>
                  <a:pt x="352" y="340"/>
                </a:cubicBezTo>
                <a:close/>
                <a:moveTo>
                  <a:pt x="324" y="340"/>
                </a:moveTo>
                <a:cubicBezTo>
                  <a:pt x="324" y="340"/>
                  <a:pt x="324" y="341"/>
                  <a:pt x="324" y="341"/>
                </a:cubicBezTo>
                <a:cubicBezTo>
                  <a:pt x="325" y="341"/>
                  <a:pt x="325" y="340"/>
                  <a:pt x="324" y="340"/>
                </a:cubicBezTo>
                <a:close/>
                <a:moveTo>
                  <a:pt x="340" y="340"/>
                </a:moveTo>
                <a:cubicBezTo>
                  <a:pt x="340" y="340"/>
                  <a:pt x="340" y="341"/>
                  <a:pt x="340" y="341"/>
                </a:cubicBezTo>
                <a:cubicBezTo>
                  <a:pt x="341" y="341"/>
                  <a:pt x="342" y="340"/>
                  <a:pt x="341" y="341"/>
                </a:cubicBezTo>
                <a:cubicBezTo>
                  <a:pt x="342" y="341"/>
                  <a:pt x="342" y="341"/>
                  <a:pt x="342" y="341"/>
                </a:cubicBezTo>
                <a:cubicBezTo>
                  <a:pt x="342" y="340"/>
                  <a:pt x="342" y="340"/>
                  <a:pt x="341" y="340"/>
                </a:cubicBezTo>
                <a:cubicBezTo>
                  <a:pt x="341" y="340"/>
                  <a:pt x="341" y="340"/>
                  <a:pt x="340" y="340"/>
                </a:cubicBezTo>
                <a:close/>
                <a:moveTo>
                  <a:pt x="337" y="340"/>
                </a:moveTo>
                <a:cubicBezTo>
                  <a:pt x="336" y="341"/>
                  <a:pt x="336" y="341"/>
                  <a:pt x="336" y="342"/>
                </a:cubicBezTo>
                <a:cubicBezTo>
                  <a:pt x="337" y="342"/>
                  <a:pt x="336" y="341"/>
                  <a:pt x="337" y="341"/>
                </a:cubicBezTo>
                <a:cubicBezTo>
                  <a:pt x="337" y="341"/>
                  <a:pt x="337" y="340"/>
                  <a:pt x="337" y="340"/>
                </a:cubicBezTo>
                <a:close/>
                <a:moveTo>
                  <a:pt x="351" y="341"/>
                </a:moveTo>
                <a:cubicBezTo>
                  <a:pt x="352" y="341"/>
                  <a:pt x="352" y="341"/>
                  <a:pt x="352" y="341"/>
                </a:cubicBezTo>
                <a:cubicBezTo>
                  <a:pt x="352" y="341"/>
                  <a:pt x="352" y="341"/>
                  <a:pt x="352" y="341"/>
                </a:cubicBezTo>
                <a:cubicBezTo>
                  <a:pt x="352" y="341"/>
                  <a:pt x="351" y="341"/>
                  <a:pt x="351" y="341"/>
                </a:cubicBezTo>
                <a:close/>
                <a:moveTo>
                  <a:pt x="350" y="345"/>
                </a:moveTo>
                <a:cubicBezTo>
                  <a:pt x="350" y="345"/>
                  <a:pt x="350" y="345"/>
                  <a:pt x="351" y="345"/>
                </a:cubicBezTo>
                <a:cubicBezTo>
                  <a:pt x="351" y="345"/>
                  <a:pt x="351" y="345"/>
                  <a:pt x="351" y="344"/>
                </a:cubicBezTo>
                <a:cubicBezTo>
                  <a:pt x="352" y="344"/>
                  <a:pt x="351" y="344"/>
                  <a:pt x="352" y="344"/>
                </a:cubicBezTo>
                <a:cubicBezTo>
                  <a:pt x="352" y="343"/>
                  <a:pt x="352" y="343"/>
                  <a:pt x="352" y="343"/>
                </a:cubicBezTo>
                <a:cubicBezTo>
                  <a:pt x="350" y="342"/>
                  <a:pt x="350" y="344"/>
                  <a:pt x="350" y="345"/>
                </a:cubicBezTo>
                <a:close/>
                <a:moveTo>
                  <a:pt x="373" y="343"/>
                </a:moveTo>
                <a:cubicBezTo>
                  <a:pt x="372" y="343"/>
                  <a:pt x="372" y="343"/>
                  <a:pt x="372" y="343"/>
                </a:cubicBezTo>
                <a:cubicBezTo>
                  <a:pt x="372" y="344"/>
                  <a:pt x="372" y="344"/>
                  <a:pt x="372" y="344"/>
                </a:cubicBezTo>
                <a:cubicBezTo>
                  <a:pt x="373" y="344"/>
                  <a:pt x="373" y="344"/>
                  <a:pt x="373" y="343"/>
                </a:cubicBezTo>
                <a:close/>
                <a:moveTo>
                  <a:pt x="334" y="344"/>
                </a:moveTo>
                <a:cubicBezTo>
                  <a:pt x="335" y="344"/>
                  <a:pt x="334" y="345"/>
                  <a:pt x="336" y="345"/>
                </a:cubicBezTo>
                <a:cubicBezTo>
                  <a:pt x="336" y="344"/>
                  <a:pt x="335" y="344"/>
                  <a:pt x="335" y="344"/>
                </a:cubicBezTo>
                <a:cubicBezTo>
                  <a:pt x="335" y="344"/>
                  <a:pt x="334" y="344"/>
                  <a:pt x="334" y="344"/>
                </a:cubicBezTo>
                <a:close/>
                <a:moveTo>
                  <a:pt x="338" y="345"/>
                </a:moveTo>
                <a:cubicBezTo>
                  <a:pt x="338" y="346"/>
                  <a:pt x="337" y="346"/>
                  <a:pt x="337" y="346"/>
                </a:cubicBezTo>
                <a:cubicBezTo>
                  <a:pt x="338" y="346"/>
                  <a:pt x="338" y="346"/>
                  <a:pt x="338" y="346"/>
                </a:cubicBezTo>
                <a:cubicBezTo>
                  <a:pt x="338" y="346"/>
                  <a:pt x="338" y="345"/>
                  <a:pt x="338" y="345"/>
                </a:cubicBezTo>
                <a:close/>
                <a:moveTo>
                  <a:pt x="354" y="349"/>
                </a:moveTo>
                <a:cubicBezTo>
                  <a:pt x="355" y="348"/>
                  <a:pt x="354" y="347"/>
                  <a:pt x="356" y="348"/>
                </a:cubicBezTo>
                <a:cubicBezTo>
                  <a:pt x="356" y="346"/>
                  <a:pt x="354" y="347"/>
                  <a:pt x="354" y="348"/>
                </a:cubicBezTo>
                <a:cubicBezTo>
                  <a:pt x="355" y="348"/>
                  <a:pt x="353" y="349"/>
                  <a:pt x="354" y="349"/>
                </a:cubicBezTo>
                <a:close/>
                <a:moveTo>
                  <a:pt x="366" y="348"/>
                </a:moveTo>
                <a:cubicBezTo>
                  <a:pt x="367" y="348"/>
                  <a:pt x="367" y="348"/>
                  <a:pt x="367" y="348"/>
                </a:cubicBezTo>
                <a:cubicBezTo>
                  <a:pt x="368" y="346"/>
                  <a:pt x="366" y="346"/>
                  <a:pt x="366" y="348"/>
                </a:cubicBezTo>
                <a:close/>
                <a:moveTo>
                  <a:pt x="380" y="347"/>
                </a:moveTo>
                <a:cubicBezTo>
                  <a:pt x="380" y="347"/>
                  <a:pt x="377" y="347"/>
                  <a:pt x="378" y="348"/>
                </a:cubicBezTo>
                <a:cubicBezTo>
                  <a:pt x="379" y="347"/>
                  <a:pt x="380" y="348"/>
                  <a:pt x="380" y="347"/>
                </a:cubicBezTo>
                <a:close/>
                <a:moveTo>
                  <a:pt x="324" y="348"/>
                </a:moveTo>
                <a:cubicBezTo>
                  <a:pt x="323" y="348"/>
                  <a:pt x="323" y="348"/>
                  <a:pt x="323" y="348"/>
                </a:cubicBezTo>
                <a:cubicBezTo>
                  <a:pt x="323" y="349"/>
                  <a:pt x="323" y="349"/>
                  <a:pt x="324" y="349"/>
                </a:cubicBezTo>
                <a:cubicBezTo>
                  <a:pt x="323" y="349"/>
                  <a:pt x="324" y="349"/>
                  <a:pt x="324" y="348"/>
                </a:cubicBezTo>
                <a:close/>
                <a:moveTo>
                  <a:pt x="377" y="350"/>
                </a:moveTo>
                <a:cubicBezTo>
                  <a:pt x="378" y="351"/>
                  <a:pt x="378" y="349"/>
                  <a:pt x="377" y="349"/>
                </a:cubicBezTo>
                <a:cubicBezTo>
                  <a:pt x="377" y="350"/>
                  <a:pt x="377" y="349"/>
                  <a:pt x="377" y="350"/>
                </a:cubicBezTo>
                <a:close/>
                <a:moveTo>
                  <a:pt x="307" y="351"/>
                </a:moveTo>
                <a:cubicBezTo>
                  <a:pt x="306" y="351"/>
                  <a:pt x="306" y="350"/>
                  <a:pt x="306" y="350"/>
                </a:cubicBezTo>
                <a:cubicBezTo>
                  <a:pt x="305" y="352"/>
                  <a:pt x="306" y="352"/>
                  <a:pt x="307" y="351"/>
                </a:cubicBezTo>
                <a:close/>
                <a:moveTo>
                  <a:pt x="221" y="351"/>
                </a:moveTo>
                <a:cubicBezTo>
                  <a:pt x="221" y="353"/>
                  <a:pt x="221" y="353"/>
                  <a:pt x="221" y="353"/>
                </a:cubicBezTo>
                <a:cubicBezTo>
                  <a:pt x="221" y="353"/>
                  <a:pt x="221" y="353"/>
                  <a:pt x="221" y="353"/>
                </a:cubicBezTo>
                <a:cubicBezTo>
                  <a:pt x="221" y="351"/>
                  <a:pt x="221" y="351"/>
                  <a:pt x="221" y="351"/>
                </a:cubicBezTo>
                <a:close/>
                <a:moveTo>
                  <a:pt x="313" y="353"/>
                </a:moveTo>
                <a:cubicBezTo>
                  <a:pt x="313" y="353"/>
                  <a:pt x="314" y="353"/>
                  <a:pt x="314" y="352"/>
                </a:cubicBezTo>
                <a:cubicBezTo>
                  <a:pt x="314" y="352"/>
                  <a:pt x="313" y="352"/>
                  <a:pt x="313" y="351"/>
                </a:cubicBezTo>
                <a:cubicBezTo>
                  <a:pt x="313" y="352"/>
                  <a:pt x="313" y="352"/>
                  <a:pt x="313" y="353"/>
                </a:cubicBezTo>
                <a:close/>
                <a:moveTo>
                  <a:pt x="354" y="351"/>
                </a:moveTo>
                <a:cubicBezTo>
                  <a:pt x="353" y="352"/>
                  <a:pt x="355" y="352"/>
                  <a:pt x="355" y="352"/>
                </a:cubicBezTo>
                <a:cubicBezTo>
                  <a:pt x="354" y="352"/>
                  <a:pt x="355" y="351"/>
                  <a:pt x="354" y="351"/>
                </a:cubicBezTo>
                <a:close/>
                <a:moveTo>
                  <a:pt x="330" y="353"/>
                </a:moveTo>
                <a:cubicBezTo>
                  <a:pt x="331" y="353"/>
                  <a:pt x="331" y="353"/>
                  <a:pt x="330" y="354"/>
                </a:cubicBezTo>
                <a:cubicBezTo>
                  <a:pt x="332" y="354"/>
                  <a:pt x="331" y="352"/>
                  <a:pt x="330" y="353"/>
                </a:cubicBezTo>
                <a:close/>
                <a:moveTo>
                  <a:pt x="356" y="353"/>
                </a:moveTo>
                <a:cubicBezTo>
                  <a:pt x="356" y="353"/>
                  <a:pt x="356" y="354"/>
                  <a:pt x="357" y="353"/>
                </a:cubicBezTo>
                <a:cubicBezTo>
                  <a:pt x="357" y="353"/>
                  <a:pt x="357" y="353"/>
                  <a:pt x="357" y="353"/>
                </a:cubicBezTo>
                <a:cubicBezTo>
                  <a:pt x="357" y="353"/>
                  <a:pt x="356" y="352"/>
                  <a:pt x="356" y="353"/>
                </a:cubicBezTo>
                <a:close/>
                <a:moveTo>
                  <a:pt x="376" y="354"/>
                </a:moveTo>
                <a:cubicBezTo>
                  <a:pt x="378" y="354"/>
                  <a:pt x="377" y="354"/>
                  <a:pt x="377" y="353"/>
                </a:cubicBezTo>
                <a:cubicBezTo>
                  <a:pt x="376" y="352"/>
                  <a:pt x="376" y="353"/>
                  <a:pt x="376" y="354"/>
                </a:cubicBezTo>
                <a:close/>
                <a:moveTo>
                  <a:pt x="326" y="357"/>
                </a:moveTo>
                <a:cubicBezTo>
                  <a:pt x="326" y="355"/>
                  <a:pt x="328" y="356"/>
                  <a:pt x="328" y="355"/>
                </a:cubicBezTo>
                <a:cubicBezTo>
                  <a:pt x="326" y="356"/>
                  <a:pt x="328" y="353"/>
                  <a:pt x="327" y="353"/>
                </a:cubicBezTo>
                <a:cubicBezTo>
                  <a:pt x="327" y="354"/>
                  <a:pt x="327" y="355"/>
                  <a:pt x="325" y="354"/>
                </a:cubicBezTo>
                <a:cubicBezTo>
                  <a:pt x="326" y="355"/>
                  <a:pt x="325" y="356"/>
                  <a:pt x="326" y="357"/>
                </a:cubicBezTo>
                <a:close/>
                <a:moveTo>
                  <a:pt x="373" y="353"/>
                </a:moveTo>
                <a:cubicBezTo>
                  <a:pt x="373" y="353"/>
                  <a:pt x="372" y="353"/>
                  <a:pt x="372" y="353"/>
                </a:cubicBezTo>
                <a:cubicBezTo>
                  <a:pt x="372" y="354"/>
                  <a:pt x="372" y="354"/>
                  <a:pt x="371" y="355"/>
                </a:cubicBezTo>
                <a:cubicBezTo>
                  <a:pt x="373" y="355"/>
                  <a:pt x="373" y="354"/>
                  <a:pt x="374" y="354"/>
                </a:cubicBezTo>
                <a:cubicBezTo>
                  <a:pt x="373" y="353"/>
                  <a:pt x="372" y="355"/>
                  <a:pt x="373" y="353"/>
                </a:cubicBezTo>
                <a:close/>
                <a:moveTo>
                  <a:pt x="314" y="355"/>
                </a:moveTo>
                <a:cubicBezTo>
                  <a:pt x="314" y="355"/>
                  <a:pt x="314" y="353"/>
                  <a:pt x="314" y="353"/>
                </a:cubicBezTo>
                <a:cubicBezTo>
                  <a:pt x="314" y="354"/>
                  <a:pt x="313" y="354"/>
                  <a:pt x="314" y="354"/>
                </a:cubicBezTo>
                <a:cubicBezTo>
                  <a:pt x="313" y="354"/>
                  <a:pt x="313" y="354"/>
                  <a:pt x="313" y="354"/>
                </a:cubicBezTo>
                <a:cubicBezTo>
                  <a:pt x="313" y="354"/>
                  <a:pt x="313" y="355"/>
                  <a:pt x="314" y="355"/>
                </a:cubicBezTo>
                <a:close/>
                <a:moveTo>
                  <a:pt x="248" y="353"/>
                </a:moveTo>
                <a:cubicBezTo>
                  <a:pt x="247" y="353"/>
                  <a:pt x="247" y="353"/>
                  <a:pt x="247" y="353"/>
                </a:cubicBezTo>
                <a:cubicBezTo>
                  <a:pt x="247" y="355"/>
                  <a:pt x="247" y="356"/>
                  <a:pt x="249" y="356"/>
                </a:cubicBezTo>
                <a:cubicBezTo>
                  <a:pt x="249" y="354"/>
                  <a:pt x="247" y="355"/>
                  <a:pt x="248" y="353"/>
                </a:cubicBezTo>
                <a:close/>
                <a:moveTo>
                  <a:pt x="380" y="355"/>
                </a:moveTo>
                <a:cubicBezTo>
                  <a:pt x="379" y="356"/>
                  <a:pt x="379" y="354"/>
                  <a:pt x="380" y="354"/>
                </a:cubicBezTo>
                <a:cubicBezTo>
                  <a:pt x="379" y="355"/>
                  <a:pt x="378" y="354"/>
                  <a:pt x="378" y="354"/>
                </a:cubicBezTo>
                <a:cubicBezTo>
                  <a:pt x="378" y="355"/>
                  <a:pt x="376" y="354"/>
                  <a:pt x="377" y="356"/>
                </a:cubicBezTo>
                <a:cubicBezTo>
                  <a:pt x="378" y="354"/>
                  <a:pt x="380" y="356"/>
                  <a:pt x="380" y="355"/>
                </a:cubicBezTo>
                <a:close/>
                <a:moveTo>
                  <a:pt x="311" y="356"/>
                </a:moveTo>
                <a:cubicBezTo>
                  <a:pt x="309" y="354"/>
                  <a:pt x="309" y="357"/>
                  <a:pt x="311" y="356"/>
                </a:cubicBezTo>
                <a:close/>
                <a:moveTo>
                  <a:pt x="319" y="355"/>
                </a:moveTo>
                <a:cubicBezTo>
                  <a:pt x="317" y="355"/>
                  <a:pt x="318" y="356"/>
                  <a:pt x="318" y="357"/>
                </a:cubicBezTo>
                <a:cubicBezTo>
                  <a:pt x="318" y="357"/>
                  <a:pt x="319" y="357"/>
                  <a:pt x="320" y="356"/>
                </a:cubicBezTo>
                <a:cubicBezTo>
                  <a:pt x="319" y="356"/>
                  <a:pt x="319" y="356"/>
                  <a:pt x="319" y="355"/>
                </a:cubicBezTo>
                <a:close/>
                <a:moveTo>
                  <a:pt x="338" y="356"/>
                </a:moveTo>
                <a:cubicBezTo>
                  <a:pt x="338" y="357"/>
                  <a:pt x="338" y="358"/>
                  <a:pt x="339" y="359"/>
                </a:cubicBezTo>
                <a:cubicBezTo>
                  <a:pt x="340" y="357"/>
                  <a:pt x="338" y="357"/>
                  <a:pt x="339" y="355"/>
                </a:cubicBezTo>
                <a:cubicBezTo>
                  <a:pt x="339" y="356"/>
                  <a:pt x="338" y="355"/>
                  <a:pt x="338" y="356"/>
                </a:cubicBezTo>
                <a:close/>
                <a:moveTo>
                  <a:pt x="354" y="356"/>
                </a:moveTo>
                <a:cubicBezTo>
                  <a:pt x="355" y="356"/>
                  <a:pt x="356" y="357"/>
                  <a:pt x="356" y="356"/>
                </a:cubicBezTo>
                <a:cubicBezTo>
                  <a:pt x="355" y="355"/>
                  <a:pt x="354" y="355"/>
                  <a:pt x="354" y="356"/>
                </a:cubicBezTo>
                <a:close/>
                <a:moveTo>
                  <a:pt x="311" y="356"/>
                </a:moveTo>
                <a:cubicBezTo>
                  <a:pt x="311" y="356"/>
                  <a:pt x="309" y="359"/>
                  <a:pt x="311" y="359"/>
                </a:cubicBezTo>
                <a:cubicBezTo>
                  <a:pt x="311" y="358"/>
                  <a:pt x="310" y="358"/>
                  <a:pt x="311" y="359"/>
                </a:cubicBezTo>
                <a:cubicBezTo>
                  <a:pt x="311" y="358"/>
                  <a:pt x="311" y="358"/>
                  <a:pt x="311" y="358"/>
                </a:cubicBezTo>
                <a:cubicBezTo>
                  <a:pt x="312" y="358"/>
                  <a:pt x="312" y="359"/>
                  <a:pt x="312" y="359"/>
                </a:cubicBezTo>
                <a:cubicBezTo>
                  <a:pt x="312" y="358"/>
                  <a:pt x="312" y="358"/>
                  <a:pt x="312" y="357"/>
                </a:cubicBezTo>
                <a:cubicBezTo>
                  <a:pt x="312" y="357"/>
                  <a:pt x="311" y="358"/>
                  <a:pt x="311" y="357"/>
                </a:cubicBezTo>
                <a:cubicBezTo>
                  <a:pt x="312" y="357"/>
                  <a:pt x="312" y="355"/>
                  <a:pt x="311" y="356"/>
                </a:cubicBezTo>
                <a:close/>
                <a:moveTo>
                  <a:pt x="376" y="356"/>
                </a:moveTo>
                <a:cubicBezTo>
                  <a:pt x="376" y="357"/>
                  <a:pt x="377" y="357"/>
                  <a:pt x="377" y="357"/>
                </a:cubicBezTo>
                <a:cubicBezTo>
                  <a:pt x="377" y="357"/>
                  <a:pt x="378" y="357"/>
                  <a:pt x="377" y="356"/>
                </a:cubicBezTo>
                <a:cubicBezTo>
                  <a:pt x="377" y="356"/>
                  <a:pt x="377" y="356"/>
                  <a:pt x="376" y="356"/>
                </a:cubicBezTo>
                <a:close/>
                <a:moveTo>
                  <a:pt x="309" y="359"/>
                </a:moveTo>
                <a:cubicBezTo>
                  <a:pt x="309" y="358"/>
                  <a:pt x="309" y="357"/>
                  <a:pt x="310" y="358"/>
                </a:cubicBezTo>
                <a:cubicBezTo>
                  <a:pt x="310" y="356"/>
                  <a:pt x="308" y="357"/>
                  <a:pt x="307" y="358"/>
                </a:cubicBezTo>
                <a:cubicBezTo>
                  <a:pt x="309" y="358"/>
                  <a:pt x="308" y="359"/>
                  <a:pt x="308" y="359"/>
                </a:cubicBezTo>
                <a:cubicBezTo>
                  <a:pt x="308" y="359"/>
                  <a:pt x="308" y="359"/>
                  <a:pt x="309" y="359"/>
                </a:cubicBezTo>
                <a:close/>
                <a:moveTo>
                  <a:pt x="379" y="358"/>
                </a:moveTo>
                <a:cubicBezTo>
                  <a:pt x="380" y="358"/>
                  <a:pt x="380" y="357"/>
                  <a:pt x="380" y="357"/>
                </a:cubicBezTo>
                <a:cubicBezTo>
                  <a:pt x="379" y="357"/>
                  <a:pt x="379" y="357"/>
                  <a:pt x="379" y="358"/>
                </a:cubicBezTo>
                <a:close/>
                <a:moveTo>
                  <a:pt x="342" y="357"/>
                </a:moveTo>
                <a:cubicBezTo>
                  <a:pt x="342" y="358"/>
                  <a:pt x="342" y="358"/>
                  <a:pt x="341" y="357"/>
                </a:cubicBezTo>
                <a:cubicBezTo>
                  <a:pt x="341" y="359"/>
                  <a:pt x="342" y="359"/>
                  <a:pt x="343" y="359"/>
                </a:cubicBezTo>
                <a:cubicBezTo>
                  <a:pt x="343" y="358"/>
                  <a:pt x="342" y="358"/>
                  <a:pt x="342" y="357"/>
                </a:cubicBezTo>
                <a:close/>
                <a:moveTo>
                  <a:pt x="322" y="357"/>
                </a:moveTo>
                <a:cubicBezTo>
                  <a:pt x="322" y="359"/>
                  <a:pt x="321" y="360"/>
                  <a:pt x="322" y="361"/>
                </a:cubicBezTo>
                <a:cubicBezTo>
                  <a:pt x="323" y="360"/>
                  <a:pt x="323" y="360"/>
                  <a:pt x="324" y="360"/>
                </a:cubicBezTo>
                <a:cubicBezTo>
                  <a:pt x="323" y="359"/>
                  <a:pt x="324" y="358"/>
                  <a:pt x="322" y="357"/>
                </a:cubicBezTo>
                <a:close/>
                <a:moveTo>
                  <a:pt x="369" y="357"/>
                </a:moveTo>
                <a:cubicBezTo>
                  <a:pt x="368" y="357"/>
                  <a:pt x="368" y="357"/>
                  <a:pt x="368" y="357"/>
                </a:cubicBezTo>
                <a:cubicBezTo>
                  <a:pt x="368" y="358"/>
                  <a:pt x="367" y="358"/>
                  <a:pt x="367" y="359"/>
                </a:cubicBezTo>
                <a:cubicBezTo>
                  <a:pt x="368" y="358"/>
                  <a:pt x="368" y="360"/>
                  <a:pt x="369" y="359"/>
                </a:cubicBezTo>
                <a:cubicBezTo>
                  <a:pt x="368" y="359"/>
                  <a:pt x="369" y="358"/>
                  <a:pt x="369" y="357"/>
                </a:cubicBezTo>
                <a:close/>
                <a:moveTo>
                  <a:pt x="392" y="357"/>
                </a:moveTo>
                <a:cubicBezTo>
                  <a:pt x="391" y="357"/>
                  <a:pt x="390" y="358"/>
                  <a:pt x="391" y="359"/>
                </a:cubicBezTo>
                <a:cubicBezTo>
                  <a:pt x="391" y="358"/>
                  <a:pt x="391" y="358"/>
                  <a:pt x="392" y="357"/>
                </a:cubicBezTo>
                <a:close/>
                <a:moveTo>
                  <a:pt x="336" y="359"/>
                </a:moveTo>
                <a:cubicBezTo>
                  <a:pt x="337" y="359"/>
                  <a:pt x="337" y="359"/>
                  <a:pt x="337" y="359"/>
                </a:cubicBezTo>
                <a:cubicBezTo>
                  <a:pt x="337" y="358"/>
                  <a:pt x="337" y="358"/>
                  <a:pt x="337" y="358"/>
                </a:cubicBezTo>
                <a:cubicBezTo>
                  <a:pt x="336" y="358"/>
                  <a:pt x="336" y="358"/>
                  <a:pt x="336" y="358"/>
                </a:cubicBezTo>
                <a:lnTo>
                  <a:pt x="336" y="359"/>
                </a:lnTo>
                <a:close/>
                <a:moveTo>
                  <a:pt x="382" y="359"/>
                </a:moveTo>
                <a:cubicBezTo>
                  <a:pt x="382" y="360"/>
                  <a:pt x="382" y="360"/>
                  <a:pt x="382" y="360"/>
                </a:cubicBezTo>
                <a:cubicBezTo>
                  <a:pt x="384" y="359"/>
                  <a:pt x="383" y="360"/>
                  <a:pt x="384" y="360"/>
                </a:cubicBezTo>
                <a:cubicBezTo>
                  <a:pt x="384" y="359"/>
                  <a:pt x="384" y="359"/>
                  <a:pt x="384" y="359"/>
                </a:cubicBezTo>
                <a:cubicBezTo>
                  <a:pt x="384" y="358"/>
                  <a:pt x="384" y="358"/>
                  <a:pt x="382" y="359"/>
                </a:cubicBezTo>
                <a:close/>
                <a:moveTo>
                  <a:pt x="263" y="359"/>
                </a:moveTo>
                <a:cubicBezTo>
                  <a:pt x="264" y="360"/>
                  <a:pt x="263" y="360"/>
                  <a:pt x="264" y="361"/>
                </a:cubicBezTo>
                <a:cubicBezTo>
                  <a:pt x="265" y="361"/>
                  <a:pt x="265" y="359"/>
                  <a:pt x="263" y="359"/>
                </a:cubicBezTo>
                <a:close/>
                <a:moveTo>
                  <a:pt x="385" y="360"/>
                </a:moveTo>
                <a:cubicBezTo>
                  <a:pt x="385" y="358"/>
                  <a:pt x="385" y="360"/>
                  <a:pt x="385" y="361"/>
                </a:cubicBezTo>
                <a:cubicBezTo>
                  <a:pt x="387" y="361"/>
                  <a:pt x="386" y="358"/>
                  <a:pt x="385" y="360"/>
                </a:cubicBezTo>
                <a:close/>
                <a:moveTo>
                  <a:pt x="280" y="360"/>
                </a:moveTo>
                <a:cubicBezTo>
                  <a:pt x="280" y="361"/>
                  <a:pt x="280" y="361"/>
                  <a:pt x="279" y="361"/>
                </a:cubicBezTo>
                <a:cubicBezTo>
                  <a:pt x="279" y="362"/>
                  <a:pt x="279" y="363"/>
                  <a:pt x="280" y="363"/>
                </a:cubicBezTo>
                <a:cubicBezTo>
                  <a:pt x="279" y="362"/>
                  <a:pt x="281" y="361"/>
                  <a:pt x="281" y="361"/>
                </a:cubicBezTo>
                <a:cubicBezTo>
                  <a:pt x="281" y="361"/>
                  <a:pt x="280" y="361"/>
                  <a:pt x="280" y="361"/>
                </a:cubicBezTo>
                <a:cubicBezTo>
                  <a:pt x="281" y="361"/>
                  <a:pt x="281" y="360"/>
                  <a:pt x="280" y="360"/>
                </a:cubicBezTo>
                <a:close/>
                <a:moveTo>
                  <a:pt x="338" y="362"/>
                </a:moveTo>
                <a:cubicBezTo>
                  <a:pt x="337" y="362"/>
                  <a:pt x="338" y="362"/>
                  <a:pt x="338" y="363"/>
                </a:cubicBezTo>
                <a:cubicBezTo>
                  <a:pt x="338" y="363"/>
                  <a:pt x="338" y="363"/>
                  <a:pt x="338" y="364"/>
                </a:cubicBezTo>
                <a:cubicBezTo>
                  <a:pt x="339" y="363"/>
                  <a:pt x="339" y="362"/>
                  <a:pt x="338" y="362"/>
                </a:cubicBezTo>
                <a:cubicBezTo>
                  <a:pt x="338" y="363"/>
                  <a:pt x="338" y="361"/>
                  <a:pt x="338" y="362"/>
                </a:cubicBezTo>
                <a:close/>
                <a:moveTo>
                  <a:pt x="283" y="363"/>
                </a:moveTo>
                <a:cubicBezTo>
                  <a:pt x="283" y="364"/>
                  <a:pt x="284" y="364"/>
                  <a:pt x="284" y="364"/>
                </a:cubicBezTo>
                <a:cubicBezTo>
                  <a:pt x="285" y="364"/>
                  <a:pt x="283" y="364"/>
                  <a:pt x="283" y="363"/>
                </a:cubicBezTo>
                <a:close/>
                <a:moveTo>
                  <a:pt x="333" y="365"/>
                </a:moveTo>
                <a:cubicBezTo>
                  <a:pt x="333" y="366"/>
                  <a:pt x="333" y="366"/>
                  <a:pt x="333" y="366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66"/>
                  <a:pt x="334" y="365"/>
                  <a:pt x="334" y="365"/>
                </a:cubicBezTo>
                <a:cubicBezTo>
                  <a:pt x="334" y="365"/>
                  <a:pt x="334" y="366"/>
                  <a:pt x="333" y="365"/>
                </a:cubicBezTo>
                <a:close/>
                <a:moveTo>
                  <a:pt x="317" y="365"/>
                </a:moveTo>
                <a:cubicBezTo>
                  <a:pt x="317" y="366"/>
                  <a:pt x="317" y="366"/>
                  <a:pt x="317" y="367"/>
                </a:cubicBezTo>
                <a:cubicBezTo>
                  <a:pt x="318" y="367"/>
                  <a:pt x="318" y="366"/>
                  <a:pt x="317" y="365"/>
                </a:cubicBezTo>
                <a:close/>
                <a:moveTo>
                  <a:pt x="391" y="366"/>
                </a:moveTo>
                <a:cubicBezTo>
                  <a:pt x="392" y="366"/>
                  <a:pt x="392" y="367"/>
                  <a:pt x="392" y="367"/>
                </a:cubicBezTo>
                <a:cubicBezTo>
                  <a:pt x="392" y="365"/>
                  <a:pt x="391" y="365"/>
                  <a:pt x="391" y="366"/>
                </a:cubicBezTo>
                <a:close/>
                <a:moveTo>
                  <a:pt x="324" y="367"/>
                </a:moveTo>
                <a:cubicBezTo>
                  <a:pt x="325" y="366"/>
                  <a:pt x="325" y="367"/>
                  <a:pt x="325" y="366"/>
                </a:cubicBezTo>
                <a:cubicBezTo>
                  <a:pt x="325" y="366"/>
                  <a:pt x="325" y="366"/>
                  <a:pt x="324" y="366"/>
                </a:cubicBezTo>
                <a:cubicBezTo>
                  <a:pt x="324" y="366"/>
                  <a:pt x="324" y="366"/>
                  <a:pt x="324" y="367"/>
                </a:cubicBezTo>
                <a:close/>
                <a:moveTo>
                  <a:pt x="341" y="366"/>
                </a:moveTo>
                <a:cubicBezTo>
                  <a:pt x="340" y="366"/>
                  <a:pt x="340" y="368"/>
                  <a:pt x="341" y="367"/>
                </a:cubicBezTo>
                <a:cubicBezTo>
                  <a:pt x="340" y="367"/>
                  <a:pt x="342" y="366"/>
                  <a:pt x="341" y="366"/>
                </a:cubicBezTo>
                <a:close/>
                <a:moveTo>
                  <a:pt x="333" y="367"/>
                </a:moveTo>
                <a:cubicBezTo>
                  <a:pt x="335" y="367"/>
                  <a:pt x="333" y="368"/>
                  <a:pt x="334" y="368"/>
                </a:cubicBezTo>
                <a:cubicBezTo>
                  <a:pt x="334" y="367"/>
                  <a:pt x="335" y="368"/>
                  <a:pt x="335" y="367"/>
                </a:cubicBezTo>
                <a:cubicBezTo>
                  <a:pt x="334" y="366"/>
                  <a:pt x="334" y="366"/>
                  <a:pt x="333" y="367"/>
                </a:cubicBezTo>
                <a:close/>
                <a:moveTo>
                  <a:pt x="343" y="368"/>
                </a:moveTo>
                <a:cubicBezTo>
                  <a:pt x="344" y="367"/>
                  <a:pt x="344" y="367"/>
                  <a:pt x="344" y="367"/>
                </a:cubicBezTo>
                <a:cubicBezTo>
                  <a:pt x="342" y="367"/>
                  <a:pt x="343" y="367"/>
                  <a:pt x="343" y="368"/>
                </a:cubicBezTo>
                <a:close/>
                <a:moveTo>
                  <a:pt x="322" y="370"/>
                </a:moveTo>
                <a:cubicBezTo>
                  <a:pt x="323" y="370"/>
                  <a:pt x="323" y="369"/>
                  <a:pt x="324" y="369"/>
                </a:cubicBezTo>
                <a:cubicBezTo>
                  <a:pt x="323" y="369"/>
                  <a:pt x="324" y="368"/>
                  <a:pt x="323" y="368"/>
                </a:cubicBezTo>
                <a:cubicBezTo>
                  <a:pt x="323" y="369"/>
                  <a:pt x="322" y="368"/>
                  <a:pt x="322" y="370"/>
                </a:cubicBezTo>
                <a:close/>
                <a:moveTo>
                  <a:pt x="329" y="368"/>
                </a:moveTo>
                <a:cubicBezTo>
                  <a:pt x="329" y="368"/>
                  <a:pt x="328" y="367"/>
                  <a:pt x="328" y="368"/>
                </a:cubicBezTo>
                <a:cubicBezTo>
                  <a:pt x="329" y="368"/>
                  <a:pt x="328" y="370"/>
                  <a:pt x="328" y="370"/>
                </a:cubicBezTo>
                <a:cubicBezTo>
                  <a:pt x="329" y="370"/>
                  <a:pt x="329" y="370"/>
                  <a:pt x="330" y="369"/>
                </a:cubicBezTo>
                <a:cubicBezTo>
                  <a:pt x="328" y="370"/>
                  <a:pt x="329" y="368"/>
                  <a:pt x="329" y="368"/>
                </a:cubicBezTo>
                <a:close/>
                <a:moveTo>
                  <a:pt x="333" y="368"/>
                </a:moveTo>
                <a:cubicBezTo>
                  <a:pt x="332" y="369"/>
                  <a:pt x="333" y="370"/>
                  <a:pt x="333" y="370"/>
                </a:cubicBezTo>
                <a:cubicBezTo>
                  <a:pt x="333" y="369"/>
                  <a:pt x="334" y="368"/>
                  <a:pt x="333" y="368"/>
                </a:cubicBezTo>
                <a:close/>
                <a:moveTo>
                  <a:pt x="316" y="370"/>
                </a:moveTo>
                <a:cubicBezTo>
                  <a:pt x="317" y="369"/>
                  <a:pt x="317" y="370"/>
                  <a:pt x="318" y="369"/>
                </a:cubicBezTo>
                <a:cubicBezTo>
                  <a:pt x="317" y="369"/>
                  <a:pt x="316" y="369"/>
                  <a:pt x="316" y="370"/>
                </a:cubicBezTo>
                <a:close/>
                <a:moveTo>
                  <a:pt x="429" y="369"/>
                </a:moveTo>
                <a:cubicBezTo>
                  <a:pt x="429" y="370"/>
                  <a:pt x="429" y="370"/>
                  <a:pt x="430" y="370"/>
                </a:cubicBezTo>
                <a:cubicBezTo>
                  <a:pt x="430" y="370"/>
                  <a:pt x="430" y="369"/>
                  <a:pt x="429" y="369"/>
                </a:cubicBezTo>
                <a:close/>
                <a:moveTo>
                  <a:pt x="308" y="371"/>
                </a:moveTo>
                <a:cubicBezTo>
                  <a:pt x="308" y="370"/>
                  <a:pt x="308" y="370"/>
                  <a:pt x="308" y="370"/>
                </a:cubicBezTo>
                <a:cubicBezTo>
                  <a:pt x="308" y="370"/>
                  <a:pt x="307" y="369"/>
                  <a:pt x="307" y="370"/>
                </a:cubicBezTo>
                <a:cubicBezTo>
                  <a:pt x="308" y="370"/>
                  <a:pt x="307" y="371"/>
                  <a:pt x="308" y="371"/>
                </a:cubicBezTo>
                <a:close/>
                <a:moveTo>
                  <a:pt x="318" y="371"/>
                </a:moveTo>
                <a:cubicBezTo>
                  <a:pt x="318" y="371"/>
                  <a:pt x="318" y="370"/>
                  <a:pt x="317" y="370"/>
                </a:cubicBezTo>
                <a:cubicBezTo>
                  <a:pt x="316" y="371"/>
                  <a:pt x="317" y="371"/>
                  <a:pt x="317" y="372"/>
                </a:cubicBezTo>
                <a:cubicBezTo>
                  <a:pt x="317" y="371"/>
                  <a:pt x="317" y="372"/>
                  <a:pt x="318" y="371"/>
                </a:cubicBezTo>
                <a:close/>
                <a:moveTo>
                  <a:pt x="288" y="374"/>
                </a:moveTo>
                <a:cubicBezTo>
                  <a:pt x="288" y="374"/>
                  <a:pt x="287" y="374"/>
                  <a:pt x="287" y="373"/>
                </a:cubicBezTo>
                <a:cubicBezTo>
                  <a:pt x="287" y="373"/>
                  <a:pt x="287" y="373"/>
                  <a:pt x="286" y="374"/>
                </a:cubicBezTo>
                <a:cubicBezTo>
                  <a:pt x="286" y="373"/>
                  <a:pt x="287" y="373"/>
                  <a:pt x="286" y="372"/>
                </a:cubicBezTo>
                <a:cubicBezTo>
                  <a:pt x="285" y="374"/>
                  <a:pt x="286" y="374"/>
                  <a:pt x="286" y="375"/>
                </a:cubicBezTo>
                <a:cubicBezTo>
                  <a:pt x="287" y="375"/>
                  <a:pt x="287" y="375"/>
                  <a:pt x="287" y="376"/>
                </a:cubicBezTo>
                <a:cubicBezTo>
                  <a:pt x="288" y="375"/>
                  <a:pt x="288" y="375"/>
                  <a:pt x="288" y="374"/>
                </a:cubicBezTo>
                <a:close/>
                <a:moveTo>
                  <a:pt x="424" y="372"/>
                </a:moveTo>
                <a:cubicBezTo>
                  <a:pt x="424" y="373"/>
                  <a:pt x="424" y="373"/>
                  <a:pt x="424" y="373"/>
                </a:cubicBezTo>
                <a:cubicBezTo>
                  <a:pt x="424" y="373"/>
                  <a:pt x="425" y="374"/>
                  <a:pt x="425" y="373"/>
                </a:cubicBezTo>
                <a:cubicBezTo>
                  <a:pt x="425" y="373"/>
                  <a:pt x="425" y="372"/>
                  <a:pt x="424" y="372"/>
                </a:cubicBezTo>
                <a:close/>
                <a:moveTo>
                  <a:pt x="330" y="373"/>
                </a:moveTo>
                <a:cubicBezTo>
                  <a:pt x="330" y="373"/>
                  <a:pt x="330" y="373"/>
                  <a:pt x="330" y="374"/>
                </a:cubicBezTo>
                <a:cubicBezTo>
                  <a:pt x="330" y="374"/>
                  <a:pt x="331" y="374"/>
                  <a:pt x="331" y="374"/>
                </a:cubicBezTo>
                <a:cubicBezTo>
                  <a:pt x="330" y="374"/>
                  <a:pt x="331" y="373"/>
                  <a:pt x="330" y="373"/>
                </a:cubicBezTo>
                <a:close/>
                <a:moveTo>
                  <a:pt x="401" y="374"/>
                </a:moveTo>
                <a:cubicBezTo>
                  <a:pt x="400" y="374"/>
                  <a:pt x="400" y="373"/>
                  <a:pt x="399" y="374"/>
                </a:cubicBezTo>
                <a:cubicBezTo>
                  <a:pt x="400" y="375"/>
                  <a:pt x="399" y="375"/>
                  <a:pt x="401" y="375"/>
                </a:cubicBezTo>
                <a:cubicBezTo>
                  <a:pt x="400" y="374"/>
                  <a:pt x="401" y="374"/>
                  <a:pt x="401" y="374"/>
                </a:cubicBezTo>
                <a:close/>
                <a:moveTo>
                  <a:pt x="307" y="374"/>
                </a:moveTo>
                <a:cubicBezTo>
                  <a:pt x="307" y="374"/>
                  <a:pt x="308" y="375"/>
                  <a:pt x="308" y="374"/>
                </a:cubicBezTo>
                <a:cubicBezTo>
                  <a:pt x="308" y="374"/>
                  <a:pt x="308" y="374"/>
                  <a:pt x="308" y="374"/>
                </a:cubicBezTo>
                <a:lnTo>
                  <a:pt x="307" y="374"/>
                </a:lnTo>
                <a:close/>
                <a:moveTo>
                  <a:pt x="425" y="375"/>
                </a:moveTo>
                <a:cubicBezTo>
                  <a:pt x="425" y="375"/>
                  <a:pt x="426" y="376"/>
                  <a:pt x="426" y="376"/>
                </a:cubicBezTo>
                <a:cubicBezTo>
                  <a:pt x="427" y="375"/>
                  <a:pt x="426" y="375"/>
                  <a:pt x="426" y="375"/>
                </a:cubicBezTo>
                <a:cubicBezTo>
                  <a:pt x="426" y="375"/>
                  <a:pt x="426" y="375"/>
                  <a:pt x="425" y="375"/>
                </a:cubicBezTo>
                <a:close/>
                <a:moveTo>
                  <a:pt x="439" y="376"/>
                </a:moveTo>
                <a:cubicBezTo>
                  <a:pt x="439" y="377"/>
                  <a:pt x="440" y="377"/>
                  <a:pt x="440" y="377"/>
                </a:cubicBezTo>
                <a:cubicBezTo>
                  <a:pt x="440" y="377"/>
                  <a:pt x="440" y="376"/>
                  <a:pt x="439" y="376"/>
                </a:cubicBezTo>
                <a:close/>
                <a:moveTo>
                  <a:pt x="258" y="377"/>
                </a:moveTo>
                <a:cubicBezTo>
                  <a:pt x="258" y="378"/>
                  <a:pt x="258" y="378"/>
                  <a:pt x="259" y="379"/>
                </a:cubicBezTo>
                <a:cubicBezTo>
                  <a:pt x="259" y="378"/>
                  <a:pt x="259" y="377"/>
                  <a:pt x="258" y="377"/>
                </a:cubicBezTo>
                <a:close/>
                <a:moveTo>
                  <a:pt x="276" y="377"/>
                </a:moveTo>
                <a:cubicBezTo>
                  <a:pt x="276" y="378"/>
                  <a:pt x="276" y="379"/>
                  <a:pt x="277" y="379"/>
                </a:cubicBezTo>
                <a:cubicBezTo>
                  <a:pt x="277" y="378"/>
                  <a:pt x="277" y="378"/>
                  <a:pt x="276" y="377"/>
                </a:cubicBezTo>
                <a:close/>
                <a:moveTo>
                  <a:pt x="421" y="378"/>
                </a:moveTo>
                <a:cubicBezTo>
                  <a:pt x="421" y="379"/>
                  <a:pt x="422" y="380"/>
                  <a:pt x="422" y="380"/>
                </a:cubicBezTo>
                <a:cubicBezTo>
                  <a:pt x="422" y="379"/>
                  <a:pt x="422" y="378"/>
                  <a:pt x="421" y="378"/>
                </a:cubicBezTo>
                <a:close/>
                <a:moveTo>
                  <a:pt x="318" y="379"/>
                </a:moveTo>
                <a:cubicBezTo>
                  <a:pt x="318" y="379"/>
                  <a:pt x="317" y="380"/>
                  <a:pt x="318" y="380"/>
                </a:cubicBezTo>
                <a:cubicBezTo>
                  <a:pt x="318" y="379"/>
                  <a:pt x="319" y="379"/>
                  <a:pt x="319" y="379"/>
                </a:cubicBezTo>
                <a:cubicBezTo>
                  <a:pt x="318" y="379"/>
                  <a:pt x="318" y="378"/>
                  <a:pt x="318" y="379"/>
                </a:cubicBezTo>
                <a:close/>
                <a:moveTo>
                  <a:pt x="427" y="380"/>
                </a:moveTo>
                <a:cubicBezTo>
                  <a:pt x="428" y="380"/>
                  <a:pt x="428" y="380"/>
                  <a:pt x="428" y="380"/>
                </a:cubicBezTo>
                <a:cubicBezTo>
                  <a:pt x="428" y="379"/>
                  <a:pt x="427" y="380"/>
                  <a:pt x="427" y="380"/>
                </a:cubicBezTo>
                <a:close/>
                <a:moveTo>
                  <a:pt x="146" y="380"/>
                </a:moveTo>
                <a:cubicBezTo>
                  <a:pt x="147" y="380"/>
                  <a:pt x="147" y="380"/>
                  <a:pt x="147" y="380"/>
                </a:cubicBezTo>
                <a:cubicBezTo>
                  <a:pt x="147" y="380"/>
                  <a:pt x="147" y="380"/>
                  <a:pt x="147" y="380"/>
                </a:cubicBezTo>
                <a:cubicBezTo>
                  <a:pt x="147" y="379"/>
                  <a:pt x="146" y="380"/>
                  <a:pt x="146" y="380"/>
                </a:cubicBezTo>
                <a:close/>
                <a:moveTo>
                  <a:pt x="315" y="380"/>
                </a:moveTo>
                <a:cubicBezTo>
                  <a:pt x="313" y="380"/>
                  <a:pt x="314" y="381"/>
                  <a:pt x="313" y="381"/>
                </a:cubicBezTo>
                <a:cubicBezTo>
                  <a:pt x="313" y="381"/>
                  <a:pt x="313" y="381"/>
                  <a:pt x="314" y="381"/>
                </a:cubicBezTo>
                <a:cubicBezTo>
                  <a:pt x="314" y="380"/>
                  <a:pt x="314" y="381"/>
                  <a:pt x="315" y="380"/>
                </a:cubicBezTo>
                <a:close/>
                <a:moveTo>
                  <a:pt x="284" y="382"/>
                </a:moveTo>
                <a:cubicBezTo>
                  <a:pt x="284" y="381"/>
                  <a:pt x="285" y="381"/>
                  <a:pt x="284" y="380"/>
                </a:cubicBezTo>
                <a:cubicBezTo>
                  <a:pt x="284" y="380"/>
                  <a:pt x="283" y="381"/>
                  <a:pt x="284" y="382"/>
                </a:cubicBezTo>
                <a:close/>
                <a:moveTo>
                  <a:pt x="316" y="384"/>
                </a:moveTo>
                <a:cubicBezTo>
                  <a:pt x="316" y="383"/>
                  <a:pt x="317" y="384"/>
                  <a:pt x="317" y="383"/>
                </a:cubicBezTo>
                <a:cubicBezTo>
                  <a:pt x="316" y="383"/>
                  <a:pt x="316" y="383"/>
                  <a:pt x="315" y="383"/>
                </a:cubicBezTo>
                <a:cubicBezTo>
                  <a:pt x="316" y="383"/>
                  <a:pt x="315" y="384"/>
                  <a:pt x="316" y="384"/>
                </a:cubicBezTo>
                <a:close/>
                <a:moveTo>
                  <a:pt x="324" y="384"/>
                </a:moveTo>
                <a:cubicBezTo>
                  <a:pt x="324" y="385"/>
                  <a:pt x="324" y="383"/>
                  <a:pt x="324" y="383"/>
                </a:cubicBezTo>
                <a:cubicBezTo>
                  <a:pt x="323" y="384"/>
                  <a:pt x="324" y="385"/>
                  <a:pt x="323" y="384"/>
                </a:cubicBezTo>
                <a:cubicBezTo>
                  <a:pt x="322" y="385"/>
                  <a:pt x="324" y="384"/>
                  <a:pt x="324" y="385"/>
                </a:cubicBezTo>
                <a:cubicBezTo>
                  <a:pt x="323" y="384"/>
                  <a:pt x="325" y="384"/>
                  <a:pt x="324" y="384"/>
                </a:cubicBezTo>
                <a:close/>
                <a:moveTo>
                  <a:pt x="309" y="383"/>
                </a:moveTo>
                <a:cubicBezTo>
                  <a:pt x="310" y="384"/>
                  <a:pt x="308" y="384"/>
                  <a:pt x="309" y="385"/>
                </a:cubicBezTo>
                <a:cubicBezTo>
                  <a:pt x="310" y="385"/>
                  <a:pt x="310" y="383"/>
                  <a:pt x="309" y="383"/>
                </a:cubicBezTo>
                <a:close/>
                <a:moveTo>
                  <a:pt x="315" y="385"/>
                </a:moveTo>
                <a:cubicBezTo>
                  <a:pt x="315" y="385"/>
                  <a:pt x="315" y="385"/>
                  <a:pt x="315" y="384"/>
                </a:cubicBezTo>
                <a:cubicBezTo>
                  <a:pt x="315" y="384"/>
                  <a:pt x="315" y="384"/>
                  <a:pt x="314" y="384"/>
                </a:cubicBezTo>
                <a:cubicBezTo>
                  <a:pt x="314" y="385"/>
                  <a:pt x="314" y="385"/>
                  <a:pt x="315" y="385"/>
                </a:cubicBezTo>
                <a:close/>
                <a:moveTo>
                  <a:pt x="260" y="387"/>
                </a:moveTo>
                <a:cubicBezTo>
                  <a:pt x="261" y="386"/>
                  <a:pt x="261" y="386"/>
                  <a:pt x="261" y="385"/>
                </a:cubicBezTo>
                <a:cubicBezTo>
                  <a:pt x="260" y="385"/>
                  <a:pt x="260" y="387"/>
                  <a:pt x="260" y="387"/>
                </a:cubicBezTo>
                <a:close/>
                <a:moveTo>
                  <a:pt x="260" y="389"/>
                </a:moveTo>
                <a:cubicBezTo>
                  <a:pt x="262" y="390"/>
                  <a:pt x="260" y="388"/>
                  <a:pt x="261" y="388"/>
                </a:cubicBezTo>
                <a:cubicBezTo>
                  <a:pt x="261" y="388"/>
                  <a:pt x="261" y="388"/>
                  <a:pt x="261" y="388"/>
                </a:cubicBezTo>
                <a:cubicBezTo>
                  <a:pt x="260" y="386"/>
                  <a:pt x="260" y="389"/>
                  <a:pt x="260" y="389"/>
                </a:cubicBezTo>
                <a:close/>
                <a:moveTo>
                  <a:pt x="260" y="391"/>
                </a:moveTo>
                <a:cubicBezTo>
                  <a:pt x="260" y="391"/>
                  <a:pt x="261" y="390"/>
                  <a:pt x="261" y="390"/>
                </a:cubicBezTo>
                <a:cubicBezTo>
                  <a:pt x="260" y="390"/>
                  <a:pt x="260" y="390"/>
                  <a:pt x="260" y="390"/>
                </a:cubicBezTo>
                <a:cubicBezTo>
                  <a:pt x="260" y="390"/>
                  <a:pt x="259" y="390"/>
                  <a:pt x="260" y="391"/>
                </a:cubicBezTo>
                <a:close/>
                <a:moveTo>
                  <a:pt x="312" y="391"/>
                </a:moveTo>
                <a:cubicBezTo>
                  <a:pt x="313" y="391"/>
                  <a:pt x="313" y="391"/>
                  <a:pt x="314" y="392"/>
                </a:cubicBezTo>
                <a:cubicBezTo>
                  <a:pt x="314" y="391"/>
                  <a:pt x="314" y="391"/>
                  <a:pt x="314" y="391"/>
                </a:cubicBezTo>
                <a:cubicBezTo>
                  <a:pt x="314" y="391"/>
                  <a:pt x="313" y="390"/>
                  <a:pt x="312" y="391"/>
                </a:cubicBezTo>
                <a:close/>
                <a:moveTo>
                  <a:pt x="293" y="391"/>
                </a:moveTo>
                <a:cubicBezTo>
                  <a:pt x="293" y="391"/>
                  <a:pt x="293" y="392"/>
                  <a:pt x="293" y="393"/>
                </a:cubicBezTo>
                <a:cubicBezTo>
                  <a:pt x="294" y="393"/>
                  <a:pt x="294" y="391"/>
                  <a:pt x="293" y="391"/>
                </a:cubicBezTo>
                <a:close/>
                <a:moveTo>
                  <a:pt x="15" y="392"/>
                </a:moveTo>
                <a:cubicBezTo>
                  <a:pt x="15" y="392"/>
                  <a:pt x="14" y="393"/>
                  <a:pt x="14" y="394"/>
                </a:cubicBezTo>
                <a:cubicBezTo>
                  <a:pt x="15" y="395"/>
                  <a:pt x="18" y="395"/>
                  <a:pt x="19" y="394"/>
                </a:cubicBezTo>
                <a:cubicBezTo>
                  <a:pt x="19" y="390"/>
                  <a:pt x="16" y="391"/>
                  <a:pt x="15" y="392"/>
                </a:cubicBezTo>
                <a:close/>
                <a:moveTo>
                  <a:pt x="316" y="392"/>
                </a:moveTo>
                <a:cubicBezTo>
                  <a:pt x="316" y="393"/>
                  <a:pt x="315" y="393"/>
                  <a:pt x="315" y="393"/>
                </a:cubicBezTo>
                <a:cubicBezTo>
                  <a:pt x="317" y="393"/>
                  <a:pt x="317" y="394"/>
                  <a:pt x="317" y="394"/>
                </a:cubicBezTo>
                <a:cubicBezTo>
                  <a:pt x="318" y="394"/>
                  <a:pt x="317" y="393"/>
                  <a:pt x="317" y="393"/>
                </a:cubicBezTo>
                <a:cubicBezTo>
                  <a:pt x="317" y="393"/>
                  <a:pt x="318" y="393"/>
                  <a:pt x="318" y="393"/>
                </a:cubicBezTo>
                <a:cubicBezTo>
                  <a:pt x="317" y="393"/>
                  <a:pt x="316" y="393"/>
                  <a:pt x="316" y="392"/>
                </a:cubicBezTo>
                <a:close/>
                <a:moveTo>
                  <a:pt x="323" y="398"/>
                </a:moveTo>
                <a:cubicBezTo>
                  <a:pt x="323" y="398"/>
                  <a:pt x="322" y="398"/>
                  <a:pt x="322" y="399"/>
                </a:cubicBezTo>
                <a:cubicBezTo>
                  <a:pt x="322" y="399"/>
                  <a:pt x="323" y="399"/>
                  <a:pt x="323" y="399"/>
                </a:cubicBezTo>
                <a:cubicBezTo>
                  <a:pt x="322" y="399"/>
                  <a:pt x="323" y="398"/>
                  <a:pt x="324" y="398"/>
                </a:cubicBezTo>
                <a:cubicBezTo>
                  <a:pt x="324" y="398"/>
                  <a:pt x="323" y="398"/>
                  <a:pt x="323" y="398"/>
                </a:cubicBezTo>
                <a:close/>
                <a:moveTo>
                  <a:pt x="197" y="403"/>
                </a:moveTo>
                <a:cubicBezTo>
                  <a:pt x="197" y="402"/>
                  <a:pt x="198" y="402"/>
                  <a:pt x="198" y="401"/>
                </a:cubicBezTo>
                <a:cubicBezTo>
                  <a:pt x="197" y="401"/>
                  <a:pt x="196" y="402"/>
                  <a:pt x="197" y="403"/>
                </a:cubicBezTo>
                <a:close/>
                <a:moveTo>
                  <a:pt x="208" y="402"/>
                </a:moveTo>
                <a:cubicBezTo>
                  <a:pt x="208" y="403"/>
                  <a:pt x="207" y="403"/>
                  <a:pt x="207" y="404"/>
                </a:cubicBezTo>
                <a:cubicBezTo>
                  <a:pt x="208" y="404"/>
                  <a:pt x="209" y="404"/>
                  <a:pt x="209" y="403"/>
                </a:cubicBezTo>
                <a:cubicBezTo>
                  <a:pt x="208" y="403"/>
                  <a:pt x="209" y="403"/>
                  <a:pt x="209" y="402"/>
                </a:cubicBezTo>
                <a:cubicBezTo>
                  <a:pt x="208" y="402"/>
                  <a:pt x="208" y="402"/>
                  <a:pt x="208" y="402"/>
                </a:cubicBezTo>
                <a:close/>
                <a:moveTo>
                  <a:pt x="205" y="407"/>
                </a:moveTo>
                <a:cubicBezTo>
                  <a:pt x="205" y="407"/>
                  <a:pt x="205" y="409"/>
                  <a:pt x="205" y="409"/>
                </a:cubicBezTo>
                <a:cubicBezTo>
                  <a:pt x="205" y="408"/>
                  <a:pt x="205" y="409"/>
                  <a:pt x="206" y="409"/>
                </a:cubicBezTo>
                <a:cubicBezTo>
                  <a:pt x="206" y="409"/>
                  <a:pt x="207" y="407"/>
                  <a:pt x="205" y="407"/>
                </a:cubicBezTo>
                <a:close/>
                <a:moveTo>
                  <a:pt x="237" y="409"/>
                </a:moveTo>
                <a:cubicBezTo>
                  <a:pt x="238" y="408"/>
                  <a:pt x="238" y="408"/>
                  <a:pt x="237" y="408"/>
                </a:cubicBezTo>
                <a:cubicBezTo>
                  <a:pt x="237" y="408"/>
                  <a:pt x="237" y="409"/>
                  <a:pt x="237" y="409"/>
                </a:cubicBezTo>
                <a:close/>
                <a:moveTo>
                  <a:pt x="203" y="410"/>
                </a:moveTo>
                <a:cubicBezTo>
                  <a:pt x="202" y="411"/>
                  <a:pt x="202" y="412"/>
                  <a:pt x="201" y="412"/>
                </a:cubicBezTo>
                <a:cubicBezTo>
                  <a:pt x="201" y="412"/>
                  <a:pt x="201" y="413"/>
                  <a:pt x="202" y="413"/>
                </a:cubicBezTo>
                <a:cubicBezTo>
                  <a:pt x="202" y="412"/>
                  <a:pt x="203" y="413"/>
                  <a:pt x="203" y="412"/>
                </a:cubicBezTo>
                <a:cubicBezTo>
                  <a:pt x="203" y="411"/>
                  <a:pt x="204" y="410"/>
                  <a:pt x="203" y="410"/>
                </a:cubicBezTo>
                <a:close/>
                <a:moveTo>
                  <a:pt x="239" y="412"/>
                </a:moveTo>
                <a:cubicBezTo>
                  <a:pt x="239" y="412"/>
                  <a:pt x="239" y="411"/>
                  <a:pt x="239" y="411"/>
                </a:cubicBezTo>
                <a:cubicBezTo>
                  <a:pt x="238" y="410"/>
                  <a:pt x="238" y="412"/>
                  <a:pt x="239" y="412"/>
                </a:cubicBezTo>
                <a:close/>
                <a:moveTo>
                  <a:pt x="201" y="414"/>
                </a:moveTo>
                <a:cubicBezTo>
                  <a:pt x="201" y="415"/>
                  <a:pt x="201" y="415"/>
                  <a:pt x="200" y="415"/>
                </a:cubicBezTo>
                <a:cubicBezTo>
                  <a:pt x="201" y="416"/>
                  <a:pt x="200" y="417"/>
                  <a:pt x="201" y="418"/>
                </a:cubicBezTo>
                <a:cubicBezTo>
                  <a:pt x="201" y="416"/>
                  <a:pt x="202" y="415"/>
                  <a:pt x="201" y="414"/>
                </a:cubicBezTo>
                <a:close/>
                <a:moveTo>
                  <a:pt x="138" y="427"/>
                </a:moveTo>
                <a:cubicBezTo>
                  <a:pt x="139" y="426"/>
                  <a:pt x="139" y="424"/>
                  <a:pt x="138" y="422"/>
                </a:cubicBezTo>
                <a:cubicBezTo>
                  <a:pt x="137" y="424"/>
                  <a:pt x="136" y="423"/>
                  <a:pt x="134" y="423"/>
                </a:cubicBezTo>
                <a:cubicBezTo>
                  <a:pt x="134" y="425"/>
                  <a:pt x="135" y="426"/>
                  <a:pt x="135" y="427"/>
                </a:cubicBezTo>
                <a:cubicBezTo>
                  <a:pt x="135" y="428"/>
                  <a:pt x="134" y="428"/>
                  <a:pt x="134" y="429"/>
                </a:cubicBezTo>
                <a:cubicBezTo>
                  <a:pt x="134" y="434"/>
                  <a:pt x="140" y="431"/>
                  <a:pt x="139" y="427"/>
                </a:cubicBezTo>
                <a:cubicBezTo>
                  <a:pt x="138" y="427"/>
                  <a:pt x="138" y="428"/>
                  <a:pt x="138" y="427"/>
                </a:cubicBezTo>
                <a:close/>
                <a:moveTo>
                  <a:pt x="467" y="350"/>
                </a:moveTo>
                <a:cubicBezTo>
                  <a:pt x="467" y="350"/>
                  <a:pt x="467" y="350"/>
                  <a:pt x="467" y="350"/>
                </a:cubicBezTo>
                <a:cubicBezTo>
                  <a:pt x="467" y="350"/>
                  <a:pt x="467" y="351"/>
                  <a:pt x="467" y="351"/>
                </a:cubicBezTo>
                <a:cubicBezTo>
                  <a:pt x="467" y="347"/>
                  <a:pt x="464" y="350"/>
                  <a:pt x="463" y="349"/>
                </a:cubicBezTo>
                <a:cubicBezTo>
                  <a:pt x="462" y="349"/>
                  <a:pt x="463" y="347"/>
                  <a:pt x="462" y="348"/>
                </a:cubicBezTo>
                <a:cubicBezTo>
                  <a:pt x="462" y="348"/>
                  <a:pt x="462" y="348"/>
                  <a:pt x="462" y="347"/>
                </a:cubicBezTo>
                <a:cubicBezTo>
                  <a:pt x="460" y="347"/>
                  <a:pt x="460" y="346"/>
                  <a:pt x="457" y="346"/>
                </a:cubicBezTo>
                <a:cubicBezTo>
                  <a:pt x="458" y="345"/>
                  <a:pt x="456" y="345"/>
                  <a:pt x="455" y="345"/>
                </a:cubicBezTo>
                <a:cubicBezTo>
                  <a:pt x="454" y="344"/>
                  <a:pt x="454" y="340"/>
                  <a:pt x="454" y="340"/>
                </a:cubicBezTo>
                <a:cubicBezTo>
                  <a:pt x="455" y="340"/>
                  <a:pt x="456" y="340"/>
                  <a:pt x="457" y="340"/>
                </a:cubicBezTo>
                <a:cubicBezTo>
                  <a:pt x="456" y="340"/>
                  <a:pt x="457" y="339"/>
                  <a:pt x="457" y="339"/>
                </a:cubicBezTo>
                <a:cubicBezTo>
                  <a:pt x="459" y="340"/>
                  <a:pt x="459" y="341"/>
                  <a:pt x="461" y="340"/>
                </a:cubicBezTo>
                <a:cubicBezTo>
                  <a:pt x="461" y="340"/>
                  <a:pt x="461" y="340"/>
                  <a:pt x="461" y="341"/>
                </a:cubicBezTo>
                <a:cubicBezTo>
                  <a:pt x="462" y="340"/>
                  <a:pt x="463" y="340"/>
                  <a:pt x="464" y="340"/>
                </a:cubicBezTo>
                <a:cubicBezTo>
                  <a:pt x="464" y="340"/>
                  <a:pt x="465" y="341"/>
                  <a:pt x="465" y="340"/>
                </a:cubicBezTo>
                <a:cubicBezTo>
                  <a:pt x="465" y="340"/>
                  <a:pt x="465" y="339"/>
                  <a:pt x="464" y="339"/>
                </a:cubicBezTo>
                <a:cubicBezTo>
                  <a:pt x="464" y="340"/>
                  <a:pt x="464" y="340"/>
                  <a:pt x="463" y="339"/>
                </a:cubicBezTo>
                <a:cubicBezTo>
                  <a:pt x="463" y="339"/>
                  <a:pt x="464" y="339"/>
                  <a:pt x="463" y="338"/>
                </a:cubicBezTo>
                <a:cubicBezTo>
                  <a:pt x="462" y="338"/>
                  <a:pt x="462" y="338"/>
                  <a:pt x="461" y="339"/>
                </a:cubicBezTo>
                <a:cubicBezTo>
                  <a:pt x="461" y="337"/>
                  <a:pt x="457" y="336"/>
                  <a:pt x="455" y="338"/>
                </a:cubicBezTo>
                <a:cubicBezTo>
                  <a:pt x="456" y="337"/>
                  <a:pt x="455" y="337"/>
                  <a:pt x="456" y="336"/>
                </a:cubicBezTo>
                <a:cubicBezTo>
                  <a:pt x="456" y="337"/>
                  <a:pt x="457" y="337"/>
                  <a:pt x="457" y="336"/>
                </a:cubicBezTo>
                <a:cubicBezTo>
                  <a:pt x="456" y="336"/>
                  <a:pt x="456" y="336"/>
                  <a:pt x="455" y="335"/>
                </a:cubicBezTo>
                <a:cubicBezTo>
                  <a:pt x="455" y="336"/>
                  <a:pt x="455" y="336"/>
                  <a:pt x="455" y="336"/>
                </a:cubicBezTo>
                <a:cubicBezTo>
                  <a:pt x="454" y="336"/>
                  <a:pt x="454" y="335"/>
                  <a:pt x="454" y="335"/>
                </a:cubicBezTo>
                <a:cubicBezTo>
                  <a:pt x="454" y="334"/>
                  <a:pt x="453" y="335"/>
                  <a:pt x="452" y="335"/>
                </a:cubicBezTo>
                <a:cubicBezTo>
                  <a:pt x="452" y="334"/>
                  <a:pt x="453" y="335"/>
                  <a:pt x="453" y="334"/>
                </a:cubicBezTo>
                <a:cubicBezTo>
                  <a:pt x="453" y="334"/>
                  <a:pt x="451" y="332"/>
                  <a:pt x="451" y="332"/>
                </a:cubicBezTo>
                <a:cubicBezTo>
                  <a:pt x="450" y="331"/>
                  <a:pt x="449" y="332"/>
                  <a:pt x="449" y="331"/>
                </a:cubicBezTo>
                <a:cubicBezTo>
                  <a:pt x="448" y="330"/>
                  <a:pt x="449" y="329"/>
                  <a:pt x="447" y="328"/>
                </a:cubicBezTo>
                <a:cubicBezTo>
                  <a:pt x="449" y="328"/>
                  <a:pt x="447" y="327"/>
                  <a:pt x="448" y="326"/>
                </a:cubicBezTo>
                <a:cubicBezTo>
                  <a:pt x="450" y="328"/>
                  <a:pt x="453" y="328"/>
                  <a:pt x="454" y="328"/>
                </a:cubicBezTo>
                <a:cubicBezTo>
                  <a:pt x="453" y="327"/>
                  <a:pt x="451" y="328"/>
                  <a:pt x="451" y="326"/>
                </a:cubicBezTo>
                <a:cubicBezTo>
                  <a:pt x="450" y="326"/>
                  <a:pt x="450" y="326"/>
                  <a:pt x="449" y="325"/>
                </a:cubicBezTo>
                <a:cubicBezTo>
                  <a:pt x="449" y="325"/>
                  <a:pt x="449" y="326"/>
                  <a:pt x="449" y="326"/>
                </a:cubicBezTo>
                <a:cubicBezTo>
                  <a:pt x="448" y="325"/>
                  <a:pt x="446" y="327"/>
                  <a:pt x="445" y="328"/>
                </a:cubicBezTo>
                <a:cubicBezTo>
                  <a:pt x="444" y="326"/>
                  <a:pt x="443" y="326"/>
                  <a:pt x="441" y="324"/>
                </a:cubicBezTo>
                <a:cubicBezTo>
                  <a:pt x="442" y="324"/>
                  <a:pt x="441" y="321"/>
                  <a:pt x="440" y="320"/>
                </a:cubicBezTo>
                <a:cubicBezTo>
                  <a:pt x="440" y="320"/>
                  <a:pt x="440" y="320"/>
                  <a:pt x="441" y="320"/>
                </a:cubicBezTo>
                <a:cubicBezTo>
                  <a:pt x="440" y="319"/>
                  <a:pt x="440" y="317"/>
                  <a:pt x="438" y="316"/>
                </a:cubicBezTo>
                <a:cubicBezTo>
                  <a:pt x="439" y="316"/>
                  <a:pt x="439" y="317"/>
                  <a:pt x="440" y="316"/>
                </a:cubicBezTo>
                <a:cubicBezTo>
                  <a:pt x="439" y="316"/>
                  <a:pt x="439" y="315"/>
                  <a:pt x="438" y="315"/>
                </a:cubicBezTo>
                <a:cubicBezTo>
                  <a:pt x="438" y="315"/>
                  <a:pt x="439" y="315"/>
                  <a:pt x="438" y="316"/>
                </a:cubicBezTo>
                <a:cubicBezTo>
                  <a:pt x="437" y="316"/>
                  <a:pt x="437" y="316"/>
                  <a:pt x="436" y="317"/>
                </a:cubicBezTo>
                <a:cubicBezTo>
                  <a:pt x="436" y="316"/>
                  <a:pt x="435" y="317"/>
                  <a:pt x="435" y="316"/>
                </a:cubicBezTo>
                <a:cubicBezTo>
                  <a:pt x="436" y="316"/>
                  <a:pt x="436" y="315"/>
                  <a:pt x="436" y="315"/>
                </a:cubicBezTo>
                <a:cubicBezTo>
                  <a:pt x="435" y="315"/>
                  <a:pt x="436" y="313"/>
                  <a:pt x="435" y="312"/>
                </a:cubicBezTo>
                <a:cubicBezTo>
                  <a:pt x="434" y="312"/>
                  <a:pt x="434" y="313"/>
                  <a:pt x="434" y="313"/>
                </a:cubicBezTo>
                <a:cubicBezTo>
                  <a:pt x="434" y="313"/>
                  <a:pt x="433" y="312"/>
                  <a:pt x="433" y="312"/>
                </a:cubicBezTo>
                <a:cubicBezTo>
                  <a:pt x="434" y="312"/>
                  <a:pt x="434" y="312"/>
                  <a:pt x="434" y="312"/>
                </a:cubicBezTo>
                <a:cubicBezTo>
                  <a:pt x="433" y="311"/>
                  <a:pt x="432" y="310"/>
                  <a:pt x="432" y="309"/>
                </a:cubicBezTo>
                <a:cubicBezTo>
                  <a:pt x="432" y="309"/>
                  <a:pt x="432" y="310"/>
                  <a:pt x="433" y="310"/>
                </a:cubicBezTo>
                <a:cubicBezTo>
                  <a:pt x="433" y="309"/>
                  <a:pt x="433" y="309"/>
                  <a:pt x="433" y="309"/>
                </a:cubicBezTo>
                <a:cubicBezTo>
                  <a:pt x="432" y="309"/>
                  <a:pt x="432" y="309"/>
                  <a:pt x="432" y="309"/>
                </a:cubicBezTo>
                <a:cubicBezTo>
                  <a:pt x="432" y="309"/>
                  <a:pt x="431" y="309"/>
                  <a:pt x="431" y="309"/>
                </a:cubicBezTo>
                <a:cubicBezTo>
                  <a:pt x="432" y="308"/>
                  <a:pt x="432" y="308"/>
                  <a:pt x="432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0" y="308"/>
                  <a:pt x="432" y="307"/>
                  <a:pt x="431" y="309"/>
                </a:cubicBezTo>
                <a:cubicBezTo>
                  <a:pt x="430" y="308"/>
                  <a:pt x="429" y="308"/>
                  <a:pt x="429" y="309"/>
                </a:cubicBezTo>
                <a:cubicBezTo>
                  <a:pt x="429" y="309"/>
                  <a:pt x="430" y="310"/>
                  <a:pt x="429" y="310"/>
                </a:cubicBezTo>
                <a:cubicBezTo>
                  <a:pt x="428" y="310"/>
                  <a:pt x="429" y="309"/>
                  <a:pt x="429" y="309"/>
                </a:cubicBezTo>
                <a:cubicBezTo>
                  <a:pt x="428" y="309"/>
                  <a:pt x="428" y="310"/>
                  <a:pt x="428" y="311"/>
                </a:cubicBezTo>
                <a:cubicBezTo>
                  <a:pt x="428" y="310"/>
                  <a:pt x="429" y="311"/>
                  <a:pt x="429" y="311"/>
                </a:cubicBezTo>
                <a:cubicBezTo>
                  <a:pt x="429" y="310"/>
                  <a:pt x="429" y="310"/>
                  <a:pt x="429" y="310"/>
                </a:cubicBezTo>
                <a:cubicBezTo>
                  <a:pt x="430" y="311"/>
                  <a:pt x="430" y="312"/>
                  <a:pt x="430" y="313"/>
                </a:cubicBezTo>
                <a:cubicBezTo>
                  <a:pt x="430" y="313"/>
                  <a:pt x="430" y="313"/>
                  <a:pt x="430" y="312"/>
                </a:cubicBezTo>
                <a:cubicBezTo>
                  <a:pt x="430" y="312"/>
                  <a:pt x="431" y="312"/>
                  <a:pt x="431" y="312"/>
                </a:cubicBezTo>
                <a:cubicBezTo>
                  <a:pt x="431" y="311"/>
                  <a:pt x="430" y="311"/>
                  <a:pt x="429" y="311"/>
                </a:cubicBezTo>
                <a:cubicBezTo>
                  <a:pt x="430" y="311"/>
                  <a:pt x="430" y="310"/>
                  <a:pt x="430" y="310"/>
                </a:cubicBezTo>
                <a:cubicBezTo>
                  <a:pt x="431" y="312"/>
                  <a:pt x="432" y="311"/>
                  <a:pt x="433" y="311"/>
                </a:cubicBezTo>
                <a:cubicBezTo>
                  <a:pt x="433" y="312"/>
                  <a:pt x="432" y="314"/>
                  <a:pt x="433" y="314"/>
                </a:cubicBezTo>
                <a:cubicBezTo>
                  <a:pt x="433" y="314"/>
                  <a:pt x="433" y="313"/>
                  <a:pt x="433" y="313"/>
                </a:cubicBezTo>
                <a:cubicBezTo>
                  <a:pt x="433" y="313"/>
                  <a:pt x="434" y="313"/>
                  <a:pt x="434" y="313"/>
                </a:cubicBezTo>
                <a:cubicBezTo>
                  <a:pt x="435" y="314"/>
                  <a:pt x="435" y="316"/>
                  <a:pt x="435" y="316"/>
                </a:cubicBezTo>
                <a:cubicBezTo>
                  <a:pt x="434" y="316"/>
                  <a:pt x="434" y="315"/>
                  <a:pt x="434" y="316"/>
                </a:cubicBezTo>
                <a:cubicBezTo>
                  <a:pt x="434" y="317"/>
                  <a:pt x="435" y="316"/>
                  <a:pt x="434" y="317"/>
                </a:cubicBezTo>
                <a:cubicBezTo>
                  <a:pt x="434" y="318"/>
                  <a:pt x="435" y="318"/>
                  <a:pt x="436" y="318"/>
                </a:cubicBezTo>
                <a:cubicBezTo>
                  <a:pt x="435" y="318"/>
                  <a:pt x="436" y="319"/>
                  <a:pt x="436" y="319"/>
                </a:cubicBezTo>
                <a:cubicBezTo>
                  <a:pt x="436" y="319"/>
                  <a:pt x="436" y="320"/>
                  <a:pt x="435" y="320"/>
                </a:cubicBezTo>
                <a:cubicBezTo>
                  <a:pt x="436" y="318"/>
                  <a:pt x="434" y="319"/>
                  <a:pt x="433" y="318"/>
                </a:cubicBezTo>
                <a:cubicBezTo>
                  <a:pt x="433" y="319"/>
                  <a:pt x="432" y="319"/>
                  <a:pt x="431" y="319"/>
                </a:cubicBezTo>
                <a:cubicBezTo>
                  <a:pt x="431" y="319"/>
                  <a:pt x="431" y="319"/>
                  <a:pt x="431" y="318"/>
                </a:cubicBezTo>
                <a:cubicBezTo>
                  <a:pt x="432" y="319"/>
                  <a:pt x="432" y="319"/>
                  <a:pt x="433" y="318"/>
                </a:cubicBezTo>
                <a:cubicBezTo>
                  <a:pt x="433" y="317"/>
                  <a:pt x="434" y="317"/>
                  <a:pt x="432" y="315"/>
                </a:cubicBezTo>
                <a:cubicBezTo>
                  <a:pt x="433" y="316"/>
                  <a:pt x="431" y="316"/>
                  <a:pt x="431" y="316"/>
                </a:cubicBezTo>
                <a:cubicBezTo>
                  <a:pt x="432" y="316"/>
                  <a:pt x="431" y="315"/>
                  <a:pt x="431" y="315"/>
                </a:cubicBezTo>
                <a:cubicBezTo>
                  <a:pt x="430" y="316"/>
                  <a:pt x="430" y="313"/>
                  <a:pt x="429" y="315"/>
                </a:cubicBezTo>
                <a:cubicBezTo>
                  <a:pt x="430" y="316"/>
                  <a:pt x="430" y="317"/>
                  <a:pt x="429" y="318"/>
                </a:cubicBezTo>
                <a:cubicBezTo>
                  <a:pt x="431" y="317"/>
                  <a:pt x="431" y="320"/>
                  <a:pt x="431" y="321"/>
                </a:cubicBezTo>
                <a:cubicBezTo>
                  <a:pt x="430" y="320"/>
                  <a:pt x="429" y="318"/>
                  <a:pt x="428" y="318"/>
                </a:cubicBezTo>
                <a:cubicBezTo>
                  <a:pt x="428" y="318"/>
                  <a:pt x="428" y="318"/>
                  <a:pt x="428" y="318"/>
                </a:cubicBezTo>
                <a:cubicBezTo>
                  <a:pt x="427" y="317"/>
                  <a:pt x="427" y="318"/>
                  <a:pt x="426" y="318"/>
                </a:cubicBezTo>
                <a:cubicBezTo>
                  <a:pt x="426" y="318"/>
                  <a:pt x="427" y="317"/>
                  <a:pt x="426" y="317"/>
                </a:cubicBezTo>
                <a:cubicBezTo>
                  <a:pt x="426" y="317"/>
                  <a:pt x="426" y="317"/>
                  <a:pt x="425" y="318"/>
                </a:cubicBezTo>
                <a:cubicBezTo>
                  <a:pt x="426" y="317"/>
                  <a:pt x="424" y="317"/>
                  <a:pt x="425" y="316"/>
                </a:cubicBezTo>
                <a:cubicBezTo>
                  <a:pt x="424" y="316"/>
                  <a:pt x="424" y="316"/>
                  <a:pt x="424" y="315"/>
                </a:cubicBezTo>
                <a:cubicBezTo>
                  <a:pt x="425" y="315"/>
                  <a:pt x="425" y="313"/>
                  <a:pt x="426" y="313"/>
                </a:cubicBezTo>
                <a:cubicBezTo>
                  <a:pt x="426" y="314"/>
                  <a:pt x="426" y="313"/>
                  <a:pt x="426" y="313"/>
                </a:cubicBezTo>
                <a:cubicBezTo>
                  <a:pt x="426" y="314"/>
                  <a:pt x="426" y="314"/>
                  <a:pt x="427" y="314"/>
                </a:cubicBezTo>
                <a:cubicBezTo>
                  <a:pt x="427" y="313"/>
                  <a:pt x="428" y="312"/>
                  <a:pt x="427" y="312"/>
                </a:cubicBezTo>
                <a:cubicBezTo>
                  <a:pt x="427" y="312"/>
                  <a:pt x="427" y="312"/>
                  <a:pt x="427" y="312"/>
                </a:cubicBezTo>
                <a:cubicBezTo>
                  <a:pt x="426" y="312"/>
                  <a:pt x="427" y="313"/>
                  <a:pt x="426" y="313"/>
                </a:cubicBezTo>
                <a:cubicBezTo>
                  <a:pt x="426" y="312"/>
                  <a:pt x="425" y="312"/>
                  <a:pt x="425" y="311"/>
                </a:cubicBezTo>
                <a:cubicBezTo>
                  <a:pt x="423" y="311"/>
                  <a:pt x="423" y="313"/>
                  <a:pt x="421" y="312"/>
                </a:cubicBezTo>
                <a:cubicBezTo>
                  <a:pt x="422" y="313"/>
                  <a:pt x="422" y="312"/>
                  <a:pt x="423" y="311"/>
                </a:cubicBezTo>
                <a:cubicBezTo>
                  <a:pt x="421" y="311"/>
                  <a:pt x="422" y="311"/>
                  <a:pt x="422" y="310"/>
                </a:cubicBezTo>
                <a:cubicBezTo>
                  <a:pt x="422" y="309"/>
                  <a:pt x="421" y="311"/>
                  <a:pt x="421" y="310"/>
                </a:cubicBezTo>
                <a:cubicBezTo>
                  <a:pt x="422" y="310"/>
                  <a:pt x="422" y="310"/>
                  <a:pt x="422" y="309"/>
                </a:cubicBezTo>
                <a:cubicBezTo>
                  <a:pt x="421" y="309"/>
                  <a:pt x="421" y="308"/>
                  <a:pt x="420" y="309"/>
                </a:cubicBezTo>
                <a:cubicBezTo>
                  <a:pt x="421" y="307"/>
                  <a:pt x="420" y="308"/>
                  <a:pt x="419" y="307"/>
                </a:cubicBezTo>
                <a:cubicBezTo>
                  <a:pt x="419" y="307"/>
                  <a:pt x="418" y="308"/>
                  <a:pt x="419" y="309"/>
                </a:cubicBezTo>
                <a:cubicBezTo>
                  <a:pt x="421" y="308"/>
                  <a:pt x="420" y="312"/>
                  <a:pt x="418" y="312"/>
                </a:cubicBezTo>
                <a:cubicBezTo>
                  <a:pt x="419" y="311"/>
                  <a:pt x="419" y="311"/>
                  <a:pt x="419" y="310"/>
                </a:cubicBezTo>
                <a:cubicBezTo>
                  <a:pt x="419" y="310"/>
                  <a:pt x="419" y="309"/>
                  <a:pt x="418" y="310"/>
                </a:cubicBezTo>
                <a:cubicBezTo>
                  <a:pt x="418" y="310"/>
                  <a:pt x="417" y="312"/>
                  <a:pt x="417" y="312"/>
                </a:cubicBezTo>
                <a:cubicBezTo>
                  <a:pt x="417" y="311"/>
                  <a:pt x="416" y="311"/>
                  <a:pt x="416" y="310"/>
                </a:cubicBezTo>
                <a:cubicBezTo>
                  <a:pt x="418" y="309"/>
                  <a:pt x="417" y="309"/>
                  <a:pt x="415" y="309"/>
                </a:cubicBezTo>
                <a:cubicBezTo>
                  <a:pt x="415" y="310"/>
                  <a:pt x="416" y="310"/>
                  <a:pt x="416" y="311"/>
                </a:cubicBezTo>
                <a:cubicBezTo>
                  <a:pt x="416" y="311"/>
                  <a:pt x="415" y="312"/>
                  <a:pt x="415" y="313"/>
                </a:cubicBezTo>
                <a:cubicBezTo>
                  <a:pt x="414" y="312"/>
                  <a:pt x="414" y="312"/>
                  <a:pt x="414" y="311"/>
                </a:cubicBezTo>
                <a:cubicBezTo>
                  <a:pt x="415" y="311"/>
                  <a:pt x="415" y="310"/>
                  <a:pt x="415" y="310"/>
                </a:cubicBezTo>
                <a:cubicBezTo>
                  <a:pt x="415" y="309"/>
                  <a:pt x="415" y="309"/>
                  <a:pt x="414" y="309"/>
                </a:cubicBezTo>
                <a:cubicBezTo>
                  <a:pt x="415" y="309"/>
                  <a:pt x="415" y="308"/>
                  <a:pt x="415" y="308"/>
                </a:cubicBezTo>
                <a:cubicBezTo>
                  <a:pt x="415" y="307"/>
                  <a:pt x="414" y="307"/>
                  <a:pt x="414" y="307"/>
                </a:cubicBezTo>
                <a:cubicBezTo>
                  <a:pt x="413" y="306"/>
                  <a:pt x="416" y="307"/>
                  <a:pt x="416" y="306"/>
                </a:cubicBezTo>
                <a:cubicBezTo>
                  <a:pt x="416" y="306"/>
                  <a:pt x="416" y="306"/>
                  <a:pt x="416" y="306"/>
                </a:cubicBezTo>
                <a:cubicBezTo>
                  <a:pt x="416" y="305"/>
                  <a:pt x="416" y="305"/>
                  <a:pt x="416" y="304"/>
                </a:cubicBezTo>
                <a:cubicBezTo>
                  <a:pt x="415" y="305"/>
                  <a:pt x="416" y="306"/>
                  <a:pt x="415" y="306"/>
                </a:cubicBezTo>
                <a:cubicBezTo>
                  <a:pt x="415" y="305"/>
                  <a:pt x="415" y="305"/>
                  <a:pt x="414" y="306"/>
                </a:cubicBezTo>
                <a:cubicBezTo>
                  <a:pt x="414" y="305"/>
                  <a:pt x="415" y="305"/>
                  <a:pt x="415" y="304"/>
                </a:cubicBezTo>
                <a:cubicBezTo>
                  <a:pt x="413" y="304"/>
                  <a:pt x="413" y="303"/>
                  <a:pt x="412" y="303"/>
                </a:cubicBezTo>
                <a:cubicBezTo>
                  <a:pt x="413" y="303"/>
                  <a:pt x="413" y="302"/>
                  <a:pt x="413" y="302"/>
                </a:cubicBezTo>
                <a:cubicBezTo>
                  <a:pt x="413" y="303"/>
                  <a:pt x="413" y="303"/>
                  <a:pt x="414" y="304"/>
                </a:cubicBezTo>
                <a:cubicBezTo>
                  <a:pt x="414" y="303"/>
                  <a:pt x="415" y="305"/>
                  <a:pt x="415" y="304"/>
                </a:cubicBezTo>
                <a:cubicBezTo>
                  <a:pt x="415" y="303"/>
                  <a:pt x="414" y="302"/>
                  <a:pt x="413" y="300"/>
                </a:cubicBezTo>
                <a:cubicBezTo>
                  <a:pt x="413" y="301"/>
                  <a:pt x="414" y="301"/>
                  <a:pt x="413" y="300"/>
                </a:cubicBezTo>
                <a:cubicBezTo>
                  <a:pt x="414" y="300"/>
                  <a:pt x="414" y="301"/>
                  <a:pt x="414" y="301"/>
                </a:cubicBezTo>
                <a:cubicBezTo>
                  <a:pt x="416" y="299"/>
                  <a:pt x="415" y="299"/>
                  <a:pt x="414" y="298"/>
                </a:cubicBezTo>
                <a:cubicBezTo>
                  <a:pt x="414" y="300"/>
                  <a:pt x="413" y="299"/>
                  <a:pt x="411" y="299"/>
                </a:cubicBezTo>
                <a:cubicBezTo>
                  <a:pt x="413" y="299"/>
                  <a:pt x="412" y="296"/>
                  <a:pt x="411" y="296"/>
                </a:cubicBezTo>
                <a:cubicBezTo>
                  <a:pt x="413" y="295"/>
                  <a:pt x="411" y="297"/>
                  <a:pt x="413" y="297"/>
                </a:cubicBezTo>
                <a:cubicBezTo>
                  <a:pt x="412" y="296"/>
                  <a:pt x="412" y="296"/>
                  <a:pt x="413" y="295"/>
                </a:cubicBezTo>
                <a:cubicBezTo>
                  <a:pt x="413" y="295"/>
                  <a:pt x="413" y="295"/>
                  <a:pt x="413" y="295"/>
                </a:cubicBezTo>
                <a:cubicBezTo>
                  <a:pt x="413" y="294"/>
                  <a:pt x="412" y="295"/>
                  <a:pt x="412" y="294"/>
                </a:cubicBezTo>
                <a:cubicBezTo>
                  <a:pt x="413" y="294"/>
                  <a:pt x="412" y="294"/>
                  <a:pt x="413" y="293"/>
                </a:cubicBezTo>
                <a:cubicBezTo>
                  <a:pt x="413" y="294"/>
                  <a:pt x="413" y="296"/>
                  <a:pt x="414" y="297"/>
                </a:cubicBezTo>
                <a:cubicBezTo>
                  <a:pt x="412" y="297"/>
                  <a:pt x="413" y="298"/>
                  <a:pt x="413" y="299"/>
                </a:cubicBezTo>
                <a:cubicBezTo>
                  <a:pt x="414" y="299"/>
                  <a:pt x="413" y="298"/>
                  <a:pt x="414" y="298"/>
                </a:cubicBezTo>
                <a:cubicBezTo>
                  <a:pt x="415" y="298"/>
                  <a:pt x="413" y="298"/>
                  <a:pt x="413" y="297"/>
                </a:cubicBezTo>
                <a:cubicBezTo>
                  <a:pt x="414" y="297"/>
                  <a:pt x="415" y="297"/>
                  <a:pt x="415" y="297"/>
                </a:cubicBezTo>
                <a:cubicBezTo>
                  <a:pt x="414" y="297"/>
                  <a:pt x="415" y="298"/>
                  <a:pt x="415" y="298"/>
                </a:cubicBezTo>
                <a:cubicBezTo>
                  <a:pt x="416" y="299"/>
                  <a:pt x="416" y="298"/>
                  <a:pt x="416" y="299"/>
                </a:cubicBezTo>
                <a:cubicBezTo>
                  <a:pt x="417" y="299"/>
                  <a:pt x="417" y="299"/>
                  <a:pt x="417" y="298"/>
                </a:cubicBezTo>
                <a:cubicBezTo>
                  <a:pt x="418" y="298"/>
                  <a:pt x="418" y="298"/>
                  <a:pt x="419" y="297"/>
                </a:cubicBezTo>
                <a:cubicBezTo>
                  <a:pt x="419" y="298"/>
                  <a:pt x="419" y="298"/>
                  <a:pt x="419" y="299"/>
                </a:cubicBezTo>
                <a:cubicBezTo>
                  <a:pt x="419" y="299"/>
                  <a:pt x="420" y="299"/>
                  <a:pt x="419" y="300"/>
                </a:cubicBezTo>
                <a:cubicBezTo>
                  <a:pt x="421" y="299"/>
                  <a:pt x="420" y="297"/>
                  <a:pt x="421" y="296"/>
                </a:cubicBezTo>
                <a:cubicBezTo>
                  <a:pt x="420" y="298"/>
                  <a:pt x="420" y="295"/>
                  <a:pt x="419" y="296"/>
                </a:cubicBezTo>
                <a:cubicBezTo>
                  <a:pt x="419" y="297"/>
                  <a:pt x="418" y="297"/>
                  <a:pt x="417" y="297"/>
                </a:cubicBezTo>
                <a:cubicBezTo>
                  <a:pt x="417" y="297"/>
                  <a:pt x="417" y="298"/>
                  <a:pt x="416" y="298"/>
                </a:cubicBezTo>
                <a:cubicBezTo>
                  <a:pt x="416" y="298"/>
                  <a:pt x="416" y="298"/>
                  <a:pt x="416" y="297"/>
                </a:cubicBezTo>
                <a:cubicBezTo>
                  <a:pt x="416" y="296"/>
                  <a:pt x="418" y="296"/>
                  <a:pt x="417" y="295"/>
                </a:cubicBezTo>
                <a:cubicBezTo>
                  <a:pt x="418" y="295"/>
                  <a:pt x="418" y="294"/>
                  <a:pt x="419" y="295"/>
                </a:cubicBezTo>
                <a:cubicBezTo>
                  <a:pt x="419" y="293"/>
                  <a:pt x="421" y="294"/>
                  <a:pt x="421" y="294"/>
                </a:cubicBezTo>
                <a:cubicBezTo>
                  <a:pt x="421" y="294"/>
                  <a:pt x="423" y="292"/>
                  <a:pt x="424" y="294"/>
                </a:cubicBezTo>
                <a:cubicBezTo>
                  <a:pt x="424" y="294"/>
                  <a:pt x="424" y="295"/>
                  <a:pt x="423" y="295"/>
                </a:cubicBezTo>
                <a:cubicBezTo>
                  <a:pt x="422" y="295"/>
                  <a:pt x="422" y="295"/>
                  <a:pt x="422" y="295"/>
                </a:cubicBezTo>
                <a:cubicBezTo>
                  <a:pt x="422" y="296"/>
                  <a:pt x="423" y="295"/>
                  <a:pt x="424" y="296"/>
                </a:cubicBezTo>
                <a:cubicBezTo>
                  <a:pt x="424" y="295"/>
                  <a:pt x="424" y="294"/>
                  <a:pt x="425" y="293"/>
                </a:cubicBezTo>
                <a:cubicBezTo>
                  <a:pt x="425" y="294"/>
                  <a:pt x="425" y="295"/>
                  <a:pt x="426" y="294"/>
                </a:cubicBezTo>
                <a:cubicBezTo>
                  <a:pt x="426" y="293"/>
                  <a:pt x="425" y="293"/>
                  <a:pt x="425" y="292"/>
                </a:cubicBezTo>
                <a:cubicBezTo>
                  <a:pt x="426" y="293"/>
                  <a:pt x="426" y="294"/>
                  <a:pt x="426" y="294"/>
                </a:cubicBezTo>
                <a:cubicBezTo>
                  <a:pt x="427" y="293"/>
                  <a:pt x="427" y="293"/>
                  <a:pt x="427" y="292"/>
                </a:cubicBezTo>
                <a:cubicBezTo>
                  <a:pt x="427" y="293"/>
                  <a:pt x="428" y="293"/>
                  <a:pt x="428" y="292"/>
                </a:cubicBezTo>
                <a:cubicBezTo>
                  <a:pt x="426" y="292"/>
                  <a:pt x="426" y="291"/>
                  <a:pt x="427" y="290"/>
                </a:cubicBezTo>
                <a:cubicBezTo>
                  <a:pt x="425" y="290"/>
                  <a:pt x="425" y="291"/>
                  <a:pt x="424" y="292"/>
                </a:cubicBezTo>
                <a:cubicBezTo>
                  <a:pt x="425" y="292"/>
                  <a:pt x="425" y="290"/>
                  <a:pt x="426" y="291"/>
                </a:cubicBezTo>
                <a:cubicBezTo>
                  <a:pt x="426" y="292"/>
                  <a:pt x="425" y="292"/>
                  <a:pt x="424" y="293"/>
                </a:cubicBezTo>
                <a:cubicBezTo>
                  <a:pt x="424" y="291"/>
                  <a:pt x="422" y="291"/>
                  <a:pt x="423" y="291"/>
                </a:cubicBezTo>
                <a:cubicBezTo>
                  <a:pt x="421" y="292"/>
                  <a:pt x="418" y="295"/>
                  <a:pt x="415" y="294"/>
                </a:cubicBezTo>
                <a:cubicBezTo>
                  <a:pt x="416" y="295"/>
                  <a:pt x="415" y="296"/>
                  <a:pt x="416" y="296"/>
                </a:cubicBezTo>
                <a:cubicBezTo>
                  <a:pt x="416" y="296"/>
                  <a:pt x="416" y="297"/>
                  <a:pt x="415" y="297"/>
                </a:cubicBezTo>
                <a:cubicBezTo>
                  <a:pt x="416" y="296"/>
                  <a:pt x="414" y="295"/>
                  <a:pt x="416" y="295"/>
                </a:cubicBezTo>
                <a:cubicBezTo>
                  <a:pt x="415" y="294"/>
                  <a:pt x="415" y="295"/>
                  <a:pt x="415" y="294"/>
                </a:cubicBezTo>
                <a:cubicBezTo>
                  <a:pt x="415" y="294"/>
                  <a:pt x="415" y="292"/>
                  <a:pt x="416" y="292"/>
                </a:cubicBezTo>
                <a:cubicBezTo>
                  <a:pt x="416" y="293"/>
                  <a:pt x="417" y="293"/>
                  <a:pt x="417" y="294"/>
                </a:cubicBezTo>
                <a:cubicBezTo>
                  <a:pt x="417" y="293"/>
                  <a:pt x="418" y="293"/>
                  <a:pt x="418" y="293"/>
                </a:cubicBezTo>
                <a:cubicBezTo>
                  <a:pt x="418" y="291"/>
                  <a:pt x="418" y="292"/>
                  <a:pt x="418" y="291"/>
                </a:cubicBezTo>
                <a:cubicBezTo>
                  <a:pt x="417" y="292"/>
                  <a:pt x="416" y="292"/>
                  <a:pt x="416" y="292"/>
                </a:cubicBezTo>
                <a:cubicBezTo>
                  <a:pt x="416" y="292"/>
                  <a:pt x="416" y="291"/>
                  <a:pt x="415" y="291"/>
                </a:cubicBezTo>
                <a:cubicBezTo>
                  <a:pt x="416" y="291"/>
                  <a:pt x="416" y="291"/>
                  <a:pt x="416" y="291"/>
                </a:cubicBezTo>
                <a:cubicBezTo>
                  <a:pt x="416" y="290"/>
                  <a:pt x="415" y="291"/>
                  <a:pt x="415" y="290"/>
                </a:cubicBezTo>
                <a:cubicBezTo>
                  <a:pt x="416" y="290"/>
                  <a:pt x="416" y="290"/>
                  <a:pt x="415" y="290"/>
                </a:cubicBezTo>
                <a:cubicBezTo>
                  <a:pt x="416" y="289"/>
                  <a:pt x="416" y="290"/>
                  <a:pt x="416" y="290"/>
                </a:cubicBezTo>
                <a:cubicBezTo>
                  <a:pt x="417" y="290"/>
                  <a:pt x="417" y="289"/>
                  <a:pt x="418" y="289"/>
                </a:cubicBezTo>
                <a:cubicBezTo>
                  <a:pt x="418" y="289"/>
                  <a:pt x="418" y="290"/>
                  <a:pt x="418" y="290"/>
                </a:cubicBezTo>
                <a:cubicBezTo>
                  <a:pt x="418" y="289"/>
                  <a:pt x="420" y="290"/>
                  <a:pt x="419" y="289"/>
                </a:cubicBezTo>
                <a:cubicBezTo>
                  <a:pt x="419" y="289"/>
                  <a:pt x="418" y="289"/>
                  <a:pt x="418" y="289"/>
                </a:cubicBezTo>
                <a:cubicBezTo>
                  <a:pt x="419" y="288"/>
                  <a:pt x="418" y="288"/>
                  <a:pt x="418" y="287"/>
                </a:cubicBezTo>
                <a:cubicBezTo>
                  <a:pt x="420" y="286"/>
                  <a:pt x="416" y="285"/>
                  <a:pt x="415" y="286"/>
                </a:cubicBezTo>
                <a:cubicBezTo>
                  <a:pt x="415" y="286"/>
                  <a:pt x="415" y="286"/>
                  <a:pt x="415" y="286"/>
                </a:cubicBezTo>
                <a:cubicBezTo>
                  <a:pt x="417" y="286"/>
                  <a:pt x="417" y="289"/>
                  <a:pt x="416" y="290"/>
                </a:cubicBezTo>
                <a:cubicBezTo>
                  <a:pt x="416" y="289"/>
                  <a:pt x="416" y="289"/>
                  <a:pt x="416" y="289"/>
                </a:cubicBezTo>
                <a:cubicBezTo>
                  <a:pt x="415" y="289"/>
                  <a:pt x="414" y="290"/>
                  <a:pt x="414" y="290"/>
                </a:cubicBezTo>
                <a:cubicBezTo>
                  <a:pt x="414" y="291"/>
                  <a:pt x="414" y="292"/>
                  <a:pt x="414" y="291"/>
                </a:cubicBezTo>
                <a:cubicBezTo>
                  <a:pt x="414" y="291"/>
                  <a:pt x="412" y="291"/>
                  <a:pt x="412" y="290"/>
                </a:cubicBezTo>
                <a:cubicBezTo>
                  <a:pt x="412" y="290"/>
                  <a:pt x="411" y="290"/>
                  <a:pt x="410" y="291"/>
                </a:cubicBezTo>
                <a:cubicBezTo>
                  <a:pt x="410" y="290"/>
                  <a:pt x="410" y="289"/>
                  <a:pt x="410" y="289"/>
                </a:cubicBezTo>
                <a:cubicBezTo>
                  <a:pt x="410" y="289"/>
                  <a:pt x="411" y="291"/>
                  <a:pt x="411" y="290"/>
                </a:cubicBezTo>
                <a:cubicBezTo>
                  <a:pt x="411" y="289"/>
                  <a:pt x="410" y="289"/>
                  <a:pt x="410" y="289"/>
                </a:cubicBezTo>
                <a:cubicBezTo>
                  <a:pt x="410" y="289"/>
                  <a:pt x="410" y="288"/>
                  <a:pt x="411" y="288"/>
                </a:cubicBezTo>
                <a:cubicBezTo>
                  <a:pt x="411" y="289"/>
                  <a:pt x="411" y="289"/>
                  <a:pt x="411" y="289"/>
                </a:cubicBezTo>
                <a:cubicBezTo>
                  <a:pt x="411" y="288"/>
                  <a:pt x="411" y="289"/>
                  <a:pt x="411" y="289"/>
                </a:cubicBezTo>
                <a:cubicBezTo>
                  <a:pt x="411" y="288"/>
                  <a:pt x="411" y="287"/>
                  <a:pt x="412" y="287"/>
                </a:cubicBezTo>
                <a:cubicBezTo>
                  <a:pt x="411" y="287"/>
                  <a:pt x="411" y="287"/>
                  <a:pt x="410" y="287"/>
                </a:cubicBezTo>
                <a:cubicBezTo>
                  <a:pt x="410" y="287"/>
                  <a:pt x="411" y="287"/>
                  <a:pt x="411" y="287"/>
                </a:cubicBezTo>
                <a:cubicBezTo>
                  <a:pt x="410" y="287"/>
                  <a:pt x="409" y="286"/>
                  <a:pt x="409" y="286"/>
                </a:cubicBezTo>
                <a:cubicBezTo>
                  <a:pt x="409" y="286"/>
                  <a:pt x="409" y="286"/>
                  <a:pt x="408" y="286"/>
                </a:cubicBezTo>
                <a:cubicBezTo>
                  <a:pt x="408" y="286"/>
                  <a:pt x="408" y="285"/>
                  <a:pt x="407" y="285"/>
                </a:cubicBezTo>
                <a:cubicBezTo>
                  <a:pt x="407" y="287"/>
                  <a:pt x="407" y="286"/>
                  <a:pt x="408" y="287"/>
                </a:cubicBezTo>
                <a:cubicBezTo>
                  <a:pt x="408" y="288"/>
                  <a:pt x="407" y="288"/>
                  <a:pt x="407" y="288"/>
                </a:cubicBezTo>
                <a:cubicBezTo>
                  <a:pt x="407" y="289"/>
                  <a:pt x="408" y="289"/>
                  <a:pt x="407" y="290"/>
                </a:cubicBezTo>
                <a:cubicBezTo>
                  <a:pt x="406" y="288"/>
                  <a:pt x="406" y="287"/>
                  <a:pt x="406" y="286"/>
                </a:cubicBezTo>
                <a:cubicBezTo>
                  <a:pt x="406" y="286"/>
                  <a:pt x="407" y="287"/>
                  <a:pt x="407" y="286"/>
                </a:cubicBezTo>
                <a:cubicBezTo>
                  <a:pt x="406" y="286"/>
                  <a:pt x="407" y="284"/>
                  <a:pt x="406" y="283"/>
                </a:cubicBezTo>
                <a:cubicBezTo>
                  <a:pt x="406" y="282"/>
                  <a:pt x="407" y="282"/>
                  <a:pt x="408" y="282"/>
                </a:cubicBezTo>
                <a:cubicBezTo>
                  <a:pt x="407" y="283"/>
                  <a:pt x="407" y="284"/>
                  <a:pt x="408" y="284"/>
                </a:cubicBezTo>
                <a:cubicBezTo>
                  <a:pt x="408" y="284"/>
                  <a:pt x="408" y="285"/>
                  <a:pt x="409" y="285"/>
                </a:cubicBezTo>
                <a:cubicBezTo>
                  <a:pt x="408" y="283"/>
                  <a:pt x="408" y="281"/>
                  <a:pt x="409" y="279"/>
                </a:cubicBezTo>
                <a:cubicBezTo>
                  <a:pt x="409" y="280"/>
                  <a:pt x="409" y="280"/>
                  <a:pt x="410" y="280"/>
                </a:cubicBezTo>
                <a:cubicBezTo>
                  <a:pt x="409" y="281"/>
                  <a:pt x="409" y="281"/>
                  <a:pt x="408" y="282"/>
                </a:cubicBezTo>
                <a:cubicBezTo>
                  <a:pt x="409" y="282"/>
                  <a:pt x="409" y="281"/>
                  <a:pt x="409" y="282"/>
                </a:cubicBezTo>
                <a:cubicBezTo>
                  <a:pt x="408" y="283"/>
                  <a:pt x="410" y="284"/>
                  <a:pt x="409" y="285"/>
                </a:cubicBezTo>
                <a:cubicBezTo>
                  <a:pt x="410" y="285"/>
                  <a:pt x="411" y="286"/>
                  <a:pt x="411" y="286"/>
                </a:cubicBezTo>
                <a:cubicBezTo>
                  <a:pt x="412" y="287"/>
                  <a:pt x="412" y="288"/>
                  <a:pt x="412" y="289"/>
                </a:cubicBezTo>
                <a:cubicBezTo>
                  <a:pt x="414" y="289"/>
                  <a:pt x="415" y="288"/>
                  <a:pt x="415" y="286"/>
                </a:cubicBezTo>
                <a:cubicBezTo>
                  <a:pt x="415" y="286"/>
                  <a:pt x="415" y="286"/>
                  <a:pt x="415" y="286"/>
                </a:cubicBezTo>
                <a:cubicBezTo>
                  <a:pt x="415" y="286"/>
                  <a:pt x="415" y="286"/>
                  <a:pt x="415" y="286"/>
                </a:cubicBezTo>
                <a:cubicBezTo>
                  <a:pt x="415" y="286"/>
                  <a:pt x="415" y="285"/>
                  <a:pt x="415" y="285"/>
                </a:cubicBezTo>
                <a:cubicBezTo>
                  <a:pt x="414" y="285"/>
                  <a:pt x="414" y="285"/>
                  <a:pt x="414" y="285"/>
                </a:cubicBezTo>
                <a:cubicBezTo>
                  <a:pt x="413" y="286"/>
                  <a:pt x="413" y="286"/>
                  <a:pt x="413" y="287"/>
                </a:cubicBezTo>
                <a:cubicBezTo>
                  <a:pt x="412" y="286"/>
                  <a:pt x="412" y="285"/>
                  <a:pt x="412" y="285"/>
                </a:cubicBezTo>
                <a:cubicBezTo>
                  <a:pt x="412" y="285"/>
                  <a:pt x="411" y="285"/>
                  <a:pt x="411" y="285"/>
                </a:cubicBezTo>
                <a:cubicBezTo>
                  <a:pt x="411" y="285"/>
                  <a:pt x="411" y="285"/>
                  <a:pt x="410" y="284"/>
                </a:cubicBezTo>
                <a:cubicBezTo>
                  <a:pt x="411" y="285"/>
                  <a:pt x="411" y="284"/>
                  <a:pt x="411" y="284"/>
                </a:cubicBezTo>
                <a:cubicBezTo>
                  <a:pt x="413" y="283"/>
                  <a:pt x="410" y="279"/>
                  <a:pt x="413" y="279"/>
                </a:cubicBezTo>
                <a:cubicBezTo>
                  <a:pt x="413" y="280"/>
                  <a:pt x="412" y="280"/>
                  <a:pt x="413" y="281"/>
                </a:cubicBezTo>
                <a:cubicBezTo>
                  <a:pt x="411" y="281"/>
                  <a:pt x="413" y="281"/>
                  <a:pt x="413" y="282"/>
                </a:cubicBezTo>
                <a:cubicBezTo>
                  <a:pt x="413" y="282"/>
                  <a:pt x="412" y="281"/>
                  <a:pt x="412" y="282"/>
                </a:cubicBezTo>
                <a:cubicBezTo>
                  <a:pt x="413" y="282"/>
                  <a:pt x="412" y="283"/>
                  <a:pt x="413" y="283"/>
                </a:cubicBezTo>
                <a:cubicBezTo>
                  <a:pt x="413" y="283"/>
                  <a:pt x="412" y="283"/>
                  <a:pt x="412" y="284"/>
                </a:cubicBezTo>
                <a:cubicBezTo>
                  <a:pt x="414" y="284"/>
                  <a:pt x="413" y="283"/>
                  <a:pt x="413" y="281"/>
                </a:cubicBezTo>
                <a:cubicBezTo>
                  <a:pt x="415" y="281"/>
                  <a:pt x="415" y="281"/>
                  <a:pt x="416" y="282"/>
                </a:cubicBezTo>
                <a:cubicBezTo>
                  <a:pt x="416" y="282"/>
                  <a:pt x="415" y="282"/>
                  <a:pt x="416" y="283"/>
                </a:cubicBezTo>
                <a:cubicBezTo>
                  <a:pt x="416" y="283"/>
                  <a:pt x="416" y="283"/>
                  <a:pt x="416" y="283"/>
                </a:cubicBezTo>
                <a:cubicBezTo>
                  <a:pt x="417" y="282"/>
                  <a:pt x="417" y="282"/>
                  <a:pt x="418" y="282"/>
                </a:cubicBezTo>
                <a:cubicBezTo>
                  <a:pt x="417" y="282"/>
                  <a:pt x="418" y="283"/>
                  <a:pt x="418" y="283"/>
                </a:cubicBezTo>
                <a:cubicBezTo>
                  <a:pt x="416" y="283"/>
                  <a:pt x="417" y="285"/>
                  <a:pt x="416" y="285"/>
                </a:cubicBezTo>
                <a:cubicBezTo>
                  <a:pt x="418" y="284"/>
                  <a:pt x="417" y="285"/>
                  <a:pt x="418" y="285"/>
                </a:cubicBezTo>
                <a:cubicBezTo>
                  <a:pt x="418" y="284"/>
                  <a:pt x="418" y="284"/>
                  <a:pt x="418" y="283"/>
                </a:cubicBezTo>
                <a:cubicBezTo>
                  <a:pt x="419" y="283"/>
                  <a:pt x="420" y="281"/>
                  <a:pt x="419" y="281"/>
                </a:cubicBezTo>
                <a:cubicBezTo>
                  <a:pt x="419" y="281"/>
                  <a:pt x="418" y="282"/>
                  <a:pt x="418" y="282"/>
                </a:cubicBezTo>
                <a:cubicBezTo>
                  <a:pt x="418" y="281"/>
                  <a:pt x="418" y="280"/>
                  <a:pt x="419" y="281"/>
                </a:cubicBezTo>
                <a:cubicBezTo>
                  <a:pt x="420" y="281"/>
                  <a:pt x="420" y="282"/>
                  <a:pt x="421" y="281"/>
                </a:cubicBezTo>
                <a:cubicBezTo>
                  <a:pt x="421" y="282"/>
                  <a:pt x="422" y="282"/>
                  <a:pt x="422" y="283"/>
                </a:cubicBezTo>
                <a:cubicBezTo>
                  <a:pt x="421" y="283"/>
                  <a:pt x="421" y="282"/>
                  <a:pt x="420" y="282"/>
                </a:cubicBezTo>
                <a:cubicBezTo>
                  <a:pt x="420" y="283"/>
                  <a:pt x="418" y="283"/>
                  <a:pt x="419" y="284"/>
                </a:cubicBezTo>
                <a:cubicBezTo>
                  <a:pt x="420" y="283"/>
                  <a:pt x="420" y="285"/>
                  <a:pt x="420" y="286"/>
                </a:cubicBezTo>
                <a:cubicBezTo>
                  <a:pt x="421" y="286"/>
                  <a:pt x="421" y="286"/>
                  <a:pt x="422" y="286"/>
                </a:cubicBezTo>
                <a:cubicBezTo>
                  <a:pt x="422" y="285"/>
                  <a:pt x="422" y="285"/>
                  <a:pt x="421" y="285"/>
                </a:cubicBezTo>
                <a:cubicBezTo>
                  <a:pt x="423" y="285"/>
                  <a:pt x="422" y="286"/>
                  <a:pt x="423" y="286"/>
                </a:cubicBezTo>
                <a:cubicBezTo>
                  <a:pt x="423" y="285"/>
                  <a:pt x="422" y="284"/>
                  <a:pt x="421" y="284"/>
                </a:cubicBezTo>
                <a:cubicBezTo>
                  <a:pt x="421" y="284"/>
                  <a:pt x="422" y="283"/>
                  <a:pt x="422" y="283"/>
                </a:cubicBezTo>
                <a:cubicBezTo>
                  <a:pt x="422" y="284"/>
                  <a:pt x="422" y="284"/>
                  <a:pt x="423" y="284"/>
                </a:cubicBezTo>
                <a:cubicBezTo>
                  <a:pt x="423" y="284"/>
                  <a:pt x="423" y="285"/>
                  <a:pt x="423" y="285"/>
                </a:cubicBezTo>
                <a:cubicBezTo>
                  <a:pt x="423" y="284"/>
                  <a:pt x="423" y="284"/>
                  <a:pt x="424" y="284"/>
                </a:cubicBezTo>
                <a:cubicBezTo>
                  <a:pt x="424" y="284"/>
                  <a:pt x="425" y="285"/>
                  <a:pt x="425" y="284"/>
                </a:cubicBezTo>
                <a:cubicBezTo>
                  <a:pt x="425" y="284"/>
                  <a:pt x="425" y="284"/>
                  <a:pt x="424" y="283"/>
                </a:cubicBezTo>
                <a:cubicBezTo>
                  <a:pt x="424" y="283"/>
                  <a:pt x="423" y="283"/>
                  <a:pt x="423" y="283"/>
                </a:cubicBezTo>
                <a:cubicBezTo>
                  <a:pt x="424" y="282"/>
                  <a:pt x="425" y="282"/>
                  <a:pt x="425" y="281"/>
                </a:cubicBezTo>
                <a:cubicBezTo>
                  <a:pt x="423" y="281"/>
                  <a:pt x="424" y="280"/>
                  <a:pt x="423" y="279"/>
                </a:cubicBezTo>
                <a:cubicBezTo>
                  <a:pt x="423" y="279"/>
                  <a:pt x="423" y="279"/>
                  <a:pt x="423" y="279"/>
                </a:cubicBezTo>
                <a:cubicBezTo>
                  <a:pt x="424" y="280"/>
                  <a:pt x="424" y="279"/>
                  <a:pt x="425" y="280"/>
                </a:cubicBezTo>
                <a:cubicBezTo>
                  <a:pt x="424" y="278"/>
                  <a:pt x="425" y="278"/>
                  <a:pt x="424" y="277"/>
                </a:cubicBezTo>
                <a:cubicBezTo>
                  <a:pt x="422" y="278"/>
                  <a:pt x="422" y="276"/>
                  <a:pt x="420" y="277"/>
                </a:cubicBezTo>
                <a:cubicBezTo>
                  <a:pt x="420" y="275"/>
                  <a:pt x="420" y="273"/>
                  <a:pt x="419" y="273"/>
                </a:cubicBezTo>
                <a:cubicBezTo>
                  <a:pt x="420" y="272"/>
                  <a:pt x="419" y="271"/>
                  <a:pt x="420" y="271"/>
                </a:cubicBezTo>
                <a:cubicBezTo>
                  <a:pt x="420" y="272"/>
                  <a:pt x="421" y="272"/>
                  <a:pt x="420" y="273"/>
                </a:cubicBezTo>
                <a:cubicBezTo>
                  <a:pt x="421" y="273"/>
                  <a:pt x="421" y="272"/>
                  <a:pt x="421" y="272"/>
                </a:cubicBezTo>
                <a:cubicBezTo>
                  <a:pt x="421" y="273"/>
                  <a:pt x="422" y="273"/>
                  <a:pt x="422" y="274"/>
                </a:cubicBezTo>
                <a:cubicBezTo>
                  <a:pt x="424" y="274"/>
                  <a:pt x="424" y="277"/>
                  <a:pt x="425" y="278"/>
                </a:cubicBezTo>
                <a:cubicBezTo>
                  <a:pt x="426" y="278"/>
                  <a:pt x="428" y="278"/>
                  <a:pt x="428" y="280"/>
                </a:cubicBezTo>
                <a:cubicBezTo>
                  <a:pt x="428" y="281"/>
                  <a:pt x="427" y="281"/>
                  <a:pt x="427" y="281"/>
                </a:cubicBezTo>
                <a:cubicBezTo>
                  <a:pt x="426" y="280"/>
                  <a:pt x="426" y="279"/>
                  <a:pt x="425" y="278"/>
                </a:cubicBezTo>
                <a:cubicBezTo>
                  <a:pt x="426" y="280"/>
                  <a:pt x="425" y="279"/>
                  <a:pt x="426" y="280"/>
                </a:cubicBezTo>
                <a:cubicBezTo>
                  <a:pt x="425" y="280"/>
                  <a:pt x="425" y="281"/>
                  <a:pt x="426" y="281"/>
                </a:cubicBezTo>
                <a:cubicBezTo>
                  <a:pt x="426" y="281"/>
                  <a:pt x="425" y="281"/>
                  <a:pt x="426" y="280"/>
                </a:cubicBezTo>
                <a:cubicBezTo>
                  <a:pt x="426" y="281"/>
                  <a:pt x="426" y="281"/>
                  <a:pt x="426" y="281"/>
                </a:cubicBezTo>
                <a:cubicBezTo>
                  <a:pt x="427" y="281"/>
                  <a:pt x="427" y="281"/>
                  <a:pt x="428" y="281"/>
                </a:cubicBezTo>
                <a:cubicBezTo>
                  <a:pt x="428" y="283"/>
                  <a:pt x="427" y="282"/>
                  <a:pt x="427" y="283"/>
                </a:cubicBezTo>
                <a:cubicBezTo>
                  <a:pt x="427" y="282"/>
                  <a:pt x="426" y="284"/>
                  <a:pt x="426" y="284"/>
                </a:cubicBezTo>
                <a:cubicBezTo>
                  <a:pt x="426" y="284"/>
                  <a:pt x="425" y="285"/>
                  <a:pt x="426" y="286"/>
                </a:cubicBezTo>
                <a:cubicBezTo>
                  <a:pt x="425" y="285"/>
                  <a:pt x="425" y="285"/>
                  <a:pt x="425" y="286"/>
                </a:cubicBezTo>
                <a:cubicBezTo>
                  <a:pt x="424" y="286"/>
                  <a:pt x="424" y="284"/>
                  <a:pt x="424" y="285"/>
                </a:cubicBezTo>
                <a:cubicBezTo>
                  <a:pt x="424" y="285"/>
                  <a:pt x="423" y="285"/>
                  <a:pt x="424" y="286"/>
                </a:cubicBezTo>
                <a:cubicBezTo>
                  <a:pt x="424" y="287"/>
                  <a:pt x="424" y="286"/>
                  <a:pt x="425" y="286"/>
                </a:cubicBezTo>
                <a:cubicBezTo>
                  <a:pt x="427" y="287"/>
                  <a:pt x="427" y="288"/>
                  <a:pt x="428" y="289"/>
                </a:cubicBezTo>
                <a:cubicBezTo>
                  <a:pt x="428" y="287"/>
                  <a:pt x="429" y="287"/>
                  <a:pt x="429" y="286"/>
                </a:cubicBezTo>
                <a:cubicBezTo>
                  <a:pt x="428" y="287"/>
                  <a:pt x="428" y="287"/>
                  <a:pt x="427" y="288"/>
                </a:cubicBezTo>
                <a:cubicBezTo>
                  <a:pt x="427" y="287"/>
                  <a:pt x="426" y="287"/>
                  <a:pt x="426" y="286"/>
                </a:cubicBezTo>
                <a:cubicBezTo>
                  <a:pt x="427" y="286"/>
                  <a:pt x="427" y="285"/>
                  <a:pt x="429" y="286"/>
                </a:cubicBezTo>
                <a:cubicBezTo>
                  <a:pt x="428" y="285"/>
                  <a:pt x="429" y="285"/>
                  <a:pt x="429" y="285"/>
                </a:cubicBezTo>
                <a:cubicBezTo>
                  <a:pt x="429" y="285"/>
                  <a:pt x="429" y="284"/>
                  <a:pt x="428" y="284"/>
                </a:cubicBezTo>
                <a:cubicBezTo>
                  <a:pt x="429" y="284"/>
                  <a:pt x="429" y="285"/>
                  <a:pt x="430" y="285"/>
                </a:cubicBezTo>
                <a:cubicBezTo>
                  <a:pt x="429" y="284"/>
                  <a:pt x="430" y="281"/>
                  <a:pt x="428" y="281"/>
                </a:cubicBezTo>
                <a:cubicBezTo>
                  <a:pt x="429" y="281"/>
                  <a:pt x="428" y="279"/>
                  <a:pt x="429" y="279"/>
                </a:cubicBezTo>
                <a:cubicBezTo>
                  <a:pt x="430" y="280"/>
                  <a:pt x="431" y="282"/>
                  <a:pt x="431" y="280"/>
                </a:cubicBezTo>
                <a:cubicBezTo>
                  <a:pt x="430" y="280"/>
                  <a:pt x="430" y="280"/>
                  <a:pt x="429" y="279"/>
                </a:cubicBezTo>
                <a:cubicBezTo>
                  <a:pt x="430" y="279"/>
                  <a:pt x="429" y="278"/>
                  <a:pt x="429" y="277"/>
                </a:cubicBezTo>
                <a:cubicBezTo>
                  <a:pt x="428" y="277"/>
                  <a:pt x="429" y="276"/>
                  <a:pt x="428" y="277"/>
                </a:cubicBezTo>
                <a:cubicBezTo>
                  <a:pt x="427" y="274"/>
                  <a:pt x="425" y="272"/>
                  <a:pt x="423" y="273"/>
                </a:cubicBezTo>
                <a:cubicBezTo>
                  <a:pt x="423" y="272"/>
                  <a:pt x="425" y="273"/>
                  <a:pt x="426" y="272"/>
                </a:cubicBezTo>
                <a:cubicBezTo>
                  <a:pt x="424" y="272"/>
                  <a:pt x="426" y="271"/>
                  <a:pt x="424" y="270"/>
                </a:cubicBezTo>
                <a:cubicBezTo>
                  <a:pt x="424" y="271"/>
                  <a:pt x="422" y="271"/>
                  <a:pt x="422" y="271"/>
                </a:cubicBezTo>
                <a:cubicBezTo>
                  <a:pt x="424" y="270"/>
                  <a:pt x="424" y="268"/>
                  <a:pt x="422" y="266"/>
                </a:cubicBezTo>
                <a:cubicBezTo>
                  <a:pt x="422" y="267"/>
                  <a:pt x="422" y="268"/>
                  <a:pt x="422" y="268"/>
                </a:cubicBezTo>
                <a:cubicBezTo>
                  <a:pt x="421" y="268"/>
                  <a:pt x="421" y="269"/>
                  <a:pt x="421" y="269"/>
                </a:cubicBezTo>
                <a:cubicBezTo>
                  <a:pt x="421" y="267"/>
                  <a:pt x="420" y="267"/>
                  <a:pt x="419" y="266"/>
                </a:cubicBezTo>
                <a:cubicBezTo>
                  <a:pt x="421" y="267"/>
                  <a:pt x="420" y="264"/>
                  <a:pt x="421" y="265"/>
                </a:cubicBezTo>
                <a:cubicBezTo>
                  <a:pt x="421" y="265"/>
                  <a:pt x="420" y="266"/>
                  <a:pt x="421" y="266"/>
                </a:cubicBezTo>
                <a:cubicBezTo>
                  <a:pt x="421" y="265"/>
                  <a:pt x="422" y="266"/>
                  <a:pt x="422" y="266"/>
                </a:cubicBezTo>
                <a:cubicBezTo>
                  <a:pt x="422" y="265"/>
                  <a:pt x="420" y="265"/>
                  <a:pt x="420" y="264"/>
                </a:cubicBezTo>
                <a:cubicBezTo>
                  <a:pt x="420" y="263"/>
                  <a:pt x="421" y="263"/>
                  <a:pt x="420" y="262"/>
                </a:cubicBezTo>
                <a:cubicBezTo>
                  <a:pt x="419" y="262"/>
                  <a:pt x="420" y="263"/>
                  <a:pt x="419" y="263"/>
                </a:cubicBezTo>
                <a:cubicBezTo>
                  <a:pt x="419" y="263"/>
                  <a:pt x="418" y="263"/>
                  <a:pt x="418" y="263"/>
                </a:cubicBezTo>
                <a:cubicBezTo>
                  <a:pt x="419" y="262"/>
                  <a:pt x="417" y="262"/>
                  <a:pt x="417" y="261"/>
                </a:cubicBezTo>
                <a:cubicBezTo>
                  <a:pt x="415" y="262"/>
                  <a:pt x="417" y="262"/>
                  <a:pt x="416" y="264"/>
                </a:cubicBezTo>
                <a:cubicBezTo>
                  <a:pt x="417" y="262"/>
                  <a:pt x="415" y="264"/>
                  <a:pt x="415" y="262"/>
                </a:cubicBezTo>
                <a:cubicBezTo>
                  <a:pt x="415" y="262"/>
                  <a:pt x="415" y="263"/>
                  <a:pt x="416" y="263"/>
                </a:cubicBezTo>
                <a:cubicBezTo>
                  <a:pt x="415" y="261"/>
                  <a:pt x="416" y="262"/>
                  <a:pt x="416" y="261"/>
                </a:cubicBezTo>
                <a:cubicBezTo>
                  <a:pt x="415" y="260"/>
                  <a:pt x="415" y="261"/>
                  <a:pt x="415" y="261"/>
                </a:cubicBezTo>
                <a:cubicBezTo>
                  <a:pt x="416" y="260"/>
                  <a:pt x="418" y="259"/>
                  <a:pt x="417" y="258"/>
                </a:cubicBezTo>
                <a:cubicBezTo>
                  <a:pt x="418" y="258"/>
                  <a:pt x="418" y="260"/>
                  <a:pt x="419" y="260"/>
                </a:cubicBezTo>
                <a:cubicBezTo>
                  <a:pt x="418" y="258"/>
                  <a:pt x="417" y="255"/>
                  <a:pt x="416" y="256"/>
                </a:cubicBezTo>
                <a:cubicBezTo>
                  <a:pt x="416" y="253"/>
                  <a:pt x="416" y="253"/>
                  <a:pt x="416" y="253"/>
                </a:cubicBezTo>
                <a:cubicBezTo>
                  <a:pt x="415" y="253"/>
                  <a:pt x="415" y="254"/>
                  <a:pt x="415" y="254"/>
                </a:cubicBezTo>
                <a:cubicBezTo>
                  <a:pt x="415" y="255"/>
                  <a:pt x="416" y="254"/>
                  <a:pt x="416" y="255"/>
                </a:cubicBezTo>
                <a:cubicBezTo>
                  <a:pt x="415" y="255"/>
                  <a:pt x="415" y="256"/>
                  <a:pt x="415" y="256"/>
                </a:cubicBezTo>
                <a:cubicBezTo>
                  <a:pt x="414" y="257"/>
                  <a:pt x="415" y="257"/>
                  <a:pt x="415" y="257"/>
                </a:cubicBezTo>
                <a:cubicBezTo>
                  <a:pt x="415" y="257"/>
                  <a:pt x="414" y="257"/>
                  <a:pt x="414" y="257"/>
                </a:cubicBezTo>
                <a:cubicBezTo>
                  <a:pt x="414" y="257"/>
                  <a:pt x="415" y="257"/>
                  <a:pt x="414" y="257"/>
                </a:cubicBezTo>
                <a:cubicBezTo>
                  <a:pt x="414" y="257"/>
                  <a:pt x="413" y="257"/>
                  <a:pt x="413" y="257"/>
                </a:cubicBezTo>
                <a:cubicBezTo>
                  <a:pt x="413" y="257"/>
                  <a:pt x="414" y="256"/>
                  <a:pt x="414" y="255"/>
                </a:cubicBezTo>
                <a:cubicBezTo>
                  <a:pt x="414" y="255"/>
                  <a:pt x="415" y="255"/>
                  <a:pt x="415" y="255"/>
                </a:cubicBezTo>
                <a:cubicBezTo>
                  <a:pt x="415" y="254"/>
                  <a:pt x="414" y="255"/>
                  <a:pt x="413" y="255"/>
                </a:cubicBezTo>
                <a:cubicBezTo>
                  <a:pt x="413" y="253"/>
                  <a:pt x="415" y="254"/>
                  <a:pt x="416" y="253"/>
                </a:cubicBezTo>
                <a:cubicBezTo>
                  <a:pt x="414" y="253"/>
                  <a:pt x="414" y="253"/>
                  <a:pt x="412" y="254"/>
                </a:cubicBezTo>
                <a:cubicBezTo>
                  <a:pt x="413" y="254"/>
                  <a:pt x="413" y="253"/>
                  <a:pt x="413" y="254"/>
                </a:cubicBezTo>
                <a:cubicBezTo>
                  <a:pt x="413" y="254"/>
                  <a:pt x="413" y="254"/>
                  <a:pt x="413" y="254"/>
                </a:cubicBezTo>
                <a:cubicBezTo>
                  <a:pt x="412" y="253"/>
                  <a:pt x="411" y="254"/>
                  <a:pt x="411" y="253"/>
                </a:cubicBezTo>
                <a:cubicBezTo>
                  <a:pt x="411" y="253"/>
                  <a:pt x="413" y="253"/>
                  <a:pt x="413" y="253"/>
                </a:cubicBezTo>
                <a:cubicBezTo>
                  <a:pt x="412" y="252"/>
                  <a:pt x="411" y="252"/>
                  <a:pt x="411" y="252"/>
                </a:cubicBezTo>
                <a:cubicBezTo>
                  <a:pt x="411" y="251"/>
                  <a:pt x="410" y="250"/>
                  <a:pt x="412" y="249"/>
                </a:cubicBezTo>
                <a:cubicBezTo>
                  <a:pt x="412" y="250"/>
                  <a:pt x="412" y="250"/>
                  <a:pt x="412" y="250"/>
                </a:cubicBezTo>
                <a:cubicBezTo>
                  <a:pt x="413" y="250"/>
                  <a:pt x="412" y="249"/>
                  <a:pt x="413" y="249"/>
                </a:cubicBezTo>
                <a:cubicBezTo>
                  <a:pt x="412" y="249"/>
                  <a:pt x="412" y="249"/>
                  <a:pt x="412" y="248"/>
                </a:cubicBezTo>
                <a:cubicBezTo>
                  <a:pt x="413" y="249"/>
                  <a:pt x="413" y="248"/>
                  <a:pt x="414" y="247"/>
                </a:cubicBezTo>
                <a:cubicBezTo>
                  <a:pt x="414" y="247"/>
                  <a:pt x="413" y="247"/>
                  <a:pt x="413" y="247"/>
                </a:cubicBezTo>
                <a:cubicBezTo>
                  <a:pt x="413" y="247"/>
                  <a:pt x="413" y="247"/>
                  <a:pt x="413" y="247"/>
                </a:cubicBezTo>
                <a:cubicBezTo>
                  <a:pt x="413" y="247"/>
                  <a:pt x="412" y="248"/>
                  <a:pt x="412" y="248"/>
                </a:cubicBezTo>
                <a:cubicBezTo>
                  <a:pt x="412" y="247"/>
                  <a:pt x="412" y="246"/>
                  <a:pt x="412" y="245"/>
                </a:cubicBezTo>
                <a:cubicBezTo>
                  <a:pt x="411" y="244"/>
                  <a:pt x="410" y="243"/>
                  <a:pt x="410" y="240"/>
                </a:cubicBezTo>
                <a:cubicBezTo>
                  <a:pt x="409" y="239"/>
                  <a:pt x="408" y="238"/>
                  <a:pt x="408" y="236"/>
                </a:cubicBezTo>
                <a:cubicBezTo>
                  <a:pt x="407" y="236"/>
                  <a:pt x="407" y="236"/>
                  <a:pt x="406" y="235"/>
                </a:cubicBezTo>
                <a:cubicBezTo>
                  <a:pt x="407" y="235"/>
                  <a:pt x="407" y="235"/>
                  <a:pt x="407" y="235"/>
                </a:cubicBezTo>
                <a:cubicBezTo>
                  <a:pt x="407" y="234"/>
                  <a:pt x="407" y="234"/>
                  <a:pt x="407" y="234"/>
                </a:cubicBezTo>
                <a:cubicBezTo>
                  <a:pt x="406" y="234"/>
                  <a:pt x="406" y="232"/>
                  <a:pt x="405" y="231"/>
                </a:cubicBezTo>
                <a:cubicBezTo>
                  <a:pt x="404" y="231"/>
                  <a:pt x="404" y="232"/>
                  <a:pt x="404" y="232"/>
                </a:cubicBezTo>
                <a:cubicBezTo>
                  <a:pt x="404" y="231"/>
                  <a:pt x="405" y="231"/>
                  <a:pt x="404" y="230"/>
                </a:cubicBezTo>
                <a:cubicBezTo>
                  <a:pt x="404" y="230"/>
                  <a:pt x="404" y="231"/>
                  <a:pt x="404" y="230"/>
                </a:cubicBezTo>
                <a:cubicBezTo>
                  <a:pt x="404" y="229"/>
                  <a:pt x="402" y="228"/>
                  <a:pt x="402" y="228"/>
                </a:cubicBezTo>
                <a:cubicBezTo>
                  <a:pt x="402" y="228"/>
                  <a:pt x="402" y="227"/>
                  <a:pt x="402" y="226"/>
                </a:cubicBezTo>
                <a:cubicBezTo>
                  <a:pt x="403" y="226"/>
                  <a:pt x="403" y="226"/>
                  <a:pt x="403" y="226"/>
                </a:cubicBezTo>
                <a:cubicBezTo>
                  <a:pt x="402" y="226"/>
                  <a:pt x="402" y="226"/>
                  <a:pt x="401" y="226"/>
                </a:cubicBezTo>
                <a:cubicBezTo>
                  <a:pt x="401" y="225"/>
                  <a:pt x="402" y="225"/>
                  <a:pt x="403" y="224"/>
                </a:cubicBezTo>
                <a:cubicBezTo>
                  <a:pt x="401" y="224"/>
                  <a:pt x="401" y="221"/>
                  <a:pt x="400" y="221"/>
                </a:cubicBezTo>
                <a:cubicBezTo>
                  <a:pt x="399" y="221"/>
                  <a:pt x="400" y="222"/>
                  <a:pt x="398" y="222"/>
                </a:cubicBezTo>
                <a:cubicBezTo>
                  <a:pt x="398" y="220"/>
                  <a:pt x="398" y="219"/>
                  <a:pt x="398" y="218"/>
                </a:cubicBezTo>
                <a:cubicBezTo>
                  <a:pt x="399" y="218"/>
                  <a:pt x="399" y="217"/>
                  <a:pt x="399" y="216"/>
                </a:cubicBezTo>
                <a:cubicBezTo>
                  <a:pt x="397" y="215"/>
                  <a:pt x="397" y="214"/>
                  <a:pt x="396" y="213"/>
                </a:cubicBezTo>
                <a:cubicBezTo>
                  <a:pt x="396" y="214"/>
                  <a:pt x="395" y="213"/>
                  <a:pt x="395" y="213"/>
                </a:cubicBezTo>
                <a:cubicBezTo>
                  <a:pt x="395" y="213"/>
                  <a:pt x="394" y="214"/>
                  <a:pt x="394" y="214"/>
                </a:cubicBezTo>
                <a:cubicBezTo>
                  <a:pt x="394" y="213"/>
                  <a:pt x="394" y="213"/>
                  <a:pt x="395" y="213"/>
                </a:cubicBezTo>
                <a:cubicBezTo>
                  <a:pt x="395" y="213"/>
                  <a:pt x="394" y="213"/>
                  <a:pt x="395" y="213"/>
                </a:cubicBezTo>
                <a:cubicBezTo>
                  <a:pt x="395" y="213"/>
                  <a:pt x="395" y="212"/>
                  <a:pt x="395" y="213"/>
                </a:cubicBezTo>
                <a:cubicBezTo>
                  <a:pt x="395" y="213"/>
                  <a:pt x="395" y="213"/>
                  <a:pt x="395" y="213"/>
                </a:cubicBezTo>
                <a:cubicBezTo>
                  <a:pt x="396" y="213"/>
                  <a:pt x="396" y="212"/>
                  <a:pt x="396" y="212"/>
                </a:cubicBezTo>
                <a:cubicBezTo>
                  <a:pt x="394" y="212"/>
                  <a:pt x="396" y="209"/>
                  <a:pt x="394" y="209"/>
                </a:cubicBezTo>
                <a:cubicBezTo>
                  <a:pt x="394" y="205"/>
                  <a:pt x="390" y="202"/>
                  <a:pt x="389" y="198"/>
                </a:cubicBezTo>
                <a:cubicBezTo>
                  <a:pt x="390" y="196"/>
                  <a:pt x="392" y="198"/>
                  <a:pt x="394" y="196"/>
                </a:cubicBezTo>
                <a:cubicBezTo>
                  <a:pt x="392" y="196"/>
                  <a:pt x="392" y="196"/>
                  <a:pt x="392" y="196"/>
                </a:cubicBezTo>
                <a:cubicBezTo>
                  <a:pt x="392" y="196"/>
                  <a:pt x="389" y="197"/>
                  <a:pt x="389" y="197"/>
                </a:cubicBezTo>
                <a:cubicBezTo>
                  <a:pt x="387" y="197"/>
                  <a:pt x="385" y="191"/>
                  <a:pt x="384" y="190"/>
                </a:cubicBezTo>
                <a:cubicBezTo>
                  <a:pt x="383" y="189"/>
                  <a:pt x="383" y="189"/>
                  <a:pt x="383" y="188"/>
                </a:cubicBezTo>
                <a:cubicBezTo>
                  <a:pt x="382" y="187"/>
                  <a:pt x="382" y="186"/>
                  <a:pt x="382" y="185"/>
                </a:cubicBezTo>
                <a:cubicBezTo>
                  <a:pt x="382" y="185"/>
                  <a:pt x="381" y="185"/>
                  <a:pt x="381" y="185"/>
                </a:cubicBezTo>
                <a:cubicBezTo>
                  <a:pt x="380" y="183"/>
                  <a:pt x="379" y="181"/>
                  <a:pt x="378" y="178"/>
                </a:cubicBezTo>
                <a:cubicBezTo>
                  <a:pt x="375" y="174"/>
                  <a:pt x="372" y="170"/>
                  <a:pt x="369" y="167"/>
                </a:cubicBezTo>
                <a:cubicBezTo>
                  <a:pt x="368" y="165"/>
                  <a:pt x="367" y="162"/>
                  <a:pt x="364" y="163"/>
                </a:cubicBezTo>
                <a:cubicBezTo>
                  <a:pt x="362" y="168"/>
                  <a:pt x="360" y="161"/>
                  <a:pt x="356" y="160"/>
                </a:cubicBezTo>
                <a:cubicBezTo>
                  <a:pt x="355" y="159"/>
                  <a:pt x="353" y="160"/>
                  <a:pt x="352" y="159"/>
                </a:cubicBezTo>
                <a:cubicBezTo>
                  <a:pt x="351" y="159"/>
                  <a:pt x="351" y="157"/>
                  <a:pt x="349" y="158"/>
                </a:cubicBezTo>
                <a:cubicBezTo>
                  <a:pt x="347" y="157"/>
                  <a:pt x="345" y="155"/>
                  <a:pt x="342" y="156"/>
                </a:cubicBezTo>
                <a:cubicBezTo>
                  <a:pt x="340" y="157"/>
                  <a:pt x="341" y="163"/>
                  <a:pt x="338" y="161"/>
                </a:cubicBezTo>
                <a:cubicBezTo>
                  <a:pt x="338" y="161"/>
                  <a:pt x="338" y="160"/>
                  <a:pt x="337" y="160"/>
                </a:cubicBezTo>
                <a:cubicBezTo>
                  <a:pt x="337" y="161"/>
                  <a:pt x="338" y="161"/>
                  <a:pt x="338" y="162"/>
                </a:cubicBezTo>
                <a:cubicBezTo>
                  <a:pt x="335" y="162"/>
                  <a:pt x="335" y="162"/>
                  <a:pt x="333" y="162"/>
                </a:cubicBezTo>
                <a:cubicBezTo>
                  <a:pt x="333" y="161"/>
                  <a:pt x="333" y="160"/>
                  <a:pt x="332" y="161"/>
                </a:cubicBezTo>
                <a:cubicBezTo>
                  <a:pt x="333" y="163"/>
                  <a:pt x="331" y="162"/>
                  <a:pt x="331" y="162"/>
                </a:cubicBezTo>
                <a:cubicBezTo>
                  <a:pt x="330" y="162"/>
                  <a:pt x="330" y="163"/>
                  <a:pt x="330" y="163"/>
                </a:cubicBezTo>
                <a:cubicBezTo>
                  <a:pt x="328" y="163"/>
                  <a:pt x="326" y="162"/>
                  <a:pt x="324" y="161"/>
                </a:cubicBezTo>
                <a:cubicBezTo>
                  <a:pt x="323" y="161"/>
                  <a:pt x="322" y="161"/>
                  <a:pt x="321" y="161"/>
                </a:cubicBezTo>
                <a:cubicBezTo>
                  <a:pt x="320" y="161"/>
                  <a:pt x="320" y="161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7" y="160"/>
                  <a:pt x="319" y="158"/>
                  <a:pt x="317" y="158"/>
                </a:cubicBezTo>
                <a:cubicBezTo>
                  <a:pt x="318" y="158"/>
                  <a:pt x="318" y="160"/>
                  <a:pt x="317" y="160"/>
                </a:cubicBezTo>
                <a:cubicBezTo>
                  <a:pt x="315" y="159"/>
                  <a:pt x="314" y="160"/>
                  <a:pt x="313" y="157"/>
                </a:cubicBezTo>
                <a:cubicBezTo>
                  <a:pt x="312" y="157"/>
                  <a:pt x="312" y="158"/>
                  <a:pt x="312" y="159"/>
                </a:cubicBezTo>
                <a:cubicBezTo>
                  <a:pt x="308" y="158"/>
                  <a:pt x="304" y="156"/>
                  <a:pt x="301" y="156"/>
                </a:cubicBezTo>
                <a:cubicBezTo>
                  <a:pt x="300" y="156"/>
                  <a:pt x="299" y="155"/>
                  <a:pt x="299" y="155"/>
                </a:cubicBezTo>
                <a:cubicBezTo>
                  <a:pt x="297" y="156"/>
                  <a:pt x="292" y="153"/>
                  <a:pt x="291" y="156"/>
                </a:cubicBezTo>
                <a:cubicBezTo>
                  <a:pt x="289" y="156"/>
                  <a:pt x="289" y="157"/>
                  <a:pt x="288" y="157"/>
                </a:cubicBezTo>
                <a:cubicBezTo>
                  <a:pt x="285" y="158"/>
                  <a:pt x="282" y="156"/>
                  <a:pt x="280" y="157"/>
                </a:cubicBezTo>
                <a:cubicBezTo>
                  <a:pt x="280" y="156"/>
                  <a:pt x="280" y="156"/>
                  <a:pt x="280" y="156"/>
                </a:cubicBezTo>
                <a:cubicBezTo>
                  <a:pt x="278" y="157"/>
                  <a:pt x="279" y="159"/>
                  <a:pt x="276" y="159"/>
                </a:cubicBezTo>
                <a:cubicBezTo>
                  <a:pt x="276" y="157"/>
                  <a:pt x="274" y="157"/>
                  <a:pt x="273" y="155"/>
                </a:cubicBezTo>
                <a:cubicBezTo>
                  <a:pt x="271" y="151"/>
                  <a:pt x="270" y="147"/>
                  <a:pt x="267" y="145"/>
                </a:cubicBezTo>
                <a:cubicBezTo>
                  <a:pt x="267" y="145"/>
                  <a:pt x="266" y="145"/>
                  <a:pt x="266" y="145"/>
                </a:cubicBezTo>
                <a:cubicBezTo>
                  <a:pt x="265" y="144"/>
                  <a:pt x="266" y="144"/>
                  <a:pt x="265" y="144"/>
                </a:cubicBezTo>
                <a:cubicBezTo>
                  <a:pt x="265" y="143"/>
                  <a:pt x="265" y="144"/>
                  <a:pt x="265" y="143"/>
                </a:cubicBezTo>
                <a:cubicBezTo>
                  <a:pt x="264" y="142"/>
                  <a:pt x="264" y="143"/>
                  <a:pt x="263" y="143"/>
                </a:cubicBezTo>
                <a:cubicBezTo>
                  <a:pt x="261" y="142"/>
                  <a:pt x="263" y="140"/>
                  <a:pt x="262" y="139"/>
                </a:cubicBezTo>
                <a:cubicBezTo>
                  <a:pt x="261" y="137"/>
                  <a:pt x="258" y="136"/>
                  <a:pt x="258" y="133"/>
                </a:cubicBezTo>
                <a:cubicBezTo>
                  <a:pt x="257" y="134"/>
                  <a:pt x="257" y="135"/>
                  <a:pt x="256" y="134"/>
                </a:cubicBezTo>
                <a:cubicBezTo>
                  <a:pt x="257" y="130"/>
                  <a:pt x="253" y="126"/>
                  <a:pt x="253" y="122"/>
                </a:cubicBezTo>
                <a:cubicBezTo>
                  <a:pt x="251" y="119"/>
                  <a:pt x="247" y="117"/>
                  <a:pt x="248" y="113"/>
                </a:cubicBezTo>
                <a:cubicBezTo>
                  <a:pt x="248" y="113"/>
                  <a:pt x="248" y="113"/>
                  <a:pt x="249" y="113"/>
                </a:cubicBezTo>
                <a:cubicBezTo>
                  <a:pt x="249" y="113"/>
                  <a:pt x="249" y="112"/>
                  <a:pt x="249" y="112"/>
                </a:cubicBezTo>
                <a:cubicBezTo>
                  <a:pt x="250" y="112"/>
                  <a:pt x="250" y="113"/>
                  <a:pt x="251" y="113"/>
                </a:cubicBezTo>
                <a:cubicBezTo>
                  <a:pt x="252" y="112"/>
                  <a:pt x="253" y="111"/>
                  <a:pt x="252" y="109"/>
                </a:cubicBezTo>
                <a:cubicBezTo>
                  <a:pt x="253" y="108"/>
                  <a:pt x="254" y="108"/>
                  <a:pt x="254" y="108"/>
                </a:cubicBezTo>
                <a:cubicBezTo>
                  <a:pt x="254" y="106"/>
                  <a:pt x="254" y="105"/>
                  <a:pt x="254" y="104"/>
                </a:cubicBezTo>
                <a:cubicBezTo>
                  <a:pt x="255" y="103"/>
                  <a:pt x="257" y="100"/>
                  <a:pt x="256" y="99"/>
                </a:cubicBezTo>
                <a:cubicBezTo>
                  <a:pt x="256" y="99"/>
                  <a:pt x="255" y="100"/>
                  <a:pt x="255" y="100"/>
                </a:cubicBezTo>
                <a:cubicBezTo>
                  <a:pt x="255" y="99"/>
                  <a:pt x="256" y="98"/>
                  <a:pt x="256" y="97"/>
                </a:cubicBezTo>
                <a:cubicBezTo>
                  <a:pt x="256" y="98"/>
                  <a:pt x="256" y="98"/>
                  <a:pt x="257" y="97"/>
                </a:cubicBezTo>
                <a:cubicBezTo>
                  <a:pt x="255" y="95"/>
                  <a:pt x="257" y="95"/>
                  <a:pt x="256" y="92"/>
                </a:cubicBezTo>
                <a:cubicBezTo>
                  <a:pt x="255" y="92"/>
                  <a:pt x="255" y="91"/>
                  <a:pt x="254" y="91"/>
                </a:cubicBezTo>
                <a:cubicBezTo>
                  <a:pt x="254" y="91"/>
                  <a:pt x="255" y="91"/>
                  <a:pt x="255" y="91"/>
                </a:cubicBezTo>
                <a:cubicBezTo>
                  <a:pt x="252" y="88"/>
                  <a:pt x="251" y="83"/>
                  <a:pt x="249" y="82"/>
                </a:cubicBezTo>
                <a:cubicBezTo>
                  <a:pt x="248" y="81"/>
                  <a:pt x="245" y="80"/>
                  <a:pt x="244" y="79"/>
                </a:cubicBezTo>
                <a:cubicBezTo>
                  <a:pt x="244" y="79"/>
                  <a:pt x="243" y="79"/>
                  <a:pt x="243" y="79"/>
                </a:cubicBezTo>
                <a:cubicBezTo>
                  <a:pt x="242" y="79"/>
                  <a:pt x="242" y="78"/>
                  <a:pt x="241" y="78"/>
                </a:cubicBezTo>
                <a:cubicBezTo>
                  <a:pt x="239" y="79"/>
                  <a:pt x="235" y="77"/>
                  <a:pt x="233" y="78"/>
                </a:cubicBezTo>
                <a:cubicBezTo>
                  <a:pt x="233" y="77"/>
                  <a:pt x="233" y="77"/>
                  <a:pt x="232" y="77"/>
                </a:cubicBezTo>
                <a:cubicBezTo>
                  <a:pt x="232" y="79"/>
                  <a:pt x="230" y="79"/>
                  <a:pt x="228" y="79"/>
                </a:cubicBezTo>
                <a:cubicBezTo>
                  <a:pt x="228" y="80"/>
                  <a:pt x="227" y="80"/>
                  <a:pt x="227" y="81"/>
                </a:cubicBezTo>
                <a:cubicBezTo>
                  <a:pt x="225" y="82"/>
                  <a:pt x="223" y="85"/>
                  <a:pt x="223" y="84"/>
                </a:cubicBezTo>
                <a:cubicBezTo>
                  <a:pt x="223" y="85"/>
                  <a:pt x="223" y="85"/>
                  <a:pt x="223" y="86"/>
                </a:cubicBezTo>
                <a:cubicBezTo>
                  <a:pt x="219" y="87"/>
                  <a:pt x="221" y="94"/>
                  <a:pt x="218" y="96"/>
                </a:cubicBezTo>
                <a:cubicBezTo>
                  <a:pt x="218" y="97"/>
                  <a:pt x="218" y="99"/>
                  <a:pt x="219" y="99"/>
                </a:cubicBezTo>
                <a:cubicBezTo>
                  <a:pt x="219" y="100"/>
                  <a:pt x="218" y="103"/>
                  <a:pt x="219" y="102"/>
                </a:cubicBezTo>
                <a:cubicBezTo>
                  <a:pt x="219" y="102"/>
                  <a:pt x="219" y="103"/>
                  <a:pt x="219" y="103"/>
                </a:cubicBezTo>
                <a:cubicBezTo>
                  <a:pt x="219" y="102"/>
                  <a:pt x="219" y="103"/>
                  <a:pt x="218" y="103"/>
                </a:cubicBezTo>
                <a:cubicBezTo>
                  <a:pt x="218" y="105"/>
                  <a:pt x="219" y="108"/>
                  <a:pt x="222" y="106"/>
                </a:cubicBezTo>
                <a:cubicBezTo>
                  <a:pt x="224" y="107"/>
                  <a:pt x="223" y="111"/>
                  <a:pt x="225" y="112"/>
                </a:cubicBezTo>
                <a:cubicBezTo>
                  <a:pt x="225" y="115"/>
                  <a:pt x="220" y="114"/>
                  <a:pt x="220" y="118"/>
                </a:cubicBezTo>
                <a:cubicBezTo>
                  <a:pt x="219" y="118"/>
                  <a:pt x="219" y="119"/>
                  <a:pt x="218" y="118"/>
                </a:cubicBezTo>
                <a:cubicBezTo>
                  <a:pt x="218" y="120"/>
                  <a:pt x="217" y="120"/>
                  <a:pt x="216" y="120"/>
                </a:cubicBezTo>
                <a:cubicBezTo>
                  <a:pt x="216" y="121"/>
                  <a:pt x="215" y="122"/>
                  <a:pt x="215" y="122"/>
                </a:cubicBezTo>
                <a:cubicBezTo>
                  <a:pt x="213" y="122"/>
                  <a:pt x="212" y="121"/>
                  <a:pt x="210" y="120"/>
                </a:cubicBezTo>
                <a:cubicBezTo>
                  <a:pt x="211" y="123"/>
                  <a:pt x="215" y="123"/>
                  <a:pt x="215" y="126"/>
                </a:cubicBezTo>
                <a:cubicBezTo>
                  <a:pt x="214" y="127"/>
                  <a:pt x="214" y="127"/>
                  <a:pt x="213" y="128"/>
                </a:cubicBezTo>
                <a:cubicBezTo>
                  <a:pt x="213" y="128"/>
                  <a:pt x="214" y="130"/>
                  <a:pt x="212" y="130"/>
                </a:cubicBezTo>
                <a:cubicBezTo>
                  <a:pt x="213" y="131"/>
                  <a:pt x="212" y="133"/>
                  <a:pt x="212" y="134"/>
                </a:cubicBezTo>
                <a:cubicBezTo>
                  <a:pt x="213" y="136"/>
                  <a:pt x="215" y="137"/>
                  <a:pt x="215" y="138"/>
                </a:cubicBezTo>
                <a:cubicBezTo>
                  <a:pt x="215" y="138"/>
                  <a:pt x="215" y="139"/>
                  <a:pt x="215" y="139"/>
                </a:cubicBezTo>
                <a:cubicBezTo>
                  <a:pt x="216" y="141"/>
                  <a:pt x="218" y="142"/>
                  <a:pt x="218" y="143"/>
                </a:cubicBezTo>
                <a:cubicBezTo>
                  <a:pt x="218" y="144"/>
                  <a:pt x="217" y="144"/>
                  <a:pt x="216" y="144"/>
                </a:cubicBezTo>
                <a:cubicBezTo>
                  <a:pt x="215" y="144"/>
                  <a:pt x="216" y="145"/>
                  <a:pt x="215" y="146"/>
                </a:cubicBezTo>
                <a:cubicBezTo>
                  <a:pt x="215" y="147"/>
                  <a:pt x="213" y="146"/>
                  <a:pt x="213" y="146"/>
                </a:cubicBezTo>
                <a:cubicBezTo>
                  <a:pt x="211" y="146"/>
                  <a:pt x="211" y="145"/>
                  <a:pt x="210" y="144"/>
                </a:cubicBezTo>
                <a:cubicBezTo>
                  <a:pt x="208" y="143"/>
                  <a:pt x="206" y="143"/>
                  <a:pt x="205" y="141"/>
                </a:cubicBezTo>
                <a:cubicBezTo>
                  <a:pt x="203" y="141"/>
                  <a:pt x="200" y="140"/>
                  <a:pt x="200" y="137"/>
                </a:cubicBezTo>
                <a:cubicBezTo>
                  <a:pt x="199" y="138"/>
                  <a:pt x="199" y="138"/>
                  <a:pt x="199" y="139"/>
                </a:cubicBezTo>
                <a:cubicBezTo>
                  <a:pt x="196" y="137"/>
                  <a:pt x="194" y="138"/>
                  <a:pt x="193" y="136"/>
                </a:cubicBezTo>
                <a:cubicBezTo>
                  <a:pt x="190" y="136"/>
                  <a:pt x="188" y="135"/>
                  <a:pt x="186" y="133"/>
                </a:cubicBezTo>
                <a:cubicBezTo>
                  <a:pt x="183" y="133"/>
                  <a:pt x="180" y="130"/>
                  <a:pt x="177" y="127"/>
                </a:cubicBezTo>
                <a:cubicBezTo>
                  <a:pt x="176" y="127"/>
                  <a:pt x="174" y="127"/>
                  <a:pt x="174" y="126"/>
                </a:cubicBezTo>
                <a:cubicBezTo>
                  <a:pt x="173" y="126"/>
                  <a:pt x="173" y="125"/>
                  <a:pt x="172" y="124"/>
                </a:cubicBezTo>
                <a:cubicBezTo>
                  <a:pt x="172" y="124"/>
                  <a:pt x="171" y="124"/>
                  <a:pt x="171" y="124"/>
                </a:cubicBezTo>
                <a:cubicBezTo>
                  <a:pt x="171" y="124"/>
                  <a:pt x="170" y="123"/>
                  <a:pt x="169" y="122"/>
                </a:cubicBezTo>
                <a:cubicBezTo>
                  <a:pt x="169" y="122"/>
                  <a:pt x="169" y="122"/>
                  <a:pt x="168" y="122"/>
                </a:cubicBezTo>
                <a:cubicBezTo>
                  <a:pt x="166" y="121"/>
                  <a:pt x="166" y="119"/>
                  <a:pt x="164" y="120"/>
                </a:cubicBezTo>
                <a:cubicBezTo>
                  <a:pt x="164" y="120"/>
                  <a:pt x="165" y="119"/>
                  <a:pt x="164" y="119"/>
                </a:cubicBezTo>
                <a:cubicBezTo>
                  <a:pt x="163" y="120"/>
                  <a:pt x="163" y="118"/>
                  <a:pt x="162" y="117"/>
                </a:cubicBezTo>
                <a:cubicBezTo>
                  <a:pt x="161" y="118"/>
                  <a:pt x="161" y="116"/>
                  <a:pt x="160" y="115"/>
                </a:cubicBezTo>
                <a:cubicBezTo>
                  <a:pt x="159" y="115"/>
                  <a:pt x="159" y="115"/>
                  <a:pt x="158" y="115"/>
                </a:cubicBezTo>
                <a:cubicBezTo>
                  <a:pt x="158" y="115"/>
                  <a:pt x="158" y="114"/>
                  <a:pt x="158" y="113"/>
                </a:cubicBezTo>
                <a:cubicBezTo>
                  <a:pt x="157" y="113"/>
                  <a:pt x="155" y="112"/>
                  <a:pt x="155" y="111"/>
                </a:cubicBezTo>
                <a:cubicBezTo>
                  <a:pt x="154" y="111"/>
                  <a:pt x="153" y="110"/>
                  <a:pt x="153" y="110"/>
                </a:cubicBezTo>
                <a:cubicBezTo>
                  <a:pt x="153" y="109"/>
                  <a:pt x="152" y="108"/>
                  <a:pt x="152" y="107"/>
                </a:cubicBezTo>
                <a:cubicBezTo>
                  <a:pt x="152" y="109"/>
                  <a:pt x="151" y="109"/>
                  <a:pt x="151" y="110"/>
                </a:cubicBezTo>
                <a:cubicBezTo>
                  <a:pt x="151" y="110"/>
                  <a:pt x="149" y="110"/>
                  <a:pt x="149" y="110"/>
                </a:cubicBezTo>
                <a:cubicBezTo>
                  <a:pt x="149" y="110"/>
                  <a:pt x="150" y="112"/>
                  <a:pt x="149" y="112"/>
                </a:cubicBezTo>
                <a:cubicBezTo>
                  <a:pt x="148" y="111"/>
                  <a:pt x="149" y="111"/>
                  <a:pt x="148" y="112"/>
                </a:cubicBezTo>
                <a:cubicBezTo>
                  <a:pt x="148" y="110"/>
                  <a:pt x="145" y="109"/>
                  <a:pt x="143" y="110"/>
                </a:cubicBezTo>
                <a:cubicBezTo>
                  <a:pt x="143" y="112"/>
                  <a:pt x="144" y="110"/>
                  <a:pt x="144" y="111"/>
                </a:cubicBezTo>
                <a:cubicBezTo>
                  <a:pt x="145" y="111"/>
                  <a:pt x="145" y="110"/>
                  <a:pt x="146" y="110"/>
                </a:cubicBezTo>
                <a:cubicBezTo>
                  <a:pt x="146" y="111"/>
                  <a:pt x="146" y="111"/>
                  <a:pt x="146" y="112"/>
                </a:cubicBezTo>
                <a:cubicBezTo>
                  <a:pt x="147" y="113"/>
                  <a:pt x="147" y="113"/>
                  <a:pt x="149" y="112"/>
                </a:cubicBezTo>
                <a:cubicBezTo>
                  <a:pt x="147" y="113"/>
                  <a:pt x="149" y="114"/>
                  <a:pt x="150" y="114"/>
                </a:cubicBezTo>
                <a:cubicBezTo>
                  <a:pt x="150" y="113"/>
                  <a:pt x="150" y="112"/>
                  <a:pt x="151" y="112"/>
                </a:cubicBezTo>
                <a:cubicBezTo>
                  <a:pt x="150" y="112"/>
                  <a:pt x="151" y="112"/>
                  <a:pt x="151" y="113"/>
                </a:cubicBezTo>
                <a:cubicBezTo>
                  <a:pt x="153" y="112"/>
                  <a:pt x="153" y="114"/>
                  <a:pt x="154" y="115"/>
                </a:cubicBezTo>
                <a:cubicBezTo>
                  <a:pt x="156" y="115"/>
                  <a:pt x="156" y="115"/>
                  <a:pt x="157" y="116"/>
                </a:cubicBezTo>
                <a:cubicBezTo>
                  <a:pt x="156" y="116"/>
                  <a:pt x="158" y="115"/>
                  <a:pt x="158" y="116"/>
                </a:cubicBezTo>
                <a:cubicBezTo>
                  <a:pt x="157" y="116"/>
                  <a:pt x="157" y="116"/>
                  <a:pt x="157" y="117"/>
                </a:cubicBezTo>
                <a:cubicBezTo>
                  <a:pt x="157" y="117"/>
                  <a:pt x="157" y="118"/>
                  <a:pt x="158" y="118"/>
                </a:cubicBezTo>
                <a:cubicBezTo>
                  <a:pt x="158" y="117"/>
                  <a:pt x="158" y="117"/>
                  <a:pt x="158" y="117"/>
                </a:cubicBezTo>
                <a:cubicBezTo>
                  <a:pt x="158" y="119"/>
                  <a:pt x="160" y="118"/>
                  <a:pt x="161" y="120"/>
                </a:cubicBezTo>
                <a:cubicBezTo>
                  <a:pt x="162" y="120"/>
                  <a:pt x="162" y="119"/>
                  <a:pt x="163" y="119"/>
                </a:cubicBezTo>
                <a:cubicBezTo>
                  <a:pt x="162" y="119"/>
                  <a:pt x="163" y="120"/>
                  <a:pt x="162" y="120"/>
                </a:cubicBezTo>
                <a:cubicBezTo>
                  <a:pt x="162" y="120"/>
                  <a:pt x="161" y="120"/>
                  <a:pt x="161" y="120"/>
                </a:cubicBezTo>
                <a:cubicBezTo>
                  <a:pt x="164" y="121"/>
                  <a:pt x="166" y="125"/>
                  <a:pt x="168" y="124"/>
                </a:cubicBezTo>
                <a:cubicBezTo>
                  <a:pt x="167" y="126"/>
                  <a:pt x="172" y="126"/>
                  <a:pt x="172" y="129"/>
                </a:cubicBezTo>
                <a:cubicBezTo>
                  <a:pt x="178" y="131"/>
                  <a:pt x="170" y="137"/>
                  <a:pt x="166" y="134"/>
                </a:cubicBezTo>
                <a:cubicBezTo>
                  <a:pt x="166" y="135"/>
                  <a:pt x="166" y="135"/>
                  <a:pt x="166" y="135"/>
                </a:cubicBezTo>
                <a:cubicBezTo>
                  <a:pt x="166" y="135"/>
                  <a:pt x="166" y="135"/>
                  <a:pt x="166" y="134"/>
                </a:cubicBezTo>
                <a:cubicBezTo>
                  <a:pt x="165" y="134"/>
                  <a:pt x="165" y="134"/>
                  <a:pt x="164" y="134"/>
                </a:cubicBezTo>
                <a:cubicBezTo>
                  <a:pt x="165" y="135"/>
                  <a:pt x="166" y="136"/>
                  <a:pt x="167" y="136"/>
                </a:cubicBezTo>
                <a:cubicBezTo>
                  <a:pt x="167" y="136"/>
                  <a:pt x="166" y="136"/>
                  <a:pt x="166" y="137"/>
                </a:cubicBezTo>
                <a:cubicBezTo>
                  <a:pt x="170" y="143"/>
                  <a:pt x="177" y="147"/>
                  <a:pt x="184" y="150"/>
                </a:cubicBezTo>
                <a:cubicBezTo>
                  <a:pt x="185" y="150"/>
                  <a:pt x="187" y="152"/>
                  <a:pt x="189" y="151"/>
                </a:cubicBezTo>
                <a:cubicBezTo>
                  <a:pt x="189" y="149"/>
                  <a:pt x="186" y="148"/>
                  <a:pt x="187" y="146"/>
                </a:cubicBezTo>
                <a:cubicBezTo>
                  <a:pt x="187" y="147"/>
                  <a:pt x="187" y="147"/>
                  <a:pt x="188" y="148"/>
                </a:cubicBezTo>
                <a:cubicBezTo>
                  <a:pt x="191" y="148"/>
                  <a:pt x="192" y="151"/>
                  <a:pt x="194" y="154"/>
                </a:cubicBezTo>
                <a:cubicBezTo>
                  <a:pt x="195" y="154"/>
                  <a:pt x="197" y="157"/>
                  <a:pt x="197" y="158"/>
                </a:cubicBezTo>
                <a:cubicBezTo>
                  <a:pt x="196" y="160"/>
                  <a:pt x="192" y="159"/>
                  <a:pt x="193" y="161"/>
                </a:cubicBezTo>
                <a:cubicBezTo>
                  <a:pt x="193" y="160"/>
                  <a:pt x="193" y="160"/>
                  <a:pt x="193" y="160"/>
                </a:cubicBezTo>
                <a:cubicBezTo>
                  <a:pt x="195" y="160"/>
                  <a:pt x="197" y="160"/>
                  <a:pt x="199" y="160"/>
                </a:cubicBezTo>
                <a:cubicBezTo>
                  <a:pt x="200" y="161"/>
                  <a:pt x="201" y="162"/>
                  <a:pt x="200" y="164"/>
                </a:cubicBezTo>
                <a:cubicBezTo>
                  <a:pt x="203" y="164"/>
                  <a:pt x="203" y="166"/>
                  <a:pt x="206" y="166"/>
                </a:cubicBezTo>
                <a:cubicBezTo>
                  <a:pt x="207" y="168"/>
                  <a:pt x="208" y="169"/>
                  <a:pt x="210" y="169"/>
                </a:cubicBezTo>
                <a:cubicBezTo>
                  <a:pt x="210" y="170"/>
                  <a:pt x="210" y="169"/>
                  <a:pt x="210" y="170"/>
                </a:cubicBezTo>
                <a:cubicBezTo>
                  <a:pt x="211" y="170"/>
                  <a:pt x="211" y="170"/>
                  <a:pt x="211" y="170"/>
                </a:cubicBezTo>
                <a:cubicBezTo>
                  <a:pt x="211" y="172"/>
                  <a:pt x="212" y="174"/>
                  <a:pt x="213" y="174"/>
                </a:cubicBezTo>
                <a:cubicBezTo>
                  <a:pt x="213" y="175"/>
                  <a:pt x="214" y="175"/>
                  <a:pt x="214" y="177"/>
                </a:cubicBezTo>
                <a:cubicBezTo>
                  <a:pt x="213" y="178"/>
                  <a:pt x="212" y="178"/>
                  <a:pt x="212" y="178"/>
                </a:cubicBezTo>
                <a:cubicBezTo>
                  <a:pt x="212" y="180"/>
                  <a:pt x="212" y="181"/>
                  <a:pt x="212" y="183"/>
                </a:cubicBezTo>
                <a:cubicBezTo>
                  <a:pt x="212" y="183"/>
                  <a:pt x="212" y="183"/>
                  <a:pt x="211" y="183"/>
                </a:cubicBezTo>
                <a:cubicBezTo>
                  <a:pt x="211" y="182"/>
                  <a:pt x="210" y="182"/>
                  <a:pt x="210" y="183"/>
                </a:cubicBezTo>
                <a:cubicBezTo>
                  <a:pt x="210" y="184"/>
                  <a:pt x="211" y="184"/>
                  <a:pt x="210" y="185"/>
                </a:cubicBezTo>
                <a:cubicBezTo>
                  <a:pt x="210" y="185"/>
                  <a:pt x="209" y="184"/>
                  <a:pt x="208" y="184"/>
                </a:cubicBezTo>
                <a:cubicBezTo>
                  <a:pt x="208" y="185"/>
                  <a:pt x="207" y="185"/>
                  <a:pt x="207" y="185"/>
                </a:cubicBezTo>
                <a:cubicBezTo>
                  <a:pt x="208" y="190"/>
                  <a:pt x="215" y="187"/>
                  <a:pt x="216" y="192"/>
                </a:cubicBezTo>
                <a:cubicBezTo>
                  <a:pt x="217" y="192"/>
                  <a:pt x="216" y="194"/>
                  <a:pt x="217" y="193"/>
                </a:cubicBezTo>
                <a:cubicBezTo>
                  <a:pt x="217" y="197"/>
                  <a:pt x="213" y="198"/>
                  <a:pt x="210" y="199"/>
                </a:cubicBezTo>
                <a:cubicBezTo>
                  <a:pt x="210" y="197"/>
                  <a:pt x="209" y="197"/>
                  <a:pt x="210" y="196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209" y="196"/>
                  <a:pt x="208" y="197"/>
                  <a:pt x="207" y="197"/>
                </a:cubicBezTo>
                <a:cubicBezTo>
                  <a:pt x="207" y="198"/>
                  <a:pt x="208" y="198"/>
                  <a:pt x="208" y="198"/>
                </a:cubicBezTo>
                <a:cubicBezTo>
                  <a:pt x="207" y="199"/>
                  <a:pt x="207" y="198"/>
                  <a:pt x="206" y="198"/>
                </a:cubicBezTo>
                <a:cubicBezTo>
                  <a:pt x="206" y="199"/>
                  <a:pt x="206" y="200"/>
                  <a:pt x="207" y="200"/>
                </a:cubicBezTo>
                <a:cubicBezTo>
                  <a:pt x="206" y="201"/>
                  <a:pt x="205" y="201"/>
                  <a:pt x="204" y="201"/>
                </a:cubicBezTo>
                <a:cubicBezTo>
                  <a:pt x="205" y="201"/>
                  <a:pt x="204" y="200"/>
                  <a:pt x="204" y="200"/>
                </a:cubicBezTo>
                <a:cubicBezTo>
                  <a:pt x="203" y="200"/>
                  <a:pt x="201" y="200"/>
                  <a:pt x="201" y="200"/>
                </a:cubicBezTo>
                <a:cubicBezTo>
                  <a:pt x="200" y="200"/>
                  <a:pt x="201" y="201"/>
                  <a:pt x="201" y="201"/>
                </a:cubicBezTo>
                <a:cubicBezTo>
                  <a:pt x="201" y="200"/>
                  <a:pt x="199" y="202"/>
                  <a:pt x="200" y="200"/>
                </a:cubicBezTo>
                <a:cubicBezTo>
                  <a:pt x="199" y="201"/>
                  <a:pt x="198" y="201"/>
                  <a:pt x="198" y="200"/>
                </a:cubicBezTo>
                <a:cubicBezTo>
                  <a:pt x="198" y="201"/>
                  <a:pt x="198" y="201"/>
                  <a:pt x="197" y="201"/>
                </a:cubicBezTo>
                <a:cubicBezTo>
                  <a:pt x="197" y="201"/>
                  <a:pt x="197" y="200"/>
                  <a:pt x="197" y="200"/>
                </a:cubicBezTo>
                <a:cubicBezTo>
                  <a:pt x="196" y="201"/>
                  <a:pt x="197" y="201"/>
                  <a:pt x="197" y="202"/>
                </a:cubicBezTo>
                <a:cubicBezTo>
                  <a:pt x="194" y="202"/>
                  <a:pt x="191" y="202"/>
                  <a:pt x="189" y="204"/>
                </a:cubicBezTo>
                <a:cubicBezTo>
                  <a:pt x="189" y="205"/>
                  <a:pt x="188" y="207"/>
                  <a:pt x="188" y="208"/>
                </a:cubicBezTo>
                <a:cubicBezTo>
                  <a:pt x="188" y="208"/>
                  <a:pt x="189" y="209"/>
                  <a:pt x="189" y="209"/>
                </a:cubicBezTo>
                <a:cubicBezTo>
                  <a:pt x="189" y="209"/>
                  <a:pt x="188" y="209"/>
                  <a:pt x="188" y="209"/>
                </a:cubicBezTo>
                <a:cubicBezTo>
                  <a:pt x="188" y="212"/>
                  <a:pt x="188" y="212"/>
                  <a:pt x="189" y="214"/>
                </a:cubicBezTo>
                <a:cubicBezTo>
                  <a:pt x="189" y="217"/>
                  <a:pt x="188" y="221"/>
                  <a:pt x="186" y="223"/>
                </a:cubicBezTo>
                <a:cubicBezTo>
                  <a:pt x="186" y="225"/>
                  <a:pt x="185" y="227"/>
                  <a:pt x="184" y="229"/>
                </a:cubicBezTo>
                <a:cubicBezTo>
                  <a:pt x="184" y="229"/>
                  <a:pt x="184" y="228"/>
                  <a:pt x="184" y="228"/>
                </a:cubicBezTo>
                <a:cubicBezTo>
                  <a:pt x="184" y="229"/>
                  <a:pt x="183" y="229"/>
                  <a:pt x="183" y="229"/>
                </a:cubicBezTo>
                <a:cubicBezTo>
                  <a:pt x="184" y="229"/>
                  <a:pt x="184" y="229"/>
                  <a:pt x="184" y="229"/>
                </a:cubicBezTo>
                <a:cubicBezTo>
                  <a:pt x="184" y="231"/>
                  <a:pt x="184" y="233"/>
                  <a:pt x="184" y="235"/>
                </a:cubicBezTo>
                <a:cubicBezTo>
                  <a:pt x="185" y="239"/>
                  <a:pt x="180" y="241"/>
                  <a:pt x="179" y="245"/>
                </a:cubicBezTo>
                <a:cubicBezTo>
                  <a:pt x="178" y="246"/>
                  <a:pt x="176" y="246"/>
                  <a:pt x="174" y="246"/>
                </a:cubicBezTo>
                <a:cubicBezTo>
                  <a:pt x="173" y="246"/>
                  <a:pt x="171" y="248"/>
                  <a:pt x="170" y="247"/>
                </a:cubicBezTo>
                <a:cubicBezTo>
                  <a:pt x="169" y="247"/>
                  <a:pt x="170" y="245"/>
                  <a:pt x="169" y="247"/>
                </a:cubicBezTo>
                <a:cubicBezTo>
                  <a:pt x="169" y="246"/>
                  <a:pt x="169" y="246"/>
                  <a:pt x="169" y="246"/>
                </a:cubicBezTo>
                <a:cubicBezTo>
                  <a:pt x="168" y="247"/>
                  <a:pt x="169" y="247"/>
                  <a:pt x="169" y="247"/>
                </a:cubicBezTo>
                <a:cubicBezTo>
                  <a:pt x="168" y="249"/>
                  <a:pt x="165" y="249"/>
                  <a:pt x="164" y="250"/>
                </a:cubicBezTo>
                <a:cubicBezTo>
                  <a:pt x="164" y="250"/>
                  <a:pt x="164" y="249"/>
                  <a:pt x="163" y="249"/>
                </a:cubicBezTo>
                <a:cubicBezTo>
                  <a:pt x="163" y="251"/>
                  <a:pt x="162" y="250"/>
                  <a:pt x="162" y="250"/>
                </a:cubicBezTo>
                <a:cubicBezTo>
                  <a:pt x="161" y="251"/>
                  <a:pt x="161" y="255"/>
                  <a:pt x="158" y="255"/>
                </a:cubicBezTo>
                <a:cubicBezTo>
                  <a:pt x="158" y="254"/>
                  <a:pt x="158" y="254"/>
                  <a:pt x="157" y="254"/>
                </a:cubicBezTo>
                <a:cubicBezTo>
                  <a:pt x="156" y="255"/>
                  <a:pt x="156" y="257"/>
                  <a:pt x="155" y="258"/>
                </a:cubicBezTo>
                <a:cubicBezTo>
                  <a:pt x="153" y="259"/>
                  <a:pt x="152" y="260"/>
                  <a:pt x="151" y="262"/>
                </a:cubicBezTo>
                <a:cubicBezTo>
                  <a:pt x="151" y="262"/>
                  <a:pt x="150" y="263"/>
                  <a:pt x="149" y="263"/>
                </a:cubicBezTo>
                <a:cubicBezTo>
                  <a:pt x="147" y="267"/>
                  <a:pt x="146" y="273"/>
                  <a:pt x="142" y="275"/>
                </a:cubicBezTo>
                <a:cubicBezTo>
                  <a:pt x="143" y="276"/>
                  <a:pt x="142" y="278"/>
                  <a:pt x="141" y="277"/>
                </a:cubicBezTo>
                <a:cubicBezTo>
                  <a:pt x="140" y="279"/>
                  <a:pt x="139" y="279"/>
                  <a:pt x="137" y="280"/>
                </a:cubicBezTo>
                <a:cubicBezTo>
                  <a:pt x="136" y="279"/>
                  <a:pt x="137" y="279"/>
                  <a:pt x="136" y="279"/>
                </a:cubicBezTo>
                <a:cubicBezTo>
                  <a:pt x="136" y="279"/>
                  <a:pt x="136" y="280"/>
                  <a:pt x="136" y="280"/>
                </a:cubicBezTo>
                <a:cubicBezTo>
                  <a:pt x="133" y="279"/>
                  <a:pt x="131" y="283"/>
                  <a:pt x="129" y="281"/>
                </a:cubicBezTo>
                <a:cubicBezTo>
                  <a:pt x="127" y="281"/>
                  <a:pt x="127" y="285"/>
                  <a:pt x="126" y="285"/>
                </a:cubicBezTo>
                <a:cubicBezTo>
                  <a:pt x="125" y="286"/>
                  <a:pt x="123" y="290"/>
                  <a:pt x="123" y="291"/>
                </a:cubicBezTo>
                <a:cubicBezTo>
                  <a:pt x="123" y="292"/>
                  <a:pt x="123" y="293"/>
                  <a:pt x="123" y="293"/>
                </a:cubicBezTo>
                <a:cubicBezTo>
                  <a:pt x="123" y="294"/>
                  <a:pt x="122" y="294"/>
                  <a:pt x="122" y="295"/>
                </a:cubicBezTo>
                <a:cubicBezTo>
                  <a:pt x="122" y="295"/>
                  <a:pt x="122" y="295"/>
                  <a:pt x="122" y="296"/>
                </a:cubicBezTo>
                <a:cubicBezTo>
                  <a:pt x="122" y="297"/>
                  <a:pt x="122" y="298"/>
                  <a:pt x="122" y="300"/>
                </a:cubicBezTo>
                <a:cubicBezTo>
                  <a:pt x="124" y="304"/>
                  <a:pt x="128" y="306"/>
                  <a:pt x="129" y="310"/>
                </a:cubicBezTo>
                <a:cubicBezTo>
                  <a:pt x="131" y="310"/>
                  <a:pt x="132" y="309"/>
                  <a:pt x="135" y="310"/>
                </a:cubicBezTo>
                <a:cubicBezTo>
                  <a:pt x="135" y="310"/>
                  <a:pt x="136" y="311"/>
                  <a:pt x="136" y="311"/>
                </a:cubicBezTo>
                <a:cubicBezTo>
                  <a:pt x="138" y="311"/>
                  <a:pt x="141" y="307"/>
                  <a:pt x="143" y="309"/>
                </a:cubicBezTo>
                <a:cubicBezTo>
                  <a:pt x="145" y="309"/>
                  <a:pt x="144" y="308"/>
                  <a:pt x="145" y="308"/>
                </a:cubicBezTo>
                <a:cubicBezTo>
                  <a:pt x="145" y="308"/>
                  <a:pt x="145" y="308"/>
                  <a:pt x="146" y="308"/>
                </a:cubicBezTo>
                <a:cubicBezTo>
                  <a:pt x="145" y="305"/>
                  <a:pt x="148" y="306"/>
                  <a:pt x="149" y="305"/>
                </a:cubicBezTo>
                <a:cubicBezTo>
                  <a:pt x="151" y="303"/>
                  <a:pt x="152" y="301"/>
                  <a:pt x="152" y="299"/>
                </a:cubicBezTo>
                <a:cubicBezTo>
                  <a:pt x="154" y="298"/>
                  <a:pt x="156" y="296"/>
                  <a:pt x="155" y="294"/>
                </a:cubicBezTo>
                <a:cubicBezTo>
                  <a:pt x="158" y="293"/>
                  <a:pt x="159" y="290"/>
                  <a:pt x="161" y="288"/>
                </a:cubicBezTo>
                <a:cubicBezTo>
                  <a:pt x="160" y="285"/>
                  <a:pt x="163" y="284"/>
                  <a:pt x="164" y="282"/>
                </a:cubicBezTo>
                <a:cubicBezTo>
                  <a:pt x="165" y="280"/>
                  <a:pt x="165" y="279"/>
                  <a:pt x="165" y="278"/>
                </a:cubicBezTo>
                <a:cubicBezTo>
                  <a:pt x="166" y="276"/>
                  <a:pt x="167" y="276"/>
                  <a:pt x="167" y="276"/>
                </a:cubicBezTo>
                <a:cubicBezTo>
                  <a:pt x="169" y="276"/>
                  <a:pt x="169" y="274"/>
                  <a:pt x="171" y="273"/>
                </a:cubicBezTo>
                <a:cubicBezTo>
                  <a:pt x="172" y="273"/>
                  <a:pt x="172" y="271"/>
                  <a:pt x="173" y="270"/>
                </a:cubicBezTo>
                <a:cubicBezTo>
                  <a:pt x="174" y="271"/>
                  <a:pt x="174" y="270"/>
                  <a:pt x="175" y="270"/>
                </a:cubicBezTo>
                <a:cubicBezTo>
                  <a:pt x="175" y="269"/>
                  <a:pt x="177" y="269"/>
                  <a:pt x="177" y="269"/>
                </a:cubicBezTo>
                <a:cubicBezTo>
                  <a:pt x="177" y="267"/>
                  <a:pt x="177" y="267"/>
                  <a:pt x="179" y="267"/>
                </a:cubicBezTo>
                <a:cubicBezTo>
                  <a:pt x="178" y="266"/>
                  <a:pt x="179" y="266"/>
                  <a:pt x="180" y="265"/>
                </a:cubicBezTo>
                <a:cubicBezTo>
                  <a:pt x="180" y="266"/>
                  <a:pt x="183" y="264"/>
                  <a:pt x="183" y="266"/>
                </a:cubicBezTo>
                <a:cubicBezTo>
                  <a:pt x="184" y="265"/>
                  <a:pt x="184" y="266"/>
                  <a:pt x="185" y="265"/>
                </a:cubicBezTo>
                <a:cubicBezTo>
                  <a:pt x="184" y="266"/>
                  <a:pt x="185" y="267"/>
                  <a:pt x="185" y="268"/>
                </a:cubicBezTo>
                <a:cubicBezTo>
                  <a:pt x="187" y="268"/>
                  <a:pt x="187" y="271"/>
                  <a:pt x="189" y="270"/>
                </a:cubicBezTo>
                <a:cubicBezTo>
                  <a:pt x="187" y="271"/>
                  <a:pt x="189" y="273"/>
                  <a:pt x="188" y="275"/>
                </a:cubicBezTo>
                <a:cubicBezTo>
                  <a:pt x="189" y="275"/>
                  <a:pt x="189" y="275"/>
                  <a:pt x="189" y="275"/>
                </a:cubicBezTo>
                <a:cubicBezTo>
                  <a:pt x="190" y="274"/>
                  <a:pt x="190" y="274"/>
                  <a:pt x="190" y="273"/>
                </a:cubicBezTo>
                <a:cubicBezTo>
                  <a:pt x="191" y="274"/>
                  <a:pt x="191" y="273"/>
                  <a:pt x="191" y="273"/>
                </a:cubicBezTo>
                <a:cubicBezTo>
                  <a:pt x="192" y="273"/>
                  <a:pt x="191" y="275"/>
                  <a:pt x="192" y="275"/>
                </a:cubicBezTo>
                <a:cubicBezTo>
                  <a:pt x="193" y="274"/>
                  <a:pt x="194" y="276"/>
                  <a:pt x="195" y="276"/>
                </a:cubicBezTo>
                <a:cubicBezTo>
                  <a:pt x="195" y="279"/>
                  <a:pt x="201" y="278"/>
                  <a:pt x="199" y="283"/>
                </a:cubicBezTo>
                <a:cubicBezTo>
                  <a:pt x="200" y="283"/>
                  <a:pt x="201" y="283"/>
                  <a:pt x="201" y="284"/>
                </a:cubicBezTo>
                <a:cubicBezTo>
                  <a:pt x="200" y="285"/>
                  <a:pt x="200" y="287"/>
                  <a:pt x="199" y="289"/>
                </a:cubicBezTo>
                <a:cubicBezTo>
                  <a:pt x="197" y="289"/>
                  <a:pt x="196" y="291"/>
                  <a:pt x="195" y="291"/>
                </a:cubicBezTo>
                <a:cubicBezTo>
                  <a:pt x="194" y="292"/>
                  <a:pt x="192" y="294"/>
                  <a:pt x="190" y="296"/>
                </a:cubicBezTo>
                <a:cubicBezTo>
                  <a:pt x="189" y="296"/>
                  <a:pt x="187" y="297"/>
                  <a:pt x="186" y="296"/>
                </a:cubicBezTo>
                <a:cubicBezTo>
                  <a:pt x="185" y="298"/>
                  <a:pt x="184" y="299"/>
                  <a:pt x="182" y="299"/>
                </a:cubicBezTo>
                <a:cubicBezTo>
                  <a:pt x="183" y="302"/>
                  <a:pt x="180" y="302"/>
                  <a:pt x="179" y="304"/>
                </a:cubicBezTo>
                <a:cubicBezTo>
                  <a:pt x="178" y="305"/>
                  <a:pt x="179" y="307"/>
                  <a:pt x="177" y="307"/>
                </a:cubicBezTo>
                <a:cubicBezTo>
                  <a:pt x="177" y="305"/>
                  <a:pt x="175" y="305"/>
                  <a:pt x="174" y="304"/>
                </a:cubicBezTo>
                <a:cubicBezTo>
                  <a:pt x="170" y="304"/>
                  <a:pt x="168" y="307"/>
                  <a:pt x="169" y="310"/>
                </a:cubicBezTo>
                <a:cubicBezTo>
                  <a:pt x="170" y="311"/>
                  <a:pt x="171" y="311"/>
                  <a:pt x="172" y="313"/>
                </a:cubicBezTo>
                <a:cubicBezTo>
                  <a:pt x="170" y="313"/>
                  <a:pt x="171" y="319"/>
                  <a:pt x="168" y="317"/>
                </a:cubicBezTo>
                <a:cubicBezTo>
                  <a:pt x="167" y="320"/>
                  <a:pt x="164" y="320"/>
                  <a:pt x="162" y="322"/>
                </a:cubicBezTo>
                <a:cubicBezTo>
                  <a:pt x="162" y="324"/>
                  <a:pt x="160" y="325"/>
                  <a:pt x="159" y="326"/>
                </a:cubicBezTo>
                <a:cubicBezTo>
                  <a:pt x="159" y="326"/>
                  <a:pt x="158" y="326"/>
                  <a:pt x="157" y="326"/>
                </a:cubicBezTo>
                <a:cubicBezTo>
                  <a:pt x="155" y="328"/>
                  <a:pt x="154" y="330"/>
                  <a:pt x="151" y="332"/>
                </a:cubicBezTo>
                <a:cubicBezTo>
                  <a:pt x="152" y="334"/>
                  <a:pt x="149" y="335"/>
                  <a:pt x="148" y="336"/>
                </a:cubicBezTo>
                <a:cubicBezTo>
                  <a:pt x="148" y="336"/>
                  <a:pt x="148" y="337"/>
                  <a:pt x="148" y="337"/>
                </a:cubicBezTo>
                <a:cubicBezTo>
                  <a:pt x="146" y="339"/>
                  <a:pt x="145" y="339"/>
                  <a:pt x="144" y="341"/>
                </a:cubicBezTo>
                <a:cubicBezTo>
                  <a:pt x="144" y="342"/>
                  <a:pt x="144" y="342"/>
                  <a:pt x="143" y="343"/>
                </a:cubicBezTo>
                <a:cubicBezTo>
                  <a:pt x="142" y="344"/>
                  <a:pt x="141" y="345"/>
                  <a:pt x="141" y="347"/>
                </a:cubicBezTo>
                <a:cubicBezTo>
                  <a:pt x="139" y="350"/>
                  <a:pt x="137" y="352"/>
                  <a:pt x="135" y="355"/>
                </a:cubicBezTo>
                <a:cubicBezTo>
                  <a:pt x="135" y="354"/>
                  <a:pt x="134" y="355"/>
                  <a:pt x="134" y="354"/>
                </a:cubicBezTo>
                <a:cubicBezTo>
                  <a:pt x="133" y="358"/>
                  <a:pt x="130" y="358"/>
                  <a:pt x="128" y="361"/>
                </a:cubicBezTo>
                <a:cubicBezTo>
                  <a:pt x="127" y="361"/>
                  <a:pt x="126" y="360"/>
                  <a:pt x="126" y="359"/>
                </a:cubicBezTo>
                <a:cubicBezTo>
                  <a:pt x="125" y="360"/>
                  <a:pt x="125" y="361"/>
                  <a:pt x="125" y="361"/>
                </a:cubicBezTo>
                <a:cubicBezTo>
                  <a:pt x="123" y="361"/>
                  <a:pt x="123" y="362"/>
                  <a:pt x="121" y="361"/>
                </a:cubicBezTo>
                <a:cubicBezTo>
                  <a:pt x="121" y="363"/>
                  <a:pt x="119" y="362"/>
                  <a:pt x="118" y="362"/>
                </a:cubicBezTo>
                <a:cubicBezTo>
                  <a:pt x="118" y="362"/>
                  <a:pt x="118" y="363"/>
                  <a:pt x="118" y="363"/>
                </a:cubicBezTo>
                <a:cubicBezTo>
                  <a:pt x="117" y="363"/>
                  <a:pt x="116" y="362"/>
                  <a:pt x="116" y="362"/>
                </a:cubicBezTo>
                <a:cubicBezTo>
                  <a:pt x="116" y="363"/>
                  <a:pt x="116" y="363"/>
                  <a:pt x="116" y="363"/>
                </a:cubicBezTo>
                <a:cubicBezTo>
                  <a:pt x="115" y="364"/>
                  <a:pt x="112" y="364"/>
                  <a:pt x="112" y="363"/>
                </a:cubicBezTo>
                <a:cubicBezTo>
                  <a:pt x="112" y="364"/>
                  <a:pt x="111" y="364"/>
                  <a:pt x="110" y="366"/>
                </a:cubicBezTo>
                <a:cubicBezTo>
                  <a:pt x="109" y="366"/>
                  <a:pt x="109" y="365"/>
                  <a:pt x="109" y="365"/>
                </a:cubicBezTo>
                <a:cubicBezTo>
                  <a:pt x="108" y="366"/>
                  <a:pt x="107" y="367"/>
                  <a:pt x="107" y="367"/>
                </a:cubicBezTo>
                <a:cubicBezTo>
                  <a:pt x="107" y="366"/>
                  <a:pt x="107" y="366"/>
                  <a:pt x="107" y="366"/>
                </a:cubicBezTo>
                <a:cubicBezTo>
                  <a:pt x="106" y="366"/>
                  <a:pt x="107" y="367"/>
                  <a:pt x="106" y="366"/>
                </a:cubicBezTo>
                <a:cubicBezTo>
                  <a:pt x="105" y="367"/>
                  <a:pt x="106" y="367"/>
                  <a:pt x="106" y="368"/>
                </a:cubicBezTo>
                <a:cubicBezTo>
                  <a:pt x="106" y="368"/>
                  <a:pt x="106" y="367"/>
                  <a:pt x="107" y="368"/>
                </a:cubicBezTo>
                <a:cubicBezTo>
                  <a:pt x="106" y="369"/>
                  <a:pt x="105" y="373"/>
                  <a:pt x="102" y="373"/>
                </a:cubicBezTo>
                <a:cubicBezTo>
                  <a:pt x="103" y="374"/>
                  <a:pt x="102" y="373"/>
                  <a:pt x="102" y="374"/>
                </a:cubicBezTo>
                <a:cubicBezTo>
                  <a:pt x="102" y="374"/>
                  <a:pt x="102" y="374"/>
                  <a:pt x="102" y="375"/>
                </a:cubicBezTo>
                <a:cubicBezTo>
                  <a:pt x="102" y="376"/>
                  <a:pt x="101" y="378"/>
                  <a:pt x="101" y="379"/>
                </a:cubicBezTo>
                <a:cubicBezTo>
                  <a:pt x="100" y="382"/>
                  <a:pt x="101" y="387"/>
                  <a:pt x="102" y="388"/>
                </a:cubicBezTo>
                <a:cubicBezTo>
                  <a:pt x="103" y="391"/>
                  <a:pt x="107" y="394"/>
                  <a:pt x="110" y="395"/>
                </a:cubicBezTo>
                <a:cubicBezTo>
                  <a:pt x="110" y="395"/>
                  <a:pt x="111" y="394"/>
                  <a:pt x="111" y="395"/>
                </a:cubicBezTo>
                <a:cubicBezTo>
                  <a:pt x="112" y="395"/>
                  <a:pt x="114" y="395"/>
                  <a:pt x="114" y="396"/>
                </a:cubicBezTo>
                <a:cubicBezTo>
                  <a:pt x="114" y="396"/>
                  <a:pt x="113" y="397"/>
                  <a:pt x="114" y="397"/>
                </a:cubicBezTo>
                <a:cubicBezTo>
                  <a:pt x="115" y="394"/>
                  <a:pt x="117" y="394"/>
                  <a:pt x="120" y="393"/>
                </a:cubicBezTo>
                <a:cubicBezTo>
                  <a:pt x="120" y="393"/>
                  <a:pt x="120" y="393"/>
                  <a:pt x="120" y="393"/>
                </a:cubicBezTo>
                <a:cubicBezTo>
                  <a:pt x="122" y="392"/>
                  <a:pt x="127" y="393"/>
                  <a:pt x="129" y="393"/>
                </a:cubicBezTo>
                <a:cubicBezTo>
                  <a:pt x="134" y="392"/>
                  <a:pt x="135" y="389"/>
                  <a:pt x="139" y="387"/>
                </a:cubicBezTo>
                <a:cubicBezTo>
                  <a:pt x="139" y="385"/>
                  <a:pt x="141" y="385"/>
                  <a:pt x="142" y="385"/>
                </a:cubicBezTo>
                <a:cubicBezTo>
                  <a:pt x="142" y="382"/>
                  <a:pt x="143" y="381"/>
                  <a:pt x="145" y="380"/>
                </a:cubicBezTo>
                <a:cubicBezTo>
                  <a:pt x="145" y="378"/>
                  <a:pt x="147" y="376"/>
                  <a:pt x="149" y="375"/>
                </a:cubicBezTo>
                <a:cubicBezTo>
                  <a:pt x="150" y="373"/>
                  <a:pt x="151" y="372"/>
                  <a:pt x="153" y="371"/>
                </a:cubicBezTo>
                <a:cubicBezTo>
                  <a:pt x="155" y="373"/>
                  <a:pt x="157" y="369"/>
                  <a:pt x="157" y="367"/>
                </a:cubicBezTo>
                <a:cubicBezTo>
                  <a:pt x="158" y="365"/>
                  <a:pt x="162" y="363"/>
                  <a:pt x="161" y="361"/>
                </a:cubicBezTo>
                <a:cubicBezTo>
                  <a:pt x="163" y="361"/>
                  <a:pt x="162" y="360"/>
                  <a:pt x="164" y="360"/>
                </a:cubicBezTo>
                <a:cubicBezTo>
                  <a:pt x="164" y="358"/>
                  <a:pt x="165" y="358"/>
                  <a:pt x="166" y="357"/>
                </a:cubicBezTo>
                <a:cubicBezTo>
                  <a:pt x="166" y="355"/>
                  <a:pt x="168" y="355"/>
                  <a:pt x="168" y="354"/>
                </a:cubicBezTo>
                <a:cubicBezTo>
                  <a:pt x="170" y="353"/>
                  <a:pt x="171" y="351"/>
                  <a:pt x="172" y="352"/>
                </a:cubicBezTo>
                <a:cubicBezTo>
                  <a:pt x="173" y="349"/>
                  <a:pt x="176" y="347"/>
                  <a:pt x="177" y="344"/>
                </a:cubicBezTo>
                <a:cubicBezTo>
                  <a:pt x="182" y="344"/>
                  <a:pt x="184" y="339"/>
                  <a:pt x="188" y="340"/>
                </a:cubicBezTo>
                <a:cubicBezTo>
                  <a:pt x="188" y="339"/>
                  <a:pt x="190" y="339"/>
                  <a:pt x="191" y="340"/>
                </a:cubicBezTo>
                <a:cubicBezTo>
                  <a:pt x="190" y="340"/>
                  <a:pt x="190" y="341"/>
                  <a:pt x="190" y="341"/>
                </a:cubicBezTo>
                <a:cubicBezTo>
                  <a:pt x="193" y="338"/>
                  <a:pt x="196" y="340"/>
                  <a:pt x="199" y="338"/>
                </a:cubicBezTo>
                <a:cubicBezTo>
                  <a:pt x="199" y="339"/>
                  <a:pt x="199" y="340"/>
                  <a:pt x="199" y="340"/>
                </a:cubicBezTo>
                <a:cubicBezTo>
                  <a:pt x="199" y="340"/>
                  <a:pt x="199" y="340"/>
                  <a:pt x="198" y="340"/>
                </a:cubicBezTo>
                <a:cubicBezTo>
                  <a:pt x="198" y="341"/>
                  <a:pt x="198" y="341"/>
                  <a:pt x="198" y="342"/>
                </a:cubicBezTo>
                <a:cubicBezTo>
                  <a:pt x="201" y="341"/>
                  <a:pt x="200" y="336"/>
                  <a:pt x="203" y="335"/>
                </a:cubicBezTo>
                <a:cubicBezTo>
                  <a:pt x="204" y="332"/>
                  <a:pt x="205" y="330"/>
                  <a:pt x="207" y="328"/>
                </a:cubicBezTo>
                <a:cubicBezTo>
                  <a:pt x="207" y="326"/>
                  <a:pt x="207" y="325"/>
                  <a:pt x="208" y="325"/>
                </a:cubicBezTo>
                <a:cubicBezTo>
                  <a:pt x="208" y="325"/>
                  <a:pt x="209" y="325"/>
                  <a:pt x="209" y="325"/>
                </a:cubicBezTo>
                <a:cubicBezTo>
                  <a:pt x="210" y="324"/>
                  <a:pt x="210" y="323"/>
                  <a:pt x="211" y="321"/>
                </a:cubicBezTo>
                <a:cubicBezTo>
                  <a:pt x="210" y="321"/>
                  <a:pt x="209" y="321"/>
                  <a:pt x="210" y="320"/>
                </a:cubicBezTo>
                <a:cubicBezTo>
                  <a:pt x="210" y="320"/>
                  <a:pt x="210" y="320"/>
                  <a:pt x="210" y="320"/>
                </a:cubicBezTo>
                <a:cubicBezTo>
                  <a:pt x="210" y="321"/>
                  <a:pt x="212" y="320"/>
                  <a:pt x="212" y="322"/>
                </a:cubicBezTo>
                <a:cubicBezTo>
                  <a:pt x="214" y="322"/>
                  <a:pt x="213" y="323"/>
                  <a:pt x="214" y="323"/>
                </a:cubicBezTo>
                <a:cubicBezTo>
                  <a:pt x="213" y="323"/>
                  <a:pt x="214" y="324"/>
                  <a:pt x="213" y="325"/>
                </a:cubicBezTo>
                <a:cubicBezTo>
                  <a:pt x="215" y="325"/>
                  <a:pt x="214" y="327"/>
                  <a:pt x="216" y="326"/>
                </a:cubicBezTo>
                <a:cubicBezTo>
                  <a:pt x="216" y="328"/>
                  <a:pt x="218" y="328"/>
                  <a:pt x="219" y="330"/>
                </a:cubicBezTo>
                <a:cubicBezTo>
                  <a:pt x="218" y="331"/>
                  <a:pt x="216" y="332"/>
                  <a:pt x="217" y="333"/>
                </a:cubicBezTo>
                <a:cubicBezTo>
                  <a:pt x="217" y="333"/>
                  <a:pt x="217" y="333"/>
                  <a:pt x="217" y="333"/>
                </a:cubicBezTo>
                <a:cubicBezTo>
                  <a:pt x="217" y="333"/>
                  <a:pt x="216" y="334"/>
                  <a:pt x="217" y="335"/>
                </a:cubicBezTo>
                <a:cubicBezTo>
                  <a:pt x="218" y="333"/>
                  <a:pt x="219" y="331"/>
                  <a:pt x="221" y="331"/>
                </a:cubicBezTo>
                <a:cubicBezTo>
                  <a:pt x="221" y="332"/>
                  <a:pt x="222" y="333"/>
                  <a:pt x="222" y="334"/>
                </a:cubicBezTo>
                <a:cubicBezTo>
                  <a:pt x="223" y="334"/>
                  <a:pt x="222" y="333"/>
                  <a:pt x="223" y="333"/>
                </a:cubicBezTo>
                <a:cubicBezTo>
                  <a:pt x="224" y="334"/>
                  <a:pt x="225" y="336"/>
                  <a:pt x="226" y="336"/>
                </a:cubicBezTo>
                <a:cubicBezTo>
                  <a:pt x="226" y="335"/>
                  <a:pt x="227" y="336"/>
                  <a:pt x="227" y="335"/>
                </a:cubicBezTo>
                <a:cubicBezTo>
                  <a:pt x="227" y="336"/>
                  <a:pt x="227" y="336"/>
                  <a:pt x="226" y="336"/>
                </a:cubicBezTo>
                <a:cubicBezTo>
                  <a:pt x="228" y="338"/>
                  <a:pt x="229" y="338"/>
                  <a:pt x="230" y="340"/>
                </a:cubicBezTo>
                <a:cubicBezTo>
                  <a:pt x="230" y="339"/>
                  <a:pt x="231" y="339"/>
                  <a:pt x="231" y="338"/>
                </a:cubicBezTo>
                <a:cubicBezTo>
                  <a:pt x="230" y="338"/>
                  <a:pt x="230" y="338"/>
                  <a:pt x="230" y="338"/>
                </a:cubicBezTo>
                <a:cubicBezTo>
                  <a:pt x="230" y="336"/>
                  <a:pt x="225" y="334"/>
                  <a:pt x="227" y="332"/>
                </a:cubicBezTo>
                <a:cubicBezTo>
                  <a:pt x="226" y="333"/>
                  <a:pt x="229" y="332"/>
                  <a:pt x="228" y="332"/>
                </a:cubicBezTo>
                <a:cubicBezTo>
                  <a:pt x="229" y="333"/>
                  <a:pt x="231" y="335"/>
                  <a:pt x="231" y="337"/>
                </a:cubicBezTo>
                <a:cubicBezTo>
                  <a:pt x="232" y="337"/>
                  <a:pt x="231" y="338"/>
                  <a:pt x="232" y="338"/>
                </a:cubicBezTo>
                <a:cubicBezTo>
                  <a:pt x="235" y="338"/>
                  <a:pt x="233" y="340"/>
                  <a:pt x="235" y="338"/>
                </a:cubicBezTo>
                <a:cubicBezTo>
                  <a:pt x="234" y="338"/>
                  <a:pt x="234" y="337"/>
                  <a:pt x="234" y="337"/>
                </a:cubicBezTo>
                <a:cubicBezTo>
                  <a:pt x="235" y="335"/>
                  <a:pt x="232" y="334"/>
                  <a:pt x="232" y="332"/>
                </a:cubicBezTo>
                <a:cubicBezTo>
                  <a:pt x="231" y="332"/>
                  <a:pt x="230" y="330"/>
                  <a:pt x="229" y="329"/>
                </a:cubicBezTo>
                <a:cubicBezTo>
                  <a:pt x="230" y="328"/>
                  <a:pt x="232" y="328"/>
                  <a:pt x="233" y="327"/>
                </a:cubicBezTo>
                <a:cubicBezTo>
                  <a:pt x="233" y="326"/>
                  <a:pt x="233" y="326"/>
                  <a:pt x="233" y="326"/>
                </a:cubicBezTo>
                <a:cubicBezTo>
                  <a:pt x="235" y="325"/>
                  <a:pt x="235" y="328"/>
                  <a:pt x="237" y="329"/>
                </a:cubicBezTo>
                <a:cubicBezTo>
                  <a:pt x="237" y="330"/>
                  <a:pt x="237" y="330"/>
                  <a:pt x="237" y="330"/>
                </a:cubicBezTo>
                <a:cubicBezTo>
                  <a:pt x="239" y="329"/>
                  <a:pt x="238" y="328"/>
                  <a:pt x="240" y="328"/>
                </a:cubicBezTo>
                <a:cubicBezTo>
                  <a:pt x="240" y="325"/>
                  <a:pt x="240" y="321"/>
                  <a:pt x="242" y="323"/>
                </a:cubicBezTo>
                <a:cubicBezTo>
                  <a:pt x="243" y="321"/>
                  <a:pt x="243" y="321"/>
                  <a:pt x="244" y="320"/>
                </a:cubicBezTo>
                <a:cubicBezTo>
                  <a:pt x="245" y="322"/>
                  <a:pt x="244" y="324"/>
                  <a:pt x="248" y="324"/>
                </a:cubicBezTo>
                <a:cubicBezTo>
                  <a:pt x="248" y="326"/>
                  <a:pt x="249" y="328"/>
                  <a:pt x="249" y="330"/>
                </a:cubicBezTo>
                <a:cubicBezTo>
                  <a:pt x="249" y="330"/>
                  <a:pt x="250" y="331"/>
                  <a:pt x="250" y="331"/>
                </a:cubicBezTo>
                <a:cubicBezTo>
                  <a:pt x="250" y="331"/>
                  <a:pt x="250" y="332"/>
                  <a:pt x="250" y="332"/>
                </a:cubicBezTo>
                <a:cubicBezTo>
                  <a:pt x="249" y="332"/>
                  <a:pt x="248" y="332"/>
                  <a:pt x="249" y="330"/>
                </a:cubicBezTo>
                <a:cubicBezTo>
                  <a:pt x="246" y="329"/>
                  <a:pt x="245" y="327"/>
                  <a:pt x="242" y="326"/>
                </a:cubicBezTo>
                <a:cubicBezTo>
                  <a:pt x="242" y="327"/>
                  <a:pt x="242" y="329"/>
                  <a:pt x="242" y="330"/>
                </a:cubicBezTo>
                <a:cubicBezTo>
                  <a:pt x="245" y="330"/>
                  <a:pt x="245" y="333"/>
                  <a:pt x="246" y="335"/>
                </a:cubicBezTo>
                <a:cubicBezTo>
                  <a:pt x="247" y="334"/>
                  <a:pt x="248" y="335"/>
                  <a:pt x="249" y="333"/>
                </a:cubicBezTo>
                <a:cubicBezTo>
                  <a:pt x="250" y="334"/>
                  <a:pt x="250" y="335"/>
                  <a:pt x="251" y="336"/>
                </a:cubicBezTo>
                <a:cubicBezTo>
                  <a:pt x="247" y="338"/>
                  <a:pt x="247" y="335"/>
                  <a:pt x="244" y="333"/>
                </a:cubicBezTo>
                <a:cubicBezTo>
                  <a:pt x="243" y="333"/>
                  <a:pt x="242" y="333"/>
                  <a:pt x="242" y="331"/>
                </a:cubicBezTo>
                <a:cubicBezTo>
                  <a:pt x="241" y="332"/>
                  <a:pt x="241" y="330"/>
                  <a:pt x="240" y="329"/>
                </a:cubicBezTo>
                <a:cubicBezTo>
                  <a:pt x="240" y="330"/>
                  <a:pt x="240" y="333"/>
                  <a:pt x="241" y="332"/>
                </a:cubicBezTo>
                <a:cubicBezTo>
                  <a:pt x="241" y="330"/>
                  <a:pt x="243" y="333"/>
                  <a:pt x="241" y="333"/>
                </a:cubicBezTo>
                <a:cubicBezTo>
                  <a:pt x="244" y="336"/>
                  <a:pt x="245" y="340"/>
                  <a:pt x="247" y="342"/>
                </a:cubicBezTo>
                <a:cubicBezTo>
                  <a:pt x="247" y="343"/>
                  <a:pt x="246" y="343"/>
                  <a:pt x="246" y="344"/>
                </a:cubicBezTo>
                <a:cubicBezTo>
                  <a:pt x="246" y="345"/>
                  <a:pt x="247" y="344"/>
                  <a:pt x="248" y="345"/>
                </a:cubicBezTo>
                <a:cubicBezTo>
                  <a:pt x="247" y="345"/>
                  <a:pt x="247" y="344"/>
                  <a:pt x="247" y="345"/>
                </a:cubicBezTo>
                <a:cubicBezTo>
                  <a:pt x="247" y="345"/>
                  <a:pt x="248" y="345"/>
                  <a:pt x="248" y="346"/>
                </a:cubicBezTo>
                <a:cubicBezTo>
                  <a:pt x="246" y="347"/>
                  <a:pt x="247" y="350"/>
                  <a:pt x="248" y="351"/>
                </a:cubicBezTo>
                <a:cubicBezTo>
                  <a:pt x="249" y="351"/>
                  <a:pt x="249" y="352"/>
                  <a:pt x="250" y="351"/>
                </a:cubicBezTo>
                <a:cubicBezTo>
                  <a:pt x="252" y="348"/>
                  <a:pt x="257" y="352"/>
                  <a:pt x="259" y="354"/>
                </a:cubicBezTo>
                <a:cubicBezTo>
                  <a:pt x="259" y="353"/>
                  <a:pt x="259" y="353"/>
                  <a:pt x="259" y="353"/>
                </a:cubicBezTo>
                <a:cubicBezTo>
                  <a:pt x="260" y="355"/>
                  <a:pt x="261" y="356"/>
                  <a:pt x="261" y="358"/>
                </a:cubicBezTo>
                <a:cubicBezTo>
                  <a:pt x="260" y="357"/>
                  <a:pt x="260" y="359"/>
                  <a:pt x="260" y="358"/>
                </a:cubicBezTo>
                <a:cubicBezTo>
                  <a:pt x="260" y="358"/>
                  <a:pt x="260" y="358"/>
                  <a:pt x="260" y="357"/>
                </a:cubicBezTo>
                <a:cubicBezTo>
                  <a:pt x="260" y="357"/>
                  <a:pt x="258" y="357"/>
                  <a:pt x="258" y="357"/>
                </a:cubicBezTo>
                <a:cubicBezTo>
                  <a:pt x="258" y="359"/>
                  <a:pt x="257" y="360"/>
                  <a:pt x="259" y="362"/>
                </a:cubicBezTo>
                <a:cubicBezTo>
                  <a:pt x="258" y="361"/>
                  <a:pt x="259" y="362"/>
                  <a:pt x="259" y="362"/>
                </a:cubicBezTo>
                <a:cubicBezTo>
                  <a:pt x="260" y="362"/>
                  <a:pt x="260" y="363"/>
                  <a:pt x="260" y="363"/>
                </a:cubicBezTo>
                <a:cubicBezTo>
                  <a:pt x="260" y="364"/>
                  <a:pt x="260" y="365"/>
                  <a:pt x="260" y="365"/>
                </a:cubicBezTo>
                <a:cubicBezTo>
                  <a:pt x="261" y="365"/>
                  <a:pt x="260" y="367"/>
                  <a:pt x="261" y="367"/>
                </a:cubicBezTo>
                <a:cubicBezTo>
                  <a:pt x="260" y="367"/>
                  <a:pt x="260" y="372"/>
                  <a:pt x="261" y="372"/>
                </a:cubicBezTo>
                <a:cubicBezTo>
                  <a:pt x="259" y="372"/>
                  <a:pt x="260" y="373"/>
                  <a:pt x="259" y="374"/>
                </a:cubicBezTo>
                <a:cubicBezTo>
                  <a:pt x="259" y="374"/>
                  <a:pt x="259" y="374"/>
                  <a:pt x="259" y="375"/>
                </a:cubicBezTo>
                <a:cubicBezTo>
                  <a:pt x="261" y="374"/>
                  <a:pt x="260" y="371"/>
                  <a:pt x="262" y="371"/>
                </a:cubicBezTo>
                <a:cubicBezTo>
                  <a:pt x="262" y="373"/>
                  <a:pt x="262" y="374"/>
                  <a:pt x="263" y="376"/>
                </a:cubicBezTo>
                <a:cubicBezTo>
                  <a:pt x="263" y="376"/>
                  <a:pt x="262" y="375"/>
                  <a:pt x="262" y="375"/>
                </a:cubicBezTo>
                <a:cubicBezTo>
                  <a:pt x="262" y="376"/>
                  <a:pt x="261" y="378"/>
                  <a:pt x="262" y="380"/>
                </a:cubicBezTo>
                <a:cubicBezTo>
                  <a:pt x="261" y="380"/>
                  <a:pt x="261" y="381"/>
                  <a:pt x="261" y="381"/>
                </a:cubicBezTo>
                <a:cubicBezTo>
                  <a:pt x="262" y="382"/>
                  <a:pt x="260" y="384"/>
                  <a:pt x="261" y="385"/>
                </a:cubicBezTo>
                <a:cubicBezTo>
                  <a:pt x="261" y="385"/>
                  <a:pt x="261" y="385"/>
                  <a:pt x="261" y="385"/>
                </a:cubicBezTo>
                <a:cubicBezTo>
                  <a:pt x="261" y="385"/>
                  <a:pt x="261" y="385"/>
                  <a:pt x="262" y="385"/>
                </a:cubicBezTo>
                <a:cubicBezTo>
                  <a:pt x="262" y="384"/>
                  <a:pt x="262" y="383"/>
                  <a:pt x="263" y="383"/>
                </a:cubicBezTo>
                <a:cubicBezTo>
                  <a:pt x="262" y="381"/>
                  <a:pt x="264" y="378"/>
                  <a:pt x="266" y="377"/>
                </a:cubicBezTo>
                <a:cubicBezTo>
                  <a:pt x="267" y="377"/>
                  <a:pt x="267" y="378"/>
                  <a:pt x="267" y="378"/>
                </a:cubicBezTo>
                <a:cubicBezTo>
                  <a:pt x="268" y="378"/>
                  <a:pt x="268" y="378"/>
                  <a:pt x="269" y="378"/>
                </a:cubicBezTo>
                <a:cubicBezTo>
                  <a:pt x="269" y="378"/>
                  <a:pt x="268" y="378"/>
                  <a:pt x="269" y="378"/>
                </a:cubicBezTo>
                <a:cubicBezTo>
                  <a:pt x="269" y="378"/>
                  <a:pt x="270" y="379"/>
                  <a:pt x="270" y="380"/>
                </a:cubicBezTo>
                <a:cubicBezTo>
                  <a:pt x="270" y="380"/>
                  <a:pt x="270" y="380"/>
                  <a:pt x="270" y="380"/>
                </a:cubicBezTo>
                <a:cubicBezTo>
                  <a:pt x="270" y="381"/>
                  <a:pt x="272" y="380"/>
                  <a:pt x="271" y="382"/>
                </a:cubicBezTo>
                <a:cubicBezTo>
                  <a:pt x="272" y="382"/>
                  <a:pt x="272" y="381"/>
                  <a:pt x="272" y="381"/>
                </a:cubicBezTo>
                <a:cubicBezTo>
                  <a:pt x="271" y="380"/>
                  <a:pt x="272" y="379"/>
                  <a:pt x="271" y="379"/>
                </a:cubicBezTo>
                <a:cubicBezTo>
                  <a:pt x="272" y="379"/>
                  <a:pt x="273" y="380"/>
                  <a:pt x="271" y="378"/>
                </a:cubicBezTo>
                <a:cubicBezTo>
                  <a:pt x="272" y="378"/>
                  <a:pt x="273" y="378"/>
                  <a:pt x="272" y="377"/>
                </a:cubicBezTo>
                <a:cubicBezTo>
                  <a:pt x="272" y="378"/>
                  <a:pt x="271" y="377"/>
                  <a:pt x="271" y="377"/>
                </a:cubicBezTo>
                <a:cubicBezTo>
                  <a:pt x="272" y="377"/>
                  <a:pt x="272" y="377"/>
                  <a:pt x="273" y="376"/>
                </a:cubicBezTo>
                <a:cubicBezTo>
                  <a:pt x="274" y="380"/>
                  <a:pt x="272" y="384"/>
                  <a:pt x="273" y="387"/>
                </a:cubicBezTo>
                <a:cubicBezTo>
                  <a:pt x="271" y="388"/>
                  <a:pt x="272" y="392"/>
                  <a:pt x="270" y="392"/>
                </a:cubicBezTo>
                <a:cubicBezTo>
                  <a:pt x="271" y="393"/>
                  <a:pt x="271" y="394"/>
                  <a:pt x="271" y="395"/>
                </a:cubicBezTo>
                <a:cubicBezTo>
                  <a:pt x="272" y="395"/>
                  <a:pt x="272" y="393"/>
                  <a:pt x="273" y="393"/>
                </a:cubicBezTo>
                <a:cubicBezTo>
                  <a:pt x="273" y="391"/>
                  <a:pt x="273" y="391"/>
                  <a:pt x="273" y="390"/>
                </a:cubicBezTo>
                <a:cubicBezTo>
                  <a:pt x="272" y="389"/>
                  <a:pt x="272" y="390"/>
                  <a:pt x="272" y="390"/>
                </a:cubicBezTo>
                <a:cubicBezTo>
                  <a:pt x="273" y="389"/>
                  <a:pt x="273" y="388"/>
                  <a:pt x="273" y="386"/>
                </a:cubicBezTo>
                <a:cubicBezTo>
                  <a:pt x="273" y="386"/>
                  <a:pt x="273" y="386"/>
                  <a:pt x="273" y="386"/>
                </a:cubicBezTo>
                <a:cubicBezTo>
                  <a:pt x="274" y="385"/>
                  <a:pt x="273" y="381"/>
                  <a:pt x="274" y="379"/>
                </a:cubicBezTo>
                <a:cubicBezTo>
                  <a:pt x="275" y="379"/>
                  <a:pt x="275" y="378"/>
                  <a:pt x="276" y="378"/>
                </a:cubicBezTo>
                <a:cubicBezTo>
                  <a:pt x="276" y="377"/>
                  <a:pt x="276" y="377"/>
                  <a:pt x="276" y="376"/>
                </a:cubicBezTo>
                <a:cubicBezTo>
                  <a:pt x="275" y="376"/>
                  <a:pt x="275" y="377"/>
                  <a:pt x="275" y="377"/>
                </a:cubicBezTo>
                <a:cubicBezTo>
                  <a:pt x="275" y="376"/>
                  <a:pt x="274" y="376"/>
                  <a:pt x="274" y="376"/>
                </a:cubicBezTo>
                <a:cubicBezTo>
                  <a:pt x="275" y="376"/>
                  <a:pt x="276" y="376"/>
                  <a:pt x="276" y="375"/>
                </a:cubicBezTo>
                <a:cubicBezTo>
                  <a:pt x="275" y="374"/>
                  <a:pt x="275" y="375"/>
                  <a:pt x="275" y="375"/>
                </a:cubicBezTo>
                <a:cubicBezTo>
                  <a:pt x="275" y="374"/>
                  <a:pt x="275" y="374"/>
                  <a:pt x="275" y="373"/>
                </a:cubicBezTo>
                <a:cubicBezTo>
                  <a:pt x="275" y="373"/>
                  <a:pt x="275" y="373"/>
                  <a:pt x="275" y="373"/>
                </a:cubicBezTo>
                <a:cubicBezTo>
                  <a:pt x="276" y="371"/>
                  <a:pt x="275" y="372"/>
                  <a:pt x="275" y="372"/>
                </a:cubicBezTo>
                <a:cubicBezTo>
                  <a:pt x="276" y="371"/>
                  <a:pt x="274" y="370"/>
                  <a:pt x="274" y="369"/>
                </a:cubicBezTo>
                <a:cubicBezTo>
                  <a:pt x="275" y="369"/>
                  <a:pt x="275" y="369"/>
                  <a:pt x="275" y="369"/>
                </a:cubicBezTo>
                <a:cubicBezTo>
                  <a:pt x="276" y="369"/>
                  <a:pt x="276" y="370"/>
                  <a:pt x="276" y="370"/>
                </a:cubicBezTo>
                <a:cubicBezTo>
                  <a:pt x="276" y="370"/>
                  <a:pt x="277" y="370"/>
                  <a:pt x="277" y="370"/>
                </a:cubicBezTo>
                <a:cubicBezTo>
                  <a:pt x="276" y="369"/>
                  <a:pt x="277" y="368"/>
                  <a:pt x="276" y="367"/>
                </a:cubicBezTo>
                <a:cubicBezTo>
                  <a:pt x="277" y="368"/>
                  <a:pt x="278" y="366"/>
                  <a:pt x="277" y="367"/>
                </a:cubicBezTo>
                <a:cubicBezTo>
                  <a:pt x="276" y="367"/>
                  <a:pt x="276" y="365"/>
                  <a:pt x="277" y="364"/>
                </a:cubicBezTo>
                <a:cubicBezTo>
                  <a:pt x="276" y="364"/>
                  <a:pt x="275" y="365"/>
                  <a:pt x="275" y="364"/>
                </a:cubicBezTo>
                <a:cubicBezTo>
                  <a:pt x="276" y="364"/>
                  <a:pt x="275" y="364"/>
                  <a:pt x="276" y="364"/>
                </a:cubicBezTo>
                <a:cubicBezTo>
                  <a:pt x="276" y="363"/>
                  <a:pt x="277" y="362"/>
                  <a:pt x="276" y="362"/>
                </a:cubicBezTo>
                <a:cubicBezTo>
                  <a:pt x="276" y="363"/>
                  <a:pt x="275" y="363"/>
                  <a:pt x="275" y="363"/>
                </a:cubicBezTo>
                <a:cubicBezTo>
                  <a:pt x="275" y="362"/>
                  <a:pt x="276" y="362"/>
                  <a:pt x="276" y="361"/>
                </a:cubicBezTo>
                <a:cubicBezTo>
                  <a:pt x="275" y="361"/>
                  <a:pt x="275" y="360"/>
                  <a:pt x="275" y="359"/>
                </a:cubicBezTo>
                <a:cubicBezTo>
                  <a:pt x="277" y="358"/>
                  <a:pt x="275" y="361"/>
                  <a:pt x="277" y="361"/>
                </a:cubicBezTo>
                <a:cubicBezTo>
                  <a:pt x="276" y="359"/>
                  <a:pt x="278" y="359"/>
                  <a:pt x="278" y="358"/>
                </a:cubicBezTo>
                <a:cubicBezTo>
                  <a:pt x="277" y="359"/>
                  <a:pt x="277" y="357"/>
                  <a:pt x="276" y="357"/>
                </a:cubicBezTo>
                <a:cubicBezTo>
                  <a:pt x="279" y="355"/>
                  <a:pt x="277" y="349"/>
                  <a:pt x="281" y="352"/>
                </a:cubicBezTo>
                <a:cubicBezTo>
                  <a:pt x="281" y="353"/>
                  <a:pt x="281" y="353"/>
                  <a:pt x="280" y="354"/>
                </a:cubicBezTo>
                <a:cubicBezTo>
                  <a:pt x="281" y="354"/>
                  <a:pt x="279" y="356"/>
                  <a:pt x="280" y="356"/>
                </a:cubicBezTo>
                <a:cubicBezTo>
                  <a:pt x="280" y="356"/>
                  <a:pt x="281" y="356"/>
                  <a:pt x="281" y="356"/>
                </a:cubicBezTo>
                <a:cubicBezTo>
                  <a:pt x="281" y="358"/>
                  <a:pt x="280" y="356"/>
                  <a:pt x="280" y="357"/>
                </a:cubicBezTo>
                <a:cubicBezTo>
                  <a:pt x="281" y="357"/>
                  <a:pt x="280" y="356"/>
                  <a:pt x="281" y="357"/>
                </a:cubicBezTo>
                <a:cubicBezTo>
                  <a:pt x="281" y="357"/>
                  <a:pt x="281" y="357"/>
                  <a:pt x="281" y="357"/>
                </a:cubicBezTo>
                <a:cubicBezTo>
                  <a:pt x="282" y="358"/>
                  <a:pt x="281" y="356"/>
                  <a:pt x="283" y="356"/>
                </a:cubicBezTo>
                <a:cubicBezTo>
                  <a:pt x="283" y="357"/>
                  <a:pt x="283" y="357"/>
                  <a:pt x="283" y="357"/>
                </a:cubicBezTo>
                <a:cubicBezTo>
                  <a:pt x="284" y="355"/>
                  <a:pt x="284" y="358"/>
                  <a:pt x="285" y="356"/>
                </a:cubicBezTo>
                <a:cubicBezTo>
                  <a:pt x="285" y="358"/>
                  <a:pt x="284" y="359"/>
                  <a:pt x="283" y="359"/>
                </a:cubicBezTo>
                <a:cubicBezTo>
                  <a:pt x="284" y="358"/>
                  <a:pt x="283" y="358"/>
                  <a:pt x="282" y="357"/>
                </a:cubicBezTo>
                <a:cubicBezTo>
                  <a:pt x="283" y="359"/>
                  <a:pt x="282" y="358"/>
                  <a:pt x="281" y="359"/>
                </a:cubicBezTo>
                <a:cubicBezTo>
                  <a:pt x="282" y="359"/>
                  <a:pt x="281" y="360"/>
                  <a:pt x="283" y="361"/>
                </a:cubicBezTo>
                <a:cubicBezTo>
                  <a:pt x="282" y="361"/>
                  <a:pt x="282" y="361"/>
                  <a:pt x="282" y="361"/>
                </a:cubicBezTo>
                <a:cubicBezTo>
                  <a:pt x="281" y="362"/>
                  <a:pt x="283" y="361"/>
                  <a:pt x="283" y="362"/>
                </a:cubicBezTo>
                <a:cubicBezTo>
                  <a:pt x="283" y="362"/>
                  <a:pt x="283" y="362"/>
                  <a:pt x="282" y="362"/>
                </a:cubicBezTo>
                <a:cubicBezTo>
                  <a:pt x="282" y="362"/>
                  <a:pt x="282" y="361"/>
                  <a:pt x="282" y="361"/>
                </a:cubicBezTo>
                <a:cubicBezTo>
                  <a:pt x="281" y="363"/>
                  <a:pt x="282" y="364"/>
                  <a:pt x="282" y="365"/>
                </a:cubicBezTo>
                <a:cubicBezTo>
                  <a:pt x="283" y="364"/>
                  <a:pt x="284" y="363"/>
                  <a:pt x="284" y="362"/>
                </a:cubicBezTo>
                <a:cubicBezTo>
                  <a:pt x="285" y="362"/>
                  <a:pt x="284" y="364"/>
                  <a:pt x="284" y="364"/>
                </a:cubicBezTo>
                <a:cubicBezTo>
                  <a:pt x="285" y="363"/>
                  <a:pt x="285" y="363"/>
                  <a:pt x="285" y="362"/>
                </a:cubicBezTo>
                <a:cubicBezTo>
                  <a:pt x="286" y="362"/>
                  <a:pt x="286" y="361"/>
                  <a:pt x="287" y="362"/>
                </a:cubicBezTo>
                <a:cubicBezTo>
                  <a:pt x="286" y="361"/>
                  <a:pt x="287" y="361"/>
                  <a:pt x="288" y="362"/>
                </a:cubicBezTo>
                <a:cubicBezTo>
                  <a:pt x="286" y="362"/>
                  <a:pt x="289" y="364"/>
                  <a:pt x="287" y="363"/>
                </a:cubicBezTo>
                <a:cubicBezTo>
                  <a:pt x="288" y="363"/>
                  <a:pt x="288" y="363"/>
                  <a:pt x="288" y="363"/>
                </a:cubicBezTo>
                <a:cubicBezTo>
                  <a:pt x="286" y="363"/>
                  <a:pt x="287" y="365"/>
                  <a:pt x="286" y="365"/>
                </a:cubicBezTo>
                <a:cubicBezTo>
                  <a:pt x="286" y="365"/>
                  <a:pt x="285" y="364"/>
                  <a:pt x="284" y="365"/>
                </a:cubicBezTo>
                <a:cubicBezTo>
                  <a:pt x="285" y="365"/>
                  <a:pt x="286" y="366"/>
                  <a:pt x="285" y="366"/>
                </a:cubicBezTo>
                <a:cubicBezTo>
                  <a:pt x="284" y="364"/>
                  <a:pt x="283" y="366"/>
                  <a:pt x="282" y="365"/>
                </a:cubicBezTo>
                <a:cubicBezTo>
                  <a:pt x="283" y="368"/>
                  <a:pt x="281" y="369"/>
                  <a:pt x="281" y="370"/>
                </a:cubicBezTo>
                <a:cubicBezTo>
                  <a:pt x="281" y="370"/>
                  <a:pt x="282" y="370"/>
                  <a:pt x="282" y="370"/>
                </a:cubicBezTo>
                <a:cubicBezTo>
                  <a:pt x="282" y="370"/>
                  <a:pt x="281" y="371"/>
                  <a:pt x="282" y="371"/>
                </a:cubicBezTo>
                <a:cubicBezTo>
                  <a:pt x="282" y="370"/>
                  <a:pt x="282" y="370"/>
                  <a:pt x="282" y="369"/>
                </a:cubicBezTo>
                <a:cubicBezTo>
                  <a:pt x="284" y="369"/>
                  <a:pt x="283" y="367"/>
                  <a:pt x="284" y="367"/>
                </a:cubicBezTo>
                <a:cubicBezTo>
                  <a:pt x="285" y="368"/>
                  <a:pt x="284" y="367"/>
                  <a:pt x="284" y="368"/>
                </a:cubicBezTo>
                <a:cubicBezTo>
                  <a:pt x="285" y="368"/>
                  <a:pt x="286" y="369"/>
                  <a:pt x="286" y="368"/>
                </a:cubicBezTo>
                <a:cubicBezTo>
                  <a:pt x="286" y="368"/>
                  <a:pt x="287" y="368"/>
                  <a:pt x="287" y="369"/>
                </a:cubicBezTo>
                <a:cubicBezTo>
                  <a:pt x="287" y="369"/>
                  <a:pt x="286" y="369"/>
                  <a:pt x="286" y="370"/>
                </a:cubicBezTo>
                <a:cubicBezTo>
                  <a:pt x="287" y="370"/>
                  <a:pt x="287" y="370"/>
                  <a:pt x="288" y="370"/>
                </a:cubicBezTo>
                <a:cubicBezTo>
                  <a:pt x="288" y="370"/>
                  <a:pt x="288" y="369"/>
                  <a:pt x="288" y="369"/>
                </a:cubicBezTo>
                <a:cubicBezTo>
                  <a:pt x="289" y="370"/>
                  <a:pt x="289" y="371"/>
                  <a:pt x="289" y="372"/>
                </a:cubicBezTo>
                <a:cubicBezTo>
                  <a:pt x="290" y="372"/>
                  <a:pt x="290" y="372"/>
                  <a:pt x="290" y="372"/>
                </a:cubicBezTo>
                <a:cubicBezTo>
                  <a:pt x="290" y="371"/>
                  <a:pt x="290" y="371"/>
                  <a:pt x="290" y="371"/>
                </a:cubicBezTo>
                <a:cubicBezTo>
                  <a:pt x="291" y="371"/>
                  <a:pt x="290" y="372"/>
                  <a:pt x="291" y="372"/>
                </a:cubicBezTo>
                <a:cubicBezTo>
                  <a:pt x="291" y="371"/>
                  <a:pt x="292" y="371"/>
                  <a:pt x="292" y="370"/>
                </a:cubicBezTo>
                <a:cubicBezTo>
                  <a:pt x="291" y="370"/>
                  <a:pt x="291" y="370"/>
                  <a:pt x="291" y="369"/>
                </a:cubicBezTo>
                <a:cubicBezTo>
                  <a:pt x="292" y="369"/>
                  <a:pt x="292" y="370"/>
                  <a:pt x="293" y="371"/>
                </a:cubicBezTo>
                <a:cubicBezTo>
                  <a:pt x="292" y="371"/>
                  <a:pt x="291" y="371"/>
                  <a:pt x="291" y="372"/>
                </a:cubicBezTo>
                <a:cubicBezTo>
                  <a:pt x="292" y="372"/>
                  <a:pt x="290" y="373"/>
                  <a:pt x="291" y="373"/>
                </a:cubicBezTo>
                <a:cubicBezTo>
                  <a:pt x="292" y="373"/>
                  <a:pt x="293" y="372"/>
                  <a:pt x="293" y="372"/>
                </a:cubicBezTo>
                <a:cubicBezTo>
                  <a:pt x="293" y="372"/>
                  <a:pt x="293" y="372"/>
                  <a:pt x="293" y="372"/>
                </a:cubicBezTo>
                <a:cubicBezTo>
                  <a:pt x="293" y="372"/>
                  <a:pt x="293" y="371"/>
                  <a:pt x="293" y="371"/>
                </a:cubicBezTo>
                <a:cubicBezTo>
                  <a:pt x="294" y="372"/>
                  <a:pt x="293" y="374"/>
                  <a:pt x="292" y="374"/>
                </a:cubicBezTo>
                <a:cubicBezTo>
                  <a:pt x="292" y="374"/>
                  <a:pt x="292" y="374"/>
                  <a:pt x="292" y="374"/>
                </a:cubicBezTo>
                <a:cubicBezTo>
                  <a:pt x="292" y="375"/>
                  <a:pt x="292" y="374"/>
                  <a:pt x="293" y="374"/>
                </a:cubicBezTo>
                <a:cubicBezTo>
                  <a:pt x="294" y="375"/>
                  <a:pt x="293" y="376"/>
                  <a:pt x="293" y="376"/>
                </a:cubicBezTo>
                <a:cubicBezTo>
                  <a:pt x="293" y="376"/>
                  <a:pt x="292" y="376"/>
                  <a:pt x="292" y="377"/>
                </a:cubicBezTo>
                <a:cubicBezTo>
                  <a:pt x="293" y="377"/>
                  <a:pt x="294" y="377"/>
                  <a:pt x="294" y="378"/>
                </a:cubicBezTo>
                <a:cubicBezTo>
                  <a:pt x="294" y="378"/>
                  <a:pt x="294" y="379"/>
                  <a:pt x="293" y="379"/>
                </a:cubicBezTo>
                <a:cubicBezTo>
                  <a:pt x="293" y="378"/>
                  <a:pt x="294" y="377"/>
                  <a:pt x="293" y="377"/>
                </a:cubicBezTo>
                <a:cubicBezTo>
                  <a:pt x="292" y="379"/>
                  <a:pt x="295" y="380"/>
                  <a:pt x="294" y="382"/>
                </a:cubicBezTo>
                <a:cubicBezTo>
                  <a:pt x="294" y="381"/>
                  <a:pt x="295" y="382"/>
                  <a:pt x="295" y="381"/>
                </a:cubicBezTo>
                <a:cubicBezTo>
                  <a:pt x="294" y="381"/>
                  <a:pt x="295" y="380"/>
                  <a:pt x="295" y="380"/>
                </a:cubicBezTo>
                <a:cubicBezTo>
                  <a:pt x="295" y="380"/>
                  <a:pt x="294" y="380"/>
                  <a:pt x="294" y="380"/>
                </a:cubicBezTo>
                <a:cubicBezTo>
                  <a:pt x="294" y="379"/>
                  <a:pt x="295" y="378"/>
                  <a:pt x="296" y="378"/>
                </a:cubicBezTo>
                <a:cubicBezTo>
                  <a:pt x="297" y="376"/>
                  <a:pt x="295" y="377"/>
                  <a:pt x="297" y="377"/>
                </a:cubicBezTo>
                <a:cubicBezTo>
                  <a:pt x="297" y="378"/>
                  <a:pt x="298" y="379"/>
                  <a:pt x="297" y="380"/>
                </a:cubicBezTo>
                <a:cubicBezTo>
                  <a:pt x="297" y="379"/>
                  <a:pt x="297" y="379"/>
                  <a:pt x="297" y="379"/>
                </a:cubicBezTo>
                <a:cubicBezTo>
                  <a:pt x="297" y="379"/>
                  <a:pt x="296" y="378"/>
                  <a:pt x="296" y="378"/>
                </a:cubicBezTo>
                <a:cubicBezTo>
                  <a:pt x="296" y="379"/>
                  <a:pt x="296" y="380"/>
                  <a:pt x="296" y="380"/>
                </a:cubicBezTo>
                <a:cubicBezTo>
                  <a:pt x="300" y="380"/>
                  <a:pt x="297" y="386"/>
                  <a:pt x="300" y="385"/>
                </a:cubicBezTo>
                <a:cubicBezTo>
                  <a:pt x="300" y="386"/>
                  <a:pt x="300" y="386"/>
                  <a:pt x="300" y="386"/>
                </a:cubicBezTo>
                <a:cubicBezTo>
                  <a:pt x="299" y="386"/>
                  <a:pt x="298" y="387"/>
                  <a:pt x="298" y="387"/>
                </a:cubicBezTo>
                <a:cubicBezTo>
                  <a:pt x="298" y="387"/>
                  <a:pt x="300" y="387"/>
                  <a:pt x="300" y="388"/>
                </a:cubicBezTo>
                <a:cubicBezTo>
                  <a:pt x="299" y="388"/>
                  <a:pt x="300" y="390"/>
                  <a:pt x="300" y="390"/>
                </a:cubicBezTo>
                <a:cubicBezTo>
                  <a:pt x="302" y="389"/>
                  <a:pt x="301" y="388"/>
                  <a:pt x="300" y="385"/>
                </a:cubicBezTo>
                <a:cubicBezTo>
                  <a:pt x="301" y="386"/>
                  <a:pt x="301" y="385"/>
                  <a:pt x="302" y="385"/>
                </a:cubicBezTo>
                <a:cubicBezTo>
                  <a:pt x="302" y="385"/>
                  <a:pt x="301" y="385"/>
                  <a:pt x="301" y="385"/>
                </a:cubicBezTo>
                <a:cubicBezTo>
                  <a:pt x="302" y="385"/>
                  <a:pt x="303" y="384"/>
                  <a:pt x="304" y="385"/>
                </a:cubicBezTo>
                <a:cubicBezTo>
                  <a:pt x="304" y="384"/>
                  <a:pt x="305" y="384"/>
                  <a:pt x="304" y="383"/>
                </a:cubicBezTo>
                <a:cubicBezTo>
                  <a:pt x="304" y="383"/>
                  <a:pt x="303" y="385"/>
                  <a:pt x="302" y="384"/>
                </a:cubicBezTo>
                <a:cubicBezTo>
                  <a:pt x="303" y="383"/>
                  <a:pt x="304" y="382"/>
                  <a:pt x="305" y="382"/>
                </a:cubicBezTo>
                <a:cubicBezTo>
                  <a:pt x="304" y="381"/>
                  <a:pt x="304" y="382"/>
                  <a:pt x="304" y="381"/>
                </a:cubicBezTo>
                <a:cubicBezTo>
                  <a:pt x="304" y="381"/>
                  <a:pt x="304" y="379"/>
                  <a:pt x="306" y="380"/>
                </a:cubicBezTo>
                <a:cubicBezTo>
                  <a:pt x="305" y="378"/>
                  <a:pt x="305" y="378"/>
                  <a:pt x="306" y="377"/>
                </a:cubicBezTo>
                <a:cubicBezTo>
                  <a:pt x="307" y="377"/>
                  <a:pt x="306" y="378"/>
                  <a:pt x="307" y="379"/>
                </a:cubicBezTo>
                <a:cubicBezTo>
                  <a:pt x="308" y="377"/>
                  <a:pt x="307" y="376"/>
                  <a:pt x="307" y="376"/>
                </a:cubicBezTo>
                <a:cubicBezTo>
                  <a:pt x="308" y="376"/>
                  <a:pt x="308" y="376"/>
                  <a:pt x="308" y="376"/>
                </a:cubicBezTo>
                <a:cubicBezTo>
                  <a:pt x="308" y="376"/>
                  <a:pt x="308" y="376"/>
                  <a:pt x="308" y="376"/>
                </a:cubicBezTo>
                <a:cubicBezTo>
                  <a:pt x="308" y="376"/>
                  <a:pt x="309" y="375"/>
                  <a:pt x="309" y="375"/>
                </a:cubicBezTo>
                <a:cubicBezTo>
                  <a:pt x="307" y="375"/>
                  <a:pt x="306" y="375"/>
                  <a:pt x="306" y="375"/>
                </a:cubicBezTo>
                <a:cubicBezTo>
                  <a:pt x="305" y="374"/>
                  <a:pt x="306" y="374"/>
                  <a:pt x="306" y="374"/>
                </a:cubicBezTo>
                <a:cubicBezTo>
                  <a:pt x="306" y="373"/>
                  <a:pt x="306" y="373"/>
                  <a:pt x="306" y="373"/>
                </a:cubicBezTo>
                <a:cubicBezTo>
                  <a:pt x="307" y="372"/>
                  <a:pt x="305" y="373"/>
                  <a:pt x="306" y="372"/>
                </a:cubicBezTo>
                <a:cubicBezTo>
                  <a:pt x="304" y="372"/>
                  <a:pt x="303" y="370"/>
                  <a:pt x="303" y="368"/>
                </a:cubicBezTo>
                <a:cubicBezTo>
                  <a:pt x="304" y="369"/>
                  <a:pt x="303" y="368"/>
                  <a:pt x="304" y="368"/>
                </a:cubicBezTo>
                <a:cubicBezTo>
                  <a:pt x="305" y="369"/>
                  <a:pt x="305" y="368"/>
                  <a:pt x="304" y="369"/>
                </a:cubicBezTo>
                <a:cubicBezTo>
                  <a:pt x="305" y="370"/>
                  <a:pt x="306" y="371"/>
                  <a:pt x="306" y="371"/>
                </a:cubicBezTo>
                <a:cubicBezTo>
                  <a:pt x="306" y="371"/>
                  <a:pt x="307" y="370"/>
                  <a:pt x="306" y="369"/>
                </a:cubicBezTo>
                <a:cubicBezTo>
                  <a:pt x="306" y="369"/>
                  <a:pt x="306" y="368"/>
                  <a:pt x="308" y="368"/>
                </a:cubicBezTo>
                <a:cubicBezTo>
                  <a:pt x="308" y="367"/>
                  <a:pt x="306" y="368"/>
                  <a:pt x="306" y="367"/>
                </a:cubicBezTo>
                <a:cubicBezTo>
                  <a:pt x="305" y="368"/>
                  <a:pt x="306" y="368"/>
                  <a:pt x="306" y="368"/>
                </a:cubicBezTo>
                <a:cubicBezTo>
                  <a:pt x="304" y="368"/>
                  <a:pt x="305" y="367"/>
                  <a:pt x="304" y="367"/>
                </a:cubicBezTo>
                <a:cubicBezTo>
                  <a:pt x="304" y="367"/>
                  <a:pt x="304" y="365"/>
                  <a:pt x="305" y="365"/>
                </a:cubicBezTo>
                <a:cubicBezTo>
                  <a:pt x="303" y="364"/>
                  <a:pt x="304" y="363"/>
                  <a:pt x="304" y="362"/>
                </a:cubicBezTo>
                <a:cubicBezTo>
                  <a:pt x="303" y="363"/>
                  <a:pt x="303" y="363"/>
                  <a:pt x="302" y="364"/>
                </a:cubicBezTo>
                <a:cubicBezTo>
                  <a:pt x="303" y="365"/>
                  <a:pt x="304" y="364"/>
                  <a:pt x="304" y="365"/>
                </a:cubicBezTo>
                <a:cubicBezTo>
                  <a:pt x="302" y="365"/>
                  <a:pt x="302" y="365"/>
                  <a:pt x="300" y="364"/>
                </a:cubicBezTo>
                <a:cubicBezTo>
                  <a:pt x="300" y="365"/>
                  <a:pt x="299" y="363"/>
                  <a:pt x="299" y="364"/>
                </a:cubicBezTo>
                <a:cubicBezTo>
                  <a:pt x="297" y="364"/>
                  <a:pt x="300" y="361"/>
                  <a:pt x="298" y="362"/>
                </a:cubicBezTo>
                <a:cubicBezTo>
                  <a:pt x="298" y="362"/>
                  <a:pt x="298" y="362"/>
                  <a:pt x="298" y="362"/>
                </a:cubicBezTo>
                <a:cubicBezTo>
                  <a:pt x="298" y="362"/>
                  <a:pt x="299" y="361"/>
                  <a:pt x="299" y="361"/>
                </a:cubicBezTo>
                <a:cubicBezTo>
                  <a:pt x="299" y="362"/>
                  <a:pt x="300" y="361"/>
                  <a:pt x="300" y="361"/>
                </a:cubicBezTo>
                <a:cubicBezTo>
                  <a:pt x="300" y="362"/>
                  <a:pt x="300" y="363"/>
                  <a:pt x="300" y="363"/>
                </a:cubicBezTo>
                <a:cubicBezTo>
                  <a:pt x="303" y="361"/>
                  <a:pt x="301" y="363"/>
                  <a:pt x="300" y="360"/>
                </a:cubicBezTo>
                <a:cubicBezTo>
                  <a:pt x="301" y="360"/>
                  <a:pt x="301" y="361"/>
                  <a:pt x="302" y="361"/>
                </a:cubicBezTo>
                <a:cubicBezTo>
                  <a:pt x="302" y="361"/>
                  <a:pt x="302" y="360"/>
                  <a:pt x="302" y="360"/>
                </a:cubicBezTo>
                <a:cubicBezTo>
                  <a:pt x="303" y="361"/>
                  <a:pt x="304" y="362"/>
                  <a:pt x="305" y="362"/>
                </a:cubicBezTo>
                <a:cubicBezTo>
                  <a:pt x="304" y="362"/>
                  <a:pt x="304" y="362"/>
                  <a:pt x="304" y="363"/>
                </a:cubicBezTo>
                <a:cubicBezTo>
                  <a:pt x="305" y="363"/>
                  <a:pt x="305" y="364"/>
                  <a:pt x="306" y="363"/>
                </a:cubicBezTo>
                <a:cubicBezTo>
                  <a:pt x="305" y="363"/>
                  <a:pt x="307" y="362"/>
                  <a:pt x="307" y="362"/>
                </a:cubicBezTo>
                <a:cubicBezTo>
                  <a:pt x="307" y="363"/>
                  <a:pt x="306" y="362"/>
                  <a:pt x="306" y="363"/>
                </a:cubicBezTo>
                <a:cubicBezTo>
                  <a:pt x="307" y="363"/>
                  <a:pt x="308" y="363"/>
                  <a:pt x="309" y="363"/>
                </a:cubicBezTo>
                <a:cubicBezTo>
                  <a:pt x="309" y="361"/>
                  <a:pt x="309" y="363"/>
                  <a:pt x="308" y="362"/>
                </a:cubicBezTo>
                <a:cubicBezTo>
                  <a:pt x="309" y="361"/>
                  <a:pt x="308" y="361"/>
                  <a:pt x="308" y="360"/>
                </a:cubicBezTo>
                <a:cubicBezTo>
                  <a:pt x="307" y="360"/>
                  <a:pt x="308" y="361"/>
                  <a:pt x="307" y="361"/>
                </a:cubicBezTo>
                <a:cubicBezTo>
                  <a:pt x="306" y="360"/>
                  <a:pt x="305" y="361"/>
                  <a:pt x="304" y="360"/>
                </a:cubicBezTo>
                <a:cubicBezTo>
                  <a:pt x="305" y="359"/>
                  <a:pt x="305" y="358"/>
                  <a:pt x="304" y="357"/>
                </a:cubicBezTo>
                <a:cubicBezTo>
                  <a:pt x="304" y="358"/>
                  <a:pt x="303" y="358"/>
                  <a:pt x="302" y="357"/>
                </a:cubicBezTo>
                <a:cubicBezTo>
                  <a:pt x="303" y="355"/>
                  <a:pt x="301" y="355"/>
                  <a:pt x="303" y="353"/>
                </a:cubicBezTo>
                <a:cubicBezTo>
                  <a:pt x="303" y="354"/>
                  <a:pt x="303" y="354"/>
                  <a:pt x="303" y="354"/>
                </a:cubicBezTo>
                <a:cubicBezTo>
                  <a:pt x="303" y="354"/>
                  <a:pt x="303" y="354"/>
                  <a:pt x="304" y="353"/>
                </a:cubicBezTo>
                <a:cubicBezTo>
                  <a:pt x="304" y="354"/>
                  <a:pt x="303" y="354"/>
                  <a:pt x="303" y="355"/>
                </a:cubicBezTo>
                <a:cubicBezTo>
                  <a:pt x="303" y="355"/>
                  <a:pt x="304" y="354"/>
                  <a:pt x="304" y="355"/>
                </a:cubicBezTo>
                <a:cubicBezTo>
                  <a:pt x="305" y="356"/>
                  <a:pt x="303" y="355"/>
                  <a:pt x="304" y="356"/>
                </a:cubicBezTo>
                <a:cubicBezTo>
                  <a:pt x="304" y="355"/>
                  <a:pt x="304" y="357"/>
                  <a:pt x="304" y="356"/>
                </a:cubicBezTo>
                <a:cubicBezTo>
                  <a:pt x="304" y="356"/>
                  <a:pt x="304" y="356"/>
                  <a:pt x="304" y="356"/>
                </a:cubicBezTo>
                <a:cubicBezTo>
                  <a:pt x="306" y="355"/>
                  <a:pt x="307" y="356"/>
                  <a:pt x="308" y="357"/>
                </a:cubicBezTo>
                <a:cubicBezTo>
                  <a:pt x="308" y="357"/>
                  <a:pt x="308" y="356"/>
                  <a:pt x="309" y="356"/>
                </a:cubicBezTo>
                <a:cubicBezTo>
                  <a:pt x="308" y="355"/>
                  <a:pt x="306" y="356"/>
                  <a:pt x="306" y="355"/>
                </a:cubicBezTo>
                <a:cubicBezTo>
                  <a:pt x="307" y="355"/>
                  <a:pt x="307" y="355"/>
                  <a:pt x="307" y="354"/>
                </a:cubicBezTo>
                <a:cubicBezTo>
                  <a:pt x="306" y="354"/>
                  <a:pt x="306" y="354"/>
                  <a:pt x="306" y="353"/>
                </a:cubicBezTo>
                <a:cubicBezTo>
                  <a:pt x="306" y="352"/>
                  <a:pt x="304" y="351"/>
                  <a:pt x="306" y="349"/>
                </a:cubicBezTo>
                <a:cubicBezTo>
                  <a:pt x="305" y="349"/>
                  <a:pt x="306" y="349"/>
                  <a:pt x="306" y="348"/>
                </a:cubicBezTo>
                <a:cubicBezTo>
                  <a:pt x="305" y="348"/>
                  <a:pt x="304" y="348"/>
                  <a:pt x="304" y="348"/>
                </a:cubicBezTo>
                <a:cubicBezTo>
                  <a:pt x="305" y="348"/>
                  <a:pt x="305" y="347"/>
                  <a:pt x="306" y="348"/>
                </a:cubicBezTo>
                <a:cubicBezTo>
                  <a:pt x="306" y="349"/>
                  <a:pt x="307" y="348"/>
                  <a:pt x="306" y="349"/>
                </a:cubicBezTo>
                <a:cubicBezTo>
                  <a:pt x="307" y="350"/>
                  <a:pt x="306" y="348"/>
                  <a:pt x="307" y="348"/>
                </a:cubicBezTo>
                <a:cubicBezTo>
                  <a:pt x="307" y="349"/>
                  <a:pt x="308" y="348"/>
                  <a:pt x="308" y="349"/>
                </a:cubicBezTo>
                <a:cubicBezTo>
                  <a:pt x="309" y="349"/>
                  <a:pt x="309" y="349"/>
                  <a:pt x="309" y="348"/>
                </a:cubicBezTo>
                <a:cubicBezTo>
                  <a:pt x="307" y="348"/>
                  <a:pt x="308" y="346"/>
                  <a:pt x="309" y="346"/>
                </a:cubicBezTo>
                <a:cubicBezTo>
                  <a:pt x="308" y="347"/>
                  <a:pt x="309" y="345"/>
                  <a:pt x="308" y="346"/>
                </a:cubicBezTo>
                <a:cubicBezTo>
                  <a:pt x="307" y="348"/>
                  <a:pt x="306" y="347"/>
                  <a:pt x="305" y="347"/>
                </a:cubicBezTo>
                <a:cubicBezTo>
                  <a:pt x="305" y="346"/>
                  <a:pt x="305" y="346"/>
                  <a:pt x="305" y="346"/>
                </a:cubicBezTo>
                <a:cubicBezTo>
                  <a:pt x="305" y="346"/>
                  <a:pt x="304" y="346"/>
                  <a:pt x="304" y="346"/>
                </a:cubicBezTo>
                <a:cubicBezTo>
                  <a:pt x="304" y="347"/>
                  <a:pt x="304" y="347"/>
                  <a:pt x="304" y="349"/>
                </a:cubicBezTo>
                <a:cubicBezTo>
                  <a:pt x="305" y="349"/>
                  <a:pt x="304" y="348"/>
                  <a:pt x="305" y="348"/>
                </a:cubicBezTo>
                <a:cubicBezTo>
                  <a:pt x="305" y="350"/>
                  <a:pt x="304" y="350"/>
                  <a:pt x="303" y="351"/>
                </a:cubicBezTo>
                <a:cubicBezTo>
                  <a:pt x="303" y="351"/>
                  <a:pt x="303" y="351"/>
                  <a:pt x="303" y="350"/>
                </a:cubicBezTo>
                <a:cubicBezTo>
                  <a:pt x="303" y="349"/>
                  <a:pt x="303" y="349"/>
                  <a:pt x="303" y="348"/>
                </a:cubicBezTo>
                <a:cubicBezTo>
                  <a:pt x="302" y="348"/>
                  <a:pt x="302" y="347"/>
                  <a:pt x="302" y="346"/>
                </a:cubicBezTo>
                <a:cubicBezTo>
                  <a:pt x="301" y="347"/>
                  <a:pt x="300" y="348"/>
                  <a:pt x="301" y="348"/>
                </a:cubicBezTo>
                <a:cubicBezTo>
                  <a:pt x="301" y="348"/>
                  <a:pt x="300" y="349"/>
                  <a:pt x="300" y="349"/>
                </a:cubicBezTo>
                <a:cubicBezTo>
                  <a:pt x="299" y="347"/>
                  <a:pt x="301" y="347"/>
                  <a:pt x="301" y="346"/>
                </a:cubicBezTo>
                <a:cubicBezTo>
                  <a:pt x="301" y="345"/>
                  <a:pt x="300" y="347"/>
                  <a:pt x="300" y="346"/>
                </a:cubicBezTo>
                <a:cubicBezTo>
                  <a:pt x="300" y="346"/>
                  <a:pt x="301" y="345"/>
                  <a:pt x="299" y="345"/>
                </a:cubicBezTo>
                <a:cubicBezTo>
                  <a:pt x="299" y="345"/>
                  <a:pt x="299" y="346"/>
                  <a:pt x="299" y="346"/>
                </a:cubicBezTo>
                <a:cubicBezTo>
                  <a:pt x="299" y="346"/>
                  <a:pt x="298" y="346"/>
                  <a:pt x="298" y="346"/>
                </a:cubicBezTo>
                <a:cubicBezTo>
                  <a:pt x="298" y="345"/>
                  <a:pt x="298" y="345"/>
                  <a:pt x="298" y="345"/>
                </a:cubicBezTo>
                <a:cubicBezTo>
                  <a:pt x="297" y="345"/>
                  <a:pt x="298" y="346"/>
                  <a:pt x="297" y="346"/>
                </a:cubicBezTo>
                <a:cubicBezTo>
                  <a:pt x="298" y="343"/>
                  <a:pt x="298" y="340"/>
                  <a:pt x="298" y="340"/>
                </a:cubicBezTo>
                <a:cubicBezTo>
                  <a:pt x="298" y="340"/>
                  <a:pt x="298" y="339"/>
                  <a:pt x="298" y="339"/>
                </a:cubicBezTo>
                <a:cubicBezTo>
                  <a:pt x="299" y="339"/>
                  <a:pt x="298" y="341"/>
                  <a:pt x="299" y="341"/>
                </a:cubicBezTo>
                <a:cubicBezTo>
                  <a:pt x="299" y="340"/>
                  <a:pt x="300" y="339"/>
                  <a:pt x="299" y="338"/>
                </a:cubicBezTo>
                <a:cubicBezTo>
                  <a:pt x="299" y="338"/>
                  <a:pt x="299" y="338"/>
                  <a:pt x="299" y="338"/>
                </a:cubicBezTo>
                <a:cubicBezTo>
                  <a:pt x="299" y="339"/>
                  <a:pt x="301" y="338"/>
                  <a:pt x="301" y="338"/>
                </a:cubicBezTo>
                <a:cubicBezTo>
                  <a:pt x="301" y="338"/>
                  <a:pt x="301" y="338"/>
                  <a:pt x="301" y="338"/>
                </a:cubicBezTo>
                <a:cubicBezTo>
                  <a:pt x="301" y="338"/>
                  <a:pt x="301" y="338"/>
                  <a:pt x="301" y="338"/>
                </a:cubicBezTo>
                <a:cubicBezTo>
                  <a:pt x="301" y="338"/>
                  <a:pt x="303" y="337"/>
                  <a:pt x="303" y="337"/>
                </a:cubicBezTo>
                <a:cubicBezTo>
                  <a:pt x="303" y="339"/>
                  <a:pt x="302" y="339"/>
                  <a:pt x="302" y="340"/>
                </a:cubicBezTo>
                <a:cubicBezTo>
                  <a:pt x="303" y="341"/>
                  <a:pt x="304" y="344"/>
                  <a:pt x="302" y="344"/>
                </a:cubicBezTo>
                <a:cubicBezTo>
                  <a:pt x="302" y="345"/>
                  <a:pt x="301" y="346"/>
                  <a:pt x="302" y="346"/>
                </a:cubicBezTo>
                <a:cubicBezTo>
                  <a:pt x="302" y="345"/>
                  <a:pt x="304" y="345"/>
                  <a:pt x="304" y="343"/>
                </a:cubicBezTo>
                <a:cubicBezTo>
                  <a:pt x="305" y="343"/>
                  <a:pt x="305" y="342"/>
                  <a:pt x="307" y="342"/>
                </a:cubicBezTo>
                <a:cubicBezTo>
                  <a:pt x="307" y="341"/>
                  <a:pt x="306" y="341"/>
                  <a:pt x="307" y="340"/>
                </a:cubicBezTo>
                <a:cubicBezTo>
                  <a:pt x="307" y="339"/>
                  <a:pt x="306" y="340"/>
                  <a:pt x="306" y="339"/>
                </a:cubicBezTo>
                <a:cubicBezTo>
                  <a:pt x="308" y="339"/>
                  <a:pt x="305" y="337"/>
                  <a:pt x="307" y="338"/>
                </a:cubicBezTo>
                <a:cubicBezTo>
                  <a:pt x="306" y="338"/>
                  <a:pt x="306" y="338"/>
                  <a:pt x="306" y="338"/>
                </a:cubicBezTo>
                <a:cubicBezTo>
                  <a:pt x="306" y="338"/>
                  <a:pt x="306" y="338"/>
                  <a:pt x="306" y="337"/>
                </a:cubicBezTo>
                <a:cubicBezTo>
                  <a:pt x="306" y="338"/>
                  <a:pt x="307" y="337"/>
                  <a:pt x="306" y="337"/>
                </a:cubicBezTo>
                <a:cubicBezTo>
                  <a:pt x="306" y="337"/>
                  <a:pt x="305" y="337"/>
                  <a:pt x="305" y="336"/>
                </a:cubicBezTo>
                <a:cubicBezTo>
                  <a:pt x="306" y="337"/>
                  <a:pt x="307" y="335"/>
                  <a:pt x="308" y="335"/>
                </a:cubicBezTo>
                <a:cubicBezTo>
                  <a:pt x="308" y="337"/>
                  <a:pt x="308" y="338"/>
                  <a:pt x="309" y="339"/>
                </a:cubicBezTo>
                <a:cubicBezTo>
                  <a:pt x="308" y="340"/>
                  <a:pt x="308" y="340"/>
                  <a:pt x="309" y="342"/>
                </a:cubicBezTo>
                <a:cubicBezTo>
                  <a:pt x="308" y="342"/>
                  <a:pt x="308" y="342"/>
                  <a:pt x="308" y="342"/>
                </a:cubicBezTo>
                <a:cubicBezTo>
                  <a:pt x="308" y="343"/>
                  <a:pt x="307" y="343"/>
                  <a:pt x="308" y="343"/>
                </a:cubicBezTo>
                <a:cubicBezTo>
                  <a:pt x="308" y="342"/>
                  <a:pt x="309" y="342"/>
                  <a:pt x="310" y="341"/>
                </a:cubicBezTo>
                <a:cubicBezTo>
                  <a:pt x="310" y="342"/>
                  <a:pt x="311" y="344"/>
                  <a:pt x="312" y="344"/>
                </a:cubicBezTo>
                <a:cubicBezTo>
                  <a:pt x="311" y="343"/>
                  <a:pt x="313" y="343"/>
                  <a:pt x="312" y="342"/>
                </a:cubicBezTo>
                <a:cubicBezTo>
                  <a:pt x="313" y="342"/>
                  <a:pt x="313" y="342"/>
                  <a:pt x="313" y="342"/>
                </a:cubicBezTo>
                <a:cubicBezTo>
                  <a:pt x="313" y="343"/>
                  <a:pt x="313" y="344"/>
                  <a:pt x="313" y="345"/>
                </a:cubicBezTo>
                <a:cubicBezTo>
                  <a:pt x="313" y="345"/>
                  <a:pt x="312" y="346"/>
                  <a:pt x="311" y="346"/>
                </a:cubicBezTo>
                <a:cubicBezTo>
                  <a:pt x="312" y="346"/>
                  <a:pt x="311" y="347"/>
                  <a:pt x="312" y="347"/>
                </a:cubicBezTo>
                <a:cubicBezTo>
                  <a:pt x="312" y="347"/>
                  <a:pt x="312" y="346"/>
                  <a:pt x="312" y="346"/>
                </a:cubicBezTo>
                <a:cubicBezTo>
                  <a:pt x="312" y="346"/>
                  <a:pt x="313" y="346"/>
                  <a:pt x="313" y="347"/>
                </a:cubicBezTo>
                <a:cubicBezTo>
                  <a:pt x="312" y="347"/>
                  <a:pt x="312" y="348"/>
                  <a:pt x="313" y="348"/>
                </a:cubicBezTo>
                <a:cubicBezTo>
                  <a:pt x="314" y="346"/>
                  <a:pt x="313" y="343"/>
                  <a:pt x="316" y="343"/>
                </a:cubicBezTo>
                <a:cubicBezTo>
                  <a:pt x="316" y="342"/>
                  <a:pt x="316" y="342"/>
                  <a:pt x="317" y="341"/>
                </a:cubicBezTo>
                <a:cubicBezTo>
                  <a:pt x="317" y="342"/>
                  <a:pt x="316" y="343"/>
                  <a:pt x="317" y="344"/>
                </a:cubicBezTo>
                <a:cubicBezTo>
                  <a:pt x="317" y="344"/>
                  <a:pt x="317" y="345"/>
                  <a:pt x="318" y="344"/>
                </a:cubicBezTo>
                <a:cubicBezTo>
                  <a:pt x="318" y="344"/>
                  <a:pt x="318" y="343"/>
                  <a:pt x="319" y="343"/>
                </a:cubicBezTo>
                <a:cubicBezTo>
                  <a:pt x="319" y="345"/>
                  <a:pt x="320" y="344"/>
                  <a:pt x="320" y="345"/>
                </a:cubicBezTo>
                <a:cubicBezTo>
                  <a:pt x="319" y="346"/>
                  <a:pt x="321" y="347"/>
                  <a:pt x="319" y="347"/>
                </a:cubicBezTo>
                <a:cubicBezTo>
                  <a:pt x="319" y="348"/>
                  <a:pt x="319" y="348"/>
                  <a:pt x="319" y="348"/>
                </a:cubicBezTo>
                <a:cubicBezTo>
                  <a:pt x="322" y="348"/>
                  <a:pt x="322" y="349"/>
                  <a:pt x="324" y="347"/>
                </a:cubicBezTo>
                <a:cubicBezTo>
                  <a:pt x="324" y="347"/>
                  <a:pt x="324" y="348"/>
                  <a:pt x="325" y="349"/>
                </a:cubicBezTo>
                <a:cubicBezTo>
                  <a:pt x="326" y="348"/>
                  <a:pt x="325" y="349"/>
                  <a:pt x="326" y="346"/>
                </a:cubicBezTo>
                <a:cubicBezTo>
                  <a:pt x="324" y="347"/>
                  <a:pt x="326" y="344"/>
                  <a:pt x="325" y="345"/>
                </a:cubicBezTo>
                <a:cubicBezTo>
                  <a:pt x="325" y="345"/>
                  <a:pt x="325" y="345"/>
                  <a:pt x="325" y="345"/>
                </a:cubicBezTo>
                <a:cubicBezTo>
                  <a:pt x="325" y="345"/>
                  <a:pt x="324" y="345"/>
                  <a:pt x="324" y="345"/>
                </a:cubicBezTo>
                <a:cubicBezTo>
                  <a:pt x="324" y="345"/>
                  <a:pt x="324" y="344"/>
                  <a:pt x="324" y="344"/>
                </a:cubicBezTo>
                <a:cubicBezTo>
                  <a:pt x="324" y="345"/>
                  <a:pt x="323" y="345"/>
                  <a:pt x="323" y="344"/>
                </a:cubicBezTo>
                <a:cubicBezTo>
                  <a:pt x="323" y="345"/>
                  <a:pt x="323" y="346"/>
                  <a:pt x="322" y="346"/>
                </a:cubicBezTo>
                <a:cubicBezTo>
                  <a:pt x="323" y="344"/>
                  <a:pt x="321" y="344"/>
                  <a:pt x="322" y="343"/>
                </a:cubicBezTo>
                <a:cubicBezTo>
                  <a:pt x="322" y="343"/>
                  <a:pt x="321" y="344"/>
                  <a:pt x="322" y="344"/>
                </a:cubicBezTo>
                <a:cubicBezTo>
                  <a:pt x="323" y="343"/>
                  <a:pt x="322" y="343"/>
                  <a:pt x="322" y="342"/>
                </a:cubicBezTo>
                <a:cubicBezTo>
                  <a:pt x="321" y="341"/>
                  <a:pt x="321" y="341"/>
                  <a:pt x="320" y="341"/>
                </a:cubicBezTo>
                <a:cubicBezTo>
                  <a:pt x="320" y="341"/>
                  <a:pt x="320" y="341"/>
                  <a:pt x="320" y="340"/>
                </a:cubicBezTo>
                <a:cubicBezTo>
                  <a:pt x="321" y="339"/>
                  <a:pt x="324" y="340"/>
                  <a:pt x="322" y="341"/>
                </a:cubicBezTo>
                <a:cubicBezTo>
                  <a:pt x="323" y="341"/>
                  <a:pt x="323" y="341"/>
                  <a:pt x="323" y="341"/>
                </a:cubicBezTo>
                <a:cubicBezTo>
                  <a:pt x="323" y="340"/>
                  <a:pt x="324" y="340"/>
                  <a:pt x="324" y="339"/>
                </a:cubicBezTo>
                <a:cubicBezTo>
                  <a:pt x="322" y="339"/>
                  <a:pt x="322" y="337"/>
                  <a:pt x="323" y="335"/>
                </a:cubicBezTo>
                <a:cubicBezTo>
                  <a:pt x="323" y="335"/>
                  <a:pt x="323" y="335"/>
                  <a:pt x="324" y="336"/>
                </a:cubicBezTo>
                <a:cubicBezTo>
                  <a:pt x="323" y="334"/>
                  <a:pt x="324" y="335"/>
                  <a:pt x="325" y="335"/>
                </a:cubicBezTo>
                <a:cubicBezTo>
                  <a:pt x="325" y="335"/>
                  <a:pt x="325" y="334"/>
                  <a:pt x="325" y="334"/>
                </a:cubicBezTo>
                <a:cubicBezTo>
                  <a:pt x="325" y="335"/>
                  <a:pt x="326" y="335"/>
                  <a:pt x="325" y="336"/>
                </a:cubicBezTo>
                <a:cubicBezTo>
                  <a:pt x="324" y="336"/>
                  <a:pt x="325" y="337"/>
                  <a:pt x="325" y="338"/>
                </a:cubicBezTo>
                <a:cubicBezTo>
                  <a:pt x="326" y="339"/>
                  <a:pt x="325" y="337"/>
                  <a:pt x="326" y="337"/>
                </a:cubicBezTo>
                <a:cubicBezTo>
                  <a:pt x="326" y="337"/>
                  <a:pt x="327" y="337"/>
                  <a:pt x="327" y="336"/>
                </a:cubicBezTo>
                <a:cubicBezTo>
                  <a:pt x="328" y="338"/>
                  <a:pt x="329" y="338"/>
                  <a:pt x="328" y="340"/>
                </a:cubicBezTo>
                <a:cubicBezTo>
                  <a:pt x="328" y="340"/>
                  <a:pt x="328" y="340"/>
                  <a:pt x="327" y="340"/>
                </a:cubicBezTo>
                <a:cubicBezTo>
                  <a:pt x="327" y="341"/>
                  <a:pt x="328" y="341"/>
                  <a:pt x="329" y="341"/>
                </a:cubicBezTo>
                <a:cubicBezTo>
                  <a:pt x="330" y="340"/>
                  <a:pt x="330" y="337"/>
                  <a:pt x="328" y="337"/>
                </a:cubicBezTo>
                <a:cubicBezTo>
                  <a:pt x="329" y="336"/>
                  <a:pt x="329" y="336"/>
                  <a:pt x="329" y="336"/>
                </a:cubicBezTo>
                <a:cubicBezTo>
                  <a:pt x="329" y="337"/>
                  <a:pt x="330" y="337"/>
                  <a:pt x="330" y="337"/>
                </a:cubicBezTo>
                <a:cubicBezTo>
                  <a:pt x="330" y="337"/>
                  <a:pt x="330" y="338"/>
                  <a:pt x="330" y="338"/>
                </a:cubicBezTo>
                <a:cubicBezTo>
                  <a:pt x="331" y="338"/>
                  <a:pt x="331" y="339"/>
                  <a:pt x="331" y="339"/>
                </a:cubicBezTo>
                <a:cubicBezTo>
                  <a:pt x="331" y="338"/>
                  <a:pt x="331" y="338"/>
                  <a:pt x="332" y="338"/>
                </a:cubicBezTo>
                <a:cubicBezTo>
                  <a:pt x="331" y="338"/>
                  <a:pt x="331" y="337"/>
                  <a:pt x="330" y="337"/>
                </a:cubicBezTo>
                <a:cubicBezTo>
                  <a:pt x="331" y="336"/>
                  <a:pt x="331" y="337"/>
                  <a:pt x="332" y="336"/>
                </a:cubicBezTo>
                <a:cubicBezTo>
                  <a:pt x="331" y="336"/>
                  <a:pt x="332" y="336"/>
                  <a:pt x="331" y="336"/>
                </a:cubicBezTo>
                <a:cubicBezTo>
                  <a:pt x="331" y="336"/>
                  <a:pt x="331" y="336"/>
                  <a:pt x="331" y="336"/>
                </a:cubicBezTo>
                <a:cubicBezTo>
                  <a:pt x="331" y="335"/>
                  <a:pt x="331" y="336"/>
                  <a:pt x="331" y="335"/>
                </a:cubicBezTo>
                <a:cubicBezTo>
                  <a:pt x="331" y="334"/>
                  <a:pt x="330" y="336"/>
                  <a:pt x="330" y="335"/>
                </a:cubicBezTo>
                <a:cubicBezTo>
                  <a:pt x="331" y="335"/>
                  <a:pt x="330" y="334"/>
                  <a:pt x="331" y="334"/>
                </a:cubicBezTo>
                <a:cubicBezTo>
                  <a:pt x="331" y="334"/>
                  <a:pt x="331" y="334"/>
                  <a:pt x="332" y="334"/>
                </a:cubicBezTo>
                <a:cubicBezTo>
                  <a:pt x="331" y="336"/>
                  <a:pt x="334" y="335"/>
                  <a:pt x="333" y="337"/>
                </a:cubicBezTo>
                <a:cubicBezTo>
                  <a:pt x="334" y="337"/>
                  <a:pt x="335" y="337"/>
                  <a:pt x="335" y="337"/>
                </a:cubicBezTo>
                <a:cubicBezTo>
                  <a:pt x="334" y="337"/>
                  <a:pt x="334" y="337"/>
                  <a:pt x="334" y="337"/>
                </a:cubicBezTo>
                <a:cubicBezTo>
                  <a:pt x="334" y="336"/>
                  <a:pt x="335" y="336"/>
                  <a:pt x="335" y="336"/>
                </a:cubicBezTo>
                <a:cubicBezTo>
                  <a:pt x="335" y="335"/>
                  <a:pt x="336" y="335"/>
                  <a:pt x="336" y="334"/>
                </a:cubicBezTo>
                <a:cubicBezTo>
                  <a:pt x="337" y="335"/>
                  <a:pt x="337" y="335"/>
                  <a:pt x="338" y="335"/>
                </a:cubicBezTo>
                <a:cubicBezTo>
                  <a:pt x="339" y="335"/>
                  <a:pt x="339" y="336"/>
                  <a:pt x="340" y="336"/>
                </a:cubicBezTo>
                <a:cubicBezTo>
                  <a:pt x="341" y="335"/>
                  <a:pt x="341" y="335"/>
                  <a:pt x="341" y="334"/>
                </a:cubicBezTo>
                <a:cubicBezTo>
                  <a:pt x="342" y="335"/>
                  <a:pt x="342" y="335"/>
                  <a:pt x="342" y="336"/>
                </a:cubicBezTo>
                <a:cubicBezTo>
                  <a:pt x="345" y="336"/>
                  <a:pt x="343" y="336"/>
                  <a:pt x="346" y="336"/>
                </a:cubicBezTo>
                <a:cubicBezTo>
                  <a:pt x="346" y="335"/>
                  <a:pt x="346" y="333"/>
                  <a:pt x="345" y="333"/>
                </a:cubicBezTo>
                <a:cubicBezTo>
                  <a:pt x="345" y="333"/>
                  <a:pt x="345" y="333"/>
                  <a:pt x="344" y="333"/>
                </a:cubicBezTo>
                <a:cubicBezTo>
                  <a:pt x="344" y="333"/>
                  <a:pt x="345" y="334"/>
                  <a:pt x="344" y="334"/>
                </a:cubicBezTo>
                <a:cubicBezTo>
                  <a:pt x="343" y="333"/>
                  <a:pt x="343" y="333"/>
                  <a:pt x="343" y="331"/>
                </a:cubicBezTo>
                <a:cubicBezTo>
                  <a:pt x="345" y="332"/>
                  <a:pt x="345" y="330"/>
                  <a:pt x="346" y="330"/>
                </a:cubicBezTo>
                <a:cubicBezTo>
                  <a:pt x="345" y="330"/>
                  <a:pt x="349" y="330"/>
                  <a:pt x="349" y="331"/>
                </a:cubicBezTo>
                <a:cubicBezTo>
                  <a:pt x="349" y="331"/>
                  <a:pt x="348" y="331"/>
                  <a:pt x="348" y="332"/>
                </a:cubicBezTo>
                <a:cubicBezTo>
                  <a:pt x="349" y="333"/>
                  <a:pt x="349" y="331"/>
                  <a:pt x="350" y="332"/>
                </a:cubicBezTo>
                <a:cubicBezTo>
                  <a:pt x="350" y="332"/>
                  <a:pt x="350" y="331"/>
                  <a:pt x="350" y="331"/>
                </a:cubicBezTo>
                <a:cubicBezTo>
                  <a:pt x="350" y="332"/>
                  <a:pt x="350" y="332"/>
                  <a:pt x="350" y="333"/>
                </a:cubicBezTo>
                <a:cubicBezTo>
                  <a:pt x="352" y="334"/>
                  <a:pt x="352" y="332"/>
                  <a:pt x="353" y="331"/>
                </a:cubicBezTo>
                <a:cubicBezTo>
                  <a:pt x="353" y="332"/>
                  <a:pt x="353" y="332"/>
                  <a:pt x="353" y="332"/>
                </a:cubicBezTo>
                <a:cubicBezTo>
                  <a:pt x="353" y="332"/>
                  <a:pt x="354" y="332"/>
                  <a:pt x="354" y="332"/>
                </a:cubicBezTo>
                <a:cubicBezTo>
                  <a:pt x="354" y="333"/>
                  <a:pt x="351" y="334"/>
                  <a:pt x="352" y="333"/>
                </a:cubicBezTo>
                <a:cubicBezTo>
                  <a:pt x="351" y="333"/>
                  <a:pt x="350" y="335"/>
                  <a:pt x="350" y="335"/>
                </a:cubicBezTo>
                <a:cubicBezTo>
                  <a:pt x="348" y="336"/>
                  <a:pt x="350" y="335"/>
                  <a:pt x="349" y="336"/>
                </a:cubicBezTo>
                <a:cubicBezTo>
                  <a:pt x="350" y="336"/>
                  <a:pt x="351" y="336"/>
                  <a:pt x="351" y="336"/>
                </a:cubicBezTo>
                <a:cubicBezTo>
                  <a:pt x="351" y="337"/>
                  <a:pt x="352" y="338"/>
                  <a:pt x="351" y="339"/>
                </a:cubicBezTo>
                <a:cubicBezTo>
                  <a:pt x="352" y="339"/>
                  <a:pt x="351" y="336"/>
                  <a:pt x="353" y="337"/>
                </a:cubicBezTo>
                <a:cubicBezTo>
                  <a:pt x="354" y="336"/>
                  <a:pt x="353" y="336"/>
                  <a:pt x="354" y="336"/>
                </a:cubicBezTo>
                <a:cubicBezTo>
                  <a:pt x="354" y="336"/>
                  <a:pt x="354" y="336"/>
                  <a:pt x="354" y="336"/>
                </a:cubicBezTo>
                <a:cubicBezTo>
                  <a:pt x="354" y="337"/>
                  <a:pt x="354" y="337"/>
                  <a:pt x="354" y="337"/>
                </a:cubicBezTo>
                <a:cubicBezTo>
                  <a:pt x="355" y="337"/>
                  <a:pt x="355" y="339"/>
                  <a:pt x="355" y="339"/>
                </a:cubicBezTo>
                <a:cubicBezTo>
                  <a:pt x="355" y="339"/>
                  <a:pt x="357" y="339"/>
                  <a:pt x="357" y="340"/>
                </a:cubicBezTo>
                <a:cubicBezTo>
                  <a:pt x="355" y="340"/>
                  <a:pt x="356" y="342"/>
                  <a:pt x="355" y="342"/>
                </a:cubicBezTo>
                <a:cubicBezTo>
                  <a:pt x="354" y="343"/>
                  <a:pt x="355" y="345"/>
                  <a:pt x="353" y="345"/>
                </a:cubicBezTo>
                <a:cubicBezTo>
                  <a:pt x="354" y="344"/>
                  <a:pt x="354" y="342"/>
                  <a:pt x="353" y="341"/>
                </a:cubicBezTo>
                <a:cubicBezTo>
                  <a:pt x="354" y="341"/>
                  <a:pt x="354" y="341"/>
                  <a:pt x="354" y="340"/>
                </a:cubicBezTo>
                <a:cubicBezTo>
                  <a:pt x="354" y="340"/>
                  <a:pt x="354" y="340"/>
                  <a:pt x="354" y="340"/>
                </a:cubicBezTo>
                <a:cubicBezTo>
                  <a:pt x="353" y="340"/>
                  <a:pt x="354" y="340"/>
                  <a:pt x="353" y="340"/>
                </a:cubicBezTo>
                <a:cubicBezTo>
                  <a:pt x="353" y="340"/>
                  <a:pt x="353" y="341"/>
                  <a:pt x="353" y="341"/>
                </a:cubicBezTo>
                <a:cubicBezTo>
                  <a:pt x="352" y="342"/>
                  <a:pt x="353" y="341"/>
                  <a:pt x="353" y="342"/>
                </a:cubicBezTo>
                <a:cubicBezTo>
                  <a:pt x="353" y="343"/>
                  <a:pt x="352" y="341"/>
                  <a:pt x="352" y="342"/>
                </a:cubicBezTo>
                <a:cubicBezTo>
                  <a:pt x="354" y="343"/>
                  <a:pt x="352" y="343"/>
                  <a:pt x="353" y="344"/>
                </a:cubicBezTo>
                <a:cubicBezTo>
                  <a:pt x="352" y="344"/>
                  <a:pt x="351" y="345"/>
                  <a:pt x="352" y="346"/>
                </a:cubicBezTo>
                <a:cubicBezTo>
                  <a:pt x="352" y="346"/>
                  <a:pt x="352" y="345"/>
                  <a:pt x="353" y="345"/>
                </a:cubicBezTo>
                <a:cubicBezTo>
                  <a:pt x="352" y="347"/>
                  <a:pt x="355" y="346"/>
                  <a:pt x="355" y="345"/>
                </a:cubicBezTo>
                <a:cubicBezTo>
                  <a:pt x="355" y="344"/>
                  <a:pt x="356" y="342"/>
                  <a:pt x="357" y="343"/>
                </a:cubicBezTo>
                <a:cubicBezTo>
                  <a:pt x="357" y="343"/>
                  <a:pt x="357" y="343"/>
                  <a:pt x="358" y="343"/>
                </a:cubicBezTo>
                <a:cubicBezTo>
                  <a:pt x="357" y="342"/>
                  <a:pt x="357" y="341"/>
                  <a:pt x="357" y="340"/>
                </a:cubicBezTo>
                <a:cubicBezTo>
                  <a:pt x="358" y="341"/>
                  <a:pt x="358" y="342"/>
                  <a:pt x="359" y="342"/>
                </a:cubicBezTo>
                <a:cubicBezTo>
                  <a:pt x="359" y="343"/>
                  <a:pt x="360" y="344"/>
                  <a:pt x="359" y="344"/>
                </a:cubicBezTo>
                <a:cubicBezTo>
                  <a:pt x="358" y="343"/>
                  <a:pt x="359" y="343"/>
                  <a:pt x="358" y="343"/>
                </a:cubicBezTo>
                <a:cubicBezTo>
                  <a:pt x="358" y="344"/>
                  <a:pt x="358" y="344"/>
                  <a:pt x="359" y="345"/>
                </a:cubicBezTo>
                <a:cubicBezTo>
                  <a:pt x="357" y="345"/>
                  <a:pt x="358" y="343"/>
                  <a:pt x="356" y="344"/>
                </a:cubicBezTo>
                <a:cubicBezTo>
                  <a:pt x="356" y="345"/>
                  <a:pt x="357" y="345"/>
                  <a:pt x="357" y="346"/>
                </a:cubicBezTo>
                <a:cubicBezTo>
                  <a:pt x="356" y="346"/>
                  <a:pt x="356" y="346"/>
                  <a:pt x="355" y="346"/>
                </a:cubicBezTo>
                <a:cubicBezTo>
                  <a:pt x="355" y="347"/>
                  <a:pt x="356" y="346"/>
                  <a:pt x="356" y="347"/>
                </a:cubicBezTo>
                <a:cubicBezTo>
                  <a:pt x="357" y="345"/>
                  <a:pt x="359" y="347"/>
                  <a:pt x="359" y="347"/>
                </a:cubicBezTo>
                <a:cubicBezTo>
                  <a:pt x="359" y="347"/>
                  <a:pt x="359" y="347"/>
                  <a:pt x="359" y="347"/>
                </a:cubicBezTo>
                <a:cubicBezTo>
                  <a:pt x="359" y="346"/>
                  <a:pt x="360" y="347"/>
                  <a:pt x="360" y="346"/>
                </a:cubicBezTo>
                <a:cubicBezTo>
                  <a:pt x="359" y="346"/>
                  <a:pt x="359" y="346"/>
                  <a:pt x="359" y="346"/>
                </a:cubicBezTo>
                <a:cubicBezTo>
                  <a:pt x="360" y="346"/>
                  <a:pt x="359" y="345"/>
                  <a:pt x="359" y="345"/>
                </a:cubicBezTo>
                <a:cubicBezTo>
                  <a:pt x="360" y="345"/>
                  <a:pt x="361" y="346"/>
                  <a:pt x="361" y="346"/>
                </a:cubicBezTo>
                <a:cubicBezTo>
                  <a:pt x="361" y="346"/>
                  <a:pt x="361" y="347"/>
                  <a:pt x="362" y="347"/>
                </a:cubicBezTo>
                <a:cubicBezTo>
                  <a:pt x="361" y="345"/>
                  <a:pt x="363" y="346"/>
                  <a:pt x="362" y="345"/>
                </a:cubicBezTo>
                <a:cubicBezTo>
                  <a:pt x="362" y="345"/>
                  <a:pt x="363" y="344"/>
                  <a:pt x="363" y="345"/>
                </a:cubicBezTo>
                <a:cubicBezTo>
                  <a:pt x="364" y="346"/>
                  <a:pt x="363" y="346"/>
                  <a:pt x="363" y="346"/>
                </a:cubicBezTo>
                <a:cubicBezTo>
                  <a:pt x="365" y="345"/>
                  <a:pt x="365" y="343"/>
                  <a:pt x="366" y="342"/>
                </a:cubicBezTo>
                <a:cubicBezTo>
                  <a:pt x="369" y="342"/>
                  <a:pt x="369" y="342"/>
                  <a:pt x="372" y="342"/>
                </a:cubicBezTo>
                <a:cubicBezTo>
                  <a:pt x="372" y="341"/>
                  <a:pt x="372" y="341"/>
                  <a:pt x="372" y="340"/>
                </a:cubicBezTo>
                <a:cubicBezTo>
                  <a:pt x="373" y="340"/>
                  <a:pt x="372" y="339"/>
                  <a:pt x="373" y="339"/>
                </a:cubicBezTo>
                <a:cubicBezTo>
                  <a:pt x="372" y="340"/>
                  <a:pt x="373" y="341"/>
                  <a:pt x="372" y="342"/>
                </a:cubicBezTo>
                <a:cubicBezTo>
                  <a:pt x="373" y="342"/>
                  <a:pt x="374" y="341"/>
                  <a:pt x="374" y="342"/>
                </a:cubicBezTo>
                <a:cubicBezTo>
                  <a:pt x="374" y="341"/>
                  <a:pt x="373" y="341"/>
                  <a:pt x="373" y="340"/>
                </a:cubicBezTo>
                <a:cubicBezTo>
                  <a:pt x="376" y="340"/>
                  <a:pt x="377" y="338"/>
                  <a:pt x="379" y="337"/>
                </a:cubicBezTo>
                <a:cubicBezTo>
                  <a:pt x="378" y="338"/>
                  <a:pt x="379" y="338"/>
                  <a:pt x="379" y="338"/>
                </a:cubicBezTo>
                <a:cubicBezTo>
                  <a:pt x="378" y="338"/>
                  <a:pt x="379" y="339"/>
                  <a:pt x="379" y="339"/>
                </a:cubicBezTo>
                <a:cubicBezTo>
                  <a:pt x="380" y="338"/>
                  <a:pt x="379" y="338"/>
                  <a:pt x="380" y="338"/>
                </a:cubicBezTo>
                <a:cubicBezTo>
                  <a:pt x="379" y="336"/>
                  <a:pt x="381" y="337"/>
                  <a:pt x="382" y="338"/>
                </a:cubicBezTo>
                <a:cubicBezTo>
                  <a:pt x="383" y="337"/>
                  <a:pt x="385" y="337"/>
                  <a:pt x="385" y="338"/>
                </a:cubicBezTo>
                <a:cubicBezTo>
                  <a:pt x="385" y="338"/>
                  <a:pt x="384" y="339"/>
                  <a:pt x="384" y="339"/>
                </a:cubicBezTo>
                <a:cubicBezTo>
                  <a:pt x="384" y="339"/>
                  <a:pt x="385" y="340"/>
                  <a:pt x="385" y="340"/>
                </a:cubicBezTo>
                <a:cubicBezTo>
                  <a:pt x="384" y="341"/>
                  <a:pt x="382" y="342"/>
                  <a:pt x="382" y="343"/>
                </a:cubicBezTo>
                <a:cubicBezTo>
                  <a:pt x="382" y="343"/>
                  <a:pt x="382" y="343"/>
                  <a:pt x="382" y="343"/>
                </a:cubicBezTo>
                <a:cubicBezTo>
                  <a:pt x="383" y="342"/>
                  <a:pt x="382" y="341"/>
                  <a:pt x="384" y="340"/>
                </a:cubicBezTo>
                <a:cubicBezTo>
                  <a:pt x="384" y="339"/>
                  <a:pt x="383" y="339"/>
                  <a:pt x="384" y="338"/>
                </a:cubicBezTo>
                <a:cubicBezTo>
                  <a:pt x="383" y="338"/>
                  <a:pt x="383" y="338"/>
                  <a:pt x="383" y="338"/>
                </a:cubicBezTo>
                <a:cubicBezTo>
                  <a:pt x="383" y="340"/>
                  <a:pt x="383" y="340"/>
                  <a:pt x="382" y="341"/>
                </a:cubicBezTo>
                <a:cubicBezTo>
                  <a:pt x="381" y="340"/>
                  <a:pt x="382" y="339"/>
                  <a:pt x="382" y="338"/>
                </a:cubicBezTo>
                <a:cubicBezTo>
                  <a:pt x="381" y="339"/>
                  <a:pt x="381" y="338"/>
                  <a:pt x="381" y="338"/>
                </a:cubicBezTo>
                <a:cubicBezTo>
                  <a:pt x="381" y="340"/>
                  <a:pt x="379" y="340"/>
                  <a:pt x="379" y="341"/>
                </a:cubicBezTo>
                <a:cubicBezTo>
                  <a:pt x="378" y="341"/>
                  <a:pt x="378" y="341"/>
                  <a:pt x="378" y="341"/>
                </a:cubicBezTo>
                <a:cubicBezTo>
                  <a:pt x="378" y="339"/>
                  <a:pt x="378" y="339"/>
                  <a:pt x="378" y="339"/>
                </a:cubicBezTo>
                <a:cubicBezTo>
                  <a:pt x="378" y="339"/>
                  <a:pt x="377" y="339"/>
                  <a:pt x="377" y="339"/>
                </a:cubicBezTo>
                <a:cubicBezTo>
                  <a:pt x="377" y="340"/>
                  <a:pt x="376" y="340"/>
                  <a:pt x="376" y="340"/>
                </a:cubicBezTo>
                <a:cubicBezTo>
                  <a:pt x="375" y="341"/>
                  <a:pt x="376" y="340"/>
                  <a:pt x="376" y="340"/>
                </a:cubicBezTo>
                <a:cubicBezTo>
                  <a:pt x="376" y="341"/>
                  <a:pt x="375" y="341"/>
                  <a:pt x="375" y="341"/>
                </a:cubicBezTo>
                <a:cubicBezTo>
                  <a:pt x="375" y="342"/>
                  <a:pt x="376" y="342"/>
                  <a:pt x="376" y="342"/>
                </a:cubicBezTo>
                <a:cubicBezTo>
                  <a:pt x="375" y="343"/>
                  <a:pt x="375" y="343"/>
                  <a:pt x="374" y="343"/>
                </a:cubicBezTo>
                <a:cubicBezTo>
                  <a:pt x="375" y="344"/>
                  <a:pt x="373" y="344"/>
                  <a:pt x="374" y="344"/>
                </a:cubicBezTo>
                <a:cubicBezTo>
                  <a:pt x="374" y="344"/>
                  <a:pt x="375" y="345"/>
                  <a:pt x="375" y="345"/>
                </a:cubicBezTo>
                <a:cubicBezTo>
                  <a:pt x="374" y="346"/>
                  <a:pt x="374" y="347"/>
                  <a:pt x="373" y="346"/>
                </a:cubicBezTo>
                <a:cubicBezTo>
                  <a:pt x="373" y="345"/>
                  <a:pt x="373" y="345"/>
                  <a:pt x="373" y="344"/>
                </a:cubicBezTo>
                <a:cubicBezTo>
                  <a:pt x="373" y="345"/>
                  <a:pt x="372" y="344"/>
                  <a:pt x="372" y="345"/>
                </a:cubicBezTo>
                <a:cubicBezTo>
                  <a:pt x="373" y="346"/>
                  <a:pt x="373" y="347"/>
                  <a:pt x="372" y="348"/>
                </a:cubicBezTo>
                <a:cubicBezTo>
                  <a:pt x="373" y="348"/>
                  <a:pt x="373" y="348"/>
                  <a:pt x="373" y="348"/>
                </a:cubicBezTo>
                <a:cubicBezTo>
                  <a:pt x="373" y="349"/>
                  <a:pt x="373" y="349"/>
                  <a:pt x="372" y="349"/>
                </a:cubicBezTo>
                <a:cubicBezTo>
                  <a:pt x="372" y="350"/>
                  <a:pt x="372" y="349"/>
                  <a:pt x="372" y="350"/>
                </a:cubicBezTo>
                <a:cubicBezTo>
                  <a:pt x="373" y="350"/>
                  <a:pt x="373" y="350"/>
                  <a:pt x="374" y="350"/>
                </a:cubicBezTo>
                <a:cubicBezTo>
                  <a:pt x="373" y="349"/>
                  <a:pt x="374" y="348"/>
                  <a:pt x="375" y="348"/>
                </a:cubicBezTo>
                <a:cubicBezTo>
                  <a:pt x="375" y="348"/>
                  <a:pt x="375" y="348"/>
                  <a:pt x="375" y="349"/>
                </a:cubicBezTo>
                <a:cubicBezTo>
                  <a:pt x="375" y="349"/>
                  <a:pt x="375" y="348"/>
                  <a:pt x="374" y="349"/>
                </a:cubicBezTo>
                <a:cubicBezTo>
                  <a:pt x="375" y="350"/>
                  <a:pt x="375" y="350"/>
                  <a:pt x="375" y="351"/>
                </a:cubicBezTo>
                <a:cubicBezTo>
                  <a:pt x="376" y="351"/>
                  <a:pt x="375" y="350"/>
                  <a:pt x="376" y="350"/>
                </a:cubicBezTo>
                <a:cubicBezTo>
                  <a:pt x="376" y="350"/>
                  <a:pt x="376" y="350"/>
                  <a:pt x="376" y="349"/>
                </a:cubicBezTo>
                <a:cubicBezTo>
                  <a:pt x="376" y="349"/>
                  <a:pt x="376" y="350"/>
                  <a:pt x="376" y="349"/>
                </a:cubicBezTo>
                <a:cubicBezTo>
                  <a:pt x="376" y="348"/>
                  <a:pt x="376" y="347"/>
                  <a:pt x="376" y="346"/>
                </a:cubicBezTo>
                <a:cubicBezTo>
                  <a:pt x="377" y="346"/>
                  <a:pt x="378" y="346"/>
                  <a:pt x="379" y="346"/>
                </a:cubicBezTo>
                <a:cubicBezTo>
                  <a:pt x="379" y="345"/>
                  <a:pt x="380" y="346"/>
                  <a:pt x="380" y="346"/>
                </a:cubicBezTo>
                <a:cubicBezTo>
                  <a:pt x="380" y="346"/>
                  <a:pt x="380" y="345"/>
                  <a:pt x="380" y="346"/>
                </a:cubicBezTo>
                <a:cubicBezTo>
                  <a:pt x="381" y="347"/>
                  <a:pt x="379" y="346"/>
                  <a:pt x="379" y="347"/>
                </a:cubicBezTo>
                <a:cubicBezTo>
                  <a:pt x="380" y="347"/>
                  <a:pt x="380" y="346"/>
                  <a:pt x="381" y="347"/>
                </a:cubicBezTo>
                <a:cubicBezTo>
                  <a:pt x="381" y="347"/>
                  <a:pt x="381" y="348"/>
                  <a:pt x="382" y="348"/>
                </a:cubicBezTo>
                <a:cubicBezTo>
                  <a:pt x="382" y="345"/>
                  <a:pt x="380" y="346"/>
                  <a:pt x="380" y="344"/>
                </a:cubicBezTo>
                <a:cubicBezTo>
                  <a:pt x="379" y="344"/>
                  <a:pt x="377" y="345"/>
                  <a:pt x="376" y="344"/>
                </a:cubicBezTo>
                <a:cubicBezTo>
                  <a:pt x="377" y="344"/>
                  <a:pt x="377" y="343"/>
                  <a:pt x="376" y="342"/>
                </a:cubicBezTo>
                <a:cubicBezTo>
                  <a:pt x="377" y="342"/>
                  <a:pt x="379" y="343"/>
                  <a:pt x="378" y="344"/>
                </a:cubicBezTo>
                <a:cubicBezTo>
                  <a:pt x="379" y="344"/>
                  <a:pt x="380" y="343"/>
                  <a:pt x="381" y="343"/>
                </a:cubicBezTo>
                <a:cubicBezTo>
                  <a:pt x="381" y="342"/>
                  <a:pt x="381" y="341"/>
                  <a:pt x="382" y="341"/>
                </a:cubicBezTo>
                <a:cubicBezTo>
                  <a:pt x="382" y="342"/>
                  <a:pt x="381" y="342"/>
                  <a:pt x="381" y="343"/>
                </a:cubicBezTo>
                <a:cubicBezTo>
                  <a:pt x="382" y="344"/>
                  <a:pt x="382" y="343"/>
                  <a:pt x="382" y="344"/>
                </a:cubicBezTo>
                <a:cubicBezTo>
                  <a:pt x="385" y="344"/>
                  <a:pt x="382" y="344"/>
                  <a:pt x="384" y="346"/>
                </a:cubicBezTo>
                <a:cubicBezTo>
                  <a:pt x="382" y="346"/>
                  <a:pt x="383" y="347"/>
                  <a:pt x="383" y="347"/>
                </a:cubicBezTo>
                <a:cubicBezTo>
                  <a:pt x="381" y="347"/>
                  <a:pt x="382" y="347"/>
                  <a:pt x="382" y="348"/>
                </a:cubicBezTo>
                <a:cubicBezTo>
                  <a:pt x="381" y="348"/>
                  <a:pt x="381" y="349"/>
                  <a:pt x="380" y="348"/>
                </a:cubicBezTo>
                <a:cubicBezTo>
                  <a:pt x="379" y="349"/>
                  <a:pt x="380" y="349"/>
                  <a:pt x="380" y="349"/>
                </a:cubicBezTo>
                <a:cubicBezTo>
                  <a:pt x="380" y="350"/>
                  <a:pt x="381" y="349"/>
                  <a:pt x="381" y="349"/>
                </a:cubicBezTo>
                <a:cubicBezTo>
                  <a:pt x="380" y="350"/>
                  <a:pt x="380" y="351"/>
                  <a:pt x="379" y="351"/>
                </a:cubicBezTo>
                <a:cubicBezTo>
                  <a:pt x="380" y="351"/>
                  <a:pt x="380" y="353"/>
                  <a:pt x="380" y="353"/>
                </a:cubicBezTo>
                <a:cubicBezTo>
                  <a:pt x="381" y="353"/>
                  <a:pt x="381" y="353"/>
                  <a:pt x="381" y="353"/>
                </a:cubicBezTo>
                <a:cubicBezTo>
                  <a:pt x="381" y="352"/>
                  <a:pt x="380" y="352"/>
                  <a:pt x="380" y="351"/>
                </a:cubicBezTo>
                <a:cubicBezTo>
                  <a:pt x="381" y="351"/>
                  <a:pt x="382" y="351"/>
                  <a:pt x="382" y="351"/>
                </a:cubicBezTo>
                <a:cubicBezTo>
                  <a:pt x="382" y="352"/>
                  <a:pt x="382" y="354"/>
                  <a:pt x="382" y="355"/>
                </a:cubicBezTo>
                <a:cubicBezTo>
                  <a:pt x="382" y="354"/>
                  <a:pt x="383" y="356"/>
                  <a:pt x="384" y="355"/>
                </a:cubicBezTo>
                <a:cubicBezTo>
                  <a:pt x="384" y="356"/>
                  <a:pt x="385" y="356"/>
                  <a:pt x="385" y="357"/>
                </a:cubicBezTo>
                <a:cubicBezTo>
                  <a:pt x="386" y="357"/>
                  <a:pt x="386" y="356"/>
                  <a:pt x="387" y="356"/>
                </a:cubicBezTo>
                <a:cubicBezTo>
                  <a:pt x="387" y="357"/>
                  <a:pt x="386" y="357"/>
                  <a:pt x="386" y="357"/>
                </a:cubicBezTo>
                <a:cubicBezTo>
                  <a:pt x="387" y="357"/>
                  <a:pt x="387" y="356"/>
                  <a:pt x="389" y="356"/>
                </a:cubicBezTo>
                <a:cubicBezTo>
                  <a:pt x="389" y="356"/>
                  <a:pt x="389" y="357"/>
                  <a:pt x="389" y="357"/>
                </a:cubicBezTo>
                <a:cubicBezTo>
                  <a:pt x="389" y="356"/>
                  <a:pt x="389" y="355"/>
                  <a:pt x="390" y="355"/>
                </a:cubicBezTo>
                <a:cubicBezTo>
                  <a:pt x="391" y="356"/>
                  <a:pt x="394" y="357"/>
                  <a:pt x="393" y="359"/>
                </a:cubicBezTo>
                <a:cubicBezTo>
                  <a:pt x="392" y="359"/>
                  <a:pt x="391" y="359"/>
                  <a:pt x="390" y="359"/>
                </a:cubicBezTo>
                <a:cubicBezTo>
                  <a:pt x="391" y="360"/>
                  <a:pt x="392" y="360"/>
                  <a:pt x="392" y="360"/>
                </a:cubicBezTo>
                <a:cubicBezTo>
                  <a:pt x="391" y="361"/>
                  <a:pt x="390" y="359"/>
                  <a:pt x="390" y="361"/>
                </a:cubicBezTo>
                <a:cubicBezTo>
                  <a:pt x="390" y="361"/>
                  <a:pt x="391" y="360"/>
                  <a:pt x="391" y="361"/>
                </a:cubicBezTo>
                <a:cubicBezTo>
                  <a:pt x="390" y="361"/>
                  <a:pt x="390" y="361"/>
                  <a:pt x="389" y="361"/>
                </a:cubicBezTo>
                <a:cubicBezTo>
                  <a:pt x="389" y="360"/>
                  <a:pt x="390" y="360"/>
                  <a:pt x="390" y="360"/>
                </a:cubicBezTo>
                <a:cubicBezTo>
                  <a:pt x="389" y="359"/>
                  <a:pt x="389" y="360"/>
                  <a:pt x="388" y="360"/>
                </a:cubicBezTo>
                <a:cubicBezTo>
                  <a:pt x="389" y="362"/>
                  <a:pt x="391" y="361"/>
                  <a:pt x="392" y="362"/>
                </a:cubicBezTo>
                <a:cubicBezTo>
                  <a:pt x="392" y="361"/>
                  <a:pt x="391" y="362"/>
                  <a:pt x="391" y="361"/>
                </a:cubicBezTo>
                <a:cubicBezTo>
                  <a:pt x="392" y="361"/>
                  <a:pt x="393" y="359"/>
                  <a:pt x="394" y="360"/>
                </a:cubicBezTo>
                <a:cubicBezTo>
                  <a:pt x="394" y="361"/>
                  <a:pt x="393" y="361"/>
                  <a:pt x="393" y="361"/>
                </a:cubicBezTo>
                <a:cubicBezTo>
                  <a:pt x="393" y="362"/>
                  <a:pt x="394" y="361"/>
                  <a:pt x="394" y="362"/>
                </a:cubicBezTo>
                <a:cubicBezTo>
                  <a:pt x="393" y="363"/>
                  <a:pt x="393" y="363"/>
                  <a:pt x="394" y="364"/>
                </a:cubicBezTo>
                <a:cubicBezTo>
                  <a:pt x="394" y="364"/>
                  <a:pt x="392" y="364"/>
                  <a:pt x="392" y="364"/>
                </a:cubicBezTo>
                <a:cubicBezTo>
                  <a:pt x="393" y="365"/>
                  <a:pt x="393" y="364"/>
                  <a:pt x="393" y="365"/>
                </a:cubicBezTo>
                <a:cubicBezTo>
                  <a:pt x="393" y="365"/>
                  <a:pt x="392" y="365"/>
                  <a:pt x="392" y="365"/>
                </a:cubicBezTo>
                <a:cubicBezTo>
                  <a:pt x="392" y="365"/>
                  <a:pt x="392" y="366"/>
                  <a:pt x="392" y="366"/>
                </a:cubicBezTo>
                <a:cubicBezTo>
                  <a:pt x="393" y="366"/>
                  <a:pt x="393" y="368"/>
                  <a:pt x="393" y="369"/>
                </a:cubicBezTo>
                <a:cubicBezTo>
                  <a:pt x="393" y="369"/>
                  <a:pt x="394" y="369"/>
                  <a:pt x="394" y="369"/>
                </a:cubicBezTo>
                <a:cubicBezTo>
                  <a:pt x="394" y="369"/>
                  <a:pt x="393" y="370"/>
                  <a:pt x="394" y="370"/>
                </a:cubicBezTo>
                <a:cubicBezTo>
                  <a:pt x="394" y="369"/>
                  <a:pt x="394" y="369"/>
                  <a:pt x="395" y="369"/>
                </a:cubicBezTo>
                <a:cubicBezTo>
                  <a:pt x="394" y="370"/>
                  <a:pt x="396" y="370"/>
                  <a:pt x="397" y="370"/>
                </a:cubicBezTo>
                <a:cubicBezTo>
                  <a:pt x="397" y="369"/>
                  <a:pt x="396" y="370"/>
                  <a:pt x="396" y="369"/>
                </a:cubicBezTo>
                <a:cubicBezTo>
                  <a:pt x="397" y="369"/>
                  <a:pt x="397" y="370"/>
                  <a:pt x="398" y="370"/>
                </a:cubicBezTo>
                <a:cubicBezTo>
                  <a:pt x="398" y="369"/>
                  <a:pt x="397" y="370"/>
                  <a:pt x="397" y="369"/>
                </a:cubicBezTo>
                <a:cubicBezTo>
                  <a:pt x="398" y="369"/>
                  <a:pt x="398" y="369"/>
                  <a:pt x="398" y="369"/>
                </a:cubicBezTo>
                <a:cubicBezTo>
                  <a:pt x="399" y="369"/>
                  <a:pt x="399" y="369"/>
                  <a:pt x="400" y="369"/>
                </a:cubicBezTo>
                <a:cubicBezTo>
                  <a:pt x="399" y="369"/>
                  <a:pt x="399" y="369"/>
                  <a:pt x="399" y="369"/>
                </a:cubicBezTo>
                <a:cubicBezTo>
                  <a:pt x="399" y="370"/>
                  <a:pt x="400" y="369"/>
                  <a:pt x="400" y="371"/>
                </a:cubicBezTo>
                <a:cubicBezTo>
                  <a:pt x="400" y="371"/>
                  <a:pt x="400" y="371"/>
                  <a:pt x="399" y="372"/>
                </a:cubicBezTo>
                <a:cubicBezTo>
                  <a:pt x="398" y="372"/>
                  <a:pt x="398" y="371"/>
                  <a:pt x="398" y="371"/>
                </a:cubicBezTo>
                <a:cubicBezTo>
                  <a:pt x="398" y="371"/>
                  <a:pt x="398" y="371"/>
                  <a:pt x="397" y="371"/>
                </a:cubicBezTo>
                <a:cubicBezTo>
                  <a:pt x="398" y="372"/>
                  <a:pt x="398" y="371"/>
                  <a:pt x="398" y="374"/>
                </a:cubicBezTo>
                <a:cubicBezTo>
                  <a:pt x="399" y="374"/>
                  <a:pt x="399" y="372"/>
                  <a:pt x="399" y="372"/>
                </a:cubicBezTo>
                <a:cubicBezTo>
                  <a:pt x="399" y="373"/>
                  <a:pt x="400" y="372"/>
                  <a:pt x="400" y="373"/>
                </a:cubicBezTo>
                <a:cubicBezTo>
                  <a:pt x="400" y="372"/>
                  <a:pt x="400" y="372"/>
                  <a:pt x="400" y="372"/>
                </a:cubicBezTo>
                <a:cubicBezTo>
                  <a:pt x="400" y="372"/>
                  <a:pt x="400" y="372"/>
                  <a:pt x="400" y="372"/>
                </a:cubicBezTo>
                <a:cubicBezTo>
                  <a:pt x="400" y="372"/>
                  <a:pt x="401" y="373"/>
                  <a:pt x="401" y="372"/>
                </a:cubicBezTo>
                <a:cubicBezTo>
                  <a:pt x="401" y="372"/>
                  <a:pt x="400" y="372"/>
                  <a:pt x="400" y="371"/>
                </a:cubicBezTo>
                <a:cubicBezTo>
                  <a:pt x="401" y="370"/>
                  <a:pt x="402" y="370"/>
                  <a:pt x="403" y="370"/>
                </a:cubicBezTo>
                <a:cubicBezTo>
                  <a:pt x="402" y="369"/>
                  <a:pt x="402" y="368"/>
                  <a:pt x="402" y="367"/>
                </a:cubicBezTo>
                <a:cubicBezTo>
                  <a:pt x="401" y="368"/>
                  <a:pt x="402" y="368"/>
                  <a:pt x="402" y="369"/>
                </a:cubicBezTo>
                <a:cubicBezTo>
                  <a:pt x="401" y="368"/>
                  <a:pt x="402" y="367"/>
                  <a:pt x="403" y="367"/>
                </a:cubicBezTo>
                <a:cubicBezTo>
                  <a:pt x="403" y="367"/>
                  <a:pt x="403" y="368"/>
                  <a:pt x="403" y="368"/>
                </a:cubicBezTo>
                <a:cubicBezTo>
                  <a:pt x="403" y="368"/>
                  <a:pt x="403" y="368"/>
                  <a:pt x="404" y="367"/>
                </a:cubicBezTo>
                <a:cubicBezTo>
                  <a:pt x="403" y="369"/>
                  <a:pt x="405" y="368"/>
                  <a:pt x="404" y="369"/>
                </a:cubicBezTo>
                <a:cubicBezTo>
                  <a:pt x="405" y="369"/>
                  <a:pt x="406" y="368"/>
                  <a:pt x="405" y="368"/>
                </a:cubicBezTo>
                <a:cubicBezTo>
                  <a:pt x="405" y="368"/>
                  <a:pt x="406" y="368"/>
                  <a:pt x="406" y="368"/>
                </a:cubicBezTo>
                <a:cubicBezTo>
                  <a:pt x="406" y="367"/>
                  <a:pt x="406" y="367"/>
                  <a:pt x="406" y="366"/>
                </a:cubicBezTo>
                <a:cubicBezTo>
                  <a:pt x="407" y="366"/>
                  <a:pt x="407" y="365"/>
                  <a:pt x="408" y="364"/>
                </a:cubicBezTo>
                <a:cubicBezTo>
                  <a:pt x="408" y="365"/>
                  <a:pt x="408" y="365"/>
                  <a:pt x="408" y="366"/>
                </a:cubicBezTo>
                <a:cubicBezTo>
                  <a:pt x="409" y="367"/>
                  <a:pt x="409" y="366"/>
                  <a:pt x="410" y="365"/>
                </a:cubicBezTo>
                <a:cubicBezTo>
                  <a:pt x="409" y="365"/>
                  <a:pt x="409" y="365"/>
                  <a:pt x="408" y="364"/>
                </a:cubicBezTo>
                <a:cubicBezTo>
                  <a:pt x="409" y="364"/>
                  <a:pt x="409" y="364"/>
                  <a:pt x="408" y="364"/>
                </a:cubicBezTo>
                <a:cubicBezTo>
                  <a:pt x="409" y="363"/>
                  <a:pt x="409" y="365"/>
                  <a:pt x="410" y="364"/>
                </a:cubicBezTo>
                <a:cubicBezTo>
                  <a:pt x="410" y="363"/>
                  <a:pt x="409" y="362"/>
                  <a:pt x="410" y="362"/>
                </a:cubicBezTo>
                <a:cubicBezTo>
                  <a:pt x="410" y="362"/>
                  <a:pt x="409" y="362"/>
                  <a:pt x="409" y="361"/>
                </a:cubicBezTo>
                <a:cubicBezTo>
                  <a:pt x="409" y="363"/>
                  <a:pt x="407" y="362"/>
                  <a:pt x="407" y="364"/>
                </a:cubicBezTo>
                <a:cubicBezTo>
                  <a:pt x="407" y="363"/>
                  <a:pt x="407" y="363"/>
                  <a:pt x="406" y="363"/>
                </a:cubicBezTo>
                <a:cubicBezTo>
                  <a:pt x="407" y="362"/>
                  <a:pt x="407" y="361"/>
                  <a:pt x="408" y="361"/>
                </a:cubicBezTo>
                <a:cubicBezTo>
                  <a:pt x="408" y="362"/>
                  <a:pt x="408" y="362"/>
                  <a:pt x="408" y="362"/>
                </a:cubicBezTo>
                <a:cubicBezTo>
                  <a:pt x="410" y="360"/>
                  <a:pt x="411" y="362"/>
                  <a:pt x="410" y="364"/>
                </a:cubicBezTo>
                <a:cubicBezTo>
                  <a:pt x="410" y="366"/>
                  <a:pt x="407" y="367"/>
                  <a:pt x="407" y="369"/>
                </a:cubicBezTo>
                <a:cubicBezTo>
                  <a:pt x="410" y="369"/>
                  <a:pt x="411" y="367"/>
                  <a:pt x="410" y="366"/>
                </a:cubicBezTo>
                <a:cubicBezTo>
                  <a:pt x="411" y="367"/>
                  <a:pt x="411" y="366"/>
                  <a:pt x="411" y="367"/>
                </a:cubicBezTo>
                <a:cubicBezTo>
                  <a:pt x="412" y="366"/>
                  <a:pt x="413" y="368"/>
                  <a:pt x="414" y="367"/>
                </a:cubicBezTo>
                <a:cubicBezTo>
                  <a:pt x="414" y="367"/>
                  <a:pt x="415" y="370"/>
                  <a:pt x="416" y="369"/>
                </a:cubicBezTo>
                <a:cubicBezTo>
                  <a:pt x="414" y="369"/>
                  <a:pt x="415" y="368"/>
                  <a:pt x="415" y="367"/>
                </a:cubicBezTo>
                <a:cubicBezTo>
                  <a:pt x="415" y="367"/>
                  <a:pt x="415" y="367"/>
                  <a:pt x="415" y="366"/>
                </a:cubicBezTo>
                <a:cubicBezTo>
                  <a:pt x="415" y="366"/>
                  <a:pt x="415" y="365"/>
                  <a:pt x="415" y="365"/>
                </a:cubicBezTo>
                <a:cubicBezTo>
                  <a:pt x="415" y="365"/>
                  <a:pt x="415" y="366"/>
                  <a:pt x="414" y="365"/>
                </a:cubicBezTo>
                <a:cubicBezTo>
                  <a:pt x="414" y="364"/>
                  <a:pt x="413" y="365"/>
                  <a:pt x="412" y="365"/>
                </a:cubicBezTo>
                <a:cubicBezTo>
                  <a:pt x="413" y="364"/>
                  <a:pt x="412" y="364"/>
                  <a:pt x="412" y="364"/>
                </a:cubicBezTo>
                <a:cubicBezTo>
                  <a:pt x="412" y="364"/>
                  <a:pt x="414" y="364"/>
                  <a:pt x="413" y="363"/>
                </a:cubicBezTo>
                <a:cubicBezTo>
                  <a:pt x="413" y="364"/>
                  <a:pt x="412" y="363"/>
                  <a:pt x="411" y="363"/>
                </a:cubicBezTo>
                <a:cubicBezTo>
                  <a:pt x="412" y="363"/>
                  <a:pt x="413" y="362"/>
                  <a:pt x="413" y="362"/>
                </a:cubicBezTo>
                <a:cubicBezTo>
                  <a:pt x="412" y="362"/>
                  <a:pt x="412" y="361"/>
                  <a:pt x="412" y="361"/>
                </a:cubicBezTo>
                <a:cubicBezTo>
                  <a:pt x="414" y="360"/>
                  <a:pt x="412" y="361"/>
                  <a:pt x="413" y="362"/>
                </a:cubicBezTo>
                <a:cubicBezTo>
                  <a:pt x="414" y="361"/>
                  <a:pt x="413" y="360"/>
                  <a:pt x="414" y="360"/>
                </a:cubicBezTo>
                <a:cubicBezTo>
                  <a:pt x="414" y="361"/>
                  <a:pt x="414" y="361"/>
                  <a:pt x="414" y="362"/>
                </a:cubicBezTo>
                <a:cubicBezTo>
                  <a:pt x="416" y="362"/>
                  <a:pt x="416" y="367"/>
                  <a:pt x="419" y="365"/>
                </a:cubicBezTo>
                <a:cubicBezTo>
                  <a:pt x="419" y="366"/>
                  <a:pt x="417" y="366"/>
                  <a:pt x="418" y="366"/>
                </a:cubicBezTo>
                <a:cubicBezTo>
                  <a:pt x="419" y="366"/>
                  <a:pt x="419" y="369"/>
                  <a:pt x="421" y="368"/>
                </a:cubicBezTo>
                <a:cubicBezTo>
                  <a:pt x="420" y="369"/>
                  <a:pt x="421" y="370"/>
                  <a:pt x="421" y="371"/>
                </a:cubicBezTo>
                <a:cubicBezTo>
                  <a:pt x="422" y="370"/>
                  <a:pt x="423" y="371"/>
                  <a:pt x="423" y="372"/>
                </a:cubicBezTo>
                <a:cubicBezTo>
                  <a:pt x="423" y="371"/>
                  <a:pt x="424" y="372"/>
                  <a:pt x="424" y="371"/>
                </a:cubicBezTo>
                <a:cubicBezTo>
                  <a:pt x="423" y="368"/>
                  <a:pt x="423" y="365"/>
                  <a:pt x="422" y="361"/>
                </a:cubicBezTo>
                <a:cubicBezTo>
                  <a:pt x="424" y="360"/>
                  <a:pt x="423" y="357"/>
                  <a:pt x="426" y="357"/>
                </a:cubicBezTo>
                <a:cubicBezTo>
                  <a:pt x="426" y="356"/>
                  <a:pt x="425" y="355"/>
                  <a:pt x="426" y="355"/>
                </a:cubicBezTo>
                <a:cubicBezTo>
                  <a:pt x="428" y="358"/>
                  <a:pt x="428" y="357"/>
                  <a:pt x="429" y="355"/>
                </a:cubicBezTo>
                <a:cubicBezTo>
                  <a:pt x="428" y="355"/>
                  <a:pt x="429" y="355"/>
                  <a:pt x="428" y="356"/>
                </a:cubicBezTo>
                <a:cubicBezTo>
                  <a:pt x="428" y="355"/>
                  <a:pt x="429" y="355"/>
                  <a:pt x="429" y="354"/>
                </a:cubicBezTo>
                <a:cubicBezTo>
                  <a:pt x="427" y="354"/>
                  <a:pt x="428" y="353"/>
                  <a:pt x="428" y="353"/>
                </a:cubicBezTo>
                <a:cubicBezTo>
                  <a:pt x="427" y="352"/>
                  <a:pt x="427" y="352"/>
                  <a:pt x="428" y="350"/>
                </a:cubicBezTo>
                <a:cubicBezTo>
                  <a:pt x="428" y="351"/>
                  <a:pt x="429" y="353"/>
                  <a:pt x="430" y="353"/>
                </a:cubicBezTo>
                <a:cubicBezTo>
                  <a:pt x="429" y="353"/>
                  <a:pt x="429" y="352"/>
                  <a:pt x="429" y="352"/>
                </a:cubicBezTo>
                <a:cubicBezTo>
                  <a:pt x="430" y="353"/>
                  <a:pt x="430" y="353"/>
                  <a:pt x="431" y="354"/>
                </a:cubicBezTo>
                <a:cubicBezTo>
                  <a:pt x="431" y="353"/>
                  <a:pt x="430" y="353"/>
                  <a:pt x="430" y="352"/>
                </a:cubicBezTo>
                <a:cubicBezTo>
                  <a:pt x="431" y="353"/>
                  <a:pt x="430" y="352"/>
                  <a:pt x="431" y="352"/>
                </a:cubicBezTo>
                <a:cubicBezTo>
                  <a:pt x="431" y="352"/>
                  <a:pt x="431" y="352"/>
                  <a:pt x="432" y="352"/>
                </a:cubicBezTo>
                <a:cubicBezTo>
                  <a:pt x="430" y="354"/>
                  <a:pt x="430" y="356"/>
                  <a:pt x="428" y="358"/>
                </a:cubicBezTo>
                <a:cubicBezTo>
                  <a:pt x="428" y="358"/>
                  <a:pt x="428" y="358"/>
                  <a:pt x="428" y="357"/>
                </a:cubicBezTo>
                <a:cubicBezTo>
                  <a:pt x="427" y="360"/>
                  <a:pt x="426" y="360"/>
                  <a:pt x="425" y="362"/>
                </a:cubicBezTo>
                <a:cubicBezTo>
                  <a:pt x="424" y="362"/>
                  <a:pt x="425" y="360"/>
                  <a:pt x="424" y="360"/>
                </a:cubicBezTo>
                <a:cubicBezTo>
                  <a:pt x="424" y="360"/>
                  <a:pt x="424" y="361"/>
                  <a:pt x="424" y="361"/>
                </a:cubicBezTo>
                <a:cubicBezTo>
                  <a:pt x="423" y="361"/>
                  <a:pt x="423" y="361"/>
                  <a:pt x="423" y="361"/>
                </a:cubicBezTo>
                <a:cubicBezTo>
                  <a:pt x="425" y="361"/>
                  <a:pt x="423" y="363"/>
                  <a:pt x="424" y="363"/>
                </a:cubicBezTo>
                <a:cubicBezTo>
                  <a:pt x="425" y="363"/>
                  <a:pt x="425" y="361"/>
                  <a:pt x="426" y="362"/>
                </a:cubicBezTo>
                <a:cubicBezTo>
                  <a:pt x="427" y="362"/>
                  <a:pt x="428" y="363"/>
                  <a:pt x="429" y="363"/>
                </a:cubicBezTo>
                <a:cubicBezTo>
                  <a:pt x="428" y="362"/>
                  <a:pt x="429" y="361"/>
                  <a:pt x="430" y="361"/>
                </a:cubicBezTo>
                <a:cubicBezTo>
                  <a:pt x="430" y="360"/>
                  <a:pt x="429" y="360"/>
                  <a:pt x="430" y="360"/>
                </a:cubicBezTo>
                <a:cubicBezTo>
                  <a:pt x="429" y="360"/>
                  <a:pt x="428" y="360"/>
                  <a:pt x="428" y="359"/>
                </a:cubicBezTo>
                <a:cubicBezTo>
                  <a:pt x="429" y="359"/>
                  <a:pt x="431" y="358"/>
                  <a:pt x="431" y="360"/>
                </a:cubicBezTo>
                <a:cubicBezTo>
                  <a:pt x="432" y="360"/>
                  <a:pt x="432" y="359"/>
                  <a:pt x="432" y="358"/>
                </a:cubicBezTo>
                <a:cubicBezTo>
                  <a:pt x="432" y="358"/>
                  <a:pt x="433" y="358"/>
                  <a:pt x="433" y="358"/>
                </a:cubicBezTo>
                <a:cubicBezTo>
                  <a:pt x="433" y="358"/>
                  <a:pt x="433" y="359"/>
                  <a:pt x="433" y="359"/>
                </a:cubicBezTo>
                <a:cubicBezTo>
                  <a:pt x="433" y="359"/>
                  <a:pt x="433" y="358"/>
                  <a:pt x="434" y="358"/>
                </a:cubicBezTo>
                <a:cubicBezTo>
                  <a:pt x="434" y="358"/>
                  <a:pt x="435" y="358"/>
                  <a:pt x="435" y="359"/>
                </a:cubicBezTo>
                <a:cubicBezTo>
                  <a:pt x="434" y="359"/>
                  <a:pt x="434" y="358"/>
                  <a:pt x="434" y="359"/>
                </a:cubicBezTo>
                <a:cubicBezTo>
                  <a:pt x="435" y="359"/>
                  <a:pt x="434" y="360"/>
                  <a:pt x="435" y="359"/>
                </a:cubicBezTo>
                <a:cubicBezTo>
                  <a:pt x="435" y="359"/>
                  <a:pt x="435" y="358"/>
                  <a:pt x="435" y="357"/>
                </a:cubicBezTo>
                <a:cubicBezTo>
                  <a:pt x="436" y="359"/>
                  <a:pt x="436" y="360"/>
                  <a:pt x="435" y="361"/>
                </a:cubicBezTo>
                <a:cubicBezTo>
                  <a:pt x="435" y="361"/>
                  <a:pt x="435" y="360"/>
                  <a:pt x="435" y="360"/>
                </a:cubicBezTo>
                <a:cubicBezTo>
                  <a:pt x="434" y="360"/>
                  <a:pt x="435" y="361"/>
                  <a:pt x="434" y="361"/>
                </a:cubicBezTo>
                <a:cubicBezTo>
                  <a:pt x="434" y="361"/>
                  <a:pt x="433" y="361"/>
                  <a:pt x="433" y="361"/>
                </a:cubicBezTo>
                <a:cubicBezTo>
                  <a:pt x="433" y="362"/>
                  <a:pt x="433" y="362"/>
                  <a:pt x="433" y="362"/>
                </a:cubicBezTo>
                <a:cubicBezTo>
                  <a:pt x="435" y="363"/>
                  <a:pt x="436" y="360"/>
                  <a:pt x="437" y="362"/>
                </a:cubicBezTo>
                <a:cubicBezTo>
                  <a:pt x="437" y="361"/>
                  <a:pt x="435" y="362"/>
                  <a:pt x="436" y="363"/>
                </a:cubicBezTo>
                <a:cubicBezTo>
                  <a:pt x="437" y="362"/>
                  <a:pt x="437" y="363"/>
                  <a:pt x="437" y="363"/>
                </a:cubicBezTo>
                <a:cubicBezTo>
                  <a:pt x="437" y="361"/>
                  <a:pt x="439" y="363"/>
                  <a:pt x="439" y="363"/>
                </a:cubicBezTo>
                <a:cubicBezTo>
                  <a:pt x="439" y="363"/>
                  <a:pt x="439" y="361"/>
                  <a:pt x="440" y="362"/>
                </a:cubicBezTo>
                <a:cubicBezTo>
                  <a:pt x="440" y="362"/>
                  <a:pt x="440" y="362"/>
                  <a:pt x="440" y="363"/>
                </a:cubicBezTo>
                <a:cubicBezTo>
                  <a:pt x="441" y="363"/>
                  <a:pt x="441" y="362"/>
                  <a:pt x="442" y="363"/>
                </a:cubicBezTo>
                <a:cubicBezTo>
                  <a:pt x="442" y="362"/>
                  <a:pt x="441" y="362"/>
                  <a:pt x="441" y="361"/>
                </a:cubicBezTo>
                <a:cubicBezTo>
                  <a:pt x="442" y="362"/>
                  <a:pt x="442" y="361"/>
                  <a:pt x="442" y="362"/>
                </a:cubicBezTo>
                <a:cubicBezTo>
                  <a:pt x="442" y="362"/>
                  <a:pt x="442" y="362"/>
                  <a:pt x="442" y="362"/>
                </a:cubicBezTo>
                <a:cubicBezTo>
                  <a:pt x="442" y="362"/>
                  <a:pt x="442" y="363"/>
                  <a:pt x="442" y="363"/>
                </a:cubicBezTo>
                <a:cubicBezTo>
                  <a:pt x="443" y="364"/>
                  <a:pt x="443" y="362"/>
                  <a:pt x="444" y="363"/>
                </a:cubicBezTo>
                <a:cubicBezTo>
                  <a:pt x="443" y="363"/>
                  <a:pt x="444" y="364"/>
                  <a:pt x="443" y="365"/>
                </a:cubicBezTo>
                <a:cubicBezTo>
                  <a:pt x="444" y="365"/>
                  <a:pt x="445" y="365"/>
                  <a:pt x="445" y="365"/>
                </a:cubicBezTo>
                <a:cubicBezTo>
                  <a:pt x="445" y="364"/>
                  <a:pt x="445" y="365"/>
                  <a:pt x="444" y="365"/>
                </a:cubicBezTo>
                <a:cubicBezTo>
                  <a:pt x="444" y="364"/>
                  <a:pt x="444" y="363"/>
                  <a:pt x="444" y="362"/>
                </a:cubicBezTo>
                <a:cubicBezTo>
                  <a:pt x="445" y="363"/>
                  <a:pt x="445" y="363"/>
                  <a:pt x="445" y="363"/>
                </a:cubicBezTo>
                <a:cubicBezTo>
                  <a:pt x="444" y="362"/>
                  <a:pt x="446" y="362"/>
                  <a:pt x="446" y="361"/>
                </a:cubicBezTo>
                <a:cubicBezTo>
                  <a:pt x="447" y="361"/>
                  <a:pt x="447" y="363"/>
                  <a:pt x="448" y="363"/>
                </a:cubicBezTo>
                <a:cubicBezTo>
                  <a:pt x="449" y="365"/>
                  <a:pt x="448" y="365"/>
                  <a:pt x="449" y="366"/>
                </a:cubicBezTo>
                <a:cubicBezTo>
                  <a:pt x="449" y="366"/>
                  <a:pt x="449" y="366"/>
                  <a:pt x="449" y="365"/>
                </a:cubicBezTo>
                <a:cubicBezTo>
                  <a:pt x="450" y="366"/>
                  <a:pt x="452" y="366"/>
                  <a:pt x="451" y="367"/>
                </a:cubicBezTo>
                <a:cubicBezTo>
                  <a:pt x="452" y="366"/>
                  <a:pt x="452" y="364"/>
                  <a:pt x="451" y="363"/>
                </a:cubicBezTo>
                <a:cubicBezTo>
                  <a:pt x="450" y="364"/>
                  <a:pt x="450" y="364"/>
                  <a:pt x="450" y="362"/>
                </a:cubicBezTo>
                <a:cubicBezTo>
                  <a:pt x="451" y="363"/>
                  <a:pt x="451" y="362"/>
                  <a:pt x="450" y="362"/>
                </a:cubicBezTo>
                <a:cubicBezTo>
                  <a:pt x="452" y="362"/>
                  <a:pt x="453" y="361"/>
                  <a:pt x="453" y="362"/>
                </a:cubicBezTo>
                <a:cubicBezTo>
                  <a:pt x="453" y="362"/>
                  <a:pt x="454" y="362"/>
                  <a:pt x="455" y="361"/>
                </a:cubicBezTo>
                <a:cubicBezTo>
                  <a:pt x="455" y="361"/>
                  <a:pt x="455" y="362"/>
                  <a:pt x="454" y="362"/>
                </a:cubicBezTo>
                <a:cubicBezTo>
                  <a:pt x="454" y="362"/>
                  <a:pt x="454" y="362"/>
                  <a:pt x="454" y="362"/>
                </a:cubicBezTo>
                <a:cubicBezTo>
                  <a:pt x="454" y="363"/>
                  <a:pt x="455" y="364"/>
                  <a:pt x="456" y="364"/>
                </a:cubicBezTo>
                <a:cubicBezTo>
                  <a:pt x="455" y="365"/>
                  <a:pt x="454" y="366"/>
                  <a:pt x="453" y="367"/>
                </a:cubicBezTo>
                <a:cubicBezTo>
                  <a:pt x="453" y="367"/>
                  <a:pt x="453" y="366"/>
                  <a:pt x="452" y="366"/>
                </a:cubicBezTo>
                <a:cubicBezTo>
                  <a:pt x="453" y="368"/>
                  <a:pt x="454" y="371"/>
                  <a:pt x="453" y="373"/>
                </a:cubicBezTo>
                <a:cubicBezTo>
                  <a:pt x="455" y="371"/>
                  <a:pt x="456" y="373"/>
                  <a:pt x="456" y="374"/>
                </a:cubicBezTo>
                <a:cubicBezTo>
                  <a:pt x="457" y="374"/>
                  <a:pt x="457" y="373"/>
                  <a:pt x="458" y="374"/>
                </a:cubicBezTo>
                <a:cubicBezTo>
                  <a:pt x="457" y="375"/>
                  <a:pt x="456" y="374"/>
                  <a:pt x="456" y="375"/>
                </a:cubicBezTo>
                <a:cubicBezTo>
                  <a:pt x="457" y="375"/>
                  <a:pt x="458" y="375"/>
                  <a:pt x="458" y="377"/>
                </a:cubicBezTo>
                <a:cubicBezTo>
                  <a:pt x="459" y="376"/>
                  <a:pt x="460" y="375"/>
                  <a:pt x="459" y="374"/>
                </a:cubicBezTo>
                <a:cubicBezTo>
                  <a:pt x="460" y="374"/>
                  <a:pt x="460" y="374"/>
                  <a:pt x="462" y="374"/>
                </a:cubicBezTo>
                <a:cubicBezTo>
                  <a:pt x="462" y="372"/>
                  <a:pt x="464" y="373"/>
                  <a:pt x="464" y="372"/>
                </a:cubicBezTo>
                <a:cubicBezTo>
                  <a:pt x="464" y="372"/>
                  <a:pt x="464" y="371"/>
                  <a:pt x="465" y="371"/>
                </a:cubicBezTo>
                <a:cubicBezTo>
                  <a:pt x="465" y="372"/>
                  <a:pt x="465" y="372"/>
                  <a:pt x="465" y="372"/>
                </a:cubicBezTo>
                <a:cubicBezTo>
                  <a:pt x="465" y="371"/>
                  <a:pt x="465" y="371"/>
                  <a:pt x="464" y="371"/>
                </a:cubicBezTo>
                <a:cubicBezTo>
                  <a:pt x="465" y="368"/>
                  <a:pt x="463" y="363"/>
                  <a:pt x="459" y="362"/>
                </a:cubicBezTo>
                <a:cubicBezTo>
                  <a:pt x="460" y="362"/>
                  <a:pt x="459" y="361"/>
                  <a:pt x="459" y="361"/>
                </a:cubicBezTo>
                <a:cubicBezTo>
                  <a:pt x="458" y="361"/>
                  <a:pt x="459" y="362"/>
                  <a:pt x="459" y="362"/>
                </a:cubicBezTo>
                <a:cubicBezTo>
                  <a:pt x="458" y="362"/>
                  <a:pt x="458" y="362"/>
                  <a:pt x="457" y="362"/>
                </a:cubicBezTo>
                <a:cubicBezTo>
                  <a:pt x="457" y="361"/>
                  <a:pt x="457" y="359"/>
                  <a:pt x="456" y="359"/>
                </a:cubicBezTo>
                <a:cubicBezTo>
                  <a:pt x="457" y="359"/>
                  <a:pt x="457" y="360"/>
                  <a:pt x="456" y="360"/>
                </a:cubicBezTo>
                <a:cubicBezTo>
                  <a:pt x="455" y="358"/>
                  <a:pt x="456" y="360"/>
                  <a:pt x="454" y="359"/>
                </a:cubicBezTo>
                <a:cubicBezTo>
                  <a:pt x="455" y="361"/>
                  <a:pt x="454" y="359"/>
                  <a:pt x="453" y="361"/>
                </a:cubicBezTo>
                <a:cubicBezTo>
                  <a:pt x="453" y="360"/>
                  <a:pt x="453" y="360"/>
                  <a:pt x="453" y="359"/>
                </a:cubicBezTo>
                <a:cubicBezTo>
                  <a:pt x="451" y="359"/>
                  <a:pt x="451" y="358"/>
                  <a:pt x="451" y="356"/>
                </a:cubicBezTo>
                <a:cubicBezTo>
                  <a:pt x="452" y="355"/>
                  <a:pt x="451" y="355"/>
                  <a:pt x="452" y="355"/>
                </a:cubicBezTo>
                <a:cubicBezTo>
                  <a:pt x="452" y="355"/>
                  <a:pt x="452" y="354"/>
                  <a:pt x="452" y="353"/>
                </a:cubicBezTo>
                <a:cubicBezTo>
                  <a:pt x="451" y="353"/>
                  <a:pt x="450" y="353"/>
                  <a:pt x="450" y="352"/>
                </a:cubicBezTo>
                <a:cubicBezTo>
                  <a:pt x="448" y="352"/>
                  <a:pt x="450" y="351"/>
                  <a:pt x="448" y="350"/>
                </a:cubicBezTo>
                <a:cubicBezTo>
                  <a:pt x="449" y="350"/>
                  <a:pt x="449" y="350"/>
                  <a:pt x="450" y="349"/>
                </a:cubicBezTo>
                <a:cubicBezTo>
                  <a:pt x="449" y="349"/>
                  <a:pt x="449" y="350"/>
                  <a:pt x="449" y="350"/>
                </a:cubicBezTo>
                <a:cubicBezTo>
                  <a:pt x="448" y="348"/>
                  <a:pt x="449" y="349"/>
                  <a:pt x="449" y="348"/>
                </a:cubicBezTo>
                <a:cubicBezTo>
                  <a:pt x="450" y="349"/>
                  <a:pt x="450" y="349"/>
                  <a:pt x="450" y="350"/>
                </a:cubicBezTo>
                <a:cubicBezTo>
                  <a:pt x="451" y="349"/>
                  <a:pt x="451" y="347"/>
                  <a:pt x="452" y="346"/>
                </a:cubicBezTo>
                <a:cubicBezTo>
                  <a:pt x="454" y="346"/>
                  <a:pt x="454" y="347"/>
                  <a:pt x="455" y="348"/>
                </a:cubicBezTo>
                <a:cubicBezTo>
                  <a:pt x="454" y="349"/>
                  <a:pt x="455" y="349"/>
                  <a:pt x="454" y="351"/>
                </a:cubicBezTo>
                <a:cubicBezTo>
                  <a:pt x="456" y="351"/>
                  <a:pt x="454" y="353"/>
                  <a:pt x="456" y="353"/>
                </a:cubicBezTo>
                <a:cubicBezTo>
                  <a:pt x="456" y="351"/>
                  <a:pt x="456" y="351"/>
                  <a:pt x="457" y="351"/>
                </a:cubicBezTo>
                <a:cubicBezTo>
                  <a:pt x="457" y="350"/>
                  <a:pt x="457" y="348"/>
                  <a:pt x="458" y="348"/>
                </a:cubicBezTo>
                <a:cubicBezTo>
                  <a:pt x="458" y="348"/>
                  <a:pt x="459" y="348"/>
                  <a:pt x="459" y="348"/>
                </a:cubicBezTo>
                <a:cubicBezTo>
                  <a:pt x="459" y="348"/>
                  <a:pt x="459" y="348"/>
                  <a:pt x="459" y="348"/>
                </a:cubicBezTo>
                <a:cubicBezTo>
                  <a:pt x="460" y="349"/>
                  <a:pt x="460" y="348"/>
                  <a:pt x="461" y="348"/>
                </a:cubicBezTo>
                <a:cubicBezTo>
                  <a:pt x="462" y="350"/>
                  <a:pt x="464" y="351"/>
                  <a:pt x="466" y="351"/>
                </a:cubicBezTo>
                <a:cubicBezTo>
                  <a:pt x="467" y="351"/>
                  <a:pt x="467" y="351"/>
                  <a:pt x="467" y="352"/>
                </a:cubicBezTo>
                <a:cubicBezTo>
                  <a:pt x="467" y="352"/>
                  <a:pt x="468" y="352"/>
                  <a:pt x="468" y="351"/>
                </a:cubicBezTo>
                <a:cubicBezTo>
                  <a:pt x="468" y="350"/>
                  <a:pt x="467" y="351"/>
                  <a:pt x="467" y="350"/>
                </a:cubicBezTo>
                <a:close/>
                <a:moveTo>
                  <a:pt x="461" y="339"/>
                </a:moveTo>
                <a:cubicBezTo>
                  <a:pt x="461" y="341"/>
                  <a:pt x="460" y="339"/>
                  <a:pt x="459" y="339"/>
                </a:cubicBezTo>
                <a:cubicBezTo>
                  <a:pt x="459" y="339"/>
                  <a:pt x="461" y="339"/>
                  <a:pt x="461" y="339"/>
                </a:cubicBezTo>
                <a:close/>
                <a:moveTo>
                  <a:pt x="424" y="282"/>
                </a:moveTo>
                <a:cubicBezTo>
                  <a:pt x="424" y="282"/>
                  <a:pt x="423" y="280"/>
                  <a:pt x="423" y="282"/>
                </a:cubicBezTo>
                <a:cubicBezTo>
                  <a:pt x="422" y="282"/>
                  <a:pt x="424" y="280"/>
                  <a:pt x="424" y="282"/>
                </a:cubicBezTo>
                <a:close/>
                <a:moveTo>
                  <a:pt x="421" y="278"/>
                </a:moveTo>
                <a:cubicBezTo>
                  <a:pt x="421" y="279"/>
                  <a:pt x="421" y="279"/>
                  <a:pt x="421" y="278"/>
                </a:cubicBezTo>
                <a:cubicBezTo>
                  <a:pt x="422" y="279"/>
                  <a:pt x="423" y="279"/>
                  <a:pt x="423" y="281"/>
                </a:cubicBezTo>
                <a:cubicBezTo>
                  <a:pt x="421" y="280"/>
                  <a:pt x="421" y="278"/>
                  <a:pt x="420" y="279"/>
                </a:cubicBezTo>
                <a:cubicBezTo>
                  <a:pt x="420" y="279"/>
                  <a:pt x="421" y="279"/>
                  <a:pt x="421" y="278"/>
                </a:cubicBezTo>
                <a:close/>
                <a:moveTo>
                  <a:pt x="428" y="278"/>
                </a:moveTo>
                <a:cubicBezTo>
                  <a:pt x="428" y="278"/>
                  <a:pt x="429" y="278"/>
                  <a:pt x="429" y="279"/>
                </a:cubicBezTo>
                <a:cubicBezTo>
                  <a:pt x="428" y="278"/>
                  <a:pt x="428" y="278"/>
                  <a:pt x="428" y="278"/>
                </a:cubicBezTo>
                <a:cubicBezTo>
                  <a:pt x="428" y="278"/>
                  <a:pt x="428" y="278"/>
                  <a:pt x="427" y="278"/>
                </a:cubicBezTo>
                <a:cubicBezTo>
                  <a:pt x="427" y="278"/>
                  <a:pt x="428" y="278"/>
                  <a:pt x="428" y="278"/>
                </a:cubicBezTo>
                <a:close/>
                <a:moveTo>
                  <a:pt x="426" y="275"/>
                </a:moveTo>
                <a:cubicBezTo>
                  <a:pt x="426" y="276"/>
                  <a:pt x="426" y="276"/>
                  <a:pt x="426" y="276"/>
                </a:cubicBezTo>
                <a:cubicBezTo>
                  <a:pt x="425" y="277"/>
                  <a:pt x="425" y="277"/>
                  <a:pt x="424" y="276"/>
                </a:cubicBezTo>
                <a:cubicBezTo>
                  <a:pt x="425" y="275"/>
                  <a:pt x="425" y="275"/>
                  <a:pt x="426" y="275"/>
                </a:cubicBezTo>
                <a:close/>
                <a:moveTo>
                  <a:pt x="417" y="266"/>
                </a:moveTo>
                <a:cubicBezTo>
                  <a:pt x="417" y="265"/>
                  <a:pt x="418" y="265"/>
                  <a:pt x="418" y="264"/>
                </a:cubicBezTo>
                <a:cubicBezTo>
                  <a:pt x="419" y="264"/>
                  <a:pt x="420" y="264"/>
                  <a:pt x="420" y="265"/>
                </a:cubicBezTo>
                <a:cubicBezTo>
                  <a:pt x="418" y="265"/>
                  <a:pt x="419" y="267"/>
                  <a:pt x="418" y="266"/>
                </a:cubicBezTo>
                <a:cubicBezTo>
                  <a:pt x="418" y="267"/>
                  <a:pt x="418" y="267"/>
                  <a:pt x="419" y="267"/>
                </a:cubicBezTo>
                <a:cubicBezTo>
                  <a:pt x="420" y="268"/>
                  <a:pt x="419" y="268"/>
                  <a:pt x="419" y="268"/>
                </a:cubicBezTo>
                <a:cubicBezTo>
                  <a:pt x="419" y="269"/>
                  <a:pt x="418" y="269"/>
                  <a:pt x="417" y="269"/>
                </a:cubicBezTo>
                <a:cubicBezTo>
                  <a:pt x="417" y="269"/>
                  <a:pt x="417" y="267"/>
                  <a:pt x="418" y="268"/>
                </a:cubicBezTo>
                <a:cubicBezTo>
                  <a:pt x="418" y="267"/>
                  <a:pt x="417" y="266"/>
                  <a:pt x="417" y="267"/>
                </a:cubicBezTo>
                <a:cubicBezTo>
                  <a:pt x="416" y="267"/>
                  <a:pt x="417" y="266"/>
                  <a:pt x="416" y="266"/>
                </a:cubicBezTo>
                <a:cubicBezTo>
                  <a:pt x="416" y="266"/>
                  <a:pt x="417" y="266"/>
                  <a:pt x="417" y="266"/>
                </a:cubicBezTo>
                <a:close/>
                <a:moveTo>
                  <a:pt x="418" y="274"/>
                </a:moveTo>
                <a:cubicBezTo>
                  <a:pt x="418" y="276"/>
                  <a:pt x="418" y="276"/>
                  <a:pt x="416" y="275"/>
                </a:cubicBezTo>
                <a:cubicBezTo>
                  <a:pt x="417" y="275"/>
                  <a:pt x="417" y="274"/>
                  <a:pt x="418" y="274"/>
                </a:cubicBezTo>
                <a:close/>
                <a:moveTo>
                  <a:pt x="170" y="125"/>
                </a:moveTo>
                <a:cubicBezTo>
                  <a:pt x="169" y="125"/>
                  <a:pt x="170" y="124"/>
                  <a:pt x="171" y="125"/>
                </a:cubicBezTo>
                <a:cubicBezTo>
                  <a:pt x="171" y="125"/>
                  <a:pt x="170" y="125"/>
                  <a:pt x="170" y="125"/>
                </a:cubicBezTo>
                <a:close/>
                <a:moveTo>
                  <a:pt x="211" y="185"/>
                </a:moveTo>
                <a:cubicBezTo>
                  <a:pt x="211" y="184"/>
                  <a:pt x="211" y="184"/>
                  <a:pt x="211" y="184"/>
                </a:cubicBezTo>
                <a:cubicBezTo>
                  <a:pt x="213" y="184"/>
                  <a:pt x="213" y="184"/>
                  <a:pt x="213" y="184"/>
                </a:cubicBezTo>
                <a:cubicBezTo>
                  <a:pt x="213" y="185"/>
                  <a:pt x="212" y="185"/>
                  <a:pt x="211" y="185"/>
                </a:cubicBezTo>
                <a:close/>
                <a:moveTo>
                  <a:pt x="232" y="151"/>
                </a:moveTo>
                <a:cubicBezTo>
                  <a:pt x="233" y="151"/>
                  <a:pt x="234" y="150"/>
                  <a:pt x="235" y="151"/>
                </a:cubicBezTo>
                <a:cubicBezTo>
                  <a:pt x="235" y="151"/>
                  <a:pt x="236" y="151"/>
                  <a:pt x="236" y="152"/>
                </a:cubicBezTo>
                <a:cubicBezTo>
                  <a:pt x="233" y="152"/>
                  <a:pt x="231" y="156"/>
                  <a:pt x="228" y="155"/>
                </a:cubicBezTo>
                <a:cubicBezTo>
                  <a:pt x="228" y="154"/>
                  <a:pt x="228" y="154"/>
                  <a:pt x="229" y="154"/>
                </a:cubicBezTo>
                <a:cubicBezTo>
                  <a:pt x="226" y="150"/>
                  <a:pt x="231" y="148"/>
                  <a:pt x="232" y="151"/>
                </a:cubicBezTo>
                <a:close/>
                <a:moveTo>
                  <a:pt x="223" y="146"/>
                </a:moveTo>
                <a:cubicBezTo>
                  <a:pt x="226" y="146"/>
                  <a:pt x="227" y="149"/>
                  <a:pt x="227" y="152"/>
                </a:cubicBezTo>
                <a:cubicBezTo>
                  <a:pt x="226" y="152"/>
                  <a:pt x="226" y="153"/>
                  <a:pt x="226" y="153"/>
                </a:cubicBezTo>
                <a:cubicBezTo>
                  <a:pt x="225" y="153"/>
                  <a:pt x="224" y="153"/>
                  <a:pt x="223" y="151"/>
                </a:cubicBezTo>
                <a:cubicBezTo>
                  <a:pt x="221" y="152"/>
                  <a:pt x="220" y="147"/>
                  <a:pt x="223" y="146"/>
                </a:cubicBezTo>
                <a:close/>
                <a:moveTo>
                  <a:pt x="219" y="144"/>
                </a:moveTo>
                <a:cubicBezTo>
                  <a:pt x="220" y="145"/>
                  <a:pt x="220" y="147"/>
                  <a:pt x="219" y="149"/>
                </a:cubicBezTo>
                <a:cubicBezTo>
                  <a:pt x="218" y="149"/>
                  <a:pt x="218" y="149"/>
                  <a:pt x="218" y="149"/>
                </a:cubicBezTo>
                <a:cubicBezTo>
                  <a:pt x="218" y="147"/>
                  <a:pt x="218" y="147"/>
                  <a:pt x="218" y="147"/>
                </a:cubicBezTo>
                <a:cubicBezTo>
                  <a:pt x="218" y="147"/>
                  <a:pt x="218" y="148"/>
                  <a:pt x="218" y="148"/>
                </a:cubicBezTo>
                <a:cubicBezTo>
                  <a:pt x="217" y="148"/>
                  <a:pt x="217" y="148"/>
                  <a:pt x="216" y="148"/>
                </a:cubicBezTo>
                <a:cubicBezTo>
                  <a:pt x="217" y="147"/>
                  <a:pt x="217" y="145"/>
                  <a:pt x="219" y="144"/>
                </a:cubicBezTo>
                <a:close/>
                <a:moveTo>
                  <a:pt x="204" y="156"/>
                </a:moveTo>
                <a:cubicBezTo>
                  <a:pt x="204" y="156"/>
                  <a:pt x="204" y="157"/>
                  <a:pt x="205" y="157"/>
                </a:cubicBezTo>
                <a:cubicBezTo>
                  <a:pt x="204" y="158"/>
                  <a:pt x="203" y="155"/>
                  <a:pt x="201" y="156"/>
                </a:cubicBezTo>
                <a:cubicBezTo>
                  <a:pt x="201" y="155"/>
                  <a:pt x="200" y="155"/>
                  <a:pt x="201" y="154"/>
                </a:cubicBezTo>
                <a:cubicBezTo>
                  <a:pt x="200" y="154"/>
                  <a:pt x="200" y="155"/>
                  <a:pt x="199" y="155"/>
                </a:cubicBezTo>
                <a:cubicBezTo>
                  <a:pt x="198" y="154"/>
                  <a:pt x="198" y="153"/>
                  <a:pt x="198" y="152"/>
                </a:cubicBezTo>
                <a:cubicBezTo>
                  <a:pt x="196" y="153"/>
                  <a:pt x="195" y="150"/>
                  <a:pt x="193" y="149"/>
                </a:cubicBezTo>
                <a:cubicBezTo>
                  <a:pt x="193" y="149"/>
                  <a:pt x="194" y="149"/>
                  <a:pt x="193" y="148"/>
                </a:cubicBezTo>
                <a:cubicBezTo>
                  <a:pt x="195" y="149"/>
                  <a:pt x="195" y="151"/>
                  <a:pt x="198" y="151"/>
                </a:cubicBezTo>
                <a:cubicBezTo>
                  <a:pt x="198" y="152"/>
                  <a:pt x="200" y="153"/>
                  <a:pt x="202" y="153"/>
                </a:cubicBezTo>
                <a:cubicBezTo>
                  <a:pt x="204" y="154"/>
                  <a:pt x="206" y="157"/>
                  <a:pt x="206" y="159"/>
                </a:cubicBezTo>
                <a:cubicBezTo>
                  <a:pt x="205" y="158"/>
                  <a:pt x="205" y="157"/>
                  <a:pt x="204" y="156"/>
                </a:cubicBezTo>
                <a:close/>
                <a:moveTo>
                  <a:pt x="206" y="161"/>
                </a:moveTo>
                <a:cubicBezTo>
                  <a:pt x="208" y="162"/>
                  <a:pt x="210" y="162"/>
                  <a:pt x="211" y="164"/>
                </a:cubicBezTo>
                <a:cubicBezTo>
                  <a:pt x="208" y="163"/>
                  <a:pt x="206" y="164"/>
                  <a:pt x="206" y="161"/>
                </a:cubicBezTo>
                <a:close/>
                <a:moveTo>
                  <a:pt x="209" y="167"/>
                </a:moveTo>
                <a:cubicBezTo>
                  <a:pt x="210" y="167"/>
                  <a:pt x="210" y="168"/>
                  <a:pt x="210" y="169"/>
                </a:cubicBezTo>
                <a:cubicBezTo>
                  <a:pt x="209" y="168"/>
                  <a:pt x="209" y="168"/>
                  <a:pt x="209" y="167"/>
                </a:cubicBezTo>
                <a:close/>
                <a:moveTo>
                  <a:pt x="211" y="165"/>
                </a:moveTo>
                <a:cubicBezTo>
                  <a:pt x="211" y="165"/>
                  <a:pt x="211" y="164"/>
                  <a:pt x="211" y="164"/>
                </a:cubicBezTo>
                <a:cubicBezTo>
                  <a:pt x="212" y="164"/>
                  <a:pt x="211" y="164"/>
                  <a:pt x="212" y="165"/>
                </a:cubicBezTo>
                <a:cubicBezTo>
                  <a:pt x="211" y="166"/>
                  <a:pt x="211" y="165"/>
                  <a:pt x="211" y="165"/>
                </a:cubicBezTo>
                <a:close/>
                <a:moveTo>
                  <a:pt x="212" y="164"/>
                </a:moveTo>
                <a:cubicBezTo>
                  <a:pt x="214" y="165"/>
                  <a:pt x="215" y="166"/>
                  <a:pt x="215" y="168"/>
                </a:cubicBezTo>
                <a:cubicBezTo>
                  <a:pt x="214" y="167"/>
                  <a:pt x="212" y="166"/>
                  <a:pt x="212" y="164"/>
                </a:cubicBezTo>
                <a:close/>
                <a:moveTo>
                  <a:pt x="215" y="174"/>
                </a:moveTo>
                <a:cubicBezTo>
                  <a:pt x="215" y="173"/>
                  <a:pt x="216" y="173"/>
                  <a:pt x="216" y="173"/>
                </a:cubicBezTo>
                <a:cubicBezTo>
                  <a:pt x="217" y="172"/>
                  <a:pt x="216" y="174"/>
                  <a:pt x="216" y="174"/>
                </a:cubicBezTo>
                <a:lnTo>
                  <a:pt x="215" y="174"/>
                </a:lnTo>
                <a:close/>
                <a:moveTo>
                  <a:pt x="215" y="308"/>
                </a:moveTo>
                <a:cubicBezTo>
                  <a:pt x="216" y="309"/>
                  <a:pt x="215" y="310"/>
                  <a:pt x="214" y="310"/>
                </a:cubicBezTo>
                <a:cubicBezTo>
                  <a:pt x="213" y="310"/>
                  <a:pt x="214" y="309"/>
                  <a:pt x="213" y="309"/>
                </a:cubicBezTo>
                <a:cubicBezTo>
                  <a:pt x="214" y="308"/>
                  <a:pt x="214" y="309"/>
                  <a:pt x="215" y="308"/>
                </a:cubicBezTo>
                <a:close/>
                <a:moveTo>
                  <a:pt x="217" y="318"/>
                </a:moveTo>
                <a:cubicBezTo>
                  <a:pt x="215" y="319"/>
                  <a:pt x="214" y="316"/>
                  <a:pt x="213" y="317"/>
                </a:cubicBezTo>
                <a:cubicBezTo>
                  <a:pt x="214" y="316"/>
                  <a:pt x="213" y="316"/>
                  <a:pt x="212" y="315"/>
                </a:cubicBezTo>
                <a:cubicBezTo>
                  <a:pt x="212" y="314"/>
                  <a:pt x="213" y="313"/>
                  <a:pt x="214" y="313"/>
                </a:cubicBezTo>
                <a:cubicBezTo>
                  <a:pt x="213" y="312"/>
                  <a:pt x="215" y="311"/>
                  <a:pt x="215" y="310"/>
                </a:cubicBezTo>
                <a:cubicBezTo>
                  <a:pt x="215" y="311"/>
                  <a:pt x="216" y="312"/>
                  <a:pt x="218" y="311"/>
                </a:cubicBezTo>
                <a:cubicBezTo>
                  <a:pt x="220" y="314"/>
                  <a:pt x="217" y="316"/>
                  <a:pt x="217" y="318"/>
                </a:cubicBezTo>
                <a:close/>
                <a:moveTo>
                  <a:pt x="229" y="329"/>
                </a:moveTo>
                <a:cubicBezTo>
                  <a:pt x="227" y="328"/>
                  <a:pt x="228" y="326"/>
                  <a:pt x="229" y="329"/>
                </a:cubicBezTo>
                <a:close/>
                <a:moveTo>
                  <a:pt x="222" y="163"/>
                </a:moveTo>
                <a:cubicBezTo>
                  <a:pt x="221" y="164"/>
                  <a:pt x="220" y="165"/>
                  <a:pt x="220" y="167"/>
                </a:cubicBezTo>
                <a:cubicBezTo>
                  <a:pt x="217" y="164"/>
                  <a:pt x="216" y="160"/>
                  <a:pt x="213" y="158"/>
                </a:cubicBezTo>
                <a:cubicBezTo>
                  <a:pt x="214" y="157"/>
                  <a:pt x="216" y="159"/>
                  <a:pt x="217" y="160"/>
                </a:cubicBezTo>
                <a:cubicBezTo>
                  <a:pt x="218" y="160"/>
                  <a:pt x="219" y="161"/>
                  <a:pt x="219" y="161"/>
                </a:cubicBezTo>
                <a:cubicBezTo>
                  <a:pt x="221" y="163"/>
                  <a:pt x="226" y="163"/>
                  <a:pt x="227" y="165"/>
                </a:cubicBezTo>
                <a:cubicBezTo>
                  <a:pt x="228" y="165"/>
                  <a:pt x="227" y="165"/>
                  <a:pt x="228" y="164"/>
                </a:cubicBezTo>
                <a:cubicBezTo>
                  <a:pt x="229" y="165"/>
                  <a:pt x="229" y="165"/>
                  <a:pt x="229" y="167"/>
                </a:cubicBezTo>
                <a:cubicBezTo>
                  <a:pt x="227" y="166"/>
                  <a:pt x="224" y="165"/>
                  <a:pt x="222" y="163"/>
                </a:cubicBezTo>
                <a:close/>
                <a:moveTo>
                  <a:pt x="237" y="163"/>
                </a:moveTo>
                <a:cubicBezTo>
                  <a:pt x="237" y="162"/>
                  <a:pt x="235" y="162"/>
                  <a:pt x="234" y="162"/>
                </a:cubicBezTo>
                <a:cubicBezTo>
                  <a:pt x="233" y="162"/>
                  <a:pt x="231" y="161"/>
                  <a:pt x="229" y="160"/>
                </a:cubicBezTo>
                <a:cubicBezTo>
                  <a:pt x="227" y="159"/>
                  <a:pt x="225" y="157"/>
                  <a:pt x="223" y="156"/>
                </a:cubicBezTo>
                <a:cubicBezTo>
                  <a:pt x="223" y="155"/>
                  <a:pt x="225" y="155"/>
                  <a:pt x="225" y="156"/>
                </a:cubicBezTo>
                <a:cubicBezTo>
                  <a:pt x="226" y="156"/>
                  <a:pt x="228" y="156"/>
                  <a:pt x="228" y="158"/>
                </a:cubicBezTo>
                <a:cubicBezTo>
                  <a:pt x="229" y="158"/>
                  <a:pt x="229" y="157"/>
                  <a:pt x="230" y="157"/>
                </a:cubicBezTo>
                <a:cubicBezTo>
                  <a:pt x="230" y="158"/>
                  <a:pt x="230" y="158"/>
                  <a:pt x="230" y="159"/>
                </a:cubicBezTo>
                <a:cubicBezTo>
                  <a:pt x="233" y="159"/>
                  <a:pt x="240" y="160"/>
                  <a:pt x="237" y="163"/>
                </a:cubicBezTo>
                <a:close/>
                <a:moveTo>
                  <a:pt x="240" y="159"/>
                </a:moveTo>
                <a:cubicBezTo>
                  <a:pt x="239" y="159"/>
                  <a:pt x="237" y="159"/>
                  <a:pt x="237" y="158"/>
                </a:cubicBezTo>
                <a:cubicBezTo>
                  <a:pt x="236" y="159"/>
                  <a:pt x="235" y="157"/>
                  <a:pt x="234" y="157"/>
                </a:cubicBezTo>
                <a:cubicBezTo>
                  <a:pt x="234" y="156"/>
                  <a:pt x="235" y="156"/>
                  <a:pt x="235" y="155"/>
                </a:cubicBezTo>
                <a:cubicBezTo>
                  <a:pt x="238" y="157"/>
                  <a:pt x="238" y="152"/>
                  <a:pt x="241" y="153"/>
                </a:cubicBezTo>
                <a:cubicBezTo>
                  <a:pt x="242" y="155"/>
                  <a:pt x="241" y="158"/>
                  <a:pt x="240" y="159"/>
                </a:cubicBezTo>
                <a:close/>
                <a:moveTo>
                  <a:pt x="256" y="340"/>
                </a:moveTo>
                <a:cubicBezTo>
                  <a:pt x="255" y="340"/>
                  <a:pt x="255" y="339"/>
                  <a:pt x="255" y="339"/>
                </a:cubicBezTo>
                <a:cubicBezTo>
                  <a:pt x="254" y="338"/>
                  <a:pt x="255" y="338"/>
                  <a:pt x="255" y="337"/>
                </a:cubicBezTo>
                <a:cubicBezTo>
                  <a:pt x="254" y="336"/>
                  <a:pt x="255" y="337"/>
                  <a:pt x="254" y="337"/>
                </a:cubicBezTo>
                <a:cubicBezTo>
                  <a:pt x="253" y="337"/>
                  <a:pt x="253" y="336"/>
                  <a:pt x="254" y="336"/>
                </a:cubicBezTo>
                <a:cubicBezTo>
                  <a:pt x="255" y="336"/>
                  <a:pt x="255" y="337"/>
                  <a:pt x="257" y="336"/>
                </a:cubicBezTo>
                <a:cubicBezTo>
                  <a:pt x="257" y="338"/>
                  <a:pt x="257" y="340"/>
                  <a:pt x="256" y="340"/>
                </a:cubicBezTo>
                <a:close/>
                <a:moveTo>
                  <a:pt x="258" y="346"/>
                </a:moveTo>
                <a:cubicBezTo>
                  <a:pt x="258" y="346"/>
                  <a:pt x="259" y="346"/>
                  <a:pt x="259" y="347"/>
                </a:cubicBezTo>
                <a:cubicBezTo>
                  <a:pt x="258" y="347"/>
                  <a:pt x="258" y="347"/>
                  <a:pt x="258" y="346"/>
                </a:cubicBezTo>
                <a:close/>
                <a:moveTo>
                  <a:pt x="259" y="342"/>
                </a:moveTo>
                <a:cubicBezTo>
                  <a:pt x="258" y="342"/>
                  <a:pt x="258" y="341"/>
                  <a:pt x="258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9" y="341"/>
                  <a:pt x="258" y="340"/>
                  <a:pt x="258" y="340"/>
                </a:cubicBezTo>
                <a:cubicBezTo>
                  <a:pt x="259" y="341"/>
                  <a:pt x="259" y="341"/>
                  <a:pt x="259" y="342"/>
                </a:cubicBezTo>
                <a:close/>
                <a:moveTo>
                  <a:pt x="277" y="339"/>
                </a:moveTo>
                <a:cubicBezTo>
                  <a:pt x="277" y="339"/>
                  <a:pt x="276" y="340"/>
                  <a:pt x="276" y="339"/>
                </a:cubicBezTo>
                <a:cubicBezTo>
                  <a:pt x="277" y="338"/>
                  <a:pt x="276" y="339"/>
                  <a:pt x="277" y="339"/>
                </a:cubicBezTo>
                <a:close/>
                <a:moveTo>
                  <a:pt x="273" y="333"/>
                </a:moveTo>
                <a:cubicBezTo>
                  <a:pt x="273" y="333"/>
                  <a:pt x="273" y="333"/>
                  <a:pt x="273" y="333"/>
                </a:cubicBezTo>
                <a:cubicBezTo>
                  <a:pt x="272" y="333"/>
                  <a:pt x="272" y="334"/>
                  <a:pt x="272" y="335"/>
                </a:cubicBezTo>
                <a:cubicBezTo>
                  <a:pt x="271" y="335"/>
                  <a:pt x="272" y="332"/>
                  <a:pt x="273" y="333"/>
                </a:cubicBezTo>
                <a:close/>
                <a:moveTo>
                  <a:pt x="271" y="340"/>
                </a:moveTo>
                <a:cubicBezTo>
                  <a:pt x="274" y="338"/>
                  <a:pt x="274" y="336"/>
                  <a:pt x="273" y="334"/>
                </a:cubicBezTo>
                <a:cubicBezTo>
                  <a:pt x="274" y="334"/>
                  <a:pt x="274" y="335"/>
                  <a:pt x="274" y="335"/>
                </a:cubicBezTo>
                <a:cubicBezTo>
                  <a:pt x="274" y="335"/>
                  <a:pt x="274" y="334"/>
                  <a:pt x="275" y="334"/>
                </a:cubicBezTo>
                <a:cubicBezTo>
                  <a:pt x="275" y="334"/>
                  <a:pt x="275" y="335"/>
                  <a:pt x="276" y="335"/>
                </a:cubicBezTo>
                <a:cubicBezTo>
                  <a:pt x="276" y="335"/>
                  <a:pt x="275" y="335"/>
                  <a:pt x="275" y="336"/>
                </a:cubicBezTo>
                <a:cubicBezTo>
                  <a:pt x="275" y="337"/>
                  <a:pt x="275" y="335"/>
                  <a:pt x="275" y="335"/>
                </a:cubicBezTo>
                <a:cubicBezTo>
                  <a:pt x="275" y="335"/>
                  <a:pt x="275" y="336"/>
                  <a:pt x="274" y="336"/>
                </a:cubicBezTo>
                <a:cubicBezTo>
                  <a:pt x="274" y="336"/>
                  <a:pt x="274" y="337"/>
                  <a:pt x="275" y="337"/>
                </a:cubicBezTo>
                <a:cubicBezTo>
                  <a:pt x="275" y="338"/>
                  <a:pt x="274" y="338"/>
                  <a:pt x="274" y="339"/>
                </a:cubicBezTo>
                <a:cubicBezTo>
                  <a:pt x="274" y="338"/>
                  <a:pt x="275" y="338"/>
                  <a:pt x="275" y="339"/>
                </a:cubicBezTo>
                <a:cubicBezTo>
                  <a:pt x="274" y="339"/>
                  <a:pt x="274" y="339"/>
                  <a:pt x="274" y="339"/>
                </a:cubicBezTo>
                <a:cubicBezTo>
                  <a:pt x="273" y="339"/>
                  <a:pt x="273" y="340"/>
                  <a:pt x="273" y="340"/>
                </a:cubicBezTo>
                <a:cubicBezTo>
                  <a:pt x="273" y="341"/>
                  <a:pt x="272" y="340"/>
                  <a:pt x="273" y="339"/>
                </a:cubicBezTo>
                <a:cubicBezTo>
                  <a:pt x="272" y="339"/>
                  <a:pt x="272" y="340"/>
                  <a:pt x="272" y="341"/>
                </a:cubicBezTo>
                <a:cubicBezTo>
                  <a:pt x="271" y="340"/>
                  <a:pt x="271" y="340"/>
                  <a:pt x="270" y="338"/>
                </a:cubicBezTo>
                <a:cubicBezTo>
                  <a:pt x="271" y="339"/>
                  <a:pt x="271" y="339"/>
                  <a:pt x="271" y="340"/>
                </a:cubicBezTo>
                <a:close/>
                <a:moveTo>
                  <a:pt x="273" y="349"/>
                </a:moveTo>
                <a:cubicBezTo>
                  <a:pt x="272" y="349"/>
                  <a:pt x="272" y="349"/>
                  <a:pt x="271" y="349"/>
                </a:cubicBezTo>
                <a:cubicBezTo>
                  <a:pt x="271" y="348"/>
                  <a:pt x="272" y="348"/>
                  <a:pt x="271" y="348"/>
                </a:cubicBezTo>
                <a:cubicBezTo>
                  <a:pt x="271" y="347"/>
                  <a:pt x="272" y="348"/>
                  <a:pt x="273" y="348"/>
                </a:cubicBezTo>
                <a:cubicBezTo>
                  <a:pt x="273" y="348"/>
                  <a:pt x="271" y="347"/>
                  <a:pt x="273" y="347"/>
                </a:cubicBezTo>
                <a:cubicBezTo>
                  <a:pt x="273" y="348"/>
                  <a:pt x="273" y="349"/>
                  <a:pt x="273" y="349"/>
                </a:cubicBezTo>
                <a:close/>
                <a:moveTo>
                  <a:pt x="274" y="352"/>
                </a:moveTo>
                <a:cubicBezTo>
                  <a:pt x="274" y="352"/>
                  <a:pt x="274" y="353"/>
                  <a:pt x="273" y="354"/>
                </a:cubicBezTo>
                <a:cubicBezTo>
                  <a:pt x="273" y="353"/>
                  <a:pt x="273" y="353"/>
                  <a:pt x="274" y="352"/>
                </a:cubicBezTo>
                <a:close/>
                <a:moveTo>
                  <a:pt x="272" y="359"/>
                </a:moveTo>
                <a:cubicBezTo>
                  <a:pt x="270" y="359"/>
                  <a:pt x="271" y="357"/>
                  <a:pt x="270" y="358"/>
                </a:cubicBezTo>
                <a:cubicBezTo>
                  <a:pt x="270" y="357"/>
                  <a:pt x="272" y="357"/>
                  <a:pt x="272" y="357"/>
                </a:cubicBezTo>
                <a:cubicBezTo>
                  <a:pt x="272" y="358"/>
                  <a:pt x="272" y="359"/>
                  <a:pt x="272" y="359"/>
                </a:cubicBezTo>
                <a:close/>
                <a:moveTo>
                  <a:pt x="272" y="359"/>
                </a:moveTo>
                <a:cubicBezTo>
                  <a:pt x="272" y="361"/>
                  <a:pt x="272" y="361"/>
                  <a:pt x="272" y="361"/>
                </a:cubicBezTo>
                <a:cubicBezTo>
                  <a:pt x="272" y="361"/>
                  <a:pt x="272" y="361"/>
                  <a:pt x="272" y="361"/>
                </a:cubicBezTo>
                <a:cubicBezTo>
                  <a:pt x="272" y="359"/>
                  <a:pt x="272" y="359"/>
                  <a:pt x="272" y="359"/>
                </a:cubicBezTo>
                <a:close/>
                <a:moveTo>
                  <a:pt x="271" y="357"/>
                </a:moveTo>
                <a:cubicBezTo>
                  <a:pt x="271" y="357"/>
                  <a:pt x="270" y="356"/>
                  <a:pt x="270" y="355"/>
                </a:cubicBezTo>
                <a:cubicBezTo>
                  <a:pt x="271" y="355"/>
                  <a:pt x="272" y="356"/>
                  <a:pt x="271" y="357"/>
                </a:cubicBezTo>
                <a:close/>
                <a:moveTo>
                  <a:pt x="271" y="349"/>
                </a:moveTo>
                <a:cubicBezTo>
                  <a:pt x="271" y="350"/>
                  <a:pt x="272" y="351"/>
                  <a:pt x="271" y="352"/>
                </a:cubicBezTo>
                <a:cubicBezTo>
                  <a:pt x="271" y="352"/>
                  <a:pt x="270" y="350"/>
                  <a:pt x="271" y="349"/>
                </a:cubicBezTo>
                <a:close/>
                <a:moveTo>
                  <a:pt x="272" y="346"/>
                </a:moveTo>
                <a:cubicBezTo>
                  <a:pt x="272" y="345"/>
                  <a:pt x="272" y="345"/>
                  <a:pt x="271" y="344"/>
                </a:cubicBezTo>
                <a:cubicBezTo>
                  <a:pt x="272" y="343"/>
                  <a:pt x="273" y="344"/>
                  <a:pt x="273" y="344"/>
                </a:cubicBezTo>
                <a:cubicBezTo>
                  <a:pt x="273" y="344"/>
                  <a:pt x="273" y="344"/>
                  <a:pt x="272" y="344"/>
                </a:cubicBezTo>
                <a:cubicBezTo>
                  <a:pt x="272" y="345"/>
                  <a:pt x="273" y="345"/>
                  <a:pt x="272" y="345"/>
                </a:cubicBezTo>
                <a:cubicBezTo>
                  <a:pt x="273" y="346"/>
                  <a:pt x="273" y="345"/>
                  <a:pt x="274" y="345"/>
                </a:cubicBezTo>
                <a:cubicBezTo>
                  <a:pt x="274" y="346"/>
                  <a:pt x="273" y="345"/>
                  <a:pt x="272" y="346"/>
                </a:cubicBezTo>
                <a:close/>
                <a:moveTo>
                  <a:pt x="274" y="343"/>
                </a:moveTo>
                <a:cubicBezTo>
                  <a:pt x="275" y="343"/>
                  <a:pt x="274" y="344"/>
                  <a:pt x="274" y="345"/>
                </a:cubicBezTo>
                <a:cubicBezTo>
                  <a:pt x="274" y="344"/>
                  <a:pt x="274" y="343"/>
                  <a:pt x="274" y="343"/>
                </a:cubicBezTo>
                <a:close/>
                <a:moveTo>
                  <a:pt x="275" y="340"/>
                </a:moveTo>
                <a:cubicBezTo>
                  <a:pt x="275" y="340"/>
                  <a:pt x="275" y="340"/>
                  <a:pt x="275" y="340"/>
                </a:cubicBezTo>
                <a:cubicBezTo>
                  <a:pt x="275" y="340"/>
                  <a:pt x="276" y="340"/>
                  <a:pt x="276" y="341"/>
                </a:cubicBezTo>
                <a:cubicBezTo>
                  <a:pt x="275" y="341"/>
                  <a:pt x="275" y="341"/>
                  <a:pt x="275" y="341"/>
                </a:cubicBezTo>
                <a:cubicBezTo>
                  <a:pt x="275" y="341"/>
                  <a:pt x="275" y="341"/>
                  <a:pt x="275" y="342"/>
                </a:cubicBezTo>
                <a:cubicBezTo>
                  <a:pt x="274" y="341"/>
                  <a:pt x="275" y="340"/>
                  <a:pt x="275" y="340"/>
                </a:cubicBezTo>
                <a:close/>
                <a:moveTo>
                  <a:pt x="270" y="342"/>
                </a:moveTo>
                <a:cubicBezTo>
                  <a:pt x="270" y="342"/>
                  <a:pt x="270" y="343"/>
                  <a:pt x="270" y="343"/>
                </a:cubicBezTo>
                <a:cubicBezTo>
                  <a:pt x="271" y="342"/>
                  <a:pt x="270" y="341"/>
                  <a:pt x="270" y="341"/>
                </a:cubicBezTo>
                <a:cubicBezTo>
                  <a:pt x="271" y="342"/>
                  <a:pt x="272" y="342"/>
                  <a:pt x="272" y="343"/>
                </a:cubicBezTo>
                <a:cubicBezTo>
                  <a:pt x="272" y="344"/>
                  <a:pt x="271" y="343"/>
                  <a:pt x="270" y="344"/>
                </a:cubicBezTo>
                <a:cubicBezTo>
                  <a:pt x="270" y="345"/>
                  <a:pt x="270" y="345"/>
                  <a:pt x="270" y="346"/>
                </a:cubicBezTo>
                <a:cubicBezTo>
                  <a:pt x="270" y="345"/>
                  <a:pt x="269" y="344"/>
                  <a:pt x="269" y="343"/>
                </a:cubicBezTo>
                <a:cubicBezTo>
                  <a:pt x="269" y="343"/>
                  <a:pt x="269" y="343"/>
                  <a:pt x="270" y="342"/>
                </a:cubicBezTo>
                <a:close/>
                <a:moveTo>
                  <a:pt x="270" y="351"/>
                </a:moveTo>
                <a:cubicBezTo>
                  <a:pt x="270" y="351"/>
                  <a:pt x="269" y="351"/>
                  <a:pt x="269" y="351"/>
                </a:cubicBezTo>
                <a:cubicBezTo>
                  <a:pt x="269" y="350"/>
                  <a:pt x="269" y="349"/>
                  <a:pt x="270" y="349"/>
                </a:cubicBezTo>
                <a:cubicBezTo>
                  <a:pt x="270" y="349"/>
                  <a:pt x="270" y="350"/>
                  <a:pt x="270" y="351"/>
                </a:cubicBezTo>
                <a:close/>
                <a:moveTo>
                  <a:pt x="267" y="342"/>
                </a:moveTo>
                <a:cubicBezTo>
                  <a:pt x="267" y="342"/>
                  <a:pt x="266" y="344"/>
                  <a:pt x="265" y="343"/>
                </a:cubicBezTo>
                <a:cubicBezTo>
                  <a:pt x="266" y="343"/>
                  <a:pt x="266" y="341"/>
                  <a:pt x="267" y="342"/>
                </a:cubicBezTo>
                <a:close/>
                <a:moveTo>
                  <a:pt x="264" y="342"/>
                </a:moveTo>
                <a:cubicBezTo>
                  <a:pt x="264" y="343"/>
                  <a:pt x="264" y="343"/>
                  <a:pt x="264" y="343"/>
                </a:cubicBezTo>
                <a:cubicBezTo>
                  <a:pt x="263" y="343"/>
                  <a:pt x="263" y="341"/>
                  <a:pt x="263" y="342"/>
                </a:cubicBezTo>
                <a:cubicBezTo>
                  <a:pt x="262" y="342"/>
                  <a:pt x="262" y="342"/>
                  <a:pt x="262" y="341"/>
                </a:cubicBezTo>
                <a:cubicBezTo>
                  <a:pt x="263" y="341"/>
                  <a:pt x="263" y="342"/>
                  <a:pt x="264" y="342"/>
                </a:cubicBezTo>
                <a:close/>
                <a:moveTo>
                  <a:pt x="260" y="344"/>
                </a:moveTo>
                <a:cubicBezTo>
                  <a:pt x="260" y="343"/>
                  <a:pt x="261" y="343"/>
                  <a:pt x="261" y="341"/>
                </a:cubicBezTo>
                <a:cubicBezTo>
                  <a:pt x="261" y="342"/>
                  <a:pt x="261" y="343"/>
                  <a:pt x="262" y="342"/>
                </a:cubicBezTo>
                <a:cubicBezTo>
                  <a:pt x="261" y="343"/>
                  <a:pt x="261" y="343"/>
                  <a:pt x="260" y="344"/>
                </a:cubicBezTo>
                <a:close/>
                <a:moveTo>
                  <a:pt x="261" y="345"/>
                </a:moveTo>
                <a:cubicBezTo>
                  <a:pt x="261" y="345"/>
                  <a:pt x="262" y="347"/>
                  <a:pt x="261" y="346"/>
                </a:cubicBezTo>
                <a:cubicBezTo>
                  <a:pt x="262" y="346"/>
                  <a:pt x="261" y="346"/>
                  <a:pt x="261" y="345"/>
                </a:cubicBezTo>
                <a:close/>
                <a:moveTo>
                  <a:pt x="260" y="362"/>
                </a:moveTo>
                <a:cubicBezTo>
                  <a:pt x="260" y="362"/>
                  <a:pt x="260" y="362"/>
                  <a:pt x="260" y="361"/>
                </a:cubicBezTo>
                <a:cubicBezTo>
                  <a:pt x="261" y="361"/>
                  <a:pt x="261" y="362"/>
                  <a:pt x="260" y="362"/>
                </a:cubicBezTo>
                <a:close/>
                <a:moveTo>
                  <a:pt x="260" y="359"/>
                </a:moveTo>
                <a:cubicBezTo>
                  <a:pt x="260" y="359"/>
                  <a:pt x="261" y="357"/>
                  <a:pt x="262" y="358"/>
                </a:cubicBezTo>
                <a:cubicBezTo>
                  <a:pt x="261" y="359"/>
                  <a:pt x="260" y="359"/>
                  <a:pt x="260" y="359"/>
                </a:cubicBezTo>
                <a:close/>
                <a:moveTo>
                  <a:pt x="261" y="353"/>
                </a:moveTo>
                <a:cubicBezTo>
                  <a:pt x="262" y="353"/>
                  <a:pt x="261" y="352"/>
                  <a:pt x="261" y="351"/>
                </a:cubicBezTo>
                <a:cubicBezTo>
                  <a:pt x="262" y="351"/>
                  <a:pt x="262" y="353"/>
                  <a:pt x="264" y="352"/>
                </a:cubicBezTo>
                <a:cubicBezTo>
                  <a:pt x="262" y="354"/>
                  <a:pt x="263" y="353"/>
                  <a:pt x="261" y="353"/>
                </a:cubicBezTo>
                <a:close/>
                <a:moveTo>
                  <a:pt x="264" y="367"/>
                </a:moveTo>
                <a:cubicBezTo>
                  <a:pt x="264" y="366"/>
                  <a:pt x="264" y="366"/>
                  <a:pt x="265" y="366"/>
                </a:cubicBezTo>
                <a:cubicBezTo>
                  <a:pt x="265" y="366"/>
                  <a:pt x="264" y="366"/>
                  <a:pt x="264" y="366"/>
                </a:cubicBezTo>
                <a:cubicBezTo>
                  <a:pt x="264" y="365"/>
                  <a:pt x="265" y="366"/>
                  <a:pt x="265" y="365"/>
                </a:cubicBezTo>
                <a:cubicBezTo>
                  <a:pt x="265" y="366"/>
                  <a:pt x="264" y="367"/>
                  <a:pt x="264" y="367"/>
                </a:cubicBezTo>
                <a:close/>
                <a:moveTo>
                  <a:pt x="265" y="364"/>
                </a:moveTo>
                <a:cubicBezTo>
                  <a:pt x="265" y="363"/>
                  <a:pt x="264" y="363"/>
                  <a:pt x="264" y="362"/>
                </a:cubicBezTo>
                <a:cubicBezTo>
                  <a:pt x="265" y="362"/>
                  <a:pt x="265" y="362"/>
                  <a:pt x="265" y="362"/>
                </a:cubicBezTo>
                <a:cubicBezTo>
                  <a:pt x="265" y="361"/>
                  <a:pt x="265" y="361"/>
                  <a:pt x="265" y="361"/>
                </a:cubicBezTo>
                <a:cubicBezTo>
                  <a:pt x="265" y="361"/>
                  <a:pt x="265" y="361"/>
                  <a:pt x="264" y="361"/>
                </a:cubicBezTo>
                <a:cubicBezTo>
                  <a:pt x="264" y="361"/>
                  <a:pt x="264" y="362"/>
                  <a:pt x="263" y="362"/>
                </a:cubicBezTo>
                <a:cubicBezTo>
                  <a:pt x="263" y="360"/>
                  <a:pt x="263" y="358"/>
                  <a:pt x="265" y="357"/>
                </a:cubicBezTo>
                <a:cubicBezTo>
                  <a:pt x="266" y="357"/>
                  <a:pt x="264" y="358"/>
                  <a:pt x="264" y="358"/>
                </a:cubicBezTo>
                <a:cubicBezTo>
                  <a:pt x="265" y="358"/>
                  <a:pt x="265" y="357"/>
                  <a:pt x="265" y="358"/>
                </a:cubicBezTo>
                <a:cubicBezTo>
                  <a:pt x="266" y="359"/>
                  <a:pt x="265" y="362"/>
                  <a:pt x="265" y="364"/>
                </a:cubicBezTo>
                <a:close/>
                <a:moveTo>
                  <a:pt x="264" y="354"/>
                </a:moveTo>
                <a:cubicBezTo>
                  <a:pt x="264" y="354"/>
                  <a:pt x="266" y="354"/>
                  <a:pt x="265" y="355"/>
                </a:cubicBezTo>
                <a:cubicBezTo>
                  <a:pt x="265" y="355"/>
                  <a:pt x="265" y="355"/>
                  <a:pt x="265" y="356"/>
                </a:cubicBezTo>
                <a:cubicBezTo>
                  <a:pt x="264" y="355"/>
                  <a:pt x="264" y="354"/>
                  <a:pt x="264" y="354"/>
                </a:cubicBezTo>
                <a:close/>
                <a:moveTo>
                  <a:pt x="264" y="350"/>
                </a:moveTo>
                <a:cubicBezTo>
                  <a:pt x="264" y="349"/>
                  <a:pt x="265" y="350"/>
                  <a:pt x="266" y="349"/>
                </a:cubicBezTo>
                <a:cubicBezTo>
                  <a:pt x="266" y="349"/>
                  <a:pt x="265" y="349"/>
                  <a:pt x="265" y="349"/>
                </a:cubicBezTo>
                <a:cubicBezTo>
                  <a:pt x="264" y="349"/>
                  <a:pt x="266" y="349"/>
                  <a:pt x="265" y="348"/>
                </a:cubicBezTo>
                <a:cubicBezTo>
                  <a:pt x="265" y="348"/>
                  <a:pt x="265" y="348"/>
                  <a:pt x="265" y="349"/>
                </a:cubicBezTo>
                <a:cubicBezTo>
                  <a:pt x="264" y="348"/>
                  <a:pt x="265" y="347"/>
                  <a:pt x="265" y="346"/>
                </a:cubicBezTo>
                <a:cubicBezTo>
                  <a:pt x="265" y="346"/>
                  <a:pt x="265" y="347"/>
                  <a:pt x="265" y="347"/>
                </a:cubicBezTo>
                <a:cubicBezTo>
                  <a:pt x="265" y="347"/>
                  <a:pt x="266" y="347"/>
                  <a:pt x="266" y="347"/>
                </a:cubicBezTo>
                <a:cubicBezTo>
                  <a:pt x="266" y="348"/>
                  <a:pt x="265" y="347"/>
                  <a:pt x="266" y="349"/>
                </a:cubicBezTo>
                <a:cubicBezTo>
                  <a:pt x="266" y="348"/>
                  <a:pt x="266" y="348"/>
                  <a:pt x="267" y="348"/>
                </a:cubicBezTo>
                <a:cubicBezTo>
                  <a:pt x="266" y="349"/>
                  <a:pt x="267" y="349"/>
                  <a:pt x="267" y="350"/>
                </a:cubicBezTo>
                <a:cubicBezTo>
                  <a:pt x="266" y="349"/>
                  <a:pt x="266" y="351"/>
                  <a:pt x="264" y="350"/>
                </a:cubicBezTo>
                <a:close/>
                <a:moveTo>
                  <a:pt x="267" y="366"/>
                </a:moveTo>
                <a:cubicBezTo>
                  <a:pt x="266" y="367"/>
                  <a:pt x="265" y="364"/>
                  <a:pt x="267" y="365"/>
                </a:cubicBezTo>
                <a:cubicBezTo>
                  <a:pt x="267" y="365"/>
                  <a:pt x="266" y="365"/>
                  <a:pt x="266" y="365"/>
                </a:cubicBezTo>
                <a:cubicBezTo>
                  <a:pt x="266" y="365"/>
                  <a:pt x="266" y="366"/>
                  <a:pt x="267" y="366"/>
                </a:cubicBezTo>
                <a:close/>
                <a:moveTo>
                  <a:pt x="266" y="354"/>
                </a:moveTo>
                <a:cubicBezTo>
                  <a:pt x="267" y="354"/>
                  <a:pt x="267" y="355"/>
                  <a:pt x="267" y="356"/>
                </a:cubicBezTo>
                <a:cubicBezTo>
                  <a:pt x="266" y="356"/>
                  <a:pt x="266" y="355"/>
                  <a:pt x="266" y="354"/>
                </a:cubicBezTo>
                <a:close/>
                <a:moveTo>
                  <a:pt x="267" y="359"/>
                </a:moveTo>
                <a:cubicBezTo>
                  <a:pt x="266" y="358"/>
                  <a:pt x="266" y="358"/>
                  <a:pt x="267" y="357"/>
                </a:cubicBezTo>
                <a:cubicBezTo>
                  <a:pt x="267" y="357"/>
                  <a:pt x="267" y="357"/>
                  <a:pt x="268" y="357"/>
                </a:cubicBezTo>
                <a:cubicBezTo>
                  <a:pt x="267" y="358"/>
                  <a:pt x="267" y="358"/>
                  <a:pt x="267" y="359"/>
                </a:cubicBezTo>
                <a:close/>
                <a:moveTo>
                  <a:pt x="268" y="354"/>
                </a:moveTo>
                <a:cubicBezTo>
                  <a:pt x="268" y="354"/>
                  <a:pt x="268" y="354"/>
                  <a:pt x="268" y="354"/>
                </a:cubicBezTo>
                <a:cubicBezTo>
                  <a:pt x="269" y="354"/>
                  <a:pt x="268" y="354"/>
                  <a:pt x="269" y="354"/>
                </a:cubicBezTo>
                <a:cubicBezTo>
                  <a:pt x="269" y="353"/>
                  <a:pt x="268" y="353"/>
                  <a:pt x="268" y="354"/>
                </a:cubicBezTo>
                <a:cubicBezTo>
                  <a:pt x="268" y="354"/>
                  <a:pt x="268" y="353"/>
                  <a:pt x="268" y="353"/>
                </a:cubicBezTo>
                <a:cubicBezTo>
                  <a:pt x="268" y="354"/>
                  <a:pt x="267" y="354"/>
                  <a:pt x="266" y="353"/>
                </a:cubicBezTo>
                <a:cubicBezTo>
                  <a:pt x="266" y="352"/>
                  <a:pt x="266" y="352"/>
                  <a:pt x="267" y="352"/>
                </a:cubicBezTo>
                <a:cubicBezTo>
                  <a:pt x="267" y="352"/>
                  <a:pt x="268" y="353"/>
                  <a:pt x="268" y="353"/>
                </a:cubicBezTo>
                <a:cubicBezTo>
                  <a:pt x="269" y="353"/>
                  <a:pt x="271" y="352"/>
                  <a:pt x="269" y="352"/>
                </a:cubicBezTo>
                <a:cubicBezTo>
                  <a:pt x="269" y="351"/>
                  <a:pt x="270" y="352"/>
                  <a:pt x="270" y="352"/>
                </a:cubicBezTo>
                <a:cubicBezTo>
                  <a:pt x="271" y="353"/>
                  <a:pt x="270" y="353"/>
                  <a:pt x="270" y="354"/>
                </a:cubicBezTo>
                <a:cubicBezTo>
                  <a:pt x="270" y="354"/>
                  <a:pt x="270" y="353"/>
                  <a:pt x="270" y="353"/>
                </a:cubicBezTo>
                <a:cubicBezTo>
                  <a:pt x="268" y="353"/>
                  <a:pt x="270" y="354"/>
                  <a:pt x="270" y="355"/>
                </a:cubicBezTo>
                <a:cubicBezTo>
                  <a:pt x="269" y="353"/>
                  <a:pt x="269" y="356"/>
                  <a:pt x="268" y="354"/>
                </a:cubicBezTo>
                <a:close/>
                <a:moveTo>
                  <a:pt x="269" y="369"/>
                </a:moveTo>
                <a:cubicBezTo>
                  <a:pt x="268" y="367"/>
                  <a:pt x="269" y="368"/>
                  <a:pt x="270" y="365"/>
                </a:cubicBezTo>
                <a:cubicBezTo>
                  <a:pt x="270" y="365"/>
                  <a:pt x="270" y="366"/>
                  <a:pt x="271" y="366"/>
                </a:cubicBezTo>
                <a:cubicBezTo>
                  <a:pt x="271" y="367"/>
                  <a:pt x="270" y="369"/>
                  <a:pt x="269" y="369"/>
                </a:cubicBezTo>
                <a:close/>
                <a:moveTo>
                  <a:pt x="271" y="365"/>
                </a:moveTo>
                <a:cubicBezTo>
                  <a:pt x="270" y="366"/>
                  <a:pt x="270" y="364"/>
                  <a:pt x="270" y="365"/>
                </a:cubicBezTo>
                <a:cubicBezTo>
                  <a:pt x="270" y="363"/>
                  <a:pt x="270" y="362"/>
                  <a:pt x="271" y="361"/>
                </a:cubicBezTo>
                <a:cubicBezTo>
                  <a:pt x="270" y="361"/>
                  <a:pt x="270" y="362"/>
                  <a:pt x="270" y="362"/>
                </a:cubicBezTo>
                <a:cubicBezTo>
                  <a:pt x="270" y="362"/>
                  <a:pt x="269" y="362"/>
                  <a:pt x="269" y="362"/>
                </a:cubicBezTo>
                <a:cubicBezTo>
                  <a:pt x="269" y="361"/>
                  <a:pt x="270" y="361"/>
                  <a:pt x="271" y="361"/>
                </a:cubicBezTo>
                <a:cubicBezTo>
                  <a:pt x="272" y="362"/>
                  <a:pt x="270" y="364"/>
                  <a:pt x="271" y="364"/>
                </a:cubicBezTo>
                <a:cubicBezTo>
                  <a:pt x="271" y="365"/>
                  <a:pt x="271" y="365"/>
                  <a:pt x="271" y="365"/>
                </a:cubicBezTo>
                <a:close/>
                <a:moveTo>
                  <a:pt x="272" y="369"/>
                </a:moveTo>
                <a:cubicBezTo>
                  <a:pt x="271" y="369"/>
                  <a:pt x="272" y="369"/>
                  <a:pt x="271" y="369"/>
                </a:cubicBezTo>
                <a:cubicBezTo>
                  <a:pt x="271" y="368"/>
                  <a:pt x="272" y="370"/>
                  <a:pt x="272" y="368"/>
                </a:cubicBezTo>
                <a:cubicBezTo>
                  <a:pt x="273" y="368"/>
                  <a:pt x="272" y="369"/>
                  <a:pt x="272" y="369"/>
                </a:cubicBezTo>
                <a:close/>
                <a:moveTo>
                  <a:pt x="272" y="366"/>
                </a:moveTo>
                <a:cubicBezTo>
                  <a:pt x="272" y="365"/>
                  <a:pt x="273" y="364"/>
                  <a:pt x="273" y="364"/>
                </a:cubicBezTo>
                <a:cubicBezTo>
                  <a:pt x="273" y="364"/>
                  <a:pt x="273" y="365"/>
                  <a:pt x="272" y="366"/>
                </a:cubicBezTo>
                <a:close/>
                <a:moveTo>
                  <a:pt x="273" y="357"/>
                </a:moveTo>
                <a:cubicBezTo>
                  <a:pt x="273" y="355"/>
                  <a:pt x="272" y="355"/>
                  <a:pt x="273" y="354"/>
                </a:cubicBezTo>
                <a:cubicBezTo>
                  <a:pt x="274" y="354"/>
                  <a:pt x="274" y="354"/>
                  <a:pt x="274" y="354"/>
                </a:cubicBezTo>
                <a:cubicBezTo>
                  <a:pt x="274" y="355"/>
                  <a:pt x="274" y="355"/>
                  <a:pt x="275" y="355"/>
                </a:cubicBezTo>
                <a:cubicBezTo>
                  <a:pt x="274" y="355"/>
                  <a:pt x="274" y="357"/>
                  <a:pt x="273" y="357"/>
                </a:cubicBezTo>
                <a:close/>
                <a:moveTo>
                  <a:pt x="275" y="367"/>
                </a:moveTo>
                <a:cubicBezTo>
                  <a:pt x="273" y="367"/>
                  <a:pt x="274" y="367"/>
                  <a:pt x="274" y="365"/>
                </a:cubicBezTo>
                <a:cubicBezTo>
                  <a:pt x="274" y="366"/>
                  <a:pt x="274" y="366"/>
                  <a:pt x="275" y="366"/>
                </a:cubicBezTo>
                <a:cubicBezTo>
                  <a:pt x="275" y="366"/>
                  <a:pt x="275" y="366"/>
                  <a:pt x="275" y="367"/>
                </a:cubicBezTo>
                <a:close/>
                <a:moveTo>
                  <a:pt x="274" y="352"/>
                </a:moveTo>
                <a:cubicBezTo>
                  <a:pt x="274" y="350"/>
                  <a:pt x="273" y="349"/>
                  <a:pt x="275" y="349"/>
                </a:cubicBezTo>
                <a:cubicBezTo>
                  <a:pt x="275" y="349"/>
                  <a:pt x="275" y="349"/>
                  <a:pt x="275" y="349"/>
                </a:cubicBezTo>
                <a:cubicBezTo>
                  <a:pt x="275" y="350"/>
                  <a:pt x="275" y="351"/>
                  <a:pt x="274" y="352"/>
                </a:cubicBezTo>
                <a:close/>
                <a:moveTo>
                  <a:pt x="276" y="357"/>
                </a:moveTo>
                <a:cubicBezTo>
                  <a:pt x="276" y="358"/>
                  <a:pt x="276" y="358"/>
                  <a:pt x="276" y="358"/>
                </a:cubicBezTo>
                <a:cubicBezTo>
                  <a:pt x="274" y="358"/>
                  <a:pt x="275" y="357"/>
                  <a:pt x="276" y="357"/>
                </a:cubicBezTo>
                <a:close/>
                <a:moveTo>
                  <a:pt x="276" y="346"/>
                </a:moveTo>
                <a:cubicBezTo>
                  <a:pt x="276" y="347"/>
                  <a:pt x="274" y="346"/>
                  <a:pt x="275" y="347"/>
                </a:cubicBezTo>
                <a:cubicBezTo>
                  <a:pt x="274" y="347"/>
                  <a:pt x="274" y="346"/>
                  <a:pt x="273" y="346"/>
                </a:cubicBezTo>
                <a:cubicBezTo>
                  <a:pt x="274" y="345"/>
                  <a:pt x="276" y="345"/>
                  <a:pt x="276" y="344"/>
                </a:cubicBezTo>
                <a:cubicBezTo>
                  <a:pt x="276" y="345"/>
                  <a:pt x="277" y="345"/>
                  <a:pt x="276" y="346"/>
                </a:cubicBezTo>
                <a:cubicBezTo>
                  <a:pt x="276" y="345"/>
                  <a:pt x="276" y="345"/>
                  <a:pt x="275" y="346"/>
                </a:cubicBezTo>
                <a:cubicBezTo>
                  <a:pt x="275" y="346"/>
                  <a:pt x="275" y="346"/>
                  <a:pt x="276" y="346"/>
                </a:cubicBezTo>
                <a:close/>
                <a:moveTo>
                  <a:pt x="278" y="348"/>
                </a:moveTo>
                <a:cubicBezTo>
                  <a:pt x="278" y="348"/>
                  <a:pt x="278" y="348"/>
                  <a:pt x="278" y="348"/>
                </a:cubicBezTo>
                <a:cubicBezTo>
                  <a:pt x="278" y="347"/>
                  <a:pt x="277" y="348"/>
                  <a:pt x="277" y="348"/>
                </a:cubicBezTo>
                <a:cubicBezTo>
                  <a:pt x="277" y="348"/>
                  <a:pt x="278" y="348"/>
                  <a:pt x="277" y="347"/>
                </a:cubicBezTo>
                <a:cubicBezTo>
                  <a:pt x="276" y="347"/>
                  <a:pt x="277" y="349"/>
                  <a:pt x="276" y="348"/>
                </a:cubicBezTo>
                <a:cubicBezTo>
                  <a:pt x="277" y="348"/>
                  <a:pt x="276" y="347"/>
                  <a:pt x="276" y="346"/>
                </a:cubicBezTo>
                <a:cubicBezTo>
                  <a:pt x="277" y="347"/>
                  <a:pt x="277" y="347"/>
                  <a:pt x="278" y="347"/>
                </a:cubicBezTo>
                <a:cubicBezTo>
                  <a:pt x="278" y="347"/>
                  <a:pt x="278" y="347"/>
                  <a:pt x="278" y="348"/>
                </a:cubicBezTo>
                <a:close/>
                <a:moveTo>
                  <a:pt x="278" y="345"/>
                </a:moveTo>
                <a:cubicBezTo>
                  <a:pt x="278" y="344"/>
                  <a:pt x="278" y="344"/>
                  <a:pt x="277" y="344"/>
                </a:cubicBezTo>
                <a:cubicBezTo>
                  <a:pt x="277" y="344"/>
                  <a:pt x="277" y="344"/>
                  <a:pt x="277" y="344"/>
                </a:cubicBezTo>
                <a:cubicBezTo>
                  <a:pt x="278" y="344"/>
                  <a:pt x="277" y="342"/>
                  <a:pt x="278" y="342"/>
                </a:cubicBezTo>
                <a:cubicBezTo>
                  <a:pt x="278" y="343"/>
                  <a:pt x="279" y="344"/>
                  <a:pt x="278" y="345"/>
                </a:cubicBezTo>
                <a:close/>
                <a:moveTo>
                  <a:pt x="285" y="367"/>
                </a:moveTo>
                <a:cubicBezTo>
                  <a:pt x="285" y="366"/>
                  <a:pt x="284" y="367"/>
                  <a:pt x="284" y="366"/>
                </a:cubicBezTo>
                <a:cubicBezTo>
                  <a:pt x="285" y="366"/>
                  <a:pt x="285" y="367"/>
                  <a:pt x="285" y="366"/>
                </a:cubicBezTo>
                <a:cubicBezTo>
                  <a:pt x="285" y="366"/>
                  <a:pt x="285" y="366"/>
                  <a:pt x="285" y="367"/>
                </a:cubicBezTo>
                <a:cubicBezTo>
                  <a:pt x="285" y="368"/>
                  <a:pt x="285" y="367"/>
                  <a:pt x="285" y="367"/>
                </a:cubicBezTo>
                <a:close/>
                <a:moveTo>
                  <a:pt x="298" y="324"/>
                </a:moveTo>
                <a:cubicBezTo>
                  <a:pt x="300" y="324"/>
                  <a:pt x="297" y="325"/>
                  <a:pt x="298" y="327"/>
                </a:cubicBezTo>
                <a:cubicBezTo>
                  <a:pt x="297" y="327"/>
                  <a:pt x="298" y="325"/>
                  <a:pt x="297" y="325"/>
                </a:cubicBezTo>
                <a:cubicBezTo>
                  <a:pt x="297" y="324"/>
                  <a:pt x="299" y="326"/>
                  <a:pt x="298" y="324"/>
                </a:cubicBezTo>
                <a:close/>
                <a:moveTo>
                  <a:pt x="295" y="326"/>
                </a:moveTo>
                <a:cubicBezTo>
                  <a:pt x="295" y="326"/>
                  <a:pt x="294" y="325"/>
                  <a:pt x="294" y="325"/>
                </a:cubicBezTo>
                <a:cubicBezTo>
                  <a:pt x="295" y="325"/>
                  <a:pt x="295" y="326"/>
                  <a:pt x="295" y="326"/>
                </a:cubicBezTo>
                <a:cubicBezTo>
                  <a:pt x="294" y="326"/>
                  <a:pt x="294" y="326"/>
                  <a:pt x="294" y="326"/>
                </a:cubicBezTo>
                <a:cubicBezTo>
                  <a:pt x="294" y="326"/>
                  <a:pt x="294" y="326"/>
                  <a:pt x="295" y="326"/>
                </a:cubicBezTo>
                <a:close/>
                <a:moveTo>
                  <a:pt x="293" y="345"/>
                </a:moveTo>
                <a:cubicBezTo>
                  <a:pt x="295" y="345"/>
                  <a:pt x="295" y="346"/>
                  <a:pt x="295" y="347"/>
                </a:cubicBezTo>
                <a:cubicBezTo>
                  <a:pt x="295" y="346"/>
                  <a:pt x="296" y="347"/>
                  <a:pt x="296" y="348"/>
                </a:cubicBezTo>
                <a:cubicBezTo>
                  <a:pt x="294" y="348"/>
                  <a:pt x="295" y="350"/>
                  <a:pt x="293" y="350"/>
                </a:cubicBezTo>
                <a:cubicBezTo>
                  <a:pt x="294" y="348"/>
                  <a:pt x="294" y="346"/>
                  <a:pt x="293" y="347"/>
                </a:cubicBezTo>
                <a:cubicBezTo>
                  <a:pt x="293" y="346"/>
                  <a:pt x="294" y="346"/>
                  <a:pt x="293" y="345"/>
                </a:cubicBezTo>
                <a:close/>
                <a:moveTo>
                  <a:pt x="294" y="331"/>
                </a:moveTo>
                <a:cubicBezTo>
                  <a:pt x="295" y="331"/>
                  <a:pt x="295" y="332"/>
                  <a:pt x="295" y="332"/>
                </a:cubicBezTo>
                <a:cubicBezTo>
                  <a:pt x="294" y="332"/>
                  <a:pt x="295" y="332"/>
                  <a:pt x="294" y="332"/>
                </a:cubicBezTo>
                <a:cubicBezTo>
                  <a:pt x="294" y="331"/>
                  <a:pt x="294" y="331"/>
                  <a:pt x="294" y="331"/>
                </a:cubicBezTo>
                <a:close/>
                <a:moveTo>
                  <a:pt x="297" y="337"/>
                </a:moveTo>
                <a:cubicBezTo>
                  <a:pt x="296" y="337"/>
                  <a:pt x="296" y="336"/>
                  <a:pt x="296" y="336"/>
                </a:cubicBezTo>
                <a:cubicBezTo>
                  <a:pt x="296" y="335"/>
                  <a:pt x="296" y="335"/>
                  <a:pt x="297" y="334"/>
                </a:cubicBezTo>
                <a:cubicBezTo>
                  <a:pt x="298" y="335"/>
                  <a:pt x="297" y="335"/>
                  <a:pt x="297" y="337"/>
                </a:cubicBezTo>
                <a:close/>
                <a:moveTo>
                  <a:pt x="297" y="347"/>
                </a:moveTo>
                <a:cubicBezTo>
                  <a:pt x="297" y="348"/>
                  <a:pt x="296" y="348"/>
                  <a:pt x="296" y="347"/>
                </a:cubicBezTo>
                <a:lnTo>
                  <a:pt x="297" y="347"/>
                </a:lnTo>
                <a:close/>
                <a:moveTo>
                  <a:pt x="294" y="352"/>
                </a:moveTo>
                <a:cubicBezTo>
                  <a:pt x="294" y="352"/>
                  <a:pt x="294" y="351"/>
                  <a:pt x="293" y="351"/>
                </a:cubicBezTo>
                <a:cubicBezTo>
                  <a:pt x="293" y="350"/>
                  <a:pt x="294" y="351"/>
                  <a:pt x="294" y="351"/>
                </a:cubicBezTo>
                <a:cubicBezTo>
                  <a:pt x="295" y="351"/>
                  <a:pt x="295" y="351"/>
                  <a:pt x="294" y="352"/>
                </a:cubicBezTo>
                <a:close/>
                <a:moveTo>
                  <a:pt x="292" y="336"/>
                </a:moveTo>
                <a:cubicBezTo>
                  <a:pt x="292" y="337"/>
                  <a:pt x="293" y="337"/>
                  <a:pt x="293" y="338"/>
                </a:cubicBezTo>
                <a:cubicBezTo>
                  <a:pt x="291" y="338"/>
                  <a:pt x="292" y="340"/>
                  <a:pt x="293" y="340"/>
                </a:cubicBezTo>
                <a:cubicBezTo>
                  <a:pt x="293" y="341"/>
                  <a:pt x="293" y="341"/>
                  <a:pt x="292" y="341"/>
                </a:cubicBezTo>
                <a:cubicBezTo>
                  <a:pt x="291" y="340"/>
                  <a:pt x="292" y="340"/>
                  <a:pt x="291" y="339"/>
                </a:cubicBezTo>
                <a:cubicBezTo>
                  <a:pt x="291" y="338"/>
                  <a:pt x="292" y="338"/>
                  <a:pt x="292" y="336"/>
                </a:cubicBezTo>
                <a:close/>
                <a:moveTo>
                  <a:pt x="290" y="359"/>
                </a:moveTo>
                <a:cubicBezTo>
                  <a:pt x="288" y="359"/>
                  <a:pt x="290" y="356"/>
                  <a:pt x="289" y="355"/>
                </a:cubicBezTo>
                <a:cubicBezTo>
                  <a:pt x="290" y="355"/>
                  <a:pt x="290" y="356"/>
                  <a:pt x="291" y="357"/>
                </a:cubicBezTo>
                <a:cubicBezTo>
                  <a:pt x="291" y="357"/>
                  <a:pt x="290" y="357"/>
                  <a:pt x="289" y="357"/>
                </a:cubicBezTo>
                <a:cubicBezTo>
                  <a:pt x="290" y="358"/>
                  <a:pt x="289" y="359"/>
                  <a:pt x="290" y="359"/>
                </a:cubicBezTo>
                <a:close/>
                <a:moveTo>
                  <a:pt x="289" y="345"/>
                </a:moveTo>
                <a:cubicBezTo>
                  <a:pt x="289" y="345"/>
                  <a:pt x="289" y="345"/>
                  <a:pt x="289" y="346"/>
                </a:cubicBezTo>
                <a:cubicBezTo>
                  <a:pt x="288" y="345"/>
                  <a:pt x="289" y="345"/>
                  <a:pt x="289" y="344"/>
                </a:cubicBezTo>
                <a:cubicBezTo>
                  <a:pt x="290" y="344"/>
                  <a:pt x="289" y="345"/>
                  <a:pt x="289" y="345"/>
                </a:cubicBezTo>
                <a:cubicBezTo>
                  <a:pt x="288" y="345"/>
                  <a:pt x="290" y="346"/>
                  <a:pt x="289" y="345"/>
                </a:cubicBezTo>
                <a:close/>
                <a:moveTo>
                  <a:pt x="289" y="355"/>
                </a:moveTo>
                <a:cubicBezTo>
                  <a:pt x="289" y="354"/>
                  <a:pt x="291" y="354"/>
                  <a:pt x="290" y="353"/>
                </a:cubicBezTo>
                <a:cubicBezTo>
                  <a:pt x="291" y="353"/>
                  <a:pt x="292" y="353"/>
                  <a:pt x="292" y="352"/>
                </a:cubicBezTo>
                <a:cubicBezTo>
                  <a:pt x="292" y="351"/>
                  <a:pt x="292" y="353"/>
                  <a:pt x="292" y="353"/>
                </a:cubicBezTo>
                <a:cubicBezTo>
                  <a:pt x="291" y="353"/>
                  <a:pt x="291" y="354"/>
                  <a:pt x="289" y="355"/>
                </a:cubicBezTo>
                <a:close/>
                <a:moveTo>
                  <a:pt x="291" y="342"/>
                </a:moveTo>
                <a:cubicBezTo>
                  <a:pt x="291" y="341"/>
                  <a:pt x="292" y="342"/>
                  <a:pt x="292" y="342"/>
                </a:cubicBezTo>
                <a:cubicBezTo>
                  <a:pt x="292" y="343"/>
                  <a:pt x="291" y="343"/>
                  <a:pt x="291" y="344"/>
                </a:cubicBezTo>
                <a:cubicBezTo>
                  <a:pt x="290" y="343"/>
                  <a:pt x="292" y="342"/>
                  <a:pt x="291" y="342"/>
                </a:cubicBezTo>
                <a:close/>
                <a:moveTo>
                  <a:pt x="291" y="344"/>
                </a:moveTo>
                <a:cubicBezTo>
                  <a:pt x="290" y="344"/>
                  <a:pt x="290" y="344"/>
                  <a:pt x="290" y="344"/>
                </a:cubicBezTo>
                <a:cubicBezTo>
                  <a:pt x="290" y="343"/>
                  <a:pt x="290" y="343"/>
                  <a:pt x="290" y="343"/>
                </a:cubicBezTo>
                <a:cubicBezTo>
                  <a:pt x="291" y="343"/>
                  <a:pt x="291" y="343"/>
                  <a:pt x="291" y="344"/>
                </a:cubicBezTo>
                <a:close/>
                <a:moveTo>
                  <a:pt x="290" y="335"/>
                </a:moveTo>
                <a:cubicBezTo>
                  <a:pt x="291" y="335"/>
                  <a:pt x="291" y="336"/>
                  <a:pt x="291" y="336"/>
                </a:cubicBezTo>
                <a:cubicBezTo>
                  <a:pt x="290" y="336"/>
                  <a:pt x="291" y="337"/>
                  <a:pt x="291" y="338"/>
                </a:cubicBezTo>
                <a:cubicBezTo>
                  <a:pt x="291" y="338"/>
                  <a:pt x="291" y="338"/>
                  <a:pt x="291" y="338"/>
                </a:cubicBezTo>
                <a:cubicBezTo>
                  <a:pt x="290" y="338"/>
                  <a:pt x="290" y="338"/>
                  <a:pt x="290" y="338"/>
                </a:cubicBezTo>
                <a:cubicBezTo>
                  <a:pt x="291" y="338"/>
                  <a:pt x="290" y="336"/>
                  <a:pt x="290" y="335"/>
                </a:cubicBezTo>
                <a:close/>
                <a:moveTo>
                  <a:pt x="290" y="328"/>
                </a:moveTo>
                <a:cubicBezTo>
                  <a:pt x="290" y="329"/>
                  <a:pt x="289" y="329"/>
                  <a:pt x="289" y="328"/>
                </a:cubicBezTo>
                <a:cubicBezTo>
                  <a:pt x="289" y="327"/>
                  <a:pt x="290" y="328"/>
                  <a:pt x="290" y="328"/>
                </a:cubicBezTo>
                <a:close/>
                <a:moveTo>
                  <a:pt x="289" y="331"/>
                </a:moveTo>
                <a:cubicBezTo>
                  <a:pt x="288" y="331"/>
                  <a:pt x="289" y="330"/>
                  <a:pt x="289" y="330"/>
                </a:cubicBezTo>
                <a:cubicBezTo>
                  <a:pt x="290" y="329"/>
                  <a:pt x="289" y="331"/>
                  <a:pt x="289" y="331"/>
                </a:cubicBezTo>
                <a:close/>
                <a:moveTo>
                  <a:pt x="289" y="328"/>
                </a:moveTo>
                <a:cubicBezTo>
                  <a:pt x="289" y="329"/>
                  <a:pt x="288" y="329"/>
                  <a:pt x="289" y="330"/>
                </a:cubicBezTo>
                <a:cubicBezTo>
                  <a:pt x="289" y="330"/>
                  <a:pt x="289" y="330"/>
                  <a:pt x="289" y="330"/>
                </a:cubicBezTo>
                <a:cubicBezTo>
                  <a:pt x="288" y="330"/>
                  <a:pt x="287" y="330"/>
                  <a:pt x="287" y="330"/>
                </a:cubicBezTo>
                <a:cubicBezTo>
                  <a:pt x="287" y="330"/>
                  <a:pt x="288" y="328"/>
                  <a:pt x="289" y="328"/>
                </a:cubicBezTo>
                <a:close/>
                <a:moveTo>
                  <a:pt x="288" y="343"/>
                </a:moveTo>
                <a:cubicBezTo>
                  <a:pt x="289" y="342"/>
                  <a:pt x="288" y="341"/>
                  <a:pt x="288" y="341"/>
                </a:cubicBezTo>
                <a:cubicBezTo>
                  <a:pt x="289" y="341"/>
                  <a:pt x="289" y="341"/>
                  <a:pt x="289" y="340"/>
                </a:cubicBezTo>
                <a:cubicBezTo>
                  <a:pt x="290" y="340"/>
                  <a:pt x="290" y="340"/>
                  <a:pt x="291" y="340"/>
                </a:cubicBezTo>
                <a:cubicBezTo>
                  <a:pt x="290" y="340"/>
                  <a:pt x="290" y="341"/>
                  <a:pt x="290" y="341"/>
                </a:cubicBezTo>
                <a:cubicBezTo>
                  <a:pt x="290" y="341"/>
                  <a:pt x="290" y="341"/>
                  <a:pt x="290" y="340"/>
                </a:cubicBezTo>
                <a:cubicBezTo>
                  <a:pt x="289" y="340"/>
                  <a:pt x="289" y="341"/>
                  <a:pt x="289" y="341"/>
                </a:cubicBezTo>
                <a:cubicBezTo>
                  <a:pt x="289" y="342"/>
                  <a:pt x="289" y="344"/>
                  <a:pt x="288" y="344"/>
                </a:cubicBezTo>
                <a:cubicBezTo>
                  <a:pt x="288" y="344"/>
                  <a:pt x="287" y="343"/>
                  <a:pt x="288" y="343"/>
                </a:cubicBezTo>
                <a:cubicBezTo>
                  <a:pt x="288" y="343"/>
                  <a:pt x="288" y="342"/>
                  <a:pt x="287" y="343"/>
                </a:cubicBezTo>
                <a:cubicBezTo>
                  <a:pt x="287" y="342"/>
                  <a:pt x="288" y="342"/>
                  <a:pt x="288" y="343"/>
                </a:cubicBezTo>
                <a:close/>
                <a:moveTo>
                  <a:pt x="287" y="349"/>
                </a:moveTo>
                <a:cubicBezTo>
                  <a:pt x="287" y="348"/>
                  <a:pt x="288" y="348"/>
                  <a:pt x="288" y="347"/>
                </a:cubicBezTo>
                <a:cubicBezTo>
                  <a:pt x="288" y="347"/>
                  <a:pt x="288" y="349"/>
                  <a:pt x="287" y="349"/>
                </a:cubicBezTo>
                <a:close/>
                <a:moveTo>
                  <a:pt x="285" y="343"/>
                </a:moveTo>
                <a:cubicBezTo>
                  <a:pt x="285" y="343"/>
                  <a:pt x="285" y="342"/>
                  <a:pt x="286" y="343"/>
                </a:cubicBezTo>
                <a:cubicBezTo>
                  <a:pt x="286" y="343"/>
                  <a:pt x="286" y="343"/>
                  <a:pt x="286" y="344"/>
                </a:cubicBezTo>
                <a:cubicBezTo>
                  <a:pt x="285" y="344"/>
                  <a:pt x="285" y="343"/>
                  <a:pt x="284" y="343"/>
                </a:cubicBezTo>
                <a:cubicBezTo>
                  <a:pt x="285" y="343"/>
                  <a:pt x="285" y="343"/>
                  <a:pt x="285" y="343"/>
                </a:cubicBezTo>
                <a:close/>
                <a:moveTo>
                  <a:pt x="282" y="340"/>
                </a:moveTo>
                <a:cubicBezTo>
                  <a:pt x="282" y="340"/>
                  <a:pt x="282" y="340"/>
                  <a:pt x="282" y="341"/>
                </a:cubicBezTo>
                <a:cubicBezTo>
                  <a:pt x="281" y="341"/>
                  <a:pt x="281" y="340"/>
                  <a:pt x="281" y="340"/>
                </a:cubicBezTo>
                <a:cubicBezTo>
                  <a:pt x="282" y="339"/>
                  <a:pt x="282" y="340"/>
                  <a:pt x="282" y="340"/>
                </a:cubicBezTo>
                <a:close/>
                <a:moveTo>
                  <a:pt x="280" y="349"/>
                </a:moveTo>
                <a:cubicBezTo>
                  <a:pt x="280" y="350"/>
                  <a:pt x="280" y="350"/>
                  <a:pt x="279" y="350"/>
                </a:cubicBezTo>
                <a:cubicBezTo>
                  <a:pt x="279" y="349"/>
                  <a:pt x="279" y="349"/>
                  <a:pt x="280" y="349"/>
                </a:cubicBezTo>
                <a:cubicBezTo>
                  <a:pt x="280" y="349"/>
                  <a:pt x="280" y="349"/>
                  <a:pt x="280" y="349"/>
                </a:cubicBezTo>
                <a:cubicBezTo>
                  <a:pt x="280" y="349"/>
                  <a:pt x="279" y="349"/>
                  <a:pt x="280" y="349"/>
                </a:cubicBezTo>
                <a:close/>
                <a:moveTo>
                  <a:pt x="281" y="336"/>
                </a:moveTo>
                <a:cubicBezTo>
                  <a:pt x="282" y="336"/>
                  <a:pt x="281" y="336"/>
                  <a:pt x="281" y="337"/>
                </a:cubicBezTo>
                <a:cubicBezTo>
                  <a:pt x="280" y="337"/>
                  <a:pt x="281" y="336"/>
                  <a:pt x="281" y="336"/>
                </a:cubicBezTo>
                <a:close/>
                <a:moveTo>
                  <a:pt x="282" y="355"/>
                </a:moveTo>
                <a:cubicBezTo>
                  <a:pt x="283" y="354"/>
                  <a:pt x="283" y="355"/>
                  <a:pt x="284" y="355"/>
                </a:cubicBezTo>
                <a:cubicBezTo>
                  <a:pt x="285" y="353"/>
                  <a:pt x="283" y="353"/>
                  <a:pt x="283" y="351"/>
                </a:cubicBezTo>
                <a:cubicBezTo>
                  <a:pt x="282" y="351"/>
                  <a:pt x="283" y="352"/>
                  <a:pt x="283" y="352"/>
                </a:cubicBezTo>
                <a:cubicBezTo>
                  <a:pt x="282" y="352"/>
                  <a:pt x="283" y="353"/>
                  <a:pt x="282" y="353"/>
                </a:cubicBezTo>
                <a:cubicBezTo>
                  <a:pt x="281" y="352"/>
                  <a:pt x="283" y="350"/>
                  <a:pt x="282" y="349"/>
                </a:cubicBezTo>
                <a:cubicBezTo>
                  <a:pt x="282" y="349"/>
                  <a:pt x="282" y="350"/>
                  <a:pt x="281" y="350"/>
                </a:cubicBezTo>
                <a:cubicBezTo>
                  <a:pt x="281" y="349"/>
                  <a:pt x="281" y="349"/>
                  <a:pt x="281" y="349"/>
                </a:cubicBezTo>
                <a:cubicBezTo>
                  <a:pt x="283" y="349"/>
                  <a:pt x="283" y="350"/>
                  <a:pt x="284" y="349"/>
                </a:cubicBezTo>
                <a:cubicBezTo>
                  <a:pt x="285" y="350"/>
                  <a:pt x="283" y="350"/>
                  <a:pt x="283" y="350"/>
                </a:cubicBezTo>
                <a:cubicBezTo>
                  <a:pt x="283" y="351"/>
                  <a:pt x="285" y="351"/>
                  <a:pt x="285" y="351"/>
                </a:cubicBezTo>
                <a:cubicBezTo>
                  <a:pt x="284" y="352"/>
                  <a:pt x="284" y="352"/>
                  <a:pt x="286" y="352"/>
                </a:cubicBezTo>
                <a:cubicBezTo>
                  <a:pt x="285" y="353"/>
                  <a:pt x="285" y="352"/>
                  <a:pt x="284" y="353"/>
                </a:cubicBezTo>
                <a:cubicBezTo>
                  <a:pt x="285" y="354"/>
                  <a:pt x="286" y="354"/>
                  <a:pt x="286" y="356"/>
                </a:cubicBezTo>
                <a:cubicBezTo>
                  <a:pt x="285" y="355"/>
                  <a:pt x="282" y="357"/>
                  <a:pt x="282" y="355"/>
                </a:cubicBezTo>
                <a:close/>
                <a:moveTo>
                  <a:pt x="283" y="354"/>
                </a:moveTo>
                <a:cubicBezTo>
                  <a:pt x="283" y="354"/>
                  <a:pt x="283" y="354"/>
                  <a:pt x="283" y="354"/>
                </a:cubicBezTo>
                <a:cubicBezTo>
                  <a:pt x="282" y="354"/>
                  <a:pt x="282" y="354"/>
                  <a:pt x="282" y="354"/>
                </a:cubicBezTo>
                <a:cubicBezTo>
                  <a:pt x="282" y="354"/>
                  <a:pt x="282" y="354"/>
                  <a:pt x="282" y="353"/>
                </a:cubicBezTo>
                <a:cubicBezTo>
                  <a:pt x="283" y="353"/>
                  <a:pt x="283" y="353"/>
                  <a:pt x="283" y="353"/>
                </a:cubicBezTo>
                <a:cubicBezTo>
                  <a:pt x="283" y="353"/>
                  <a:pt x="283" y="353"/>
                  <a:pt x="283" y="353"/>
                </a:cubicBezTo>
                <a:cubicBezTo>
                  <a:pt x="283" y="354"/>
                  <a:pt x="283" y="354"/>
                  <a:pt x="283" y="354"/>
                </a:cubicBezTo>
                <a:close/>
                <a:moveTo>
                  <a:pt x="285" y="361"/>
                </a:moveTo>
                <a:cubicBezTo>
                  <a:pt x="284" y="361"/>
                  <a:pt x="285" y="361"/>
                  <a:pt x="285" y="361"/>
                </a:cubicBezTo>
                <a:cubicBezTo>
                  <a:pt x="285" y="360"/>
                  <a:pt x="284" y="360"/>
                  <a:pt x="284" y="360"/>
                </a:cubicBezTo>
                <a:cubicBezTo>
                  <a:pt x="284" y="360"/>
                  <a:pt x="284" y="360"/>
                  <a:pt x="284" y="359"/>
                </a:cubicBezTo>
                <a:cubicBezTo>
                  <a:pt x="285" y="359"/>
                  <a:pt x="285" y="359"/>
                  <a:pt x="285" y="359"/>
                </a:cubicBezTo>
                <a:cubicBezTo>
                  <a:pt x="285" y="360"/>
                  <a:pt x="285" y="360"/>
                  <a:pt x="285" y="360"/>
                </a:cubicBezTo>
                <a:cubicBezTo>
                  <a:pt x="285" y="360"/>
                  <a:pt x="285" y="360"/>
                  <a:pt x="285" y="361"/>
                </a:cubicBezTo>
                <a:close/>
                <a:moveTo>
                  <a:pt x="288" y="360"/>
                </a:moveTo>
                <a:cubicBezTo>
                  <a:pt x="286" y="360"/>
                  <a:pt x="287" y="359"/>
                  <a:pt x="288" y="358"/>
                </a:cubicBezTo>
                <a:cubicBezTo>
                  <a:pt x="288" y="358"/>
                  <a:pt x="287" y="358"/>
                  <a:pt x="287" y="358"/>
                </a:cubicBezTo>
                <a:cubicBezTo>
                  <a:pt x="287" y="359"/>
                  <a:pt x="287" y="359"/>
                  <a:pt x="286" y="360"/>
                </a:cubicBezTo>
                <a:cubicBezTo>
                  <a:pt x="286" y="360"/>
                  <a:pt x="286" y="359"/>
                  <a:pt x="285" y="359"/>
                </a:cubicBezTo>
                <a:cubicBezTo>
                  <a:pt x="285" y="359"/>
                  <a:pt x="286" y="359"/>
                  <a:pt x="286" y="359"/>
                </a:cubicBezTo>
                <a:cubicBezTo>
                  <a:pt x="287" y="360"/>
                  <a:pt x="285" y="358"/>
                  <a:pt x="286" y="358"/>
                </a:cubicBezTo>
                <a:cubicBezTo>
                  <a:pt x="286" y="357"/>
                  <a:pt x="286" y="357"/>
                  <a:pt x="286" y="357"/>
                </a:cubicBezTo>
                <a:cubicBezTo>
                  <a:pt x="286" y="356"/>
                  <a:pt x="286" y="356"/>
                  <a:pt x="287" y="356"/>
                </a:cubicBezTo>
                <a:cubicBezTo>
                  <a:pt x="286" y="354"/>
                  <a:pt x="287" y="354"/>
                  <a:pt x="287" y="353"/>
                </a:cubicBezTo>
                <a:cubicBezTo>
                  <a:pt x="288" y="353"/>
                  <a:pt x="287" y="355"/>
                  <a:pt x="289" y="354"/>
                </a:cubicBezTo>
                <a:cubicBezTo>
                  <a:pt x="288" y="355"/>
                  <a:pt x="288" y="356"/>
                  <a:pt x="288" y="356"/>
                </a:cubicBezTo>
                <a:cubicBezTo>
                  <a:pt x="289" y="357"/>
                  <a:pt x="288" y="357"/>
                  <a:pt x="288" y="359"/>
                </a:cubicBezTo>
                <a:cubicBezTo>
                  <a:pt x="288" y="359"/>
                  <a:pt x="288" y="359"/>
                  <a:pt x="288" y="360"/>
                </a:cubicBezTo>
                <a:close/>
                <a:moveTo>
                  <a:pt x="288" y="369"/>
                </a:moveTo>
                <a:cubicBezTo>
                  <a:pt x="287" y="368"/>
                  <a:pt x="289" y="367"/>
                  <a:pt x="287" y="368"/>
                </a:cubicBezTo>
                <a:cubicBezTo>
                  <a:pt x="287" y="367"/>
                  <a:pt x="288" y="367"/>
                  <a:pt x="288" y="367"/>
                </a:cubicBezTo>
                <a:cubicBezTo>
                  <a:pt x="288" y="367"/>
                  <a:pt x="288" y="367"/>
                  <a:pt x="288" y="367"/>
                </a:cubicBezTo>
                <a:cubicBezTo>
                  <a:pt x="288" y="367"/>
                  <a:pt x="288" y="367"/>
                  <a:pt x="289" y="367"/>
                </a:cubicBezTo>
                <a:cubicBezTo>
                  <a:pt x="288" y="367"/>
                  <a:pt x="288" y="366"/>
                  <a:pt x="288" y="366"/>
                </a:cubicBezTo>
                <a:cubicBezTo>
                  <a:pt x="288" y="365"/>
                  <a:pt x="289" y="366"/>
                  <a:pt x="289" y="366"/>
                </a:cubicBezTo>
                <a:cubicBezTo>
                  <a:pt x="289" y="366"/>
                  <a:pt x="290" y="367"/>
                  <a:pt x="290" y="368"/>
                </a:cubicBezTo>
                <a:cubicBezTo>
                  <a:pt x="290" y="368"/>
                  <a:pt x="288" y="368"/>
                  <a:pt x="288" y="369"/>
                </a:cubicBezTo>
                <a:close/>
                <a:moveTo>
                  <a:pt x="289" y="365"/>
                </a:moveTo>
                <a:cubicBezTo>
                  <a:pt x="287" y="363"/>
                  <a:pt x="290" y="363"/>
                  <a:pt x="290" y="362"/>
                </a:cubicBezTo>
                <a:cubicBezTo>
                  <a:pt x="292" y="364"/>
                  <a:pt x="289" y="364"/>
                  <a:pt x="289" y="365"/>
                </a:cubicBezTo>
                <a:close/>
                <a:moveTo>
                  <a:pt x="290" y="365"/>
                </a:moveTo>
                <a:cubicBezTo>
                  <a:pt x="291" y="365"/>
                  <a:pt x="291" y="364"/>
                  <a:pt x="291" y="363"/>
                </a:cubicBezTo>
                <a:cubicBezTo>
                  <a:pt x="292" y="364"/>
                  <a:pt x="291" y="366"/>
                  <a:pt x="290" y="365"/>
                </a:cubicBezTo>
                <a:close/>
                <a:moveTo>
                  <a:pt x="293" y="369"/>
                </a:moveTo>
                <a:cubicBezTo>
                  <a:pt x="292" y="369"/>
                  <a:pt x="291" y="369"/>
                  <a:pt x="291" y="368"/>
                </a:cubicBezTo>
                <a:cubicBezTo>
                  <a:pt x="292" y="368"/>
                  <a:pt x="291" y="366"/>
                  <a:pt x="291" y="366"/>
                </a:cubicBezTo>
                <a:cubicBezTo>
                  <a:pt x="291" y="366"/>
                  <a:pt x="292" y="366"/>
                  <a:pt x="292" y="366"/>
                </a:cubicBezTo>
                <a:cubicBezTo>
                  <a:pt x="292" y="366"/>
                  <a:pt x="292" y="366"/>
                  <a:pt x="292" y="366"/>
                </a:cubicBezTo>
                <a:cubicBezTo>
                  <a:pt x="293" y="366"/>
                  <a:pt x="292" y="368"/>
                  <a:pt x="293" y="368"/>
                </a:cubicBezTo>
                <a:cubicBezTo>
                  <a:pt x="293" y="368"/>
                  <a:pt x="293" y="368"/>
                  <a:pt x="293" y="369"/>
                </a:cubicBezTo>
                <a:close/>
                <a:moveTo>
                  <a:pt x="293" y="359"/>
                </a:moveTo>
                <a:cubicBezTo>
                  <a:pt x="292" y="359"/>
                  <a:pt x="292" y="358"/>
                  <a:pt x="291" y="359"/>
                </a:cubicBezTo>
                <a:cubicBezTo>
                  <a:pt x="291" y="359"/>
                  <a:pt x="291" y="358"/>
                  <a:pt x="291" y="358"/>
                </a:cubicBezTo>
                <a:cubicBezTo>
                  <a:pt x="291" y="358"/>
                  <a:pt x="292" y="358"/>
                  <a:pt x="292" y="357"/>
                </a:cubicBezTo>
                <a:cubicBezTo>
                  <a:pt x="292" y="358"/>
                  <a:pt x="292" y="358"/>
                  <a:pt x="292" y="358"/>
                </a:cubicBezTo>
                <a:cubicBezTo>
                  <a:pt x="292" y="359"/>
                  <a:pt x="293" y="357"/>
                  <a:pt x="293" y="358"/>
                </a:cubicBezTo>
                <a:cubicBezTo>
                  <a:pt x="294" y="358"/>
                  <a:pt x="293" y="357"/>
                  <a:pt x="294" y="356"/>
                </a:cubicBezTo>
                <a:cubicBezTo>
                  <a:pt x="294" y="357"/>
                  <a:pt x="294" y="359"/>
                  <a:pt x="293" y="359"/>
                </a:cubicBezTo>
                <a:close/>
                <a:moveTo>
                  <a:pt x="294" y="362"/>
                </a:moveTo>
                <a:cubicBezTo>
                  <a:pt x="294" y="363"/>
                  <a:pt x="293" y="363"/>
                  <a:pt x="294" y="364"/>
                </a:cubicBezTo>
                <a:cubicBezTo>
                  <a:pt x="293" y="364"/>
                  <a:pt x="293" y="362"/>
                  <a:pt x="294" y="362"/>
                </a:cubicBezTo>
                <a:close/>
                <a:moveTo>
                  <a:pt x="294" y="375"/>
                </a:moveTo>
                <a:cubicBezTo>
                  <a:pt x="294" y="375"/>
                  <a:pt x="294" y="373"/>
                  <a:pt x="294" y="373"/>
                </a:cubicBezTo>
                <a:cubicBezTo>
                  <a:pt x="294" y="373"/>
                  <a:pt x="294" y="373"/>
                  <a:pt x="294" y="374"/>
                </a:cubicBezTo>
                <a:cubicBezTo>
                  <a:pt x="293" y="373"/>
                  <a:pt x="295" y="372"/>
                  <a:pt x="294" y="372"/>
                </a:cubicBezTo>
                <a:cubicBezTo>
                  <a:pt x="294" y="371"/>
                  <a:pt x="294" y="371"/>
                  <a:pt x="295" y="371"/>
                </a:cubicBezTo>
                <a:cubicBezTo>
                  <a:pt x="295" y="372"/>
                  <a:pt x="295" y="374"/>
                  <a:pt x="294" y="375"/>
                </a:cubicBezTo>
                <a:close/>
                <a:moveTo>
                  <a:pt x="294" y="363"/>
                </a:moveTo>
                <a:cubicBezTo>
                  <a:pt x="295" y="363"/>
                  <a:pt x="295" y="364"/>
                  <a:pt x="295" y="364"/>
                </a:cubicBezTo>
                <a:cubicBezTo>
                  <a:pt x="294" y="364"/>
                  <a:pt x="295" y="363"/>
                  <a:pt x="294" y="363"/>
                </a:cubicBezTo>
                <a:close/>
                <a:moveTo>
                  <a:pt x="295" y="370"/>
                </a:moveTo>
                <a:cubicBezTo>
                  <a:pt x="295" y="370"/>
                  <a:pt x="295" y="370"/>
                  <a:pt x="294" y="370"/>
                </a:cubicBezTo>
                <a:cubicBezTo>
                  <a:pt x="294" y="369"/>
                  <a:pt x="295" y="369"/>
                  <a:pt x="294" y="368"/>
                </a:cubicBezTo>
                <a:cubicBezTo>
                  <a:pt x="295" y="367"/>
                  <a:pt x="295" y="369"/>
                  <a:pt x="296" y="369"/>
                </a:cubicBezTo>
                <a:cubicBezTo>
                  <a:pt x="296" y="369"/>
                  <a:pt x="295" y="370"/>
                  <a:pt x="295" y="370"/>
                </a:cubicBezTo>
                <a:close/>
                <a:moveTo>
                  <a:pt x="299" y="382"/>
                </a:moveTo>
                <a:cubicBezTo>
                  <a:pt x="300" y="381"/>
                  <a:pt x="300" y="381"/>
                  <a:pt x="301" y="380"/>
                </a:cubicBezTo>
                <a:cubicBezTo>
                  <a:pt x="301" y="381"/>
                  <a:pt x="300" y="381"/>
                  <a:pt x="299" y="382"/>
                </a:cubicBezTo>
                <a:close/>
                <a:moveTo>
                  <a:pt x="303" y="382"/>
                </a:moveTo>
                <a:cubicBezTo>
                  <a:pt x="303" y="382"/>
                  <a:pt x="302" y="382"/>
                  <a:pt x="302" y="382"/>
                </a:cubicBezTo>
                <a:cubicBezTo>
                  <a:pt x="301" y="381"/>
                  <a:pt x="301" y="382"/>
                  <a:pt x="301" y="383"/>
                </a:cubicBezTo>
                <a:cubicBezTo>
                  <a:pt x="302" y="383"/>
                  <a:pt x="301" y="381"/>
                  <a:pt x="302" y="382"/>
                </a:cubicBezTo>
                <a:cubicBezTo>
                  <a:pt x="303" y="384"/>
                  <a:pt x="300" y="383"/>
                  <a:pt x="302" y="384"/>
                </a:cubicBezTo>
                <a:cubicBezTo>
                  <a:pt x="302" y="385"/>
                  <a:pt x="299" y="384"/>
                  <a:pt x="300" y="383"/>
                </a:cubicBezTo>
                <a:cubicBezTo>
                  <a:pt x="301" y="382"/>
                  <a:pt x="302" y="382"/>
                  <a:pt x="302" y="381"/>
                </a:cubicBezTo>
                <a:cubicBezTo>
                  <a:pt x="303" y="381"/>
                  <a:pt x="303" y="381"/>
                  <a:pt x="303" y="381"/>
                </a:cubicBezTo>
                <a:cubicBezTo>
                  <a:pt x="304" y="381"/>
                  <a:pt x="303" y="382"/>
                  <a:pt x="303" y="382"/>
                </a:cubicBezTo>
                <a:close/>
                <a:moveTo>
                  <a:pt x="301" y="373"/>
                </a:moveTo>
                <a:cubicBezTo>
                  <a:pt x="301" y="372"/>
                  <a:pt x="302" y="373"/>
                  <a:pt x="302" y="372"/>
                </a:cubicBezTo>
                <a:cubicBezTo>
                  <a:pt x="302" y="372"/>
                  <a:pt x="302" y="372"/>
                  <a:pt x="303" y="372"/>
                </a:cubicBezTo>
                <a:cubicBezTo>
                  <a:pt x="302" y="373"/>
                  <a:pt x="304" y="373"/>
                  <a:pt x="303" y="374"/>
                </a:cubicBezTo>
                <a:cubicBezTo>
                  <a:pt x="304" y="374"/>
                  <a:pt x="304" y="373"/>
                  <a:pt x="304" y="372"/>
                </a:cubicBezTo>
                <a:cubicBezTo>
                  <a:pt x="304" y="372"/>
                  <a:pt x="304" y="372"/>
                  <a:pt x="305" y="372"/>
                </a:cubicBezTo>
                <a:cubicBezTo>
                  <a:pt x="305" y="373"/>
                  <a:pt x="304" y="373"/>
                  <a:pt x="304" y="374"/>
                </a:cubicBezTo>
                <a:cubicBezTo>
                  <a:pt x="304" y="374"/>
                  <a:pt x="304" y="373"/>
                  <a:pt x="305" y="374"/>
                </a:cubicBezTo>
                <a:cubicBezTo>
                  <a:pt x="306" y="374"/>
                  <a:pt x="305" y="375"/>
                  <a:pt x="305" y="375"/>
                </a:cubicBezTo>
                <a:cubicBezTo>
                  <a:pt x="305" y="376"/>
                  <a:pt x="304" y="373"/>
                  <a:pt x="304" y="375"/>
                </a:cubicBezTo>
                <a:cubicBezTo>
                  <a:pt x="303" y="374"/>
                  <a:pt x="301" y="376"/>
                  <a:pt x="302" y="377"/>
                </a:cubicBezTo>
                <a:cubicBezTo>
                  <a:pt x="302" y="377"/>
                  <a:pt x="302" y="376"/>
                  <a:pt x="303" y="376"/>
                </a:cubicBezTo>
                <a:cubicBezTo>
                  <a:pt x="302" y="376"/>
                  <a:pt x="302" y="376"/>
                  <a:pt x="302" y="375"/>
                </a:cubicBezTo>
                <a:cubicBezTo>
                  <a:pt x="303" y="376"/>
                  <a:pt x="303" y="376"/>
                  <a:pt x="303" y="377"/>
                </a:cubicBezTo>
                <a:cubicBezTo>
                  <a:pt x="304" y="377"/>
                  <a:pt x="304" y="376"/>
                  <a:pt x="304" y="376"/>
                </a:cubicBezTo>
                <a:cubicBezTo>
                  <a:pt x="305" y="376"/>
                  <a:pt x="305" y="376"/>
                  <a:pt x="305" y="376"/>
                </a:cubicBezTo>
                <a:cubicBezTo>
                  <a:pt x="305" y="377"/>
                  <a:pt x="305" y="377"/>
                  <a:pt x="304" y="377"/>
                </a:cubicBezTo>
                <a:cubicBezTo>
                  <a:pt x="305" y="377"/>
                  <a:pt x="305" y="378"/>
                  <a:pt x="305" y="379"/>
                </a:cubicBezTo>
                <a:cubicBezTo>
                  <a:pt x="304" y="380"/>
                  <a:pt x="304" y="379"/>
                  <a:pt x="304" y="378"/>
                </a:cubicBezTo>
                <a:cubicBezTo>
                  <a:pt x="304" y="378"/>
                  <a:pt x="304" y="379"/>
                  <a:pt x="304" y="379"/>
                </a:cubicBezTo>
                <a:cubicBezTo>
                  <a:pt x="304" y="379"/>
                  <a:pt x="303" y="380"/>
                  <a:pt x="303" y="380"/>
                </a:cubicBezTo>
                <a:cubicBezTo>
                  <a:pt x="303" y="380"/>
                  <a:pt x="302" y="379"/>
                  <a:pt x="302" y="379"/>
                </a:cubicBezTo>
                <a:cubicBezTo>
                  <a:pt x="301" y="378"/>
                  <a:pt x="301" y="379"/>
                  <a:pt x="301" y="380"/>
                </a:cubicBezTo>
                <a:cubicBezTo>
                  <a:pt x="301" y="379"/>
                  <a:pt x="301" y="379"/>
                  <a:pt x="300" y="379"/>
                </a:cubicBezTo>
                <a:cubicBezTo>
                  <a:pt x="299" y="379"/>
                  <a:pt x="300" y="380"/>
                  <a:pt x="301" y="380"/>
                </a:cubicBezTo>
                <a:cubicBezTo>
                  <a:pt x="299" y="381"/>
                  <a:pt x="299" y="381"/>
                  <a:pt x="298" y="380"/>
                </a:cubicBezTo>
                <a:cubicBezTo>
                  <a:pt x="299" y="379"/>
                  <a:pt x="299" y="378"/>
                  <a:pt x="298" y="377"/>
                </a:cubicBezTo>
                <a:cubicBezTo>
                  <a:pt x="298" y="376"/>
                  <a:pt x="299" y="376"/>
                  <a:pt x="301" y="376"/>
                </a:cubicBezTo>
                <a:cubicBezTo>
                  <a:pt x="300" y="375"/>
                  <a:pt x="300" y="376"/>
                  <a:pt x="299" y="376"/>
                </a:cubicBezTo>
                <a:cubicBezTo>
                  <a:pt x="299" y="375"/>
                  <a:pt x="300" y="375"/>
                  <a:pt x="300" y="375"/>
                </a:cubicBezTo>
                <a:cubicBezTo>
                  <a:pt x="300" y="375"/>
                  <a:pt x="299" y="375"/>
                  <a:pt x="299" y="374"/>
                </a:cubicBezTo>
                <a:cubicBezTo>
                  <a:pt x="298" y="374"/>
                  <a:pt x="299" y="375"/>
                  <a:pt x="299" y="375"/>
                </a:cubicBezTo>
                <a:cubicBezTo>
                  <a:pt x="299" y="375"/>
                  <a:pt x="298" y="374"/>
                  <a:pt x="299" y="373"/>
                </a:cubicBezTo>
                <a:cubicBezTo>
                  <a:pt x="298" y="373"/>
                  <a:pt x="298" y="374"/>
                  <a:pt x="298" y="374"/>
                </a:cubicBezTo>
                <a:cubicBezTo>
                  <a:pt x="298" y="375"/>
                  <a:pt x="298" y="373"/>
                  <a:pt x="298" y="373"/>
                </a:cubicBezTo>
                <a:cubicBezTo>
                  <a:pt x="297" y="373"/>
                  <a:pt x="297" y="374"/>
                  <a:pt x="296" y="374"/>
                </a:cubicBezTo>
                <a:cubicBezTo>
                  <a:pt x="297" y="375"/>
                  <a:pt x="297" y="374"/>
                  <a:pt x="298" y="374"/>
                </a:cubicBezTo>
                <a:cubicBezTo>
                  <a:pt x="297" y="374"/>
                  <a:pt x="298" y="374"/>
                  <a:pt x="298" y="375"/>
                </a:cubicBezTo>
                <a:cubicBezTo>
                  <a:pt x="297" y="375"/>
                  <a:pt x="296" y="375"/>
                  <a:pt x="296" y="374"/>
                </a:cubicBezTo>
                <a:cubicBezTo>
                  <a:pt x="295" y="374"/>
                  <a:pt x="296" y="375"/>
                  <a:pt x="296" y="375"/>
                </a:cubicBezTo>
                <a:cubicBezTo>
                  <a:pt x="294" y="375"/>
                  <a:pt x="295" y="374"/>
                  <a:pt x="296" y="374"/>
                </a:cubicBezTo>
                <a:cubicBezTo>
                  <a:pt x="295" y="373"/>
                  <a:pt x="296" y="372"/>
                  <a:pt x="296" y="371"/>
                </a:cubicBezTo>
                <a:cubicBezTo>
                  <a:pt x="296" y="372"/>
                  <a:pt x="296" y="372"/>
                  <a:pt x="297" y="371"/>
                </a:cubicBezTo>
                <a:cubicBezTo>
                  <a:pt x="297" y="371"/>
                  <a:pt x="297" y="371"/>
                  <a:pt x="297" y="371"/>
                </a:cubicBezTo>
                <a:cubicBezTo>
                  <a:pt x="296" y="371"/>
                  <a:pt x="296" y="370"/>
                  <a:pt x="296" y="369"/>
                </a:cubicBezTo>
                <a:cubicBezTo>
                  <a:pt x="296" y="369"/>
                  <a:pt x="297" y="370"/>
                  <a:pt x="297" y="369"/>
                </a:cubicBezTo>
                <a:cubicBezTo>
                  <a:pt x="297" y="370"/>
                  <a:pt x="297" y="370"/>
                  <a:pt x="297" y="371"/>
                </a:cubicBezTo>
                <a:cubicBezTo>
                  <a:pt x="297" y="371"/>
                  <a:pt x="297" y="371"/>
                  <a:pt x="297" y="371"/>
                </a:cubicBezTo>
                <a:cubicBezTo>
                  <a:pt x="297" y="371"/>
                  <a:pt x="297" y="371"/>
                  <a:pt x="297" y="371"/>
                </a:cubicBezTo>
                <a:cubicBezTo>
                  <a:pt x="297" y="371"/>
                  <a:pt x="297" y="371"/>
                  <a:pt x="297" y="372"/>
                </a:cubicBezTo>
                <a:cubicBezTo>
                  <a:pt x="298" y="372"/>
                  <a:pt x="299" y="372"/>
                  <a:pt x="299" y="373"/>
                </a:cubicBezTo>
                <a:cubicBezTo>
                  <a:pt x="299" y="373"/>
                  <a:pt x="299" y="373"/>
                  <a:pt x="299" y="373"/>
                </a:cubicBezTo>
                <a:cubicBezTo>
                  <a:pt x="299" y="372"/>
                  <a:pt x="300" y="371"/>
                  <a:pt x="299" y="370"/>
                </a:cubicBezTo>
                <a:cubicBezTo>
                  <a:pt x="300" y="371"/>
                  <a:pt x="301" y="371"/>
                  <a:pt x="301" y="371"/>
                </a:cubicBezTo>
                <a:cubicBezTo>
                  <a:pt x="301" y="372"/>
                  <a:pt x="301" y="372"/>
                  <a:pt x="301" y="373"/>
                </a:cubicBezTo>
                <a:close/>
                <a:moveTo>
                  <a:pt x="296" y="364"/>
                </a:moveTo>
                <a:cubicBezTo>
                  <a:pt x="296" y="364"/>
                  <a:pt x="296" y="363"/>
                  <a:pt x="296" y="363"/>
                </a:cubicBezTo>
                <a:cubicBezTo>
                  <a:pt x="297" y="363"/>
                  <a:pt x="297" y="364"/>
                  <a:pt x="297" y="364"/>
                </a:cubicBezTo>
                <a:cubicBezTo>
                  <a:pt x="296" y="368"/>
                  <a:pt x="295" y="366"/>
                  <a:pt x="297" y="364"/>
                </a:cubicBezTo>
                <a:cubicBezTo>
                  <a:pt x="297" y="364"/>
                  <a:pt x="296" y="364"/>
                  <a:pt x="296" y="364"/>
                </a:cubicBezTo>
                <a:close/>
                <a:moveTo>
                  <a:pt x="300" y="369"/>
                </a:moveTo>
                <a:cubicBezTo>
                  <a:pt x="300" y="369"/>
                  <a:pt x="299" y="369"/>
                  <a:pt x="299" y="369"/>
                </a:cubicBezTo>
                <a:cubicBezTo>
                  <a:pt x="300" y="368"/>
                  <a:pt x="298" y="367"/>
                  <a:pt x="298" y="366"/>
                </a:cubicBezTo>
                <a:cubicBezTo>
                  <a:pt x="299" y="367"/>
                  <a:pt x="299" y="368"/>
                  <a:pt x="300" y="369"/>
                </a:cubicBezTo>
                <a:close/>
                <a:moveTo>
                  <a:pt x="303" y="358"/>
                </a:moveTo>
                <a:cubicBezTo>
                  <a:pt x="303" y="358"/>
                  <a:pt x="304" y="359"/>
                  <a:pt x="304" y="358"/>
                </a:cubicBezTo>
                <a:cubicBezTo>
                  <a:pt x="304" y="358"/>
                  <a:pt x="304" y="359"/>
                  <a:pt x="304" y="359"/>
                </a:cubicBezTo>
                <a:cubicBezTo>
                  <a:pt x="304" y="359"/>
                  <a:pt x="302" y="359"/>
                  <a:pt x="303" y="360"/>
                </a:cubicBezTo>
                <a:cubicBezTo>
                  <a:pt x="302" y="360"/>
                  <a:pt x="302" y="360"/>
                  <a:pt x="302" y="359"/>
                </a:cubicBezTo>
                <a:cubicBezTo>
                  <a:pt x="302" y="359"/>
                  <a:pt x="303" y="359"/>
                  <a:pt x="303" y="358"/>
                </a:cubicBezTo>
                <a:close/>
                <a:moveTo>
                  <a:pt x="303" y="352"/>
                </a:moveTo>
                <a:cubicBezTo>
                  <a:pt x="303" y="353"/>
                  <a:pt x="303" y="353"/>
                  <a:pt x="303" y="353"/>
                </a:cubicBezTo>
                <a:cubicBezTo>
                  <a:pt x="303" y="353"/>
                  <a:pt x="302" y="353"/>
                  <a:pt x="302" y="353"/>
                </a:cubicBezTo>
                <a:cubicBezTo>
                  <a:pt x="302" y="352"/>
                  <a:pt x="303" y="352"/>
                  <a:pt x="303" y="352"/>
                </a:cubicBezTo>
                <a:close/>
                <a:moveTo>
                  <a:pt x="302" y="349"/>
                </a:moveTo>
                <a:cubicBezTo>
                  <a:pt x="302" y="350"/>
                  <a:pt x="302" y="350"/>
                  <a:pt x="302" y="350"/>
                </a:cubicBezTo>
                <a:cubicBezTo>
                  <a:pt x="303" y="350"/>
                  <a:pt x="301" y="350"/>
                  <a:pt x="301" y="352"/>
                </a:cubicBezTo>
                <a:cubicBezTo>
                  <a:pt x="300" y="351"/>
                  <a:pt x="300" y="350"/>
                  <a:pt x="302" y="349"/>
                </a:cubicBezTo>
                <a:close/>
                <a:moveTo>
                  <a:pt x="300" y="350"/>
                </a:moveTo>
                <a:cubicBezTo>
                  <a:pt x="300" y="351"/>
                  <a:pt x="300" y="353"/>
                  <a:pt x="300" y="354"/>
                </a:cubicBezTo>
                <a:cubicBezTo>
                  <a:pt x="301" y="354"/>
                  <a:pt x="300" y="353"/>
                  <a:pt x="301" y="353"/>
                </a:cubicBezTo>
                <a:cubicBezTo>
                  <a:pt x="302" y="354"/>
                  <a:pt x="300" y="354"/>
                  <a:pt x="301" y="356"/>
                </a:cubicBezTo>
                <a:cubicBezTo>
                  <a:pt x="300" y="356"/>
                  <a:pt x="300" y="356"/>
                  <a:pt x="299" y="356"/>
                </a:cubicBezTo>
                <a:cubicBezTo>
                  <a:pt x="299" y="356"/>
                  <a:pt x="300" y="357"/>
                  <a:pt x="299" y="357"/>
                </a:cubicBezTo>
                <a:cubicBezTo>
                  <a:pt x="299" y="357"/>
                  <a:pt x="299" y="358"/>
                  <a:pt x="300" y="358"/>
                </a:cubicBezTo>
                <a:cubicBezTo>
                  <a:pt x="300" y="358"/>
                  <a:pt x="299" y="358"/>
                  <a:pt x="298" y="358"/>
                </a:cubicBezTo>
                <a:cubicBezTo>
                  <a:pt x="299" y="358"/>
                  <a:pt x="298" y="360"/>
                  <a:pt x="298" y="359"/>
                </a:cubicBezTo>
                <a:cubicBezTo>
                  <a:pt x="298" y="361"/>
                  <a:pt x="296" y="361"/>
                  <a:pt x="296" y="363"/>
                </a:cubicBezTo>
                <a:cubicBezTo>
                  <a:pt x="295" y="362"/>
                  <a:pt x="294" y="361"/>
                  <a:pt x="294" y="363"/>
                </a:cubicBezTo>
                <a:cubicBezTo>
                  <a:pt x="293" y="361"/>
                  <a:pt x="296" y="360"/>
                  <a:pt x="296" y="361"/>
                </a:cubicBezTo>
                <a:cubicBezTo>
                  <a:pt x="297" y="360"/>
                  <a:pt x="296" y="360"/>
                  <a:pt x="296" y="359"/>
                </a:cubicBezTo>
                <a:cubicBezTo>
                  <a:pt x="296" y="360"/>
                  <a:pt x="296" y="360"/>
                  <a:pt x="295" y="360"/>
                </a:cubicBezTo>
                <a:cubicBezTo>
                  <a:pt x="296" y="360"/>
                  <a:pt x="296" y="358"/>
                  <a:pt x="297" y="358"/>
                </a:cubicBezTo>
                <a:cubicBezTo>
                  <a:pt x="296" y="357"/>
                  <a:pt x="295" y="358"/>
                  <a:pt x="295" y="359"/>
                </a:cubicBezTo>
                <a:cubicBezTo>
                  <a:pt x="295" y="359"/>
                  <a:pt x="295" y="359"/>
                  <a:pt x="295" y="359"/>
                </a:cubicBezTo>
                <a:cubicBezTo>
                  <a:pt x="294" y="359"/>
                  <a:pt x="294" y="357"/>
                  <a:pt x="296" y="356"/>
                </a:cubicBezTo>
                <a:cubicBezTo>
                  <a:pt x="296" y="355"/>
                  <a:pt x="295" y="356"/>
                  <a:pt x="295" y="355"/>
                </a:cubicBezTo>
                <a:cubicBezTo>
                  <a:pt x="295" y="356"/>
                  <a:pt x="294" y="356"/>
                  <a:pt x="293" y="356"/>
                </a:cubicBezTo>
                <a:cubicBezTo>
                  <a:pt x="293" y="355"/>
                  <a:pt x="294" y="354"/>
                  <a:pt x="293" y="354"/>
                </a:cubicBezTo>
                <a:cubicBezTo>
                  <a:pt x="294" y="353"/>
                  <a:pt x="295" y="353"/>
                  <a:pt x="296" y="353"/>
                </a:cubicBezTo>
                <a:cubicBezTo>
                  <a:pt x="295" y="354"/>
                  <a:pt x="296" y="354"/>
                  <a:pt x="297" y="354"/>
                </a:cubicBezTo>
                <a:cubicBezTo>
                  <a:pt x="297" y="353"/>
                  <a:pt x="298" y="353"/>
                  <a:pt x="298" y="353"/>
                </a:cubicBezTo>
                <a:cubicBezTo>
                  <a:pt x="299" y="353"/>
                  <a:pt x="297" y="354"/>
                  <a:pt x="299" y="354"/>
                </a:cubicBezTo>
                <a:cubicBezTo>
                  <a:pt x="298" y="355"/>
                  <a:pt x="298" y="355"/>
                  <a:pt x="298" y="356"/>
                </a:cubicBezTo>
                <a:cubicBezTo>
                  <a:pt x="298" y="355"/>
                  <a:pt x="298" y="355"/>
                  <a:pt x="298" y="354"/>
                </a:cubicBezTo>
                <a:cubicBezTo>
                  <a:pt x="297" y="355"/>
                  <a:pt x="297" y="355"/>
                  <a:pt x="296" y="354"/>
                </a:cubicBezTo>
                <a:cubicBezTo>
                  <a:pt x="297" y="355"/>
                  <a:pt x="296" y="356"/>
                  <a:pt x="297" y="356"/>
                </a:cubicBezTo>
                <a:cubicBezTo>
                  <a:pt x="297" y="357"/>
                  <a:pt x="298" y="358"/>
                  <a:pt x="297" y="358"/>
                </a:cubicBezTo>
                <a:cubicBezTo>
                  <a:pt x="297" y="359"/>
                  <a:pt x="297" y="358"/>
                  <a:pt x="298" y="358"/>
                </a:cubicBezTo>
                <a:cubicBezTo>
                  <a:pt x="298" y="358"/>
                  <a:pt x="297" y="358"/>
                  <a:pt x="298" y="357"/>
                </a:cubicBezTo>
                <a:cubicBezTo>
                  <a:pt x="299" y="358"/>
                  <a:pt x="298" y="356"/>
                  <a:pt x="300" y="355"/>
                </a:cubicBezTo>
                <a:cubicBezTo>
                  <a:pt x="299" y="355"/>
                  <a:pt x="299" y="354"/>
                  <a:pt x="299" y="353"/>
                </a:cubicBezTo>
                <a:cubicBezTo>
                  <a:pt x="300" y="352"/>
                  <a:pt x="299" y="351"/>
                  <a:pt x="300" y="350"/>
                </a:cubicBezTo>
                <a:close/>
                <a:moveTo>
                  <a:pt x="299" y="347"/>
                </a:moveTo>
                <a:cubicBezTo>
                  <a:pt x="300" y="348"/>
                  <a:pt x="298" y="352"/>
                  <a:pt x="296" y="351"/>
                </a:cubicBezTo>
                <a:cubicBezTo>
                  <a:pt x="297" y="350"/>
                  <a:pt x="298" y="349"/>
                  <a:pt x="299" y="347"/>
                </a:cubicBezTo>
                <a:close/>
                <a:moveTo>
                  <a:pt x="297" y="332"/>
                </a:moveTo>
                <a:cubicBezTo>
                  <a:pt x="295" y="332"/>
                  <a:pt x="295" y="329"/>
                  <a:pt x="293" y="330"/>
                </a:cubicBezTo>
                <a:cubicBezTo>
                  <a:pt x="293" y="330"/>
                  <a:pt x="294" y="330"/>
                  <a:pt x="295" y="330"/>
                </a:cubicBezTo>
                <a:cubicBezTo>
                  <a:pt x="295" y="329"/>
                  <a:pt x="294" y="329"/>
                  <a:pt x="294" y="329"/>
                </a:cubicBezTo>
                <a:cubicBezTo>
                  <a:pt x="294" y="329"/>
                  <a:pt x="295" y="329"/>
                  <a:pt x="296" y="329"/>
                </a:cubicBezTo>
                <a:cubicBezTo>
                  <a:pt x="295" y="330"/>
                  <a:pt x="296" y="330"/>
                  <a:pt x="295" y="330"/>
                </a:cubicBezTo>
                <a:cubicBezTo>
                  <a:pt x="295" y="331"/>
                  <a:pt x="296" y="331"/>
                  <a:pt x="296" y="331"/>
                </a:cubicBezTo>
                <a:cubicBezTo>
                  <a:pt x="297" y="331"/>
                  <a:pt x="297" y="330"/>
                  <a:pt x="298" y="330"/>
                </a:cubicBezTo>
                <a:cubicBezTo>
                  <a:pt x="298" y="331"/>
                  <a:pt x="299" y="331"/>
                  <a:pt x="299" y="332"/>
                </a:cubicBezTo>
                <a:cubicBezTo>
                  <a:pt x="298" y="332"/>
                  <a:pt x="298" y="332"/>
                  <a:pt x="298" y="331"/>
                </a:cubicBezTo>
                <a:cubicBezTo>
                  <a:pt x="298" y="331"/>
                  <a:pt x="297" y="331"/>
                  <a:pt x="297" y="332"/>
                </a:cubicBezTo>
                <a:close/>
                <a:moveTo>
                  <a:pt x="297" y="334"/>
                </a:moveTo>
                <a:cubicBezTo>
                  <a:pt x="298" y="333"/>
                  <a:pt x="299" y="334"/>
                  <a:pt x="298" y="335"/>
                </a:cubicBezTo>
                <a:cubicBezTo>
                  <a:pt x="297" y="335"/>
                  <a:pt x="298" y="333"/>
                  <a:pt x="297" y="334"/>
                </a:cubicBezTo>
                <a:close/>
                <a:moveTo>
                  <a:pt x="298" y="336"/>
                </a:moveTo>
                <a:cubicBezTo>
                  <a:pt x="298" y="336"/>
                  <a:pt x="298" y="334"/>
                  <a:pt x="299" y="334"/>
                </a:cubicBezTo>
                <a:cubicBezTo>
                  <a:pt x="299" y="335"/>
                  <a:pt x="299" y="336"/>
                  <a:pt x="298" y="336"/>
                </a:cubicBezTo>
                <a:close/>
                <a:moveTo>
                  <a:pt x="301" y="336"/>
                </a:moveTo>
                <a:cubicBezTo>
                  <a:pt x="301" y="335"/>
                  <a:pt x="302" y="336"/>
                  <a:pt x="302" y="336"/>
                </a:cubicBezTo>
                <a:cubicBezTo>
                  <a:pt x="302" y="337"/>
                  <a:pt x="301" y="337"/>
                  <a:pt x="301" y="336"/>
                </a:cubicBezTo>
                <a:close/>
                <a:moveTo>
                  <a:pt x="304" y="342"/>
                </a:moveTo>
                <a:cubicBezTo>
                  <a:pt x="304" y="340"/>
                  <a:pt x="304" y="341"/>
                  <a:pt x="303" y="340"/>
                </a:cubicBezTo>
                <a:cubicBezTo>
                  <a:pt x="304" y="339"/>
                  <a:pt x="304" y="340"/>
                  <a:pt x="305" y="340"/>
                </a:cubicBezTo>
                <a:cubicBezTo>
                  <a:pt x="305" y="341"/>
                  <a:pt x="305" y="341"/>
                  <a:pt x="304" y="341"/>
                </a:cubicBezTo>
                <a:cubicBezTo>
                  <a:pt x="305" y="342"/>
                  <a:pt x="305" y="341"/>
                  <a:pt x="306" y="341"/>
                </a:cubicBezTo>
                <a:cubicBezTo>
                  <a:pt x="306" y="342"/>
                  <a:pt x="305" y="342"/>
                  <a:pt x="304" y="342"/>
                </a:cubicBezTo>
                <a:close/>
                <a:moveTo>
                  <a:pt x="306" y="340"/>
                </a:moveTo>
                <a:cubicBezTo>
                  <a:pt x="306" y="340"/>
                  <a:pt x="303" y="340"/>
                  <a:pt x="304" y="338"/>
                </a:cubicBezTo>
                <a:cubicBezTo>
                  <a:pt x="305" y="338"/>
                  <a:pt x="305" y="338"/>
                  <a:pt x="305" y="338"/>
                </a:cubicBezTo>
                <a:cubicBezTo>
                  <a:pt x="305" y="339"/>
                  <a:pt x="305" y="339"/>
                  <a:pt x="306" y="340"/>
                </a:cubicBezTo>
                <a:close/>
                <a:moveTo>
                  <a:pt x="305" y="328"/>
                </a:moveTo>
                <a:cubicBezTo>
                  <a:pt x="305" y="327"/>
                  <a:pt x="305" y="327"/>
                  <a:pt x="306" y="327"/>
                </a:cubicBezTo>
                <a:cubicBezTo>
                  <a:pt x="306" y="327"/>
                  <a:pt x="305" y="328"/>
                  <a:pt x="305" y="328"/>
                </a:cubicBezTo>
                <a:close/>
                <a:moveTo>
                  <a:pt x="306" y="335"/>
                </a:moveTo>
                <a:cubicBezTo>
                  <a:pt x="307" y="335"/>
                  <a:pt x="307" y="334"/>
                  <a:pt x="306" y="334"/>
                </a:cubicBezTo>
                <a:cubicBezTo>
                  <a:pt x="306" y="334"/>
                  <a:pt x="306" y="334"/>
                  <a:pt x="307" y="334"/>
                </a:cubicBezTo>
                <a:cubicBezTo>
                  <a:pt x="307" y="334"/>
                  <a:pt x="307" y="334"/>
                  <a:pt x="307" y="334"/>
                </a:cubicBezTo>
                <a:cubicBezTo>
                  <a:pt x="307" y="335"/>
                  <a:pt x="308" y="335"/>
                  <a:pt x="307" y="335"/>
                </a:cubicBezTo>
                <a:lnTo>
                  <a:pt x="306" y="335"/>
                </a:lnTo>
                <a:close/>
                <a:moveTo>
                  <a:pt x="311" y="339"/>
                </a:moveTo>
                <a:cubicBezTo>
                  <a:pt x="311" y="339"/>
                  <a:pt x="311" y="337"/>
                  <a:pt x="310" y="338"/>
                </a:cubicBezTo>
                <a:cubicBezTo>
                  <a:pt x="310" y="339"/>
                  <a:pt x="310" y="336"/>
                  <a:pt x="311" y="336"/>
                </a:cubicBezTo>
                <a:cubicBezTo>
                  <a:pt x="311" y="336"/>
                  <a:pt x="311" y="336"/>
                  <a:pt x="311" y="336"/>
                </a:cubicBezTo>
                <a:cubicBezTo>
                  <a:pt x="311" y="337"/>
                  <a:pt x="311" y="336"/>
                  <a:pt x="312" y="337"/>
                </a:cubicBezTo>
                <a:cubicBezTo>
                  <a:pt x="311" y="338"/>
                  <a:pt x="312" y="338"/>
                  <a:pt x="311" y="339"/>
                </a:cubicBezTo>
                <a:close/>
                <a:moveTo>
                  <a:pt x="312" y="336"/>
                </a:moveTo>
                <a:cubicBezTo>
                  <a:pt x="312" y="336"/>
                  <a:pt x="312" y="335"/>
                  <a:pt x="312" y="335"/>
                </a:cubicBezTo>
                <a:cubicBezTo>
                  <a:pt x="312" y="335"/>
                  <a:pt x="312" y="335"/>
                  <a:pt x="313" y="335"/>
                </a:cubicBezTo>
                <a:cubicBezTo>
                  <a:pt x="313" y="335"/>
                  <a:pt x="312" y="335"/>
                  <a:pt x="312" y="336"/>
                </a:cubicBezTo>
                <a:close/>
                <a:moveTo>
                  <a:pt x="320" y="348"/>
                </a:moveTo>
                <a:cubicBezTo>
                  <a:pt x="320" y="346"/>
                  <a:pt x="320" y="346"/>
                  <a:pt x="320" y="346"/>
                </a:cubicBezTo>
                <a:cubicBezTo>
                  <a:pt x="321" y="346"/>
                  <a:pt x="321" y="348"/>
                  <a:pt x="320" y="348"/>
                </a:cubicBezTo>
                <a:close/>
                <a:moveTo>
                  <a:pt x="321" y="342"/>
                </a:moveTo>
                <a:cubicBezTo>
                  <a:pt x="321" y="343"/>
                  <a:pt x="321" y="343"/>
                  <a:pt x="321" y="344"/>
                </a:cubicBezTo>
                <a:cubicBezTo>
                  <a:pt x="320" y="344"/>
                  <a:pt x="321" y="342"/>
                  <a:pt x="320" y="342"/>
                </a:cubicBezTo>
                <a:cubicBezTo>
                  <a:pt x="320" y="341"/>
                  <a:pt x="321" y="342"/>
                  <a:pt x="321" y="342"/>
                </a:cubicBezTo>
                <a:close/>
                <a:moveTo>
                  <a:pt x="323" y="320"/>
                </a:moveTo>
                <a:cubicBezTo>
                  <a:pt x="323" y="321"/>
                  <a:pt x="323" y="321"/>
                  <a:pt x="323" y="322"/>
                </a:cubicBezTo>
                <a:cubicBezTo>
                  <a:pt x="322" y="322"/>
                  <a:pt x="323" y="321"/>
                  <a:pt x="323" y="320"/>
                </a:cubicBezTo>
                <a:close/>
                <a:moveTo>
                  <a:pt x="317" y="331"/>
                </a:moveTo>
                <a:cubicBezTo>
                  <a:pt x="317" y="331"/>
                  <a:pt x="317" y="331"/>
                  <a:pt x="317" y="331"/>
                </a:cubicBezTo>
                <a:cubicBezTo>
                  <a:pt x="317" y="331"/>
                  <a:pt x="317" y="331"/>
                  <a:pt x="318" y="331"/>
                </a:cubicBezTo>
                <a:cubicBezTo>
                  <a:pt x="318" y="332"/>
                  <a:pt x="316" y="332"/>
                  <a:pt x="316" y="331"/>
                </a:cubicBezTo>
                <a:cubicBezTo>
                  <a:pt x="316" y="331"/>
                  <a:pt x="317" y="331"/>
                  <a:pt x="317" y="331"/>
                </a:cubicBezTo>
                <a:close/>
                <a:moveTo>
                  <a:pt x="318" y="340"/>
                </a:moveTo>
                <a:cubicBezTo>
                  <a:pt x="318" y="340"/>
                  <a:pt x="317" y="340"/>
                  <a:pt x="317" y="340"/>
                </a:cubicBezTo>
                <a:cubicBezTo>
                  <a:pt x="317" y="340"/>
                  <a:pt x="316" y="340"/>
                  <a:pt x="316" y="339"/>
                </a:cubicBezTo>
                <a:cubicBezTo>
                  <a:pt x="316" y="339"/>
                  <a:pt x="317" y="341"/>
                  <a:pt x="315" y="341"/>
                </a:cubicBezTo>
                <a:cubicBezTo>
                  <a:pt x="315" y="340"/>
                  <a:pt x="316" y="340"/>
                  <a:pt x="316" y="340"/>
                </a:cubicBezTo>
                <a:cubicBezTo>
                  <a:pt x="316" y="340"/>
                  <a:pt x="315" y="340"/>
                  <a:pt x="315" y="340"/>
                </a:cubicBezTo>
                <a:cubicBezTo>
                  <a:pt x="315" y="340"/>
                  <a:pt x="316" y="339"/>
                  <a:pt x="316" y="338"/>
                </a:cubicBezTo>
                <a:cubicBezTo>
                  <a:pt x="316" y="338"/>
                  <a:pt x="316" y="337"/>
                  <a:pt x="315" y="337"/>
                </a:cubicBezTo>
                <a:cubicBezTo>
                  <a:pt x="315" y="337"/>
                  <a:pt x="316" y="337"/>
                  <a:pt x="316" y="336"/>
                </a:cubicBezTo>
                <a:cubicBezTo>
                  <a:pt x="316" y="336"/>
                  <a:pt x="315" y="337"/>
                  <a:pt x="316" y="337"/>
                </a:cubicBezTo>
                <a:cubicBezTo>
                  <a:pt x="317" y="337"/>
                  <a:pt x="316" y="336"/>
                  <a:pt x="317" y="336"/>
                </a:cubicBezTo>
                <a:cubicBezTo>
                  <a:pt x="317" y="336"/>
                  <a:pt x="317" y="337"/>
                  <a:pt x="317" y="337"/>
                </a:cubicBezTo>
                <a:cubicBezTo>
                  <a:pt x="318" y="338"/>
                  <a:pt x="316" y="337"/>
                  <a:pt x="317" y="339"/>
                </a:cubicBezTo>
                <a:cubicBezTo>
                  <a:pt x="318" y="338"/>
                  <a:pt x="317" y="340"/>
                  <a:pt x="318" y="339"/>
                </a:cubicBezTo>
                <a:cubicBezTo>
                  <a:pt x="318" y="339"/>
                  <a:pt x="317" y="339"/>
                  <a:pt x="317" y="338"/>
                </a:cubicBezTo>
                <a:cubicBezTo>
                  <a:pt x="317" y="338"/>
                  <a:pt x="318" y="338"/>
                  <a:pt x="318" y="338"/>
                </a:cubicBezTo>
                <a:cubicBezTo>
                  <a:pt x="318" y="338"/>
                  <a:pt x="318" y="338"/>
                  <a:pt x="318" y="338"/>
                </a:cubicBezTo>
                <a:cubicBezTo>
                  <a:pt x="319" y="339"/>
                  <a:pt x="318" y="339"/>
                  <a:pt x="318" y="340"/>
                </a:cubicBezTo>
                <a:close/>
                <a:moveTo>
                  <a:pt x="319" y="340"/>
                </a:moveTo>
                <a:cubicBezTo>
                  <a:pt x="319" y="340"/>
                  <a:pt x="319" y="339"/>
                  <a:pt x="319" y="339"/>
                </a:cubicBezTo>
                <a:cubicBezTo>
                  <a:pt x="319" y="339"/>
                  <a:pt x="319" y="339"/>
                  <a:pt x="320" y="339"/>
                </a:cubicBezTo>
                <a:cubicBezTo>
                  <a:pt x="320" y="340"/>
                  <a:pt x="319" y="340"/>
                  <a:pt x="319" y="340"/>
                </a:cubicBezTo>
                <a:close/>
                <a:moveTo>
                  <a:pt x="319" y="310"/>
                </a:moveTo>
                <a:cubicBezTo>
                  <a:pt x="318" y="311"/>
                  <a:pt x="319" y="309"/>
                  <a:pt x="318" y="309"/>
                </a:cubicBezTo>
                <a:cubicBezTo>
                  <a:pt x="319" y="308"/>
                  <a:pt x="319" y="308"/>
                  <a:pt x="320" y="309"/>
                </a:cubicBezTo>
                <a:cubicBezTo>
                  <a:pt x="319" y="309"/>
                  <a:pt x="319" y="309"/>
                  <a:pt x="319" y="310"/>
                </a:cubicBezTo>
                <a:close/>
                <a:moveTo>
                  <a:pt x="320" y="320"/>
                </a:moveTo>
                <a:cubicBezTo>
                  <a:pt x="321" y="320"/>
                  <a:pt x="321" y="321"/>
                  <a:pt x="320" y="322"/>
                </a:cubicBezTo>
                <a:cubicBezTo>
                  <a:pt x="319" y="322"/>
                  <a:pt x="320" y="320"/>
                  <a:pt x="320" y="320"/>
                </a:cubicBezTo>
                <a:close/>
                <a:moveTo>
                  <a:pt x="322" y="335"/>
                </a:moveTo>
                <a:cubicBezTo>
                  <a:pt x="321" y="336"/>
                  <a:pt x="320" y="335"/>
                  <a:pt x="320" y="334"/>
                </a:cubicBezTo>
                <a:cubicBezTo>
                  <a:pt x="321" y="334"/>
                  <a:pt x="321" y="335"/>
                  <a:pt x="322" y="335"/>
                </a:cubicBezTo>
                <a:cubicBezTo>
                  <a:pt x="322" y="335"/>
                  <a:pt x="321" y="335"/>
                  <a:pt x="322" y="335"/>
                </a:cubicBezTo>
                <a:close/>
                <a:moveTo>
                  <a:pt x="321" y="328"/>
                </a:moveTo>
                <a:cubicBezTo>
                  <a:pt x="320" y="328"/>
                  <a:pt x="321" y="327"/>
                  <a:pt x="320" y="327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22" y="327"/>
                  <a:pt x="321" y="325"/>
                  <a:pt x="322" y="325"/>
                </a:cubicBezTo>
                <a:cubicBezTo>
                  <a:pt x="323" y="326"/>
                  <a:pt x="323" y="325"/>
                  <a:pt x="323" y="323"/>
                </a:cubicBezTo>
                <a:cubicBezTo>
                  <a:pt x="323" y="324"/>
                  <a:pt x="323" y="324"/>
                  <a:pt x="324" y="324"/>
                </a:cubicBezTo>
                <a:cubicBezTo>
                  <a:pt x="323" y="325"/>
                  <a:pt x="324" y="326"/>
                  <a:pt x="324" y="326"/>
                </a:cubicBezTo>
                <a:cubicBezTo>
                  <a:pt x="323" y="326"/>
                  <a:pt x="321" y="327"/>
                  <a:pt x="321" y="328"/>
                </a:cubicBezTo>
                <a:close/>
                <a:moveTo>
                  <a:pt x="323" y="328"/>
                </a:moveTo>
                <a:cubicBezTo>
                  <a:pt x="322" y="328"/>
                  <a:pt x="323" y="328"/>
                  <a:pt x="323" y="327"/>
                </a:cubicBezTo>
                <a:cubicBezTo>
                  <a:pt x="324" y="327"/>
                  <a:pt x="323" y="328"/>
                  <a:pt x="323" y="328"/>
                </a:cubicBezTo>
                <a:close/>
                <a:moveTo>
                  <a:pt x="323" y="333"/>
                </a:moveTo>
                <a:cubicBezTo>
                  <a:pt x="324" y="333"/>
                  <a:pt x="324" y="332"/>
                  <a:pt x="325" y="332"/>
                </a:cubicBezTo>
                <a:cubicBezTo>
                  <a:pt x="324" y="333"/>
                  <a:pt x="324" y="334"/>
                  <a:pt x="323" y="333"/>
                </a:cubicBezTo>
                <a:close/>
                <a:moveTo>
                  <a:pt x="326" y="329"/>
                </a:moveTo>
                <a:cubicBezTo>
                  <a:pt x="325" y="329"/>
                  <a:pt x="325" y="329"/>
                  <a:pt x="325" y="329"/>
                </a:cubicBezTo>
                <a:cubicBezTo>
                  <a:pt x="324" y="328"/>
                  <a:pt x="326" y="328"/>
                  <a:pt x="325" y="328"/>
                </a:cubicBezTo>
                <a:cubicBezTo>
                  <a:pt x="325" y="326"/>
                  <a:pt x="326" y="328"/>
                  <a:pt x="326" y="328"/>
                </a:cubicBezTo>
                <a:cubicBezTo>
                  <a:pt x="327" y="328"/>
                  <a:pt x="325" y="328"/>
                  <a:pt x="326" y="329"/>
                </a:cubicBezTo>
                <a:close/>
                <a:moveTo>
                  <a:pt x="326" y="326"/>
                </a:moveTo>
                <a:cubicBezTo>
                  <a:pt x="326" y="326"/>
                  <a:pt x="327" y="326"/>
                  <a:pt x="327" y="325"/>
                </a:cubicBezTo>
                <a:cubicBezTo>
                  <a:pt x="327" y="325"/>
                  <a:pt x="327" y="327"/>
                  <a:pt x="326" y="326"/>
                </a:cubicBezTo>
                <a:close/>
                <a:moveTo>
                  <a:pt x="327" y="336"/>
                </a:moveTo>
                <a:cubicBezTo>
                  <a:pt x="326" y="337"/>
                  <a:pt x="327" y="334"/>
                  <a:pt x="327" y="333"/>
                </a:cubicBezTo>
                <a:cubicBezTo>
                  <a:pt x="328" y="334"/>
                  <a:pt x="327" y="335"/>
                  <a:pt x="327" y="336"/>
                </a:cubicBezTo>
                <a:close/>
                <a:moveTo>
                  <a:pt x="355" y="343"/>
                </a:moveTo>
                <a:cubicBezTo>
                  <a:pt x="355" y="342"/>
                  <a:pt x="356" y="341"/>
                  <a:pt x="356" y="342"/>
                </a:cubicBezTo>
                <a:cubicBezTo>
                  <a:pt x="356" y="342"/>
                  <a:pt x="356" y="343"/>
                  <a:pt x="355" y="343"/>
                </a:cubicBezTo>
                <a:close/>
                <a:moveTo>
                  <a:pt x="380" y="342"/>
                </a:moveTo>
                <a:cubicBezTo>
                  <a:pt x="380" y="343"/>
                  <a:pt x="379" y="342"/>
                  <a:pt x="379" y="341"/>
                </a:cubicBezTo>
                <a:cubicBezTo>
                  <a:pt x="380" y="341"/>
                  <a:pt x="380" y="341"/>
                  <a:pt x="381" y="341"/>
                </a:cubicBezTo>
                <a:cubicBezTo>
                  <a:pt x="381" y="341"/>
                  <a:pt x="380" y="342"/>
                  <a:pt x="380" y="342"/>
                </a:cubicBezTo>
                <a:close/>
                <a:moveTo>
                  <a:pt x="383" y="354"/>
                </a:moveTo>
                <a:cubicBezTo>
                  <a:pt x="381" y="353"/>
                  <a:pt x="383" y="351"/>
                  <a:pt x="382" y="351"/>
                </a:cubicBezTo>
                <a:cubicBezTo>
                  <a:pt x="384" y="351"/>
                  <a:pt x="383" y="354"/>
                  <a:pt x="383" y="354"/>
                </a:cubicBezTo>
                <a:close/>
                <a:moveTo>
                  <a:pt x="408" y="368"/>
                </a:moveTo>
                <a:cubicBezTo>
                  <a:pt x="408" y="368"/>
                  <a:pt x="408" y="367"/>
                  <a:pt x="409" y="367"/>
                </a:cubicBezTo>
                <a:cubicBezTo>
                  <a:pt x="409" y="368"/>
                  <a:pt x="409" y="368"/>
                  <a:pt x="408" y="368"/>
                </a:cubicBezTo>
                <a:close/>
                <a:moveTo>
                  <a:pt x="432" y="321"/>
                </a:moveTo>
                <a:cubicBezTo>
                  <a:pt x="432" y="321"/>
                  <a:pt x="432" y="320"/>
                  <a:pt x="431" y="320"/>
                </a:cubicBezTo>
                <a:cubicBezTo>
                  <a:pt x="432" y="319"/>
                  <a:pt x="433" y="320"/>
                  <a:pt x="432" y="321"/>
                </a:cubicBezTo>
                <a:close/>
                <a:moveTo>
                  <a:pt x="431" y="328"/>
                </a:moveTo>
                <a:cubicBezTo>
                  <a:pt x="431" y="328"/>
                  <a:pt x="431" y="329"/>
                  <a:pt x="432" y="329"/>
                </a:cubicBezTo>
                <a:cubicBezTo>
                  <a:pt x="431" y="330"/>
                  <a:pt x="430" y="328"/>
                  <a:pt x="431" y="328"/>
                </a:cubicBezTo>
                <a:close/>
                <a:moveTo>
                  <a:pt x="429" y="339"/>
                </a:moveTo>
                <a:cubicBezTo>
                  <a:pt x="430" y="340"/>
                  <a:pt x="430" y="340"/>
                  <a:pt x="430" y="341"/>
                </a:cubicBezTo>
                <a:cubicBezTo>
                  <a:pt x="430" y="340"/>
                  <a:pt x="430" y="340"/>
                  <a:pt x="429" y="340"/>
                </a:cubicBezTo>
                <a:cubicBezTo>
                  <a:pt x="428" y="339"/>
                  <a:pt x="429" y="340"/>
                  <a:pt x="429" y="339"/>
                </a:cubicBezTo>
                <a:close/>
                <a:moveTo>
                  <a:pt x="428" y="327"/>
                </a:moveTo>
                <a:cubicBezTo>
                  <a:pt x="428" y="327"/>
                  <a:pt x="428" y="328"/>
                  <a:pt x="428" y="328"/>
                </a:cubicBezTo>
                <a:cubicBezTo>
                  <a:pt x="428" y="328"/>
                  <a:pt x="429" y="328"/>
                  <a:pt x="429" y="329"/>
                </a:cubicBezTo>
                <a:cubicBezTo>
                  <a:pt x="428" y="329"/>
                  <a:pt x="428" y="328"/>
                  <a:pt x="428" y="327"/>
                </a:cubicBezTo>
                <a:close/>
                <a:moveTo>
                  <a:pt x="428" y="324"/>
                </a:moveTo>
                <a:cubicBezTo>
                  <a:pt x="428" y="324"/>
                  <a:pt x="427" y="324"/>
                  <a:pt x="427" y="324"/>
                </a:cubicBezTo>
                <a:cubicBezTo>
                  <a:pt x="427" y="325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7" y="325"/>
                  <a:pt x="426" y="325"/>
                </a:cubicBezTo>
                <a:cubicBezTo>
                  <a:pt x="426" y="324"/>
                  <a:pt x="427" y="323"/>
                  <a:pt x="428" y="324"/>
                </a:cubicBezTo>
                <a:close/>
                <a:moveTo>
                  <a:pt x="427" y="330"/>
                </a:moveTo>
                <a:cubicBezTo>
                  <a:pt x="427" y="330"/>
                  <a:pt x="426" y="330"/>
                  <a:pt x="426" y="329"/>
                </a:cubicBezTo>
                <a:cubicBezTo>
                  <a:pt x="427" y="330"/>
                  <a:pt x="427" y="328"/>
                  <a:pt x="427" y="330"/>
                </a:cubicBezTo>
                <a:close/>
                <a:moveTo>
                  <a:pt x="427" y="339"/>
                </a:moveTo>
                <a:cubicBezTo>
                  <a:pt x="426" y="340"/>
                  <a:pt x="426" y="338"/>
                  <a:pt x="426" y="338"/>
                </a:cubicBezTo>
                <a:cubicBezTo>
                  <a:pt x="427" y="338"/>
                  <a:pt x="426" y="339"/>
                  <a:pt x="427" y="339"/>
                </a:cubicBezTo>
                <a:close/>
                <a:moveTo>
                  <a:pt x="426" y="320"/>
                </a:moveTo>
                <a:cubicBezTo>
                  <a:pt x="426" y="321"/>
                  <a:pt x="425" y="321"/>
                  <a:pt x="424" y="322"/>
                </a:cubicBezTo>
                <a:cubicBezTo>
                  <a:pt x="424" y="320"/>
                  <a:pt x="425" y="321"/>
                  <a:pt x="426" y="320"/>
                </a:cubicBezTo>
                <a:close/>
                <a:moveTo>
                  <a:pt x="419" y="349"/>
                </a:moveTo>
                <a:cubicBezTo>
                  <a:pt x="419" y="350"/>
                  <a:pt x="419" y="348"/>
                  <a:pt x="419" y="347"/>
                </a:cubicBezTo>
                <a:cubicBezTo>
                  <a:pt x="420" y="347"/>
                  <a:pt x="420" y="348"/>
                  <a:pt x="420" y="348"/>
                </a:cubicBezTo>
                <a:cubicBezTo>
                  <a:pt x="420" y="348"/>
                  <a:pt x="420" y="349"/>
                  <a:pt x="419" y="349"/>
                </a:cubicBezTo>
                <a:cubicBezTo>
                  <a:pt x="419" y="349"/>
                  <a:pt x="419" y="349"/>
                  <a:pt x="419" y="349"/>
                </a:cubicBezTo>
                <a:close/>
                <a:moveTo>
                  <a:pt x="417" y="334"/>
                </a:moveTo>
                <a:cubicBezTo>
                  <a:pt x="418" y="333"/>
                  <a:pt x="419" y="331"/>
                  <a:pt x="420" y="333"/>
                </a:cubicBezTo>
                <a:cubicBezTo>
                  <a:pt x="419" y="333"/>
                  <a:pt x="418" y="334"/>
                  <a:pt x="417" y="334"/>
                </a:cubicBezTo>
                <a:close/>
                <a:moveTo>
                  <a:pt x="419" y="347"/>
                </a:moveTo>
                <a:cubicBezTo>
                  <a:pt x="418" y="346"/>
                  <a:pt x="418" y="346"/>
                  <a:pt x="418" y="345"/>
                </a:cubicBezTo>
                <a:cubicBezTo>
                  <a:pt x="417" y="345"/>
                  <a:pt x="416" y="344"/>
                  <a:pt x="416" y="346"/>
                </a:cubicBezTo>
                <a:cubicBezTo>
                  <a:pt x="416" y="345"/>
                  <a:pt x="416" y="345"/>
                  <a:pt x="415" y="346"/>
                </a:cubicBezTo>
                <a:cubicBezTo>
                  <a:pt x="415" y="345"/>
                  <a:pt x="414" y="345"/>
                  <a:pt x="415" y="344"/>
                </a:cubicBezTo>
                <a:cubicBezTo>
                  <a:pt x="416" y="345"/>
                  <a:pt x="418" y="342"/>
                  <a:pt x="416" y="341"/>
                </a:cubicBezTo>
                <a:cubicBezTo>
                  <a:pt x="417" y="341"/>
                  <a:pt x="417" y="341"/>
                  <a:pt x="417" y="341"/>
                </a:cubicBezTo>
                <a:cubicBezTo>
                  <a:pt x="417" y="341"/>
                  <a:pt x="417" y="341"/>
                  <a:pt x="417" y="341"/>
                </a:cubicBezTo>
                <a:cubicBezTo>
                  <a:pt x="418" y="341"/>
                  <a:pt x="418" y="343"/>
                  <a:pt x="419" y="343"/>
                </a:cubicBezTo>
                <a:cubicBezTo>
                  <a:pt x="418" y="345"/>
                  <a:pt x="419" y="345"/>
                  <a:pt x="419" y="347"/>
                </a:cubicBezTo>
                <a:close/>
                <a:moveTo>
                  <a:pt x="413" y="339"/>
                </a:moveTo>
                <a:cubicBezTo>
                  <a:pt x="413" y="339"/>
                  <a:pt x="412" y="340"/>
                  <a:pt x="411" y="339"/>
                </a:cubicBezTo>
                <a:cubicBezTo>
                  <a:pt x="412" y="340"/>
                  <a:pt x="411" y="341"/>
                  <a:pt x="410" y="341"/>
                </a:cubicBezTo>
                <a:cubicBezTo>
                  <a:pt x="410" y="341"/>
                  <a:pt x="410" y="341"/>
                  <a:pt x="410" y="340"/>
                </a:cubicBezTo>
                <a:cubicBezTo>
                  <a:pt x="410" y="339"/>
                  <a:pt x="410" y="340"/>
                  <a:pt x="411" y="340"/>
                </a:cubicBezTo>
                <a:cubicBezTo>
                  <a:pt x="411" y="339"/>
                  <a:pt x="410" y="339"/>
                  <a:pt x="410" y="338"/>
                </a:cubicBezTo>
                <a:cubicBezTo>
                  <a:pt x="411" y="338"/>
                  <a:pt x="412" y="337"/>
                  <a:pt x="413" y="336"/>
                </a:cubicBezTo>
                <a:cubicBezTo>
                  <a:pt x="412" y="339"/>
                  <a:pt x="415" y="336"/>
                  <a:pt x="415" y="338"/>
                </a:cubicBezTo>
                <a:cubicBezTo>
                  <a:pt x="413" y="339"/>
                  <a:pt x="413" y="337"/>
                  <a:pt x="412" y="339"/>
                </a:cubicBezTo>
                <a:cubicBezTo>
                  <a:pt x="413" y="339"/>
                  <a:pt x="413" y="339"/>
                  <a:pt x="413" y="339"/>
                </a:cubicBezTo>
                <a:close/>
                <a:moveTo>
                  <a:pt x="413" y="353"/>
                </a:moveTo>
                <a:cubicBezTo>
                  <a:pt x="411" y="353"/>
                  <a:pt x="412" y="352"/>
                  <a:pt x="411" y="352"/>
                </a:cubicBezTo>
                <a:cubicBezTo>
                  <a:pt x="411" y="351"/>
                  <a:pt x="411" y="351"/>
                  <a:pt x="411" y="351"/>
                </a:cubicBezTo>
                <a:cubicBezTo>
                  <a:pt x="412" y="351"/>
                  <a:pt x="411" y="352"/>
                  <a:pt x="413" y="351"/>
                </a:cubicBezTo>
                <a:cubicBezTo>
                  <a:pt x="412" y="352"/>
                  <a:pt x="412" y="352"/>
                  <a:pt x="413" y="353"/>
                </a:cubicBezTo>
                <a:close/>
                <a:moveTo>
                  <a:pt x="411" y="355"/>
                </a:moveTo>
                <a:cubicBezTo>
                  <a:pt x="409" y="354"/>
                  <a:pt x="410" y="354"/>
                  <a:pt x="411" y="353"/>
                </a:cubicBezTo>
                <a:cubicBezTo>
                  <a:pt x="411" y="353"/>
                  <a:pt x="412" y="354"/>
                  <a:pt x="412" y="354"/>
                </a:cubicBezTo>
                <a:cubicBezTo>
                  <a:pt x="412" y="354"/>
                  <a:pt x="412" y="354"/>
                  <a:pt x="412" y="354"/>
                </a:cubicBezTo>
                <a:cubicBezTo>
                  <a:pt x="412" y="354"/>
                  <a:pt x="411" y="355"/>
                  <a:pt x="411" y="354"/>
                </a:cubicBezTo>
                <a:cubicBezTo>
                  <a:pt x="410" y="354"/>
                  <a:pt x="411" y="354"/>
                  <a:pt x="411" y="355"/>
                </a:cubicBezTo>
                <a:close/>
                <a:moveTo>
                  <a:pt x="412" y="347"/>
                </a:moveTo>
                <a:cubicBezTo>
                  <a:pt x="412" y="347"/>
                  <a:pt x="412" y="348"/>
                  <a:pt x="412" y="348"/>
                </a:cubicBezTo>
                <a:cubicBezTo>
                  <a:pt x="412" y="349"/>
                  <a:pt x="412" y="348"/>
                  <a:pt x="411" y="348"/>
                </a:cubicBezTo>
                <a:cubicBezTo>
                  <a:pt x="412" y="349"/>
                  <a:pt x="411" y="349"/>
                  <a:pt x="411" y="350"/>
                </a:cubicBezTo>
                <a:cubicBezTo>
                  <a:pt x="410" y="350"/>
                  <a:pt x="410" y="350"/>
                  <a:pt x="410" y="351"/>
                </a:cubicBezTo>
                <a:cubicBezTo>
                  <a:pt x="409" y="350"/>
                  <a:pt x="409" y="349"/>
                  <a:pt x="410" y="349"/>
                </a:cubicBezTo>
                <a:cubicBezTo>
                  <a:pt x="409" y="348"/>
                  <a:pt x="409" y="348"/>
                  <a:pt x="408" y="348"/>
                </a:cubicBezTo>
                <a:cubicBezTo>
                  <a:pt x="408" y="347"/>
                  <a:pt x="409" y="347"/>
                  <a:pt x="409" y="346"/>
                </a:cubicBezTo>
                <a:cubicBezTo>
                  <a:pt x="409" y="347"/>
                  <a:pt x="409" y="346"/>
                  <a:pt x="410" y="346"/>
                </a:cubicBezTo>
                <a:cubicBezTo>
                  <a:pt x="410" y="347"/>
                  <a:pt x="411" y="347"/>
                  <a:pt x="411" y="348"/>
                </a:cubicBezTo>
                <a:cubicBezTo>
                  <a:pt x="411" y="347"/>
                  <a:pt x="411" y="346"/>
                  <a:pt x="411" y="345"/>
                </a:cubicBezTo>
                <a:cubicBezTo>
                  <a:pt x="412" y="346"/>
                  <a:pt x="413" y="347"/>
                  <a:pt x="413" y="348"/>
                </a:cubicBezTo>
                <a:cubicBezTo>
                  <a:pt x="413" y="347"/>
                  <a:pt x="412" y="347"/>
                  <a:pt x="412" y="347"/>
                </a:cubicBezTo>
                <a:close/>
                <a:moveTo>
                  <a:pt x="406" y="347"/>
                </a:moveTo>
                <a:cubicBezTo>
                  <a:pt x="406" y="346"/>
                  <a:pt x="407" y="347"/>
                  <a:pt x="407" y="346"/>
                </a:cubicBezTo>
                <a:cubicBezTo>
                  <a:pt x="408" y="347"/>
                  <a:pt x="408" y="348"/>
                  <a:pt x="407" y="349"/>
                </a:cubicBezTo>
                <a:cubicBezTo>
                  <a:pt x="406" y="348"/>
                  <a:pt x="407" y="347"/>
                  <a:pt x="406" y="347"/>
                </a:cubicBezTo>
                <a:close/>
                <a:moveTo>
                  <a:pt x="405" y="341"/>
                </a:moveTo>
                <a:cubicBezTo>
                  <a:pt x="406" y="341"/>
                  <a:pt x="407" y="343"/>
                  <a:pt x="405" y="343"/>
                </a:cubicBezTo>
                <a:cubicBezTo>
                  <a:pt x="406" y="343"/>
                  <a:pt x="406" y="343"/>
                  <a:pt x="406" y="343"/>
                </a:cubicBezTo>
                <a:cubicBezTo>
                  <a:pt x="406" y="342"/>
                  <a:pt x="405" y="342"/>
                  <a:pt x="405" y="341"/>
                </a:cubicBezTo>
                <a:close/>
                <a:moveTo>
                  <a:pt x="408" y="351"/>
                </a:moveTo>
                <a:cubicBezTo>
                  <a:pt x="408" y="352"/>
                  <a:pt x="409" y="351"/>
                  <a:pt x="409" y="352"/>
                </a:cubicBezTo>
                <a:cubicBezTo>
                  <a:pt x="408" y="353"/>
                  <a:pt x="408" y="352"/>
                  <a:pt x="408" y="352"/>
                </a:cubicBezTo>
                <a:cubicBezTo>
                  <a:pt x="407" y="352"/>
                  <a:pt x="408" y="351"/>
                  <a:pt x="408" y="351"/>
                </a:cubicBezTo>
                <a:close/>
                <a:moveTo>
                  <a:pt x="411" y="343"/>
                </a:moveTo>
                <a:cubicBezTo>
                  <a:pt x="411" y="344"/>
                  <a:pt x="411" y="344"/>
                  <a:pt x="411" y="344"/>
                </a:cubicBezTo>
                <a:cubicBezTo>
                  <a:pt x="410" y="344"/>
                  <a:pt x="410" y="344"/>
                  <a:pt x="410" y="344"/>
                </a:cubicBezTo>
                <a:cubicBezTo>
                  <a:pt x="409" y="344"/>
                  <a:pt x="410" y="343"/>
                  <a:pt x="411" y="343"/>
                </a:cubicBezTo>
                <a:close/>
                <a:moveTo>
                  <a:pt x="413" y="341"/>
                </a:moveTo>
                <a:cubicBezTo>
                  <a:pt x="412" y="341"/>
                  <a:pt x="412" y="341"/>
                  <a:pt x="412" y="341"/>
                </a:cubicBezTo>
                <a:cubicBezTo>
                  <a:pt x="412" y="340"/>
                  <a:pt x="412" y="340"/>
                  <a:pt x="412" y="340"/>
                </a:cubicBezTo>
                <a:cubicBezTo>
                  <a:pt x="413" y="340"/>
                  <a:pt x="411" y="341"/>
                  <a:pt x="413" y="341"/>
                </a:cubicBezTo>
                <a:cubicBezTo>
                  <a:pt x="413" y="341"/>
                  <a:pt x="413" y="341"/>
                  <a:pt x="413" y="341"/>
                </a:cubicBezTo>
                <a:close/>
                <a:moveTo>
                  <a:pt x="416" y="331"/>
                </a:moveTo>
                <a:cubicBezTo>
                  <a:pt x="415" y="330"/>
                  <a:pt x="414" y="331"/>
                  <a:pt x="414" y="330"/>
                </a:cubicBezTo>
                <a:cubicBezTo>
                  <a:pt x="415" y="330"/>
                  <a:pt x="415" y="328"/>
                  <a:pt x="416" y="328"/>
                </a:cubicBezTo>
                <a:cubicBezTo>
                  <a:pt x="416" y="329"/>
                  <a:pt x="416" y="329"/>
                  <a:pt x="416" y="329"/>
                </a:cubicBezTo>
                <a:cubicBezTo>
                  <a:pt x="416" y="330"/>
                  <a:pt x="416" y="330"/>
                  <a:pt x="416" y="331"/>
                </a:cubicBezTo>
                <a:close/>
                <a:moveTo>
                  <a:pt x="417" y="336"/>
                </a:moveTo>
                <a:cubicBezTo>
                  <a:pt x="417" y="336"/>
                  <a:pt x="417" y="336"/>
                  <a:pt x="417" y="335"/>
                </a:cubicBezTo>
                <a:cubicBezTo>
                  <a:pt x="417" y="336"/>
                  <a:pt x="418" y="336"/>
                  <a:pt x="418" y="336"/>
                </a:cubicBezTo>
                <a:cubicBezTo>
                  <a:pt x="417" y="337"/>
                  <a:pt x="417" y="336"/>
                  <a:pt x="417" y="336"/>
                </a:cubicBezTo>
                <a:close/>
                <a:moveTo>
                  <a:pt x="420" y="328"/>
                </a:moveTo>
                <a:cubicBezTo>
                  <a:pt x="419" y="328"/>
                  <a:pt x="420" y="329"/>
                  <a:pt x="419" y="330"/>
                </a:cubicBezTo>
                <a:cubicBezTo>
                  <a:pt x="419" y="329"/>
                  <a:pt x="417" y="330"/>
                  <a:pt x="418" y="330"/>
                </a:cubicBezTo>
                <a:cubicBezTo>
                  <a:pt x="418" y="331"/>
                  <a:pt x="417" y="330"/>
                  <a:pt x="417" y="330"/>
                </a:cubicBezTo>
                <a:cubicBezTo>
                  <a:pt x="418" y="328"/>
                  <a:pt x="415" y="329"/>
                  <a:pt x="416" y="327"/>
                </a:cubicBezTo>
                <a:cubicBezTo>
                  <a:pt x="416" y="329"/>
                  <a:pt x="417" y="328"/>
                  <a:pt x="418" y="329"/>
                </a:cubicBezTo>
                <a:cubicBezTo>
                  <a:pt x="419" y="329"/>
                  <a:pt x="417" y="328"/>
                  <a:pt x="418" y="328"/>
                </a:cubicBezTo>
                <a:cubicBezTo>
                  <a:pt x="419" y="328"/>
                  <a:pt x="420" y="328"/>
                  <a:pt x="421" y="328"/>
                </a:cubicBezTo>
                <a:cubicBezTo>
                  <a:pt x="421" y="328"/>
                  <a:pt x="422" y="328"/>
                  <a:pt x="421" y="329"/>
                </a:cubicBezTo>
                <a:cubicBezTo>
                  <a:pt x="421" y="328"/>
                  <a:pt x="420" y="329"/>
                  <a:pt x="420" y="328"/>
                </a:cubicBezTo>
                <a:close/>
                <a:moveTo>
                  <a:pt x="418" y="322"/>
                </a:moveTo>
                <a:cubicBezTo>
                  <a:pt x="419" y="322"/>
                  <a:pt x="419" y="322"/>
                  <a:pt x="419" y="322"/>
                </a:cubicBezTo>
                <a:cubicBezTo>
                  <a:pt x="418" y="323"/>
                  <a:pt x="419" y="323"/>
                  <a:pt x="419" y="324"/>
                </a:cubicBezTo>
                <a:cubicBezTo>
                  <a:pt x="418" y="324"/>
                  <a:pt x="418" y="324"/>
                  <a:pt x="418" y="324"/>
                </a:cubicBezTo>
                <a:cubicBezTo>
                  <a:pt x="419" y="322"/>
                  <a:pt x="417" y="323"/>
                  <a:pt x="418" y="322"/>
                </a:cubicBezTo>
                <a:close/>
                <a:moveTo>
                  <a:pt x="421" y="345"/>
                </a:moveTo>
                <a:cubicBezTo>
                  <a:pt x="422" y="344"/>
                  <a:pt x="422" y="346"/>
                  <a:pt x="421" y="346"/>
                </a:cubicBezTo>
                <a:cubicBezTo>
                  <a:pt x="421" y="346"/>
                  <a:pt x="422" y="345"/>
                  <a:pt x="421" y="345"/>
                </a:cubicBezTo>
                <a:close/>
                <a:moveTo>
                  <a:pt x="422" y="344"/>
                </a:moveTo>
                <a:cubicBezTo>
                  <a:pt x="422" y="343"/>
                  <a:pt x="422" y="344"/>
                  <a:pt x="423" y="344"/>
                </a:cubicBezTo>
                <a:cubicBezTo>
                  <a:pt x="424" y="344"/>
                  <a:pt x="423" y="345"/>
                  <a:pt x="422" y="344"/>
                </a:cubicBezTo>
                <a:close/>
                <a:moveTo>
                  <a:pt x="423" y="322"/>
                </a:moveTo>
                <a:cubicBezTo>
                  <a:pt x="423" y="322"/>
                  <a:pt x="423" y="323"/>
                  <a:pt x="423" y="323"/>
                </a:cubicBezTo>
                <a:cubicBezTo>
                  <a:pt x="423" y="323"/>
                  <a:pt x="422" y="323"/>
                  <a:pt x="423" y="322"/>
                </a:cubicBezTo>
                <a:close/>
                <a:moveTo>
                  <a:pt x="423" y="335"/>
                </a:moveTo>
                <a:cubicBezTo>
                  <a:pt x="422" y="335"/>
                  <a:pt x="424" y="334"/>
                  <a:pt x="423" y="334"/>
                </a:cubicBezTo>
                <a:cubicBezTo>
                  <a:pt x="423" y="333"/>
                  <a:pt x="424" y="333"/>
                  <a:pt x="424" y="334"/>
                </a:cubicBezTo>
                <a:cubicBezTo>
                  <a:pt x="424" y="334"/>
                  <a:pt x="423" y="334"/>
                  <a:pt x="423" y="335"/>
                </a:cubicBezTo>
                <a:close/>
                <a:moveTo>
                  <a:pt x="424" y="327"/>
                </a:moveTo>
                <a:cubicBezTo>
                  <a:pt x="424" y="329"/>
                  <a:pt x="425" y="329"/>
                  <a:pt x="424" y="331"/>
                </a:cubicBezTo>
                <a:cubicBezTo>
                  <a:pt x="423" y="330"/>
                  <a:pt x="423" y="328"/>
                  <a:pt x="424" y="327"/>
                </a:cubicBezTo>
                <a:close/>
                <a:moveTo>
                  <a:pt x="424" y="319"/>
                </a:moveTo>
                <a:cubicBezTo>
                  <a:pt x="424" y="319"/>
                  <a:pt x="424" y="320"/>
                  <a:pt x="424" y="320"/>
                </a:cubicBezTo>
                <a:cubicBezTo>
                  <a:pt x="424" y="320"/>
                  <a:pt x="424" y="321"/>
                  <a:pt x="423" y="321"/>
                </a:cubicBezTo>
                <a:cubicBezTo>
                  <a:pt x="424" y="320"/>
                  <a:pt x="423" y="320"/>
                  <a:pt x="423" y="319"/>
                </a:cubicBezTo>
                <a:cubicBezTo>
                  <a:pt x="423" y="319"/>
                  <a:pt x="424" y="319"/>
                  <a:pt x="424" y="319"/>
                </a:cubicBezTo>
                <a:close/>
                <a:moveTo>
                  <a:pt x="423" y="316"/>
                </a:moveTo>
                <a:cubicBezTo>
                  <a:pt x="423" y="317"/>
                  <a:pt x="423" y="317"/>
                  <a:pt x="423" y="317"/>
                </a:cubicBezTo>
                <a:cubicBezTo>
                  <a:pt x="422" y="317"/>
                  <a:pt x="422" y="317"/>
                  <a:pt x="422" y="317"/>
                </a:cubicBezTo>
                <a:cubicBezTo>
                  <a:pt x="422" y="316"/>
                  <a:pt x="422" y="316"/>
                  <a:pt x="423" y="316"/>
                </a:cubicBezTo>
                <a:close/>
                <a:moveTo>
                  <a:pt x="421" y="318"/>
                </a:moveTo>
                <a:cubicBezTo>
                  <a:pt x="421" y="318"/>
                  <a:pt x="421" y="317"/>
                  <a:pt x="422" y="317"/>
                </a:cubicBezTo>
                <a:cubicBezTo>
                  <a:pt x="422" y="318"/>
                  <a:pt x="423" y="319"/>
                  <a:pt x="423" y="320"/>
                </a:cubicBezTo>
                <a:cubicBezTo>
                  <a:pt x="421" y="320"/>
                  <a:pt x="422" y="321"/>
                  <a:pt x="421" y="322"/>
                </a:cubicBezTo>
                <a:cubicBezTo>
                  <a:pt x="420" y="321"/>
                  <a:pt x="420" y="321"/>
                  <a:pt x="419" y="321"/>
                </a:cubicBezTo>
                <a:cubicBezTo>
                  <a:pt x="420" y="319"/>
                  <a:pt x="422" y="320"/>
                  <a:pt x="422" y="320"/>
                </a:cubicBezTo>
                <a:cubicBezTo>
                  <a:pt x="422" y="320"/>
                  <a:pt x="422" y="319"/>
                  <a:pt x="421" y="318"/>
                </a:cubicBezTo>
                <a:close/>
                <a:moveTo>
                  <a:pt x="421" y="316"/>
                </a:moveTo>
                <a:cubicBezTo>
                  <a:pt x="420" y="315"/>
                  <a:pt x="420" y="315"/>
                  <a:pt x="420" y="315"/>
                </a:cubicBezTo>
                <a:cubicBezTo>
                  <a:pt x="420" y="315"/>
                  <a:pt x="420" y="315"/>
                  <a:pt x="420" y="315"/>
                </a:cubicBezTo>
                <a:cubicBezTo>
                  <a:pt x="420" y="314"/>
                  <a:pt x="420" y="314"/>
                  <a:pt x="420" y="314"/>
                </a:cubicBezTo>
                <a:cubicBezTo>
                  <a:pt x="421" y="313"/>
                  <a:pt x="421" y="315"/>
                  <a:pt x="421" y="316"/>
                </a:cubicBezTo>
                <a:close/>
                <a:moveTo>
                  <a:pt x="420" y="313"/>
                </a:moveTo>
                <a:cubicBezTo>
                  <a:pt x="420" y="313"/>
                  <a:pt x="420" y="313"/>
                  <a:pt x="420" y="313"/>
                </a:cubicBezTo>
                <a:cubicBezTo>
                  <a:pt x="420" y="314"/>
                  <a:pt x="419" y="314"/>
                  <a:pt x="419" y="314"/>
                </a:cubicBezTo>
                <a:cubicBezTo>
                  <a:pt x="418" y="313"/>
                  <a:pt x="420" y="314"/>
                  <a:pt x="420" y="313"/>
                </a:cubicBezTo>
                <a:close/>
                <a:moveTo>
                  <a:pt x="419" y="320"/>
                </a:moveTo>
                <a:cubicBezTo>
                  <a:pt x="418" y="321"/>
                  <a:pt x="418" y="322"/>
                  <a:pt x="417" y="322"/>
                </a:cubicBezTo>
                <a:cubicBezTo>
                  <a:pt x="418" y="321"/>
                  <a:pt x="418" y="321"/>
                  <a:pt x="417" y="321"/>
                </a:cubicBezTo>
                <a:cubicBezTo>
                  <a:pt x="417" y="320"/>
                  <a:pt x="418" y="320"/>
                  <a:pt x="418" y="320"/>
                </a:cubicBezTo>
                <a:cubicBezTo>
                  <a:pt x="418" y="320"/>
                  <a:pt x="418" y="320"/>
                  <a:pt x="419" y="320"/>
                </a:cubicBezTo>
                <a:close/>
                <a:moveTo>
                  <a:pt x="416" y="320"/>
                </a:moveTo>
                <a:cubicBezTo>
                  <a:pt x="416" y="320"/>
                  <a:pt x="417" y="319"/>
                  <a:pt x="416" y="319"/>
                </a:cubicBezTo>
                <a:cubicBezTo>
                  <a:pt x="416" y="319"/>
                  <a:pt x="417" y="319"/>
                  <a:pt x="418" y="318"/>
                </a:cubicBezTo>
                <a:cubicBezTo>
                  <a:pt x="417" y="318"/>
                  <a:pt x="417" y="319"/>
                  <a:pt x="416" y="320"/>
                </a:cubicBezTo>
                <a:close/>
                <a:moveTo>
                  <a:pt x="415" y="315"/>
                </a:moveTo>
                <a:cubicBezTo>
                  <a:pt x="416" y="316"/>
                  <a:pt x="416" y="314"/>
                  <a:pt x="417" y="315"/>
                </a:cubicBezTo>
                <a:cubicBezTo>
                  <a:pt x="416" y="314"/>
                  <a:pt x="417" y="313"/>
                  <a:pt x="416" y="313"/>
                </a:cubicBezTo>
                <a:cubicBezTo>
                  <a:pt x="417" y="312"/>
                  <a:pt x="417" y="313"/>
                  <a:pt x="418" y="313"/>
                </a:cubicBezTo>
                <a:cubicBezTo>
                  <a:pt x="417" y="313"/>
                  <a:pt x="416" y="314"/>
                  <a:pt x="418" y="314"/>
                </a:cubicBezTo>
                <a:cubicBezTo>
                  <a:pt x="418" y="315"/>
                  <a:pt x="417" y="315"/>
                  <a:pt x="417" y="316"/>
                </a:cubicBezTo>
                <a:cubicBezTo>
                  <a:pt x="416" y="317"/>
                  <a:pt x="416" y="315"/>
                  <a:pt x="415" y="316"/>
                </a:cubicBezTo>
                <a:cubicBezTo>
                  <a:pt x="415" y="316"/>
                  <a:pt x="415" y="315"/>
                  <a:pt x="415" y="315"/>
                </a:cubicBezTo>
                <a:close/>
                <a:moveTo>
                  <a:pt x="416" y="323"/>
                </a:moveTo>
                <a:cubicBezTo>
                  <a:pt x="416" y="323"/>
                  <a:pt x="416" y="324"/>
                  <a:pt x="417" y="324"/>
                </a:cubicBezTo>
                <a:cubicBezTo>
                  <a:pt x="417" y="325"/>
                  <a:pt x="416" y="325"/>
                  <a:pt x="416" y="325"/>
                </a:cubicBezTo>
                <a:cubicBezTo>
                  <a:pt x="416" y="324"/>
                  <a:pt x="416" y="323"/>
                  <a:pt x="415" y="324"/>
                </a:cubicBezTo>
                <a:cubicBezTo>
                  <a:pt x="414" y="324"/>
                  <a:pt x="415" y="323"/>
                  <a:pt x="415" y="323"/>
                </a:cubicBezTo>
                <a:cubicBezTo>
                  <a:pt x="414" y="322"/>
                  <a:pt x="416" y="323"/>
                  <a:pt x="416" y="323"/>
                </a:cubicBezTo>
                <a:close/>
                <a:moveTo>
                  <a:pt x="415" y="327"/>
                </a:moveTo>
                <a:cubicBezTo>
                  <a:pt x="415" y="328"/>
                  <a:pt x="415" y="328"/>
                  <a:pt x="415" y="328"/>
                </a:cubicBezTo>
                <a:cubicBezTo>
                  <a:pt x="415" y="328"/>
                  <a:pt x="415" y="328"/>
                  <a:pt x="414" y="328"/>
                </a:cubicBezTo>
                <a:cubicBezTo>
                  <a:pt x="415" y="328"/>
                  <a:pt x="414" y="327"/>
                  <a:pt x="415" y="327"/>
                </a:cubicBezTo>
                <a:close/>
                <a:moveTo>
                  <a:pt x="414" y="327"/>
                </a:moveTo>
                <a:cubicBezTo>
                  <a:pt x="414" y="328"/>
                  <a:pt x="414" y="328"/>
                  <a:pt x="413" y="328"/>
                </a:cubicBezTo>
                <a:cubicBezTo>
                  <a:pt x="413" y="327"/>
                  <a:pt x="413" y="327"/>
                  <a:pt x="414" y="327"/>
                </a:cubicBezTo>
                <a:close/>
                <a:moveTo>
                  <a:pt x="413" y="324"/>
                </a:moveTo>
                <a:cubicBezTo>
                  <a:pt x="413" y="325"/>
                  <a:pt x="412" y="325"/>
                  <a:pt x="412" y="325"/>
                </a:cubicBezTo>
                <a:cubicBezTo>
                  <a:pt x="412" y="325"/>
                  <a:pt x="413" y="324"/>
                  <a:pt x="413" y="324"/>
                </a:cubicBezTo>
                <a:close/>
                <a:moveTo>
                  <a:pt x="412" y="315"/>
                </a:moveTo>
                <a:cubicBezTo>
                  <a:pt x="412" y="314"/>
                  <a:pt x="412" y="314"/>
                  <a:pt x="412" y="313"/>
                </a:cubicBezTo>
                <a:cubicBezTo>
                  <a:pt x="413" y="314"/>
                  <a:pt x="413" y="315"/>
                  <a:pt x="413" y="315"/>
                </a:cubicBezTo>
                <a:cubicBezTo>
                  <a:pt x="414" y="316"/>
                  <a:pt x="412" y="316"/>
                  <a:pt x="412" y="315"/>
                </a:cubicBezTo>
                <a:close/>
                <a:moveTo>
                  <a:pt x="412" y="329"/>
                </a:moveTo>
                <a:cubicBezTo>
                  <a:pt x="413" y="329"/>
                  <a:pt x="413" y="330"/>
                  <a:pt x="413" y="331"/>
                </a:cubicBezTo>
                <a:cubicBezTo>
                  <a:pt x="412" y="330"/>
                  <a:pt x="412" y="330"/>
                  <a:pt x="412" y="329"/>
                </a:cubicBezTo>
                <a:close/>
                <a:moveTo>
                  <a:pt x="413" y="312"/>
                </a:moveTo>
                <a:cubicBezTo>
                  <a:pt x="414" y="311"/>
                  <a:pt x="414" y="313"/>
                  <a:pt x="413" y="312"/>
                </a:cubicBezTo>
                <a:cubicBezTo>
                  <a:pt x="413" y="313"/>
                  <a:pt x="413" y="313"/>
                  <a:pt x="413" y="313"/>
                </a:cubicBezTo>
                <a:cubicBezTo>
                  <a:pt x="413" y="313"/>
                  <a:pt x="413" y="313"/>
                  <a:pt x="413" y="313"/>
                </a:cubicBezTo>
                <a:cubicBezTo>
                  <a:pt x="412" y="313"/>
                  <a:pt x="412" y="313"/>
                  <a:pt x="412" y="313"/>
                </a:cubicBezTo>
                <a:cubicBezTo>
                  <a:pt x="412" y="312"/>
                  <a:pt x="413" y="312"/>
                  <a:pt x="413" y="312"/>
                </a:cubicBezTo>
                <a:close/>
                <a:moveTo>
                  <a:pt x="412" y="304"/>
                </a:moveTo>
                <a:cubicBezTo>
                  <a:pt x="412" y="304"/>
                  <a:pt x="413" y="304"/>
                  <a:pt x="413" y="305"/>
                </a:cubicBezTo>
                <a:cubicBezTo>
                  <a:pt x="413" y="305"/>
                  <a:pt x="413" y="305"/>
                  <a:pt x="413" y="305"/>
                </a:cubicBezTo>
                <a:cubicBezTo>
                  <a:pt x="412" y="305"/>
                  <a:pt x="413" y="305"/>
                  <a:pt x="412" y="305"/>
                </a:cubicBezTo>
                <a:cubicBezTo>
                  <a:pt x="411" y="305"/>
                  <a:pt x="412" y="305"/>
                  <a:pt x="412" y="304"/>
                </a:cubicBezTo>
                <a:close/>
                <a:moveTo>
                  <a:pt x="411" y="331"/>
                </a:moveTo>
                <a:cubicBezTo>
                  <a:pt x="411" y="332"/>
                  <a:pt x="411" y="331"/>
                  <a:pt x="411" y="331"/>
                </a:cubicBezTo>
                <a:cubicBezTo>
                  <a:pt x="412" y="332"/>
                  <a:pt x="411" y="332"/>
                  <a:pt x="411" y="332"/>
                </a:cubicBezTo>
                <a:cubicBezTo>
                  <a:pt x="411" y="333"/>
                  <a:pt x="412" y="331"/>
                  <a:pt x="412" y="332"/>
                </a:cubicBezTo>
                <a:cubicBezTo>
                  <a:pt x="413" y="332"/>
                  <a:pt x="412" y="331"/>
                  <a:pt x="413" y="331"/>
                </a:cubicBezTo>
                <a:cubicBezTo>
                  <a:pt x="413" y="331"/>
                  <a:pt x="413" y="332"/>
                  <a:pt x="413" y="333"/>
                </a:cubicBezTo>
                <a:cubicBezTo>
                  <a:pt x="414" y="333"/>
                  <a:pt x="415" y="332"/>
                  <a:pt x="416" y="332"/>
                </a:cubicBezTo>
                <a:cubicBezTo>
                  <a:pt x="416" y="331"/>
                  <a:pt x="416" y="331"/>
                  <a:pt x="416" y="331"/>
                </a:cubicBezTo>
                <a:cubicBezTo>
                  <a:pt x="417" y="332"/>
                  <a:pt x="415" y="333"/>
                  <a:pt x="416" y="333"/>
                </a:cubicBezTo>
                <a:cubicBezTo>
                  <a:pt x="415" y="333"/>
                  <a:pt x="415" y="333"/>
                  <a:pt x="414" y="334"/>
                </a:cubicBezTo>
                <a:cubicBezTo>
                  <a:pt x="413" y="333"/>
                  <a:pt x="413" y="334"/>
                  <a:pt x="411" y="333"/>
                </a:cubicBezTo>
                <a:cubicBezTo>
                  <a:pt x="412" y="335"/>
                  <a:pt x="413" y="335"/>
                  <a:pt x="411" y="337"/>
                </a:cubicBezTo>
                <a:cubicBezTo>
                  <a:pt x="410" y="336"/>
                  <a:pt x="411" y="335"/>
                  <a:pt x="411" y="335"/>
                </a:cubicBezTo>
                <a:cubicBezTo>
                  <a:pt x="411" y="335"/>
                  <a:pt x="410" y="336"/>
                  <a:pt x="410" y="335"/>
                </a:cubicBezTo>
                <a:cubicBezTo>
                  <a:pt x="409" y="335"/>
                  <a:pt x="410" y="336"/>
                  <a:pt x="409" y="336"/>
                </a:cubicBezTo>
                <a:cubicBezTo>
                  <a:pt x="410" y="335"/>
                  <a:pt x="409" y="335"/>
                  <a:pt x="409" y="333"/>
                </a:cubicBezTo>
                <a:cubicBezTo>
                  <a:pt x="410" y="333"/>
                  <a:pt x="408" y="332"/>
                  <a:pt x="410" y="332"/>
                </a:cubicBezTo>
                <a:cubicBezTo>
                  <a:pt x="410" y="331"/>
                  <a:pt x="409" y="331"/>
                  <a:pt x="408" y="331"/>
                </a:cubicBezTo>
                <a:cubicBezTo>
                  <a:pt x="408" y="331"/>
                  <a:pt x="409" y="330"/>
                  <a:pt x="408" y="330"/>
                </a:cubicBezTo>
                <a:cubicBezTo>
                  <a:pt x="409" y="329"/>
                  <a:pt x="409" y="331"/>
                  <a:pt x="410" y="331"/>
                </a:cubicBezTo>
                <a:cubicBezTo>
                  <a:pt x="410" y="330"/>
                  <a:pt x="411" y="330"/>
                  <a:pt x="411" y="330"/>
                </a:cubicBezTo>
                <a:cubicBezTo>
                  <a:pt x="412" y="329"/>
                  <a:pt x="411" y="330"/>
                  <a:pt x="411" y="331"/>
                </a:cubicBezTo>
                <a:close/>
                <a:moveTo>
                  <a:pt x="408" y="310"/>
                </a:moveTo>
                <a:cubicBezTo>
                  <a:pt x="408" y="309"/>
                  <a:pt x="409" y="310"/>
                  <a:pt x="408" y="311"/>
                </a:cubicBezTo>
                <a:cubicBezTo>
                  <a:pt x="407" y="311"/>
                  <a:pt x="408" y="310"/>
                  <a:pt x="408" y="310"/>
                </a:cubicBezTo>
                <a:close/>
                <a:moveTo>
                  <a:pt x="408" y="312"/>
                </a:moveTo>
                <a:cubicBezTo>
                  <a:pt x="409" y="313"/>
                  <a:pt x="409" y="314"/>
                  <a:pt x="410" y="315"/>
                </a:cubicBezTo>
                <a:cubicBezTo>
                  <a:pt x="409" y="316"/>
                  <a:pt x="409" y="316"/>
                  <a:pt x="409" y="316"/>
                </a:cubicBezTo>
                <a:cubicBezTo>
                  <a:pt x="407" y="315"/>
                  <a:pt x="408" y="313"/>
                  <a:pt x="408" y="312"/>
                </a:cubicBezTo>
                <a:close/>
                <a:moveTo>
                  <a:pt x="410" y="315"/>
                </a:moveTo>
                <a:cubicBezTo>
                  <a:pt x="411" y="315"/>
                  <a:pt x="411" y="316"/>
                  <a:pt x="411" y="317"/>
                </a:cubicBezTo>
                <a:cubicBezTo>
                  <a:pt x="410" y="316"/>
                  <a:pt x="410" y="316"/>
                  <a:pt x="410" y="316"/>
                </a:cubicBezTo>
                <a:cubicBezTo>
                  <a:pt x="409" y="315"/>
                  <a:pt x="410" y="316"/>
                  <a:pt x="410" y="315"/>
                </a:cubicBezTo>
                <a:close/>
                <a:moveTo>
                  <a:pt x="411" y="291"/>
                </a:moveTo>
                <a:cubicBezTo>
                  <a:pt x="412" y="292"/>
                  <a:pt x="412" y="291"/>
                  <a:pt x="413" y="292"/>
                </a:cubicBezTo>
                <a:cubicBezTo>
                  <a:pt x="412" y="293"/>
                  <a:pt x="412" y="293"/>
                  <a:pt x="410" y="293"/>
                </a:cubicBezTo>
                <a:cubicBezTo>
                  <a:pt x="410" y="292"/>
                  <a:pt x="411" y="292"/>
                  <a:pt x="411" y="291"/>
                </a:cubicBezTo>
                <a:close/>
                <a:moveTo>
                  <a:pt x="410" y="292"/>
                </a:moveTo>
                <a:cubicBezTo>
                  <a:pt x="409" y="293"/>
                  <a:pt x="410" y="291"/>
                  <a:pt x="409" y="291"/>
                </a:cubicBezTo>
                <a:cubicBezTo>
                  <a:pt x="410" y="290"/>
                  <a:pt x="411" y="292"/>
                  <a:pt x="410" y="292"/>
                </a:cubicBezTo>
                <a:close/>
                <a:moveTo>
                  <a:pt x="408" y="288"/>
                </a:moveTo>
                <a:cubicBezTo>
                  <a:pt x="408" y="288"/>
                  <a:pt x="408" y="288"/>
                  <a:pt x="409" y="288"/>
                </a:cubicBezTo>
                <a:cubicBezTo>
                  <a:pt x="409" y="289"/>
                  <a:pt x="409" y="289"/>
                  <a:pt x="409" y="289"/>
                </a:cubicBezTo>
                <a:cubicBezTo>
                  <a:pt x="408" y="289"/>
                  <a:pt x="408" y="289"/>
                  <a:pt x="408" y="289"/>
                </a:cubicBezTo>
                <a:cubicBezTo>
                  <a:pt x="408" y="289"/>
                  <a:pt x="409" y="288"/>
                  <a:pt x="407" y="288"/>
                </a:cubicBezTo>
                <a:cubicBezTo>
                  <a:pt x="407" y="288"/>
                  <a:pt x="408" y="288"/>
                  <a:pt x="408" y="288"/>
                </a:cubicBezTo>
                <a:close/>
                <a:moveTo>
                  <a:pt x="407" y="332"/>
                </a:moveTo>
                <a:cubicBezTo>
                  <a:pt x="406" y="331"/>
                  <a:pt x="407" y="333"/>
                  <a:pt x="405" y="334"/>
                </a:cubicBezTo>
                <a:cubicBezTo>
                  <a:pt x="405" y="334"/>
                  <a:pt x="405" y="334"/>
                  <a:pt x="405" y="334"/>
                </a:cubicBezTo>
                <a:cubicBezTo>
                  <a:pt x="406" y="334"/>
                  <a:pt x="406" y="333"/>
                  <a:pt x="407" y="334"/>
                </a:cubicBezTo>
                <a:cubicBezTo>
                  <a:pt x="406" y="333"/>
                  <a:pt x="407" y="332"/>
                  <a:pt x="408" y="331"/>
                </a:cubicBezTo>
                <a:cubicBezTo>
                  <a:pt x="409" y="332"/>
                  <a:pt x="408" y="335"/>
                  <a:pt x="408" y="335"/>
                </a:cubicBezTo>
                <a:cubicBezTo>
                  <a:pt x="408" y="335"/>
                  <a:pt x="408" y="335"/>
                  <a:pt x="407" y="335"/>
                </a:cubicBezTo>
                <a:cubicBezTo>
                  <a:pt x="407" y="335"/>
                  <a:pt x="407" y="335"/>
                  <a:pt x="407" y="336"/>
                </a:cubicBezTo>
                <a:cubicBezTo>
                  <a:pt x="408" y="336"/>
                  <a:pt x="408" y="336"/>
                  <a:pt x="408" y="335"/>
                </a:cubicBezTo>
                <a:cubicBezTo>
                  <a:pt x="408" y="335"/>
                  <a:pt x="409" y="337"/>
                  <a:pt x="407" y="337"/>
                </a:cubicBezTo>
                <a:cubicBezTo>
                  <a:pt x="407" y="336"/>
                  <a:pt x="407" y="336"/>
                  <a:pt x="407" y="336"/>
                </a:cubicBezTo>
                <a:cubicBezTo>
                  <a:pt x="407" y="336"/>
                  <a:pt x="406" y="336"/>
                  <a:pt x="406" y="336"/>
                </a:cubicBezTo>
                <a:cubicBezTo>
                  <a:pt x="406" y="337"/>
                  <a:pt x="406" y="337"/>
                  <a:pt x="406" y="337"/>
                </a:cubicBezTo>
                <a:cubicBezTo>
                  <a:pt x="407" y="336"/>
                  <a:pt x="407" y="337"/>
                  <a:pt x="406" y="338"/>
                </a:cubicBezTo>
                <a:cubicBezTo>
                  <a:pt x="404" y="338"/>
                  <a:pt x="405" y="337"/>
                  <a:pt x="403" y="337"/>
                </a:cubicBezTo>
                <a:cubicBezTo>
                  <a:pt x="403" y="337"/>
                  <a:pt x="403" y="338"/>
                  <a:pt x="403" y="338"/>
                </a:cubicBezTo>
                <a:cubicBezTo>
                  <a:pt x="402" y="339"/>
                  <a:pt x="401" y="338"/>
                  <a:pt x="400" y="340"/>
                </a:cubicBezTo>
                <a:cubicBezTo>
                  <a:pt x="400" y="340"/>
                  <a:pt x="400" y="339"/>
                  <a:pt x="399" y="339"/>
                </a:cubicBezTo>
                <a:cubicBezTo>
                  <a:pt x="399" y="339"/>
                  <a:pt x="400" y="338"/>
                  <a:pt x="400" y="338"/>
                </a:cubicBezTo>
                <a:cubicBezTo>
                  <a:pt x="400" y="338"/>
                  <a:pt x="400" y="338"/>
                  <a:pt x="400" y="338"/>
                </a:cubicBezTo>
                <a:cubicBezTo>
                  <a:pt x="399" y="338"/>
                  <a:pt x="400" y="337"/>
                  <a:pt x="399" y="337"/>
                </a:cubicBezTo>
                <a:cubicBezTo>
                  <a:pt x="399" y="336"/>
                  <a:pt x="400" y="336"/>
                  <a:pt x="400" y="337"/>
                </a:cubicBezTo>
                <a:cubicBezTo>
                  <a:pt x="401" y="337"/>
                  <a:pt x="400" y="336"/>
                  <a:pt x="401" y="336"/>
                </a:cubicBezTo>
                <a:cubicBezTo>
                  <a:pt x="401" y="336"/>
                  <a:pt x="400" y="335"/>
                  <a:pt x="400" y="335"/>
                </a:cubicBezTo>
                <a:cubicBezTo>
                  <a:pt x="401" y="334"/>
                  <a:pt x="402" y="336"/>
                  <a:pt x="402" y="336"/>
                </a:cubicBezTo>
                <a:cubicBezTo>
                  <a:pt x="403" y="336"/>
                  <a:pt x="403" y="335"/>
                  <a:pt x="404" y="336"/>
                </a:cubicBezTo>
                <a:cubicBezTo>
                  <a:pt x="405" y="334"/>
                  <a:pt x="403" y="332"/>
                  <a:pt x="401" y="334"/>
                </a:cubicBezTo>
                <a:cubicBezTo>
                  <a:pt x="403" y="333"/>
                  <a:pt x="403" y="332"/>
                  <a:pt x="404" y="331"/>
                </a:cubicBezTo>
                <a:cubicBezTo>
                  <a:pt x="404" y="332"/>
                  <a:pt x="403" y="333"/>
                  <a:pt x="403" y="333"/>
                </a:cubicBezTo>
                <a:cubicBezTo>
                  <a:pt x="404" y="334"/>
                  <a:pt x="404" y="332"/>
                  <a:pt x="404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6" y="332"/>
                  <a:pt x="406" y="332"/>
                  <a:pt x="406" y="331"/>
                </a:cubicBezTo>
                <a:cubicBezTo>
                  <a:pt x="406" y="331"/>
                  <a:pt x="406" y="331"/>
                  <a:pt x="407" y="331"/>
                </a:cubicBezTo>
                <a:cubicBezTo>
                  <a:pt x="407" y="331"/>
                  <a:pt x="406" y="331"/>
                  <a:pt x="406" y="330"/>
                </a:cubicBezTo>
                <a:cubicBezTo>
                  <a:pt x="407" y="330"/>
                  <a:pt x="407" y="331"/>
                  <a:pt x="407" y="332"/>
                </a:cubicBezTo>
                <a:close/>
                <a:moveTo>
                  <a:pt x="404" y="356"/>
                </a:moveTo>
                <a:cubicBezTo>
                  <a:pt x="404" y="356"/>
                  <a:pt x="404" y="356"/>
                  <a:pt x="404" y="356"/>
                </a:cubicBezTo>
                <a:cubicBezTo>
                  <a:pt x="403" y="356"/>
                  <a:pt x="404" y="355"/>
                  <a:pt x="404" y="354"/>
                </a:cubicBezTo>
                <a:cubicBezTo>
                  <a:pt x="404" y="354"/>
                  <a:pt x="404" y="356"/>
                  <a:pt x="403" y="355"/>
                </a:cubicBezTo>
                <a:cubicBezTo>
                  <a:pt x="403" y="356"/>
                  <a:pt x="404" y="355"/>
                  <a:pt x="404" y="356"/>
                </a:cubicBezTo>
                <a:close/>
                <a:moveTo>
                  <a:pt x="403" y="353"/>
                </a:moveTo>
                <a:cubicBezTo>
                  <a:pt x="403" y="352"/>
                  <a:pt x="403" y="350"/>
                  <a:pt x="404" y="350"/>
                </a:cubicBezTo>
                <a:cubicBezTo>
                  <a:pt x="404" y="350"/>
                  <a:pt x="403" y="350"/>
                  <a:pt x="403" y="350"/>
                </a:cubicBezTo>
                <a:cubicBezTo>
                  <a:pt x="402" y="350"/>
                  <a:pt x="403" y="349"/>
                  <a:pt x="403" y="349"/>
                </a:cubicBezTo>
                <a:cubicBezTo>
                  <a:pt x="403" y="349"/>
                  <a:pt x="402" y="349"/>
                  <a:pt x="402" y="349"/>
                </a:cubicBezTo>
                <a:cubicBezTo>
                  <a:pt x="401" y="349"/>
                  <a:pt x="402" y="346"/>
                  <a:pt x="401" y="347"/>
                </a:cubicBezTo>
                <a:cubicBezTo>
                  <a:pt x="400" y="346"/>
                  <a:pt x="402" y="346"/>
                  <a:pt x="403" y="346"/>
                </a:cubicBezTo>
                <a:cubicBezTo>
                  <a:pt x="402" y="349"/>
                  <a:pt x="404" y="348"/>
                  <a:pt x="404" y="350"/>
                </a:cubicBezTo>
                <a:cubicBezTo>
                  <a:pt x="404" y="351"/>
                  <a:pt x="403" y="351"/>
                  <a:pt x="405" y="352"/>
                </a:cubicBezTo>
                <a:cubicBezTo>
                  <a:pt x="405" y="352"/>
                  <a:pt x="403" y="351"/>
                  <a:pt x="403" y="352"/>
                </a:cubicBezTo>
                <a:cubicBezTo>
                  <a:pt x="404" y="353"/>
                  <a:pt x="404" y="352"/>
                  <a:pt x="405" y="352"/>
                </a:cubicBezTo>
                <a:cubicBezTo>
                  <a:pt x="405" y="353"/>
                  <a:pt x="404" y="353"/>
                  <a:pt x="403" y="353"/>
                </a:cubicBezTo>
                <a:close/>
                <a:moveTo>
                  <a:pt x="404" y="359"/>
                </a:moveTo>
                <a:cubicBezTo>
                  <a:pt x="405" y="360"/>
                  <a:pt x="404" y="362"/>
                  <a:pt x="403" y="362"/>
                </a:cubicBezTo>
                <a:cubicBezTo>
                  <a:pt x="402" y="361"/>
                  <a:pt x="405" y="361"/>
                  <a:pt x="404" y="359"/>
                </a:cubicBezTo>
                <a:close/>
                <a:moveTo>
                  <a:pt x="398" y="364"/>
                </a:moveTo>
                <a:cubicBezTo>
                  <a:pt x="397" y="363"/>
                  <a:pt x="397" y="359"/>
                  <a:pt x="395" y="360"/>
                </a:cubicBezTo>
                <a:cubicBezTo>
                  <a:pt x="394" y="359"/>
                  <a:pt x="396" y="359"/>
                  <a:pt x="395" y="357"/>
                </a:cubicBezTo>
                <a:cubicBezTo>
                  <a:pt x="396" y="357"/>
                  <a:pt x="396" y="357"/>
                  <a:pt x="397" y="357"/>
                </a:cubicBezTo>
                <a:cubicBezTo>
                  <a:pt x="396" y="359"/>
                  <a:pt x="398" y="358"/>
                  <a:pt x="398" y="359"/>
                </a:cubicBezTo>
                <a:cubicBezTo>
                  <a:pt x="398" y="360"/>
                  <a:pt x="398" y="360"/>
                  <a:pt x="398" y="360"/>
                </a:cubicBezTo>
                <a:cubicBezTo>
                  <a:pt x="398" y="361"/>
                  <a:pt x="398" y="362"/>
                  <a:pt x="398" y="363"/>
                </a:cubicBezTo>
                <a:cubicBezTo>
                  <a:pt x="399" y="364"/>
                  <a:pt x="397" y="363"/>
                  <a:pt x="398" y="364"/>
                </a:cubicBezTo>
                <a:close/>
                <a:moveTo>
                  <a:pt x="396" y="353"/>
                </a:moveTo>
                <a:cubicBezTo>
                  <a:pt x="397" y="352"/>
                  <a:pt x="396" y="354"/>
                  <a:pt x="396" y="354"/>
                </a:cubicBezTo>
                <a:cubicBezTo>
                  <a:pt x="395" y="354"/>
                  <a:pt x="396" y="353"/>
                  <a:pt x="396" y="353"/>
                </a:cubicBezTo>
                <a:close/>
                <a:moveTo>
                  <a:pt x="397" y="356"/>
                </a:moveTo>
                <a:cubicBezTo>
                  <a:pt x="396" y="356"/>
                  <a:pt x="396" y="357"/>
                  <a:pt x="395" y="357"/>
                </a:cubicBezTo>
                <a:cubicBezTo>
                  <a:pt x="395" y="355"/>
                  <a:pt x="397" y="355"/>
                  <a:pt x="397" y="356"/>
                </a:cubicBezTo>
                <a:close/>
                <a:moveTo>
                  <a:pt x="397" y="352"/>
                </a:moveTo>
                <a:cubicBezTo>
                  <a:pt x="398" y="351"/>
                  <a:pt x="398" y="352"/>
                  <a:pt x="399" y="353"/>
                </a:cubicBezTo>
                <a:cubicBezTo>
                  <a:pt x="398" y="353"/>
                  <a:pt x="398" y="353"/>
                  <a:pt x="397" y="352"/>
                </a:cubicBezTo>
                <a:close/>
                <a:moveTo>
                  <a:pt x="395" y="329"/>
                </a:moveTo>
                <a:cubicBezTo>
                  <a:pt x="397" y="329"/>
                  <a:pt x="397" y="329"/>
                  <a:pt x="397" y="329"/>
                </a:cubicBezTo>
                <a:cubicBezTo>
                  <a:pt x="397" y="330"/>
                  <a:pt x="395" y="330"/>
                  <a:pt x="395" y="329"/>
                </a:cubicBezTo>
                <a:close/>
                <a:moveTo>
                  <a:pt x="396" y="340"/>
                </a:moveTo>
                <a:cubicBezTo>
                  <a:pt x="396" y="340"/>
                  <a:pt x="396" y="340"/>
                  <a:pt x="396" y="340"/>
                </a:cubicBezTo>
                <a:cubicBezTo>
                  <a:pt x="396" y="340"/>
                  <a:pt x="396" y="340"/>
                  <a:pt x="395" y="340"/>
                </a:cubicBezTo>
                <a:cubicBezTo>
                  <a:pt x="395" y="340"/>
                  <a:pt x="396" y="339"/>
                  <a:pt x="396" y="340"/>
                </a:cubicBezTo>
                <a:close/>
                <a:moveTo>
                  <a:pt x="396" y="328"/>
                </a:moveTo>
                <a:cubicBezTo>
                  <a:pt x="396" y="328"/>
                  <a:pt x="395" y="328"/>
                  <a:pt x="395" y="328"/>
                </a:cubicBezTo>
                <a:cubicBezTo>
                  <a:pt x="394" y="328"/>
                  <a:pt x="395" y="327"/>
                  <a:pt x="393" y="326"/>
                </a:cubicBezTo>
                <a:cubicBezTo>
                  <a:pt x="393" y="326"/>
                  <a:pt x="393" y="325"/>
                  <a:pt x="394" y="325"/>
                </a:cubicBezTo>
                <a:cubicBezTo>
                  <a:pt x="393" y="324"/>
                  <a:pt x="392" y="323"/>
                  <a:pt x="391" y="322"/>
                </a:cubicBezTo>
                <a:cubicBezTo>
                  <a:pt x="392" y="322"/>
                  <a:pt x="392" y="321"/>
                  <a:pt x="393" y="322"/>
                </a:cubicBezTo>
                <a:cubicBezTo>
                  <a:pt x="393" y="321"/>
                  <a:pt x="393" y="321"/>
                  <a:pt x="393" y="321"/>
                </a:cubicBezTo>
                <a:cubicBezTo>
                  <a:pt x="393" y="321"/>
                  <a:pt x="393" y="320"/>
                  <a:pt x="392" y="320"/>
                </a:cubicBezTo>
                <a:cubicBezTo>
                  <a:pt x="392" y="321"/>
                  <a:pt x="391" y="320"/>
                  <a:pt x="392" y="322"/>
                </a:cubicBezTo>
                <a:cubicBezTo>
                  <a:pt x="391" y="322"/>
                  <a:pt x="391" y="322"/>
                  <a:pt x="391" y="322"/>
                </a:cubicBezTo>
                <a:cubicBezTo>
                  <a:pt x="392" y="320"/>
                  <a:pt x="392" y="319"/>
                  <a:pt x="392" y="318"/>
                </a:cubicBezTo>
                <a:cubicBezTo>
                  <a:pt x="391" y="318"/>
                  <a:pt x="392" y="319"/>
                  <a:pt x="392" y="319"/>
                </a:cubicBezTo>
                <a:cubicBezTo>
                  <a:pt x="390" y="318"/>
                  <a:pt x="393" y="317"/>
                  <a:pt x="392" y="316"/>
                </a:cubicBezTo>
                <a:cubicBezTo>
                  <a:pt x="395" y="317"/>
                  <a:pt x="393" y="318"/>
                  <a:pt x="395" y="319"/>
                </a:cubicBezTo>
                <a:cubicBezTo>
                  <a:pt x="395" y="320"/>
                  <a:pt x="394" y="320"/>
                  <a:pt x="393" y="320"/>
                </a:cubicBezTo>
                <a:cubicBezTo>
                  <a:pt x="393" y="320"/>
                  <a:pt x="394" y="320"/>
                  <a:pt x="393" y="320"/>
                </a:cubicBezTo>
                <a:cubicBezTo>
                  <a:pt x="394" y="320"/>
                  <a:pt x="394" y="320"/>
                  <a:pt x="395" y="320"/>
                </a:cubicBezTo>
                <a:cubicBezTo>
                  <a:pt x="394" y="321"/>
                  <a:pt x="395" y="322"/>
                  <a:pt x="395" y="322"/>
                </a:cubicBezTo>
                <a:cubicBezTo>
                  <a:pt x="396" y="322"/>
                  <a:pt x="395" y="322"/>
                  <a:pt x="395" y="323"/>
                </a:cubicBezTo>
                <a:cubicBezTo>
                  <a:pt x="395" y="323"/>
                  <a:pt x="395" y="323"/>
                  <a:pt x="395" y="323"/>
                </a:cubicBezTo>
                <a:cubicBezTo>
                  <a:pt x="395" y="323"/>
                  <a:pt x="396" y="323"/>
                  <a:pt x="397" y="322"/>
                </a:cubicBezTo>
                <a:cubicBezTo>
                  <a:pt x="398" y="322"/>
                  <a:pt x="398" y="323"/>
                  <a:pt x="399" y="323"/>
                </a:cubicBezTo>
                <a:cubicBezTo>
                  <a:pt x="400" y="324"/>
                  <a:pt x="399" y="323"/>
                  <a:pt x="400" y="323"/>
                </a:cubicBezTo>
                <a:cubicBezTo>
                  <a:pt x="400" y="323"/>
                  <a:pt x="400" y="324"/>
                  <a:pt x="400" y="324"/>
                </a:cubicBezTo>
                <a:cubicBezTo>
                  <a:pt x="399" y="324"/>
                  <a:pt x="399" y="324"/>
                  <a:pt x="399" y="325"/>
                </a:cubicBezTo>
                <a:cubicBezTo>
                  <a:pt x="399" y="325"/>
                  <a:pt x="400" y="325"/>
                  <a:pt x="400" y="326"/>
                </a:cubicBezTo>
                <a:cubicBezTo>
                  <a:pt x="400" y="326"/>
                  <a:pt x="400" y="326"/>
                  <a:pt x="400" y="326"/>
                </a:cubicBezTo>
                <a:cubicBezTo>
                  <a:pt x="401" y="327"/>
                  <a:pt x="398" y="327"/>
                  <a:pt x="400" y="328"/>
                </a:cubicBezTo>
                <a:cubicBezTo>
                  <a:pt x="399" y="329"/>
                  <a:pt x="398" y="328"/>
                  <a:pt x="398" y="329"/>
                </a:cubicBezTo>
                <a:cubicBezTo>
                  <a:pt x="397" y="328"/>
                  <a:pt x="398" y="327"/>
                  <a:pt x="397" y="326"/>
                </a:cubicBezTo>
                <a:cubicBezTo>
                  <a:pt x="397" y="327"/>
                  <a:pt x="396" y="326"/>
                  <a:pt x="396" y="328"/>
                </a:cubicBezTo>
                <a:close/>
                <a:moveTo>
                  <a:pt x="390" y="330"/>
                </a:moveTo>
                <a:cubicBezTo>
                  <a:pt x="390" y="330"/>
                  <a:pt x="389" y="329"/>
                  <a:pt x="389" y="329"/>
                </a:cubicBezTo>
                <a:cubicBezTo>
                  <a:pt x="389" y="329"/>
                  <a:pt x="389" y="329"/>
                  <a:pt x="390" y="329"/>
                </a:cubicBezTo>
                <a:cubicBezTo>
                  <a:pt x="389" y="328"/>
                  <a:pt x="389" y="327"/>
                  <a:pt x="388" y="327"/>
                </a:cubicBezTo>
                <a:cubicBezTo>
                  <a:pt x="388" y="327"/>
                  <a:pt x="389" y="327"/>
                  <a:pt x="389" y="326"/>
                </a:cubicBezTo>
                <a:cubicBezTo>
                  <a:pt x="389" y="328"/>
                  <a:pt x="390" y="327"/>
                  <a:pt x="391" y="328"/>
                </a:cubicBezTo>
                <a:cubicBezTo>
                  <a:pt x="391" y="328"/>
                  <a:pt x="390" y="329"/>
                  <a:pt x="391" y="329"/>
                </a:cubicBezTo>
                <a:cubicBezTo>
                  <a:pt x="390" y="329"/>
                  <a:pt x="390" y="328"/>
                  <a:pt x="390" y="330"/>
                </a:cubicBezTo>
                <a:close/>
                <a:moveTo>
                  <a:pt x="387" y="326"/>
                </a:moveTo>
                <a:cubicBezTo>
                  <a:pt x="386" y="325"/>
                  <a:pt x="387" y="325"/>
                  <a:pt x="387" y="324"/>
                </a:cubicBezTo>
                <a:cubicBezTo>
                  <a:pt x="388" y="324"/>
                  <a:pt x="388" y="324"/>
                  <a:pt x="389" y="324"/>
                </a:cubicBezTo>
                <a:cubicBezTo>
                  <a:pt x="388" y="325"/>
                  <a:pt x="387" y="324"/>
                  <a:pt x="387" y="326"/>
                </a:cubicBezTo>
                <a:close/>
                <a:moveTo>
                  <a:pt x="386" y="314"/>
                </a:moveTo>
                <a:cubicBezTo>
                  <a:pt x="385" y="314"/>
                  <a:pt x="386" y="314"/>
                  <a:pt x="386" y="313"/>
                </a:cubicBezTo>
                <a:cubicBezTo>
                  <a:pt x="386" y="313"/>
                  <a:pt x="386" y="313"/>
                  <a:pt x="385" y="313"/>
                </a:cubicBezTo>
                <a:cubicBezTo>
                  <a:pt x="386" y="312"/>
                  <a:pt x="388" y="314"/>
                  <a:pt x="387" y="315"/>
                </a:cubicBezTo>
                <a:cubicBezTo>
                  <a:pt x="387" y="315"/>
                  <a:pt x="385" y="314"/>
                  <a:pt x="387" y="314"/>
                </a:cubicBezTo>
                <a:cubicBezTo>
                  <a:pt x="387" y="313"/>
                  <a:pt x="386" y="313"/>
                  <a:pt x="386" y="314"/>
                </a:cubicBezTo>
                <a:close/>
                <a:moveTo>
                  <a:pt x="391" y="299"/>
                </a:moveTo>
                <a:cubicBezTo>
                  <a:pt x="392" y="299"/>
                  <a:pt x="393" y="300"/>
                  <a:pt x="393" y="300"/>
                </a:cubicBezTo>
                <a:cubicBezTo>
                  <a:pt x="393" y="301"/>
                  <a:pt x="392" y="301"/>
                  <a:pt x="392" y="300"/>
                </a:cubicBezTo>
                <a:cubicBezTo>
                  <a:pt x="393" y="299"/>
                  <a:pt x="391" y="300"/>
                  <a:pt x="391" y="299"/>
                </a:cubicBezTo>
                <a:close/>
                <a:moveTo>
                  <a:pt x="393" y="283"/>
                </a:moveTo>
                <a:cubicBezTo>
                  <a:pt x="393" y="282"/>
                  <a:pt x="394" y="283"/>
                  <a:pt x="394" y="283"/>
                </a:cubicBezTo>
                <a:cubicBezTo>
                  <a:pt x="394" y="282"/>
                  <a:pt x="394" y="281"/>
                  <a:pt x="395" y="282"/>
                </a:cubicBezTo>
                <a:cubicBezTo>
                  <a:pt x="395" y="282"/>
                  <a:pt x="394" y="282"/>
                  <a:pt x="394" y="282"/>
                </a:cubicBezTo>
                <a:cubicBezTo>
                  <a:pt x="394" y="283"/>
                  <a:pt x="395" y="283"/>
                  <a:pt x="395" y="284"/>
                </a:cubicBezTo>
                <a:cubicBezTo>
                  <a:pt x="395" y="284"/>
                  <a:pt x="394" y="283"/>
                  <a:pt x="394" y="283"/>
                </a:cubicBezTo>
                <a:cubicBezTo>
                  <a:pt x="393" y="282"/>
                  <a:pt x="394" y="284"/>
                  <a:pt x="393" y="283"/>
                </a:cubicBezTo>
                <a:cubicBezTo>
                  <a:pt x="393" y="283"/>
                  <a:pt x="394" y="283"/>
                  <a:pt x="393" y="283"/>
                </a:cubicBezTo>
                <a:close/>
                <a:moveTo>
                  <a:pt x="397" y="257"/>
                </a:moveTo>
                <a:cubicBezTo>
                  <a:pt x="396" y="258"/>
                  <a:pt x="397" y="255"/>
                  <a:pt x="397" y="254"/>
                </a:cubicBezTo>
                <a:cubicBezTo>
                  <a:pt x="398" y="255"/>
                  <a:pt x="397" y="256"/>
                  <a:pt x="397" y="257"/>
                </a:cubicBezTo>
                <a:close/>
                <a:moveTo>
                  <a:pt x="397" y="277"/>
                </a:moveTo>
                <a:cubicBezTo>
                  <a:pt x="397" y="278"/>
                  <a:pt x="396" y="277"/>
                  <a:pt x="396" y="277"/>
                </a:cubicBezTo>
                <a:cubicBezTo>
                  <a:pt x="396" y="276"/>
                  <a:pt x="397" y="277"/>
                  <a:pt x="397" y="277"/>
                </a:cubicBezTo>
                <a:close/>
                <a:moveTo>
                  <a:pt x="397" y="252"/>
                </a:moveTo>
                <a:cubicBezTo>
                  <a:pt x="395" y="252"/>
                  <a:pt x="396" y="250"/>
                  <a:pt x="397" y="251"/>
                </a:cubicBezTo>
                <a:cubicBezTo>
                  <a:pt x="397" y="251"/>
                  <a:pt x="397" y="251"/>
                  <a:pt x="397" y="252"/>
                </a:cubicBezTo>
                <a:close/>
                <a:moveTo>
                  <a:pt x="396" y="292"/>
                </a:moveTo>
                <a:cubicBezTo>
                  <a:pt x="396" y="294"/>
                  <a:pt x="397" y="293"/>
                  <a:pt x="397" y="295"/>
                </a:cubicBezTo>
                <a:cubicBezTo>
                  <a:pt x="396" y="294"/>
                  <a:pt x="396" y="293"/>
                  <a:pt x="395" y="292"/>
                </a:cubicBezTo>
                <a:lnTo>
                  <a:pt x="396" y="292"/>
                </a:lnTo>
                <a:close/>
                <a:moveTo>
                  <a:pt x="397" y="284"/>
                </a:moveTo>
                <a:cubicBezTo>
                  <a:pt x="397" y="285"/>
                  <a:pt x="397" y="285"/>
                  <a:pt x="397" y="285"/>
                </a:cubicBezTo>
                <a:cubicBezTo>
                  <a:pt x="396" y="285"/>
                  <a:pt x="396" y="285"/>
                  <a:pt x="396" y="285"/>
                </a:cubicBezTo>
                <a:cubicBezTo>
                  <a:pt x="397" y="285"/>
                  <a:pt x="396" y="284"/>
                  <a:pt x="397" y="284"/>
                </a:cubicBezTo>
                <a:close/>
                <a:moveTo>
                  <a:pt x="397" y="282"/>
                </a:moveTo>
                <a:cubicBezTo>
                  <a:pt x="398" y="282"/>
                  <a:pt x="398" y="283"/>
                  <a:pt x="397" y="284"/>
                </a:cubicBezTo>
                <a:cubicBezTo>
                  <a:pt x="397" y="284"/>
                  <a:pt x="397" y="283"/>
                  <a:pt x="397" y="283"/>
                </a:cubicBezTo>
                <a:cubicBezTo>
                  <a:pt x="397" y="283"/>
                  <a:pt x="397" y="283"/>
                  <a:pt x="397" y="282"/>
                </a:cubicBezTo>
                <a:close/>
                <a:moveTo>
                  <a:pt x="398" y="291"/>
                </a:moveTo>
                <a:cubicBezTo>
                  <a:pt x="399" y="291"/>
                  <a:pt x="398" y="291"/>
                  <a:pt x="398" y="291"/>
                </a:cubicBezTo>
                <a:cubicBezTo>
                  <a:pt x="399" y="291"/>
                  <a:pt x="399" y="291"/>
                  <a:pt x="399" y="291"/>
                </a:cubicBezTo>
                <a:cubicBezTo>
                  <a:pt x="399" y="291"/>
                  <a:pt x="398" y="291"/>
                  <a:pt x="398" y="292"/>
                </a:cubicBezTo>
                <a:cubicBezTo>
                  <a:pt x="398" y="291"/>
                  <a:pt x="398" y="291"/>
                  <a:pt x="397" y="290"/>
                </a:cubicBezTo>
                <a:cubicBezTo>
                  <a:pt x="397" y="290"/>
                  <a:pt x="398" y="290"/>
                  <a:pt x="398" y="290"/>
                </a:cubicBezTo>
                <a:cubicBezTo>
                  <a:pt x="398" y="290"/>
                  <a:pt x="397" y="291"/>
                  <a:pt x="398" y="291"/>
                </a:cubicBezTo>
                <a:close/>
                <a:moveTo>
                  <a:pt x="401" y="314"/>
                </a:moveTo>
                <a:cubicBezTo>
                  <a:pt x="401" y="315"/>
                  <a:pt x="400" y="315"/>
                  <a:pt x="400" y="315"/>
                </a:cubicBezTo>
                <a:cubicBezTo>
                  <a:pt x="400" y="315"/>
                  <a:pt x="400" y="315"/>
                  <a:pt x="400" y="315"/>
                </a:cubicBezTo>
                <a:cubicBezTo>
                  <a:pt x="400" y="314"/>
                  <a:pt x="400" y="314"/>
                  <a:pt x="401" y="314"/>
                </a:cubicBezTo>
                <a:close/>
                <a:moveTo>
                  <a:pt x="400" y="309"/>
                </a:moveTo>
                <a:cubicBezTo>
                  <a:pt x="400" y="308"/>
                  <a:pt x="401" y="308"/>
                  <a:pt x="401" y="308"/>
                </a:cubicBezTo>
                <a:cubicBezTo>
                  <a:pt x="401" y="309"/>
                  <a:pt x="401" y="309"/>
                  <a:pt x="401" y="309"/>
                </a:cubicBezTo>
                <a:lnTo>
                  <a:pt x="400" y="309"/>
                </a:lnTo>
                <a:close/>
                <a:moveTo>
                  <a:pt x="400" y="317"/>
                </a:moveTo>
                <a:cubicBezTo>
                  <a:pt x="400" y="318"/>
                  <a:pt x="401" y="318"/>
                  <a:pt x="400" y="318"/>
                </a:cubicBezTo>
                <a:cubicBezTo>
                  <a:pt x="399" y="319"/>
                  <a:pt x="399" y="318"/>
                  <a:pt x="398" y="318"/>
                </a:cubicBezTo>
                <a:cubicBezTo>
                  <a:pt x="398" y="318"/>
                  <a:pt x="398" y="318"/>
                  <a:pt x="398" y="318"/>
                </a:cubicBezTo>
                <a:cubicBezTo>
                  <a:pt x="398" y="318"/>
                  <a:pt x="398" y="318"/>
                  <a:pt x="398" y="318"/>
                </a:cubicBezTo>
                <a:cubicBezTo>
                  <a:pt x="398" y="317"/>
                  <a:pt x="398" y="317"/>
                  <a:pt x="397" y="317"/>
                </a:cubicBezTo>
                <a:cubicBezTo>
                  <a:pt x="398" y="317"/>
                  <a:pt x="398" y="317"/>
                  <a:pt x="398" y="318"/>
                </a:cubicBezTo>
                <a:cubicBezTo>
                  <a:pt x="398" y="318"/>
                  <a:pt x="398" y="318"/>
                  <a:pt x="398" y="318"/>
                </a:cubicBezTo>
                <a:cubicBezTo>
                  <a:pt x="399" y="318"/>
                  <a:pt x="399" y="317"/>
                  <a:pt x="400" y="317"/>
                </a:cubicBezTo>
                <a:close/>
                <a:moveTo>
                  <a:pt x="399" y="323"/>
                </a:moveTo>
                <a:cubicBezTo>
                  <a:pt x="398" y="323"/>
                  <a:pt x="399" y="321"/>
                  <a:pt x="400" y="322"/>
                </a:cubicBezTo>
                <a:cubicBezTo>
                  <a:pt x="400" y="322"/>
                  <a:pt x="398" y="322"/>
                  <a:pt x="399" y="323"/>
                </a:cubicBezTo>
                <a:close/>
                <a:moveTo>
                  <a:pt x="396" y="300"/>
                </a:moveTo>
                <a:cubicBezTo>
                  <a:pt x="396" y="300"/>
                  <a:pt x="396" y="299"/>
                  <a:pt x="396" y="299"/>
                </a:cubicBezTo>
                <a:cubicBezTo>
                  <a:pt x="397" y="298"/>
                  <a:pt x="396" y="300"/>
                  <a:pt x="397" y="300"/>
                </a:cubicBezTo>
                <a:cubicBezTo>
                  <a:pt x="397" y="300"/>
                  <a:pt x="397" y="300"/>
                  <a:pt x="396" y="300"/>
                </a:cubicBezTo>
                <a:close/>
                <a:moveTo>
                  <a:pt x="396" y="319"/>
                </a:moveTo>
                <a:cubicBezTo>
                  <a:pt x="396" y="318"/>
                  <a:pt x="396" y="318"/>
                  <a:pt x="396" y="318"/>
                </a:cubicBezTo>
                <a:cubicBezTo>
                  <a:pt x="397" y="318"/>
                  <a:pt x="396" y="320"/>
                  <a:pt x="396" y="319"/>
                </a:cubicBezTo>
                <a:close/>
                <a:moveTo>
                  <a:pt x="397" y="305"/>
                </a:moveTo>
                <a:cubicBezTo>
                  <a:pt x="397" y="305"/>
                  <a:pt x="397" y="306"/>
                  <a:pt x="398" y="306"/>
                </a:cubicBezTo>
                <a:cubicBezTo>
                  <a:pt x="398" y="306"/>
                  <a:pt x="397" y="306"/>
                  <a:pt x="397" y="306"/>
                </a:cubicBezTo>
                <a:lnTo>
                  <a:pt x="397" y="305"/>
                </a:lnTo>
                <a:close/>
                <a:moveTo>
                  <a:pt x="395" y="280"/>
                </a:moveTo>
                <a:cubicBezTo>
                  <a:pt x="395" y="280"/>
                  <a:pt x="396" y="279"/>
                  <a:pt x="395" y="279"/>
                </a:cubicBezTo>
                <a:cubicBezTo>
                  <a:pt x="395" y="278"/>
                  <a:pt x="396" y="280"/>
                  <a:pt x="395" y="280"/>
                </a:cubicBezTo>
                <a:close/>
                <a:moveTo>
                  <a:pt x="395" y="256"/>
                </a:moveTo>
                <a:cubicBezTo>
                  <a:pt x="395" y="255"/>
                  <a:pt x="395" y="255"/>
                  <a:pt x="395" y="255"/>
                </a:cubicBezTo>
                <a:cubicBezTo>
                  <a:pt x="395" y="255"/>
                  <a:pt x="395" y="255"/>
                  <a:pt x="396" y="255"/>
                </a:cubicBezTo>
                <a:cubicBezTo>
                  <a:pt x="395" y="255"/>
                  <a:pt x="395" y="256"/>
                  <a:pt x="395" y="256"/>
                </a:cubicBezTo>
                <a:close/>
                <a:moveTo>
                  <a:pt x="394" y="314"/>
                </a:moveTo>
                <a:cubicBezTo>
                  <a:pt x="394" y="314"/>
                  <a:pt x="395" y="315"/>
                  <a:pt x="395" y="315"/>
                </a:cubicBezTo>
                <a:cubicBezTo>
                  <a:pt x="394" y="315"/>
                  <a:pt x="394" y="315"/>
                  <a:pt x="394" y="316"/>
                </a:cubicBezTo>
                <a:cubicBezTo>
                  <a:pt x="393" y="315"/>
                  <a:pt x="394" y="315"/>
                  <a:pt x="394" y="315"/>
                </a:cubicBezTo>
                <a:cubicBezTo>
                  <a:pt x="394" y="315"/>
                  <a:pt x="394" y="314"/>
                  <a:pt x="394" y="314"/>
                </a:cubicBezTo>
                <a:close/>
                <a:moveTo>
                  <a:pt x="395" y="313"/>
                </a:moveTo>
                <a:cubicBezTo>
                  <a:pt x="394" y="313"/>
                  <a:pt x="394" y="314"/>
                  <a:pt x="393" y="314"/>
                </a:cubicBezTo>
                <a:cubicBezTo>
                  <a:pt x="394" y="313"/>
                  <a:pt x="393" y="312"/>
                  <a:pt x="395" y="312"/>
                </a:cubicBezTo>
                <a:cubicBezTo>
                  <a:pt x="394" y="313"/>
                  <a:pt x="395" y="312"/>
                  <a:pt x="395" y="313"/>
                </a:cubicBezTo>
                <a:cubicBezTo>
                  <a:pt x="395" y="313"/>
                  <a:pt x="395" y="313"/>
                  <a:pt x="395" y="313"/>
                </a:cubicBezTo>
                <a:close/>
                <a:moveTo>
                  <a:pt x="394" y="288"/>
                </a:moveTo>
                <a:cubicBezTo>
                  <a:pt x="393" y="288"/>
                  <a:pt x="394" y="286"/>
                  <a:pt x="392" y="286"/>
                </a:cubicBezTo>
                <a:cubicBezTo>
                  <a:pt x="392" y="285"/>
                  <a:pt x="393" y="286"/>
                  <a:pt x="393" y="286"/>
                </a:cubicBezTo>
                <a:cubicBezTo>
                  <a:pt x="394" y="286"/>
                  <a:pt x="394" y="287"/>
                  <a:pt x="394" y="288"/>
                </a:cubicBezTo>
                <a:close/>
                <a:moveTo>
                  <a:pt x="393" y="312"/>
                </a:moveTo>
                <a:cubicBezTo>
                  <a:pt x="393" y="314"/>
                  <a:pt x="392" y="314"/>
                  <a:pt x="391" y="313"/>
                </a:cubicBezTo>
                <a:cubicBezTo>
                  <a:pt x="391" y="312"/>
                  <a:pt x="392" y="312"/>
                  <a:pt x="393" y="312"/>
                </a:cubicBezTo>
                <a:close/>
                <a:moveTo>
                  <a:pt x="389" y="316"/>
                </a:moveTo>
                <a:cubicBezTo>
                  <a:pt x="389" y="315"/>
                  <a:pt x="391" y="316"/>
                  <a:pt x="390" y="315"/>
                </a:cubicBezTo>
                <a:cubicBezTo>
                  <a:pt x="391" y="315"/>
                  <a:pt x="390" y="316"/>
                  <a:pt x="390" y="316"/>
                </a:cubicBezTo>
                <a:cubicBezTo>
                  <a:pt x="390" y="316"/>
                  <a:pt x="389" y="316"/>
                  <a:pt x="389" y="316"/>
                </a:cubicBezTo>
                <a:close/>
                <a:moveTo>
                  <a:pt x="391" y="319"/>
                </a:moveTo>
                <a:cubicBezTo>
                  <a:pt x="392" y="319"/>
                  <a:pt x="391" y="321"/>
                  <a:pt x="390" y="321"/>
                </a:cubicBezTo>
                <a:cubicBezTo>
                  <a:pt x="390" y="320"/>
                  <a:pt x="390" y="320"/>
                  <a:pt x="391" y="319"/>
                </a:cubicBezTo>
                <a:close/>
                <a:moveTo>
                  <a:pt x="390" y="315"/>
                </a:moveTo>
                <a:cubicBezTo>
                  <a:pt x="390" y="315"/>
                  <a:pt x="391" y="315"/>
                  <a:pt x="390" y="314"/>
                </a:cubicBezTo>
                <a:cubicBezTo>
                  <a:pt x="391" y="314"/>
                  <a:pt x="391" y="315"/>
                  <a:pt x="391" y="315"/>
                </a:cubicBezTo>
                <a:cubicBezTo>
                  <a:pt x="391" y="315"/>
                  <a:pt x="391" y="315"/>
                  <a:pt x="390" y="315"/>
                </a:cubicBezTo>
                <a:close/>
                <a:moveTo>
                  <a:pt x="390" y="309"/>
                </a:moveTo>
                <a:cubicBezTo>
                  <a:pt x="391" y="308"/>
                  <a:pt x="391" y="310"/>
                  <a:pt x="391" y="310"/>
                </a:cubicBezTo>
                <a:cubicBezTo>
                  <a:pt x="391" y="311"/>
                  <a:pt x="391" y="309"/>
                  <a:pt x="390" y="309"/>
                </a:cubicBezTo>
                <a:close/>
                <a:moveTo>
                  <a:pt x="391" y="313"/>
                </a:moveTo>
                <a:cubicBezTo>
                  <a:pt x="389" y="313"/>
                  <a:pt x="390" y="311"/>
                  <a:pt x="389" y="311"/>
                </a:cubicBezTo>
                <a:cubicBezTo>
                  <a:pt x="390" y="310"/>
                  <a:pt x="390" y="313"/>
                  <a:pt x="391" y="313"/>
                </a:cubicBezTo>
                <a:close/>
                <a:moveTo>
                  <a:pt x="389" y="313"/>
                </a:moveTo>
                <a:cubicBezTo>
                  <a:pt x="389" y="314"/>
                  <a:pt x="389" y="314"/>
                  <a:pt x="389" y="314"/>
                </a:cubicBezTo>
                <a:cubicBezTo>
                  <a:pt x="388" y="315"/>
                  <a:pt x="389" y="313"/>
                  <a:pt x="389" y="312"/>
                </a:cubicBezTo>
                <a:cubicBezTo>
                  <a:pt x="389" y="312"/>
                  <a:pt x="390" y="314"/>
                  <a:pt x="389" y="313"/>
                </a:cubicBezTo>
                <a:close/>
                <a:moveTo>
                  <a:pt x="389" y="322"/>
                </a:moveTo>
                <a:cubicBezTo>
                  <a:pt x="388" y="321"/>
                  <a:pt x="389" y="321"/>
                  <a:pt x="389" y="321"/>
                </a:cubicBezTo>
                <a:cubicBezTo>
                  <a:pt x="390" y="321"/>
                  <a:pt x="390" y="323"/>
                  <a:pt x="390" y="323"/>
                </a:cubicBezTo>
                <a:cubicBezTo>
                  <a:pt x="390" y="324"/>
                  <a:pt x="390" y="323"/>
                  <a:pt x="390" y="323"/>
                </a:cubicBezTo>
                <a:cubicBezTo>
                  <a:pt x="392" y="324"/>
                  <a:pt x="389" y="325"/>
                  <a:pt x="390" y="325"/>
                </a:cubicBezTo>
                <a:cubicBezTo>
                  <a:pt x="390" y="326"/>
                  <a:pt x="389" y="324"/>
                  <a:pt x="389" y="325"/>
                </a:cubicBezTo>
                <a:cubicBezTo>
                  <a:pt x="389" y="324"/>
                  <a:pt x="389" y="323"/>
                  <a:pt x="389" y="322"/>
                </a:cubicBezTo>
                <a:cubicBezTo>
                  <a:pt x="389" y="322"/>
                  <a:pt x="389" y="322"/>
                  <a:pt x="389" y="321"/>
                </a:cubicBezTo>
                <a:cubicBezTo>
                  <a:pt x="389" y="321"/>
                  <a:pt x="389" y="321"/>
                  <a:pt x="389" y="322"/>
                </a:cubicBezTo>
                <a:close/>
                <a:moveTo>
                  <a:pt x="391" y="341"/>
                </a:moveTo>
                <a:cubicBezTo>
                  <a:pt x="392" y="340"/>
                  <a:pt x="393" y="340"/>
                  <a:pt x="393" y="342"/>
                </a:cubicBezTo>
                <a:cubicBezTo>
                  <a:pt x="392" y="341"/>
                  <a:pt x="391" y="344"/>
                  <a:pt x="390" y="342"/>
                </a:cubicBezTo>
                <a:cubicBezTo>
                  <a:pt x="391" y="342"/>
                  <a:pt x="391" y="342"/>
                  <a:pt x="391" y="342"/>
                </a:cubicBezTo>
                <a:cubicBezTo>
                  <a:pt x="391" y="341"/>
                  <a:pt x="391" y="341"/>
                  <a:pt x="391" y="341"/>
                </a:cubicBezTo>
                <a:close/>
                <a:moveTo>
                  <a:pt x="405" y="330"/>
                </a:moveTo>
                <a:cubicBezTo>
                  <a:pt x="404" y="330"/>
                  <a:pt x="403" y="328"/>
                  <a:pt x="403" y="330"/>
                </a:cubicBezTo>
                <a:cubicBezTo>
                  <a:pt x="403" y="330"/>
                  <a:pt x="403" y="329"/>
                  <a:pt x="404" y="330"/>
                </a:cubicBezTo>
                <a:cubicBezTo>
                  <a:pt x="403" y="330"/>
                  <a:pt x="403" y="330"/>
                  <a:pt x="402" y="330"/>
                </a:cubicBezTo>
                <a:cubicBezTo>
                  <a:pt x="402" y="329"/>
                  <a:pt x="403" y="330"/>
                  <a:pt x="402" y="329"/>
                </a:cubicBezTo>
                <a:cubicBezTo>
                  <a:pt x="403" y="329"/>
                  <a:pt x="403" y="328"/>
                  <a:pt x="405" y="329"/>
                </a:cubicBezTo>
                <a:cubicBezTo>
                  <a:pt x="404" y="329"/>
                  <a:pt x="404" y="329"/>
                  <a:pt x="405" y="330"/>
                </a:cubicBezTo>
                <a:close/>
                <a:moveTo>
                  <a:pt x="403" y="324"/>
                </a:moveTo>
                <a:cubicBezTo>
                  <a:pt x="403" y="324"/>
                  <a:pt x="403" y="324"/>
                  <a:pt x="403" y="323"/>
                </a:cubicBezTo>
                <a:cubicBezTo>
                  <a:pt x="403" y="323"/>
                  <a:pt x="403" y="323"/>
                  <a:pt x="404" y="323"/>
                </a:cubicBezTo>
                <a:cubicBezTo>
                  <a:pt x="404" y="323"/>
                  <a:pt x="404" y="324"/>
                  <a:pt x="403" y="324"/>
                </a:cubicBezTo>
                <a:close/>
                <a:moveTo>
                  <a:pt x="401" y="326"/>
                </a:moveTo>
                <a:cubicBezTo>
                  <a:pt x="401" y="325"/>
                  <a:pt x="402" y="326"/>
                  <a:pt x="403" y="326"/>
                </a:cubicBezTo>
                <a:cubicBezTo>
                  <a:pt x="403" y="327"/>
                  <a:pt x="401" y="326"/>
                  <a:pt x="401" y="326"/>
                </a:cubicBezTo>
                <a:close/>
                <a:moveTo>
                  <a:pt x="402" y="327"/>
                </a:moveTo>
                <a:cubicBezTo>
                  <a:pt x="402" y="328"/>
                  <a:pt x="402" y="328"/>
                  <a:pt x="402" y="329"/>
                </a:cubicBezTo>
                <a:cubicBezTo>
                  <a:pt x="401" y="329"/>
                  <a:pt x="401" y="329"/>
                  <a:pt x="401" y="330"/>
                </a:cubicBezTo>
                <a:cubicBezTo>
                  <a:pt x="400" y="329"/>
                  <a:pt x="400" y="327"/>
                  <a:pt x="402" y="327"/>
                </a:cubicBezTo>
                <a:close/>
                <a:moveTo>
                  <a:pt x="400" y="330"/>
                </a:moveTo>
                <a:cubicBezTo>
                  <a:pt x="399" y="331"/>
                  <a:pt x="399" y="330"/>
                  <a:pt x="399" y="329"/>
                </a:cubicBezTo>
                <a:cubicBezTo>
                  <a:pt x="400" y="329"/>
                  <a:pt x="400" y="329"/>
                  <a:pt x="400" y="329"/>
                </a:cubicBezTo>
                <a:cubicBezTo>
                  <a:pt x="399" y="330"/>
                  <a:pt x="400" y="329"/>
                  <a:pt x="400" y="330"/>
                </a:cubicBezTo>
                <a:close/>
                <a:moveTo>
                  <a:pt x="401" y="340"/>
                </a:moveTo>
                <a:cubicBezTo>
                  <a:pt x="401" y="339"/>
                  <a:pt x="402" y="340"/>
                  <a:pt x="402" y="340"/>
                </a:cubicBezTo>
                <a:cubicBezTo>
                  <a:pt x="401" y="341"/>
                  <a:pt x="402" y="341"/>
                  <a:pt x="402" y="342"/>
                </a:cubicBezTo>
                <a:cubicBezTo>
                  <a:pt x="401" y="342"/>
                  <a:pt x="401" y="342"/>
                  <a:pt x="401" y="341"/>
                </a:cubicBezTo>
                <a:cubicBezTo>
                  <a:pt x="400" y="341"/>
                  <a:pt x="401" y="342"/>
                  <a:pt x="401" y="343"/>
                </a:cubicBezTo>
                <a:cubicBezTo>
                  <a:pt x="400" y="343"/>
                  <a:pt x="400" y="341"/>
                  <a:pt x="400" y="343"/>
                </a:cubicBezTo>
                <a:cubicBezTo>
                  <a:pt x="399" y="342"/>
                  <a:pt x="399" y="342"/>
                  <a:pt x="399" y="341"/>
                </a:cubicBezTo>
                <a:cubicBezTo>
                  <a:pt x="400" y="342"/>
                  <a:pt x="400" y="341"/>
                  <a:pt x="401" y="341"/>
                </a:cubicBezTo>
                <a:cubicBezTo>
                  <a:pt x="400" y="340"/>
                  <a:pt x="402" y="340"/>
                  <a:pt x="401" y="340"/>
                </a:cubicBezTo>
                <a:close/>
                <a:moveTo>
                  <a:pt x="398" y="349"/>
                </a:moveTo>
                <a:cubicBezTo>
                  <a:pt x="398" y="349"/>
                  <a:pt x="399" y="349"/>
                  <a:pt x="399" y="349"/>
                </a:cubicBezTo>
                <a:cubicBezTo>
                  <a:pt x="399" y="348"/>
                  <a:pt x="399" y="349"/>
                  <a:pt x="399" y="350"/>
                </a:cubicBezTo>
                <a:cubicBezTo>
                  <a:pt x="399" y="350"/>
                  <a:pt x="398" y="349"/>
                  <a:pt x="398" y="349"/>
                </a:cubicBezTo>
                <a:close/>
                <a:moveTo>
                  <a:pt x="398" y="346"/>
                </a:moveTo>
                <a:cubicBezTo>
                  <a:pt x="399" y="346"/>
                  <a:pt x="399" y="346"/>
                  <a:pt x="399" y="346"/>
                </a:cubicBezTo>
                <a:cubicBezTo>
                  <a:pt x="399" y="346"/>
                  <a:pt x="400" y="346"/>
                  <a:pt x="400" y="346"/>
                </a:cubicBezTo>
                <a:cubicBezTo>
                  <a:pt x="400" y="346"/>
                  <a:pt x="400" y="346"/>
                  <a:pt x="400" y="347"/>
                </a:cubicBezTo>
                <a:cubicBezTo>
                  <a:pt x="399" y="347"/>
                  <a:pt x="399" y="347"/>
                  <a:pt x="398" y="346"/>
                </a:cubicBezTo>
                <a:close/>
                <a:moveTo>
                  <a:pt x="399" y="354"/>
                </a:moveTo>
                <a:cubicBezTo>
                  <a:pt x="399" y="354"/>
                  <a:pt x="400" y="355"/>
                  <a:pt x="400" y="354"/>
                </a:cubicBezTo>
                <a:cubicBezTo>
                  <a:pt x="400" y="353"/>
                  <a:pt x="400" y="354"/>
                  <a:pt x="399" y="354"/>
                </a:cubicBezTo>
                <a:cubicBezTo>
                  <a:pt x="400" y="353"/>
                  <a:pt x="400" y="353"/>
                  <a:pt x="399" y="352"/>
                </a:cubicBezTo>
                <a:cubicBezTo>
                  <a:pt x="400" y="352"/>
                  <a:pt x="400" y="353"/>
                  <a:pt x="400" y="353"/>
                </a:cubicBezTo>
                <a:cubicBezTo>
                  <a:pt x="400" y="354"/>
                  <a:pt x="400" y="355"/>
                  <a:pt x="399" y="355"/>
                </a:cubicBezTo>
                <a:cubicBezTo>
                  <a:pt x="399" y="355"/>
                  <a:pt x="399" y="355"/>
                  <a:pt x="399" y="354"/>
                </a:cubicBezTo>
                <a:close/>
                <a:moveTo>
                  <a:pt x="399" y="345"/>
                </a:moveTo>
                <a:cubicBezTo>
                  <a:pt x="399" y="345"/>
                  <a:pt x="399" y="344"/>
                  <a:pt x="399" y="344"/>
                </a:cubicBezTo>
                <a:cubicBezTo>
                  <a:pt x="399" y="344"/>
                  <a:pt x="398" y="344"/>
                  <a:pt x="398" y="344"/>
                </a:cubicBezTo>
                <a:cubicBezTo>
                  <a:pt x="399" y="344"/>
                  <a:pt x="399" y="344"/>
                  <a:pt x="399" y="344"/>
                </a:cubicBezTo>
                <a:cubicBezTo>
                  <a:pt x="399" y="344"/>
                  <a:pt x="402" y="342"/>
                  <a:pt x="402" y="343"/>
                </a:cubicBezTo>
                <a:cubicBezTo>
                  <a:pt x="402" y="342"/>
                  <a:pt x="402" y="344"/>
                  <a:pt x="401" y="343"/>
                </a:cubicBezTo>
                <a:cubicBezTo>
                  <a:pt x="401" y="344"/>
                  <a:pt x="401" y="344"/>
                  <a:pt x="402" y="344"/>
                </a:cubicBezTo>
                <a:cubicBezTo>
                  <a:pt x="402" y="345"/>
                  <a:pt x="401" y="344"/>
                  <a:pt x="401" y="344"/>
                </a:cubicBezTo>
                <a:cubicBezTo>
                  <a:pt x="401" y="344"/>
                  <a:pt x="401" y="345"/>
                  <a:pt x="401" y="345"/>
                </a:cubicBezTo>
                <a:cubicBezTo>
                  <a:pt x="401" y="345"/>
                  <a:pt x="400" y="344"/>
                  <a:pt x="399" y="345"/>
                </a:cubicBezTo>
                <a:close/>
                <a:moveTo>
                  <a:pt x="403" y="338"/>
                </a:moveTo>
                <a:cubicBezTo>
                  <a:pt x="404" y="338"/>
                  <a:pt x="404" y="338"/>
                  <a:pt x="404" y="338"/>
                </a:cubicBezTo>
                <a:cubicBezTo>
                  <a:pt x="404" y="339"/>
                  <a:pt x="404" y="339"/>
                  <a:pt x="404" y="339"/>
                </a:cubicBezTo>
                <a:cubicBezTo>
                  <a:pt x="403" y="339"/>
                  <a:pt x="404" y="339"/>
                  <a:pt x="404" y="339"/>
                </a:cubicBezTo>
                <a:cubicBezTo>
                  <a:pt x="404" y="339"/>
                  <a:pt x="403" y="339"/>
                  <a:pt x="403" y="338"/>
                </a:cubicBezTo>
                <a:close/>
                <a:moveTo>
                  <a:pt x="405" y="327"/>
                </a:moveTo>
                <a:cubicBezTo>
                  <a:pt x="406" y="327"/>
                  <a:pt x="406" y="328"/>
                  <a:pt x="406" y="329"/>
                </a:cubicBezTo>
                <a:cubicBezTo>
                  <a:pt x="406" y="328"/>
                  <a:pt x="405" y="328"/>
                  <a:pt x="405" y="327"/>
                </a:cubicBezTo>
                <a:close/>
                <a:moveTo>
                  <a:pt x="407" y="318"/>
                </a:moveTo>
                <a:cubicBezTo>
                  <a:pt x="407" y="319"/>
                  <a:pt x="406" y="319"/>
                  <a:pt x="407" y="319"/>
                </a:cubicBezTo>
                <a:cubicBezTo>
                  <a:pt x="406" y="320"/>
                  <a:pt x="407" y="320"/>
                  <a:pt x="406" y="322"/>
                </a:cubicBezTo>
                <a:cubicBezTo>
                  <a:pt x="405" y="322"/>
                  <a:pt x="406" y="322"/>
                  <a:pt x="405" y="322"/>
                </a:cubicBezTo>
                <a:cubicBezTo>
                  <a:pt x="405" y="322"/>
                  <a:pt x="405" y="322"/>
                  <a:pt x="405" y="323"/>
                </a:cubicBezTo>
                <a:cubicBezTo>
                  <a:pt x="405" y="323"/>
                  <a:pt x="405" y="323"/>
                  <a:pt x="406" y="323"/>
                </a:cubicBezTo>
                <a:cubicBezTo>
                  <a:pt x="405" y="323"/>
                  <a:pt x="406" y="323"/>
                  <a:pt x="405" y="324"/>
                </a:cubicBezTo>
                <a:cubicBezTo>
                  <a:pt x="406" y="324"/>
                  <a:pt x="406" y="323"/>
                  <a:pt x="406" y="323"/>
                </a:cubicBezTo>
                <a:cubicBezTo>
                  <a:pt x="407" y="324"/>
                  <a:pt x="405" y="322"/>
                  <a:pt x="407" y="322"/>
                </a:cubicBezTo>
                <a:cubicBezTo>
                  <a:pt x="407" y="323"/>
                  <a:pt x="407" y="324"/>
                  <a:pt x="407" y="325"/>
                </a:cubicBezTo>
                <a:cubicBezTo>
                  <a:pt x="406" y="325"/>
                  <a:pt x="407" y="324"/>
                  <a:pt x="405" y="324"/>
                </a:cubicBezTo>
                <a:cubicBezTo>
                  <a:pt x="404" y="323"/>
                  <a:pt x="404" y="323"/>
                  <a:pt x="404" y="322"/>
                </a:cubicBezTo>
                <a:cubicBezTo>
                  <a:pt x="403" y="322"/>
                  <a:pt x="402" y="323"/>
                  <a:pt x="402" y="324"/>
                </a:cubicBezTo>
                <a:cubicBezTo>
                  <a:pt x="402" y="324"/>
                  <a:pt x="402" y="324"/>
                  <a:pt x="402" y="324"/>
                </a:cubicBezTo>
                <a:cubicBezTo>
                  <a:pt x="400" y="324"/>
                  <a:pt x="402" y="323"/>
                  <a:pt x="401" y="323"/>
                </a:cubicBezTo>
                <a:cubicBezTo>
                  <a:pt x="402" y="322"/>
                  <a:pt x="402" y="322"/>
                  <a:pt x="402" y="320"/>
                </a:cubicBezTo>
                <a:cubicBezTo>
                  <a:pt x="401" y="320"/>
                  <a:pt x="401" y="321"/>
                  <a:pt x="401" y="321"/>
                </a:cubicBezTo>
                <a:cubicBezTo>
                  <a:pt x="400" y="321"/>
                  <a:pt x="401" y="320"/>
                  <a:pt x="400" y="320"/>
                </a:cubicBezTo>
                <a:cubicBezTo>
                  <a:pt x="400" y="319"/>
                  <a:pt x="401" y="319"/>
                  <a:pt x="401" y="318"/>
                </a:cubicBezTo>
                <a:cubicBezTo>
                  <a:pt x="402" y="318"/>
                  <a:pt x="402" y="319"/>
                  <a:pt x="403" y="318"/>
                </a:cubicBezTo>
                <a:cubicBezTo>
                  <a:pt x="402" y="320"/>
                  <a:pt x="403" y="321"/>
                  <a:pt x="403" y="321"/>
                </a:cubicBezTo>
                <a:cubicBezTo>
                  <a:pt x="403" y="322"/>
                  <a:pt x="403" y="321"/>
                  <a:pt x="403" y="322"/>
                </a:cubicBezTo>
                <a:cubicBezTo>
                  <a:pt x="404" y="321"/>
                  <a:pt x="404" y="320"/>
                  <a:pt x="404" y="319"/>
                </a:cubicBezTo>
                <a:cubicBezTo>
                  <a:pt x="405" y="320"/>
                  <a:pt x="405" y="320"/>
                  <a:pt x="405" y="321"/>
                </a:cubicBezTo>
                <a:cubicBezTo>
                  <a:pt x="406" y="321"/>
                  <a:pt x="406" y="321"/>
                  <a:pt x="406" y="321"/>
                </a:cubicBezTo>
                <a:cubicBezTo>
                  <a:pt x="405" y="320"/>
                  <a:pt x="406" y="319"/>
                  <a:pt x="405" y="318"/>
                </a:cubicBezTo>
                <a:cubicBezTo>
                  <a:pt x="406" y="318"/>
                  <a:pt x="406" y="319"/>
                  <a:pt x="407" y="318"/>
                </a:cubicBezTo>
                <a:close/>
                <a:moveTo>
                  <a:pt x="402" y="316"/>
                </a:moveTo>
                <a:cubicBezTo>
                  <a:pt x="403" y="316"/>
                  <a:pt x="403" y="316"/>
                  <a:pt x="403" y="317"/>
                </a:cubicBezTo>
                <a:cubicBezTo>
                  <a:pt x="402" y="316"/>
                  <a:pt x="402" y="316"/>
                  <a:pt x="402" y="317"/>
                </a:cubicBezTo>
                <a:cubicBezTo>
                  <a:pt x="401" y="316"/>
                  <a:pt x="402" y="316"/>
                  <a:pt x="402" y="316"/>
                </a:cubicBezTo>
                <a:close/>
                <a:moveTo>
                  <a:pt x="404" y="309"/>
                </a:moveTo>
                <a:cubicBezTo>
                  <a:pt x="404" y="311"/>
                  <a:pt x="406" y="312"/>
                  <a:pt x="404" y="312"/>
                </a:cubicBezTo>
                <a:cubicBezTo>
                  <a:pt x="406" y="311"/>
                  <a:pt x="402" y="310"/>
                  <a:pt x="404" y="309"/>
                </a:cubicBezTo>
                <a:close/>
                <a:moveTo>
                  <a:pt x="405" y="278"/>
                </a:moveTo>
                <a:cubicBezTo>
                  <a:pt x="406" y="278"/>
                  <a:pt x="406" y="278"/>
                  <a:pt x="406" y="278"/>
                </a:cubicBezTo>
                <a:cubicBezTo>
                  <a:pt x="407" y="278"/>
                  <a:pt x="407" y="278"/>
                  <a:pt x="406" y="278"/>
                </a:cubicBezTo>
                <a:cubicBezTo>
                  <a:pt x="407" y="279"/>
                  <a:pt x="407" y="280"/>
                  <a:pt x="407" y="280"/>
                </a:cubicBezTo>
                <a:cubicBezTo>
                  <a:pt x="406" y="281"/>
                  <a:pt x="406" y="279"/>
                  <a:pt x="405" y="278"/>
                </a:cubicBezTo>
                <a:close/>
                <a:moveTo>
                  <a:pt x="406" y="276"/>
                </a:moveTo>
                <a:cubicBezTo>
                  <a:pt x="406" y="275"/>
                  <a:pt x="406" y="277"/>
                  <a:pt x="407" y="276"/>
                </a:cubicBezTo>
                <a:cubicBezTo>
                  <a:pt x="407" y="277"/>
                  <a:pt x="406" y="278"/>
                  <a:pt x="405" y="278"/>
                </a:cubicBezTo>
                <a:cubicBezTo>
                  <a:pt x="405" y="277"/>
                  <a:pt x="406" y="276"/>
                  <a:pt x="406" y="276"/>
                </a:cubicBezTo>
                <a:close/>
                <a:moveTo>
                  <a:pt x="407" y="274"/>
                </a:moveTo>
                <a:cubicBezTo>
                  <a:pt x="407" y="275"/>
                  <a:pt x="406" y="274"/>
                  <a:pt x="406" y="274"/>
                </a:cubicBezTo>
                <a:cubicBezTo>
                  <a:pt x="406" y="273"/>
                  <a:pt x="407" y="273"/>
                  <a:pt x="407" y="273"/>
                </a:cubicBezTo>
                <a:cubicBezTo>
                  <a:pt x="408" y="273"/>
                  <a:pt x="406" y="274"/>
                  <a:pt x="407" y="274"/>
                </a:cubicBezTo>
                <a:close/>
                <a:moveTo>
                  <a:pt x="409" y="278"/>
                </a:moveTo>
                <a:cubicBezTo>
                  <a:pt x="408" y="277"/>
                  <a:pt x="409" y="276"/>
                  <a:pt x="408" y="275"/>
                </a:cubicBezTo>
                <a:cubicBezTo>
                  <a:pt x="407" y="275"/>
                  <a:pt x="407" y="276"/>
                  <a:pt x="407" y="275"/>
                </a:cubicBezTo>
                <a:cubicBezTo>
                  <a:pt x="406" y="275"/>
                  <a:pt x="409" y="275"/>
                  <a:pt x="408" y="274"/>
                </a:cubicBezTo>
                <a:cubicBezTo>
                  <a:pt x="410" y="274"/>
                  <a:pt x="409" y="276"/>
                  <a:pt x="408" y="277"/>
                </a:cubicBezTo>
                <a:cubicBezTo>
                  <a:pt x="408" y="277"/>
                  <a:pt x="409" y="277"/>
                  <a:pt x="410" y="277"/>
                </a:cubicBezTo>
                <a:cubicBezTo>
                  <a:pt x="410" y="277"/>
                  <a:pt x="409" y="277"/>
                  <a:pt x="409" y="278"/>
                </a:cubicBezTo>
                <a:close/>
                <a:moveTo>
                  <a:pt x="411" y="283"/>
                </a:moveTo>
                <a:cubicBezTo>
                  <a:pt x="410" y="283"/>
                  <a:pt x="410" y="282"/>
                  <a:pt x="410" y="282"/>
                </a:cubicBezTo>
                <a:cubicBezTo>
                  <a:pt x="410" y="282"/>
                  <a:pt x="411" y="282"/>
                  <a:pt x="411" y="283"/>
                </a:cubicBezTo>
                <a:close/>
                <a:moveTo>
                  <a:pt x="415" y="269"/>
                </a:moveTo>
                <a:cubicBezTo>
                  <a:pt x="414" y="270"/>
                  <a:pt x="415" y="270"/>
                  <a:pt x="414" y="270"/>
                </a:cubicBezTo>
                <a:cubicBezTo>
                  <a:pt x="414" y="269"/>
                  <a:pt x="413" y="269"/>
                  <a:pt x="414" y="269"/>
                </a:cubicBezTo>
                <a:cubicBezTo>
                  <a:pt x="414" y="269"/>
                  <a:pt x="414" y="269"/>
                  <a:pt x="415" y="269"/>
                </a:cubicBezTo>
                <a:close/>
                <a:moveTo>
                  <a:pt x="415" y="257"/>
                </a:moveTo>
                <a:cubicBezTo>
                  <a:pt x="416" y="257"/>
                  <a:pt x="416" y="258"/>
                  <a:pt x="416" y="259"/>
                </a:cubicBezTo>
                <a:cubicBezTo>
                  <a:pt x="415" y="259"/>
                  <a:pt x="415" y="258"/>
                  <a:pt x="415" y="259"/>
                </a:cubicBezTo>
                <a:cubicBezTo>
                  <a:pt x="414" y="259"/>
                  <a:pt x="415" y="258"/>
                  <a:pt x="415" y="257"/>
                </a:cubicBezTo>
                <a:close/>
                <a:moveTo>
                  <a:pt x="415" y="261"/>
                </a:moveTo>
                <a:cubicBezTo>
                  <a:pt x="414" y="262"/>
                  <a:pt x="414" y="262"/>
                  <a:pt x="415" y="263"/>
                </a:cubicBezTo>
                <a:cubicBezTo>
                  <a:pt x="414" y="263"/>
                  <a:pt x="414" y="261"/>
                  <a:pt x="413" y="261"/>
                </a:cubicBezTo>
                <a:cubicBezTo>
                  <a:pt x="413" y="260"/>
                  <a:pt x="414" y="261"/>
                  <a:pt x="415" y="261"/>
                </a:cubicBezTo>
                <a:close/>
                <a:moveTo>
                  <a:pt x="413" y="277"/>
                </a:moveTo>
                <a:cubicBezTo>
                  <a:pt x="414" y="277"/>
                  <a:pt x="414" y="279"/>
                  <a:pt x="413" y="278"/>
                </a:cubicBezTo>
                <a:cubicBezTo>
                  <a:pt x="413" y="278"/>
                  <a:pt x="413" y="277"/>
                  <a:pt x="413" y="277"/>
                </a:cubicBezTo>
                <a:close/>
                <a:moveTo>
                  <a:pt x="413" y="270"/>
                </a:moveTo>
                <a:cubicBezTo>
                  <a:pt x="412" y="270"/>
                  <a:pt x="413" y="269"/>
                  <a:pt x="412" y="268"/>
                </a:cubicBezTo>
                <a:cubicBezTo>
                  <a:pt x="413" y="269"/>
                  <a:pt x="413" y="270"/>
                  <a:pt x="413" y="270"/>
                </a:cubicBezTo>
                <a:close/>
                <a:moveTo>
                  <a:pt x="412" y="271"/>
                </a:moveTo>
                <a:cubicBezTo>
                  <a:pt x="412" y="271"/>
                  <a:pt x="413" y="272"/>
                  <a:pt x="412" y="273"/>
                </a:cubicBezTo>
                <a:cubicBezTo>
                  <a:pt x="411" y="273"/>
                  <a:pt x="412" y="273"/>
                  <a:pt x="411" y="273"/>
                </a:cubicBezTo>
                <a:cubicBezTo>
                  <a:pt x="411" y="273"/>
                  <a:pt x="411" y="272"/>
                  <a:pt x="411" y="272"/>
                </a:cubicBezTo>
                <a:cubicBezTo>
                  <a:pt x="409" y="273"/>
                  <a:pt x="409" y="271"/>
                  <a:pt x="408" y="273"/>
                </a:cubicBezTo>
                <a:cubicBezTo>
                  <a:pt x="408" y="272"/>
                  <a:pt x="408" y="271"/>
                  <a:pt x="407" y="271"/>
                </a:cubicBezTo>
                <a:cubicBezTo>
                  <a:pt x="408" y="272"/>
                  <a:pt x="406" y="271"/>
                  <a:pt x="405" y="272"/>
                </a:cubicBezTo>
                <a:cubicBezTo>
                  <a:pt x="404" y="272"/>
                  <a:pt x="405" y="271"/>
                  <a:pt x="404" y="271"/>
                </a:cubicBezTo>
                <a:cubicBezTo>
                  <a:pt x="405" y="270"/>
                  <a:pt x="406" y="268"/>
                  <a:pt x="408" y="268"/>
                </a:cubicBezTo>
                <a:cubicBezTo>
                  <a:pt x="409" y="269"/>
                  <a:pt x="407" y="269"/>
                  <a:pt x="407" y="270"/>
                </a:cubicBezTo>
                <a:cubicBezTo>
                  <a:pt x="408" y="270"/>
                  <a:pt x="408" y="269"/>
                  <a:pt x="408" y="269"/>
                </a:cubicBezTo>
                <a:cubicBezTo>
                  <a:pt x="408" y="271"/>
                  <a:pt x="409" y="271"/>
                  <a:pt x="410" y="272"/>
                </a:cubicBezTo>
                <a:cubicBezTo>
                  <a:pt x="410" y="271"/>
                  <a:pt x="411" y="271"/>
                  <a:pt x="412" y="271"/>
                </a:cubicBezTo>
                <a:close/>
                <a:moveTo>
                  <a:pt x="410" y="268"/>
                </a:moveTo>
                <a:cubicBezTo>
                  <a:pt x="410" y="269"/>
                  <a:pt x="411" y="269"/>
                  <a:pt x="411" y="270"/>
                </a:cubicBezTo>
                <a:cubicBezTo>
                  <a:pt x="411" y="270"/>
                  <a:pt x="410" y="270"/>
                  <a:pt x="410" y="270"/>
                </a:cubicBezTo>
                <a:cubicBezTo>
                  <a:pt x="410" y="270"/>
                  <a:pt x="410" y="271"/>
                  <a:pt x="410" y="271"/>
                </a:cubicBezTo>
                <a:cubicBezTo>
                  <a:pt x="410" y="272"/>
                  <a:pt x="409" y="270"/>
                  <a:pt x="409" y="271"/>
                </a:cubicBezTo>
                <a:cubicBezTo>
                  <a:pt x="409" y="270"/>
                  <a:pt x="410" y="269"/>
                  <a:pt x="410" y="268"/>
                </a:cubicBezTo>
                <a:close/>
                <a:moveTo>
                  <a:pt x="409" y="269"/>
                </a:moveTo>
                <a:cubicBezTo>
                  <a:pt x="409" y="269"/>
                  <a:pt x="409" y="268"/>
                  <a:pt x="408" y="268"/>
                </a:cubicBezTo>
                <a:cubicBezTo>
                  <a:pt x="408" y="268"/>
                  <a:pt x="408" y="268"/>
                  <a:pt x="408" y="268"/>
                </a:cubicBezTo>
                <a:cubicBezTo>
                  <a:pt x="409" y="268"/>
                  <a:pt x="409" y="268"/>
                  <a:pt x="409" y="268"/>
                </a:cubicBezTo>
                <a:cubicBezTo>
                  <a:pt x="409" y="268"/>
                  <a:pt x="409" y="268"/>
                  <a:pt x="409" y="269"/>
                </a:cubicBezTo>
                <a:close/>
                <a:moveTo>
                  <a:pt x="409" y="267"/>
                </a:moveTo>
                <a:cubicBezTo>
                  <a:pt x="409" y="268"/>
                  <a:pt x="408" y="265"/>
                  <a:pt x="406" y="265"/>
                </a:cubicBezTo>
                <a:cubicBezTo>
                  <a:pt x="406" y="265"/>
                  <a:pt x="408" y="265"/>
                  <a:pt x="407" y="265"/>
                </a:cubicBezTo>
                <a:cubicBezTo>
                  <a:pt x="409" y="264"/>
                  <a:pt x="407" y="266"/>
                  <a:pt x="409" y="267"/>
                </a:cubicBezTo>
                <a:close/>
                <a:moveTo>
                  <a:pt x="407" y="262"/>
                </a:moveTo>
                <a:cubicBezTo>
                  <a:pt x="407" y="262"/>
                  <a:pt x="407" y="262"/>
                  <a:pt x="407" y="262"/>
                </a:cubicBezTo>
                <a:cubicBezTo>
                  <a:pt x="407" y="262"/>
                  <a:pt x="407" y="262"/>
                  <a:pt x="407" y="263"/>
                </a:cubicBezTo>
                <a:cubicBezTo>
                  <a:pt x="406" y="263"/>
                  <a:pt x="406" y="262"/>
                  <a:pt x="405" y="262"/>
                </a:cubicBezTo>
                <a:cubicBezTo>
                  <a:pt x="406" y="261"/>
                  <a:pt x="406" y="262"/>
                  <a:pt x="407" y="262"/>
                </a:cubicBezTo>
                <a:close/>
                <a:moveTo>
                  <a:pt x="406" y="258"/>
                </a:moveTo>
                <a:cubicBezTo>
                  <a:pt x="406" y="258"/>
                  <a:pt x="405" y="258"/>
                  <a:pt x="405" y="259"/>
                </a:cubicBezTo>
                <a:cubicBezTo>
                  <a:pt x="404" y="259"/>
                  <a:pt x="405" y="258"/>
                  <a:pt x="406" y="258"/>
                </a:cubicBezTo>
                <a:close/>
                <a:moveTo>
                  <a:pt x="405" y="262"/>
                </a:moveTo>
                <a:cubicBezTo>
                  <a:pt x="405" y="262"/>
                  <a:pt x="405" y="262"/>
                  <a:pt x="405" y="262"/>
                </a:cubicBezTo>
                <a:cubicBezTo>
                  <a:pt x="405" y="263"/>
                  <a:pt x="404" y="264"/>
                  <a:pt x="405" y="264"/>
                </a:cubicBezTo>
                <a:cubicBezTo>
                  <a:pt x="404" y="265"/>
                  <a:pt x="404" y="262"/>
                  <a:pt x="403" y="262"/>
                </a:cubicBezTo>
                <a:cubicBezTo>
                  <a:pt x="404" y="261"/>
                  <a:pt x="404" y="262"/>
                  <a:pt x="405" y="262"/>
                </a:cubicBezTo>
                <a:close/>
                <a:moveTo>
                  <a:pt x="404" y="266"/>
                </a:moveTo>
                <a:cubicBezTo>
                  <a:pt x="405" y="266"/>
                  <a:pt x="405" y="267"/>
                  <a:pt x="403" y="267"/>
                </a:cubicBezTo>
                <a:cubicBezTo>
                  <a:pt x="403" y="266"/>
                  <a:pt x="404" y="267"/>
                  <a:pt x="404" y="266"/>
                </a:cubicBezTo>
                <a:close/>
                <a:moveTo>
                  <a:pt x="402" y="285"/>
                </a:moveTo>
                <a:cubicBezTo>
                  <a:pt x="402" y="286"/>
                  <a:pt x="403" y="286"/>
                  <a:pt x="403" y="286"/>
                </a:cubicBezTo>
                <a:cubicBezTo>
                  <a:pt x="402" y="286"/>
                  <a:pt x="402" y="286"/>
                  <a:pt x="401" y="286"/>
                </a:cubicBezTo>
                <a:cubicBezTo>
                  <a:pt x="401" y="287"/>
                  <a:pt x="402" y="287"/>
                  <a:pt x="402" y="286"/>
                </a:cubicBezTo>
                <a:cubicBezTo>
                  <a:pt x="403" y="286"/>
                  <a:pt x="402" y="287"/>
                  <a:pt x="402" y="287"/>
                </a:cubicBezTo>
                <a:cubicBezTo>
                  <a:pt x="402" y="287"/>
                  <a:pt x="402" y="287"/>
                  <a:pt x="401" y="287"/>
                </a:cubicBezTo>
                <a:cubicBezTo>
                  <a:pt x="401" y="288"/>
                  <a:pt x="402" y="288"/>
                  <a:pt x="402" y="289"/>
                </a:cubicBezTo>
                <a:cubicBezTo>
                  <a:pt x="402" y="289"/>
                  <a:pt x="401" y="288"/>
                  <a:pt x="401" y="287"/>
                </a:cubicBezTo>
                <a:cubicBezTo>
                  <a:pt x="400" y="288"/>
                  <a:pt x="401" y="288"/>
                  <a:pt x="400" y="289"/>
                </a:cubicBezTo>
                <a:cubicBezTo>
                  <a:pt x="399" y="289"/>
                  <a:pt x="399" y="289"/>
                  <a:pt x="398" y="289"/>
                </a:cubicBezTo>
                <a:cubicBezTo>
                  <a:pt x="398" y="288"/>
                  <a:pt x="400" y="287"/>
                  <a:pt x="399" y="287"/>
                </a:cubicBezTo>
                <a:cubicBezTo>
                  <a:pt x="399" y="286"/>
                  <a:pt x="400" y="287"/>
                  <a:pt x="400" y="287"/>
                </a:cubicBezTo>
                <a:cubicBezTo>
                  <a:pt x="401" y="287"/>
                  <a:pt x="401" y="286"/>
                  <a:pt x="401" y="286"/>
                </a:cubicBezTo>
                <a:cubicBezTo>
                  <a:pt x="400" y="287"/>
                  <a:pt x="400" y="285"/>
                  <a:pt x="399" y="286"/>
                </a:cubicBezTo>
                <a:cubicBezTo>
                  <a:pt x="399" y="286"/>
                  <a:pt x="400" y="285"/>
                  <a:pt x="399" y="285"/>
                </a:cubicBezTo>
                <a:cubicBezTo>
                  <a:pt x="399" y="284"/>
                  <a:pt x="400" y="286"/>
                  <a:pt x="400" y="285"/>
                </a:cubicBezTo>
                <a:cubicBezTo>
                  <a:pt x="401" y="285"/>
                  <a:pt x="401" y="285"/>
                  <a:pt x="402" y="286"/>
                </a:cubicBezTo>
                <a:cubicBezTo>
                  <a:pt x="402" y="286"/>
                  <a:pt x="402" y="284"/>
                  <a:pt x="403" y="284"/>
                </a:cubicBezTo>
                <a:cubicBezTo>
                  <a:pt x="403" y="285"/>
                  <a:pt x="403" y="285"/>
                  <a:pt x="402" y="285"/>
                </a:cubicBezTo>
                <a:close/>
                <a:moveTo>
                  <a:pt x="401" y="268"/>
                </a:moveTo>
                <a:cubicBezTo>
                  <a:pt x="402" y="269"/>
                  <a:pt x="402" y="270"/>
                  <a:pt x="401" y="270"/>
                </a:cubicBezTo>
                <a:cubicBezTo>
                  <a:pt x="401" y="270"/>
                  <a:pt x="401" y="269"/>
                  <a:pt x="401" y="268"/>
                </a:cubicBezTo>
                <a:close/>
                <a:moveTo>
                  <a:pt x="402" y="262"/>
                </a:moveTo>
                <a:cubicBezTo>
                  <a:pt x="402" y="263"/>
                  <a:pt x="402" y="263"/>
                  <a:pt x="402" y="264"/>
                </a:cubicBezTo>
                <a:cubicBezTo>
                  <a:pt x="402" y="264"/>
                  <a:pt x="401" y="263"/>
                  <a:pt x="402" y="262"/>
                </a:cubicBezTo>
                <a:close/>
                <a:moveTo>
                  <a:pt x="402" y="266"/>
                </a:moveTo>
                <a:cubicBezTo>
                  <a:pt x="402" y="266"/>
                  <a:pt x="402" y="266"/>
                  <a:pt x="402" y="266"/>
                </a:cubicBezTo>
                <a:cubicBezTo>
                  <a:pt x="403" y="266"/>
                  <a:pt x="402" y="266"/>
                  <a:pt x="402" y="265"/>
                </a:cubicBezTo>
                <a:cubicBezTo>
                  <a:pt x="403" y="265"/>
                  <a:pt x="402" y="267"/>
                  <a:pt x="402" y="266"/>
                </a:cubicBezTo>
                <a:close/>
                <a:moveTo>
                  <a:pt x="403" y="262"/>
                </a:moveTo>
                <a:cubicBezTo>
                  <a:pt x="402" y="262"/>
                  <a:pt x="402" y="261"/>
                  <a:pt x="402" y="261"/>
                </a:cubicBezTo>
                <a:cubicBezTo>
                  <a:pt x="401" y="261"/>
                  <a:pt x="402" y="262"/>
                  <a:pt x="401" y="263"/>
                </a:cubicBezTo>
                <a:cubicBezTo>
                  <a:pt x="401" y="263"/>
                  <a:pt x="401" y="262"/>
                  <a:pt x="401" y="262"/>
                </a:cubicBezTo>
                <a:cubicBezTo>
                  <a:pt x="401" y="262"/>
                  <a:pt x="401" y="262"/>
                  <a:pt x="400" y="262"/>
                </a:cubicBezTo>
                <a:cubicBezTo>
                  <a:pt x="401" y="261"/>
                  <a:pt x="401" y="260"/>
                  <a:pt x="400" y="260"/>
                </a:cubicBezTo>
                <a:cubicBezTo>
                  <a:pt x="400" y="260"/>
                  <a:pt x="401" y="260"/>
                  <a:pt x="402" y="260"/>
                </a:cubicBezTo>
                <a:cubicBezTo>
                  <a:pt x="401" y="259"/>
                  <a:pt x="401" y="259"/>
                  <a:pt x="401" y="259"/>
                </a:cubicBezTo>
                <a:cubicBezTo>
                  <a:pt x="402" y="259"/>
                  <a:pt x="402" y="261"/>
                  <a:pt x="403" y="262"/>
                </a:cubicBezTo>
                <a:close/>
                <a:moveTo>
                  <a:pt x="401" y="255"/>
                </a:moveTo>
                <a:cubicBezTo>
                  <a:pt x="401" y="255"/>
                  <a:pt x="401" y="254"/>
                  <a:pt x="401" y="253"/>
                </a:cubicBezTo>
                <a:cubicBezTo>
                  <a:pt x="401" y="253"/>
                  <a:pt x="402" y="255"/>
                  <a:pt x="401" y="255"/>
                </a:cubicBezTo>
                <a:close/>
                <a:moveTo>
                  <a:pt x="401" y="223"/>
                </a:moveTo>
                <a:cubicBezTo>
                  <a:pt x="400" y="224"/>
                  <a:pt x="400" y="223"/>
                  <a:pt x="400" y="223"/>
                </a:cubicBezTo>
                <a:cubicBezTo>
                  <a:pt x="400" y="222"/>
                  <a:pt x="401" y="223"/>
                  <a:pt x="401" y="223"/>
                </a:cubicBezTo>
                <a:close/>
                <a:moveTo>
                  <a:pt x="400" y="261"/>
                </a:moveTo>
                <a:cubicBezTo>
                  <a:pt x="400" y="263"/>
                  <a:pt x="399" y="262"/>
                  <a:pt x="398" y="262"/>
                </a:cubicBezTo>
                <a:cubicBezTo>
                  <a:pt x="399" y="262"/>
                  <a:pt x="399" y="262"/>
                  <a:pt x="400" y="261"/>
                </a:cubicBezTo>
                <a:close/>
                <a:moveTo>
                  <a:pt x="398" y="286"/>
                </a:moveTo>
                <a:cubicBezTo>
                  <a:pt x="398" y="286"/>
                  <a:pt x="398" y="286"/>
                  <a:pt x="398" y="286"/>
                </a:cubicBezTo>
                <a:cubicBezTo>
                  <a:pt x="398" y="287"/>
                  <a:pt x="397" y="286"/>
                  <a:pt x="397" y="286"/>
                </a:cubicBezTo>
                <a:cubicBezTo>
                  <a:pt x="398" y="285"/>
                  <a:pt x="398" y="286"/>
                  <a:pt x="398" y="286"/>
                </a:cubicBezTo>
                <a:cubicBezTo>
                  <a:pt x="398" y="286"/>
                  <a:pt x="398" y="286"/>
                  <a:pt x="398" y="286"/>
                </a:cubicBezTo>
                <a:close/>
                <a:moveTo>
                  <a:pt x="398" y="280"/>
                </a:moveTo>
                <a:cubicBezTo>
                  <a:pt x="399" y="280"/>
                  <a:pt x="397" y="281"/>
                  <a:pt x="397" y="281"/>
                </a:cubicBezTo>
                <a:cubicBezTo>
                  <a:pt x="396" y="280"/>
                  <a:pt x="396" y="278"/>
                  <a:pt x="398" y="279"/>
                </a:cubicBezTo>
                <a:cubicBezTo>
                  <a:pt x="397" y="279"/>
                  <a:pt x="398" y="281"/>
                  <a:pt x="398" y="280"/>
                </a:cubicBezTo>
                <a:close/>
                <a:moveTo>
                  <a:pt x="396" y="240"/>
                </a:moveTo>
                <a:cubicBezTo>
                  <a:pt x="397" y="240"/>
                  <a:pt x="397" y="240"/>
                  <a:pt x="397" y="240"/>
                </a:cubicBezTo>
                <a:cubicBezTo>
                  <a:pt x="397" y="240"/>
                  <a:pt x="397" y="240"/>
                  <a:pt x="397" y="240"/>
                </a:cubicBezTo>
                <a:cubicBezTo>
                  <a:pt x="397" y="241"/>
                  <a:pt x="397" y="241"/>
                  <a:pt x="397" y="241"/>
                </a:cubicBezTo>
                <a:cubicBezTo>
                  <a:pt x="397" y="241"/>
                  <a:pt x="396" y="240"/>
                  <a:pt x="396" y="241"/>
                </a:cubicBezTo>
                <a:cubicBezTo>
                  <a:pt x="395" y="241"/>
                  <a:pt x="397" y="241"/>
                  <a:pt x="396" y="240"/>
                </a:cubicBezTo>
                <a:close/>
                <a:moveTo>
                  <a:pt x="395" y="244"/>
                </a:moveTo>
                <a:cubicBezTo>
                  <a:pt x="396" y="244"/>
                  <a:pt x="395" y="245"/>
                  <a:pt x="396" y="245"/>
                </a:cubicBezTo>
                <a:cubicBezTo>
                  <a:pt x="396" y="246"/>
                  <a:pt x="395" y="245"/>
                  <a:pt x="395" y="244"/>
                </a:cubicBezTo>
                <a:close/>
                <a:moveTo>
                  <a:pt x="396" y="246"/>
                </a:moveTo>
                <a:cubicBezTo>
                  <a:pt x="397" y="246"/>
                  <a:pt x="397" y="247"/>
                  <a:pt x="397" y="247"/>
                </a:cubicBezTo>
                <a:cubicBezTo>
                  <a:pt x="396" y="247"/>
                  <a:pt x="396" y="248"/>
                  <a:pt x="396" y="249"/>
                </a:cubicBezTo>
                <a:cubicBezTo>
                  <a:pt x="396" y="248"/>
                  <a:pt x="396" y="248"/>
                  <a:pt x="395" y="248"/>
                </a:cubicBezTo>
                <a:cubicBezTo>
                  <a:pt x="395" y="248"/>
                  <a:pt x="395" y="247"/>
                  <a:pt x="395" y="247"/>
                </a:cubicBezTo>
                <a:cubicBezTo>
                  <a:pt x="394" y="247"/>
                  <a:pt x="394" y="247"/>
                  <a:pt x="395" y="247"/>
                </a:cubicBezTo>
                <a:cubicBezTo>
                  <a:pt x="394" y="247"/>
                  <a:pt x="394" y="247"/>
                  <a:pt x="394" y="247"/>
                </a:cubicBezTo>
                <a:cubicBezTo>
                  <a:pt x="394" y="246"/>
                  <a:pt x="394" y="246"/>
                  <a:pt x="394" y="246"/>
                </a:cubicBezTo>
                <a:cubicBezTo>
                  <a:pt x="395" y="246"/>
                  <a:pt x="396" y="247"/>
                  <a:pt x="396" y="246"/>
                </a:cubicBezTo>
                <a:close/>
                <a:moveTo>
                  <a:pt x="394" y="240"/>
                </a:moveTo>
                <a:cubicBezTo>
                  <a:pt x="394" y="240"/>
                  <a:pt x="394" y="240"/>
                  <a:pt x="394" y="240"/>
                </a:cubicBezTo>
                <a:cubicBezTo>
                  <a:pt x="393" y="240"/>
                  <a:pt x="395" y="242"/>
                  <a:pt x="393" y="242"/>
                </a:cubicBezTo>
                <a:cubicBezTo>
                  <a:pt x="393" y="241"/>
                  <a:pt x="393" y="241"/>
                  <a:pt x="393" y="241"/>
                </a:cubicBezTo>
                <a:cubicBezTo>
                  <a:pt x="392" y="241"/>
                  <a:pt x="394" y="240"/>
                  <a:pt x="394" y="240"/>
                </a:cubicBezTo>
                <a:close/>
                <a:moveTo>
                  <a:pt x="392" y="246"/>
                </a:moveTo>
                <a:cubicBezTo>
                  <a:pt x="393" y="245"/>
                  <a:pt x="394" y="246"/>
                  <a:pt x="394" y="245"/>
                </a:cubicBezTo>
                <a:cubicBezTo>
                  <a:pt x="394" y="245"/>
                  <a:pt x="394" y="245"/>
                  <a:pt x="394" y="245"/>
                </a:cubicBezTo>
                <a:cubicBezTo>
                  <a:pt x="395" y="245"/>
                  <a:pt x="395" y="245"/>
                  <a:pt x="395" y="245"/>
                </a:cubicBezTo>
                <a:cubicBezTo>
                  <a:pt x="394" y="246"/>
                  <a:pt x="393" y="246"/>
                  <a:pt x="392" y="247"/>
                </a:cubicBezTo>
                <a:cubicBezTo>
                  <a:pt x="392" y="247"/>
                  <a:pt x="392" y="246"/>
                  <a:pt x="392" y="246"/>
                </a:cubicBezTo>
                <a:close/>
                <a:moveTo>
                  <a:pt x="391" y="279"/>
                </a:moveTo>
                <a:cubicBezTo>
                  <a:pt x="391" y="279"/>
                  <a:pt x="392" y="280"/>
                  <a:pt x="392" y="280"/>
                </a:cubicBezTo>
                <a:cubicBezTo>
                  <a:pt x="391" y="281"/>
                  <a:pt x="391" y="279"/>
                  <a:pt x="391" y="279"/>
                </a:cubicBezTo>
                <a:close/>
                <a:moveTo>
                  <a:pt x="391" y="281"/>
                </a:moveTo>
                <a:cubicBezTo>
                  <a:pt x="391" y="281"/>
                  <a:pt x="391" y="281"/>
                  <a:pt x="392" y="281"/>
                </a:cubicBezTo>
                <a:cubicBezTo>
                  <a:pt x="391" y="283"/>
                  <a:pt x="392" y="283"/>
                  <a:pt x="392" y="284"/>
                </a:cubicBezTo>
                <a:cubicBezTo>
                  <a:pt x="391" y="285"/>
                  <a:pt x="392" y="281"/>
                  <a:pt x="390" y="282"/>
                </a:cubicBezTo>
                <a:cubicBezTo>
                  <a:pt x="390" y="282"/>
                  <a:pt x="390" y="282"/>
                  <a:pt x="390" y="281"/>
                </a:cubicBezTo>
                <a:cubicBezTo>
                  <a:pt x="391" y="281"/>
                  <a:pt x="391" y="281"/>
                  <a:pt x="391" y="281"/>
                </a:cubicBezTo>
                <a:close/>
                <a:moveTo>
                  <a:pt x="391" y="257"/>
                </a:moveTo>
                <a:cubicBezTo>
                  <a:pt x="390" y="258"/>
                  <a:pt x="390" y="257"/>
                  <a:pt x="390" y="256"/>
                </a:cubicBezTo>
                <a:cubicBezTo>
                  <a:pt x="390" y="256"/>
                  <a:pt x="390" y="257"/>
                  <a:pt x="391" y="257"/>
                </a:cubicBezTo>
                <a:close/>
                <a:moveTo>
                  <a:pt x="391" y="292"/>
                </a:moveTo>
                <a:cubicBezTo>
                  <a:pt x="392" y="293"/>
                  <a:pt x="391" y="293"/>
                  <a:pt x="391" y="294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89" y="295"/>
                  <a:pt x="390" y="292"/>
                  <a:pt x="391" y="292"/>
                </a:cubicBezTo>
                <a:close/>
                <a:moveTo>
                  <a:pt x="390" y="296"/>
                </a:moveTo>
                <a:cubicBezTo>
                  <a:pt x="391" y="295"/>
                  <a:pt x="391" y="297"/>
                  <a:pt x="390" y="297"/>
                </a:cubicBezTo>
                <a:cubicBezTo>
                  <a:pt x="390" y="297"/>
                  <a:pt x="391" y="296"/>
                  <a:pt x="390" y="296"/>
                </a:cubicBezTo>
                <a:close/>
                <a:moveTo>
                  <a:pt x="392" y="301"/>
                </a:moveTo>
                <a:cubicBezTo>
                  <a:pt x="392" y="302"/>
                  <a:pt x="393" y="302"/>
                  <a:pt x="392" y="302"/>
                </a:cubicBezTo>
                <a:cubicBezTo>
                  <a:pt x="391" y="302"/>
                  <a:pt x="392" y="301"/>
                  <a:pt x="390" y="302"/>
                </a:cubicBezTo>
                <a:cubicBezTo>
                  <a:pt x="390" y="301"/>
                  <a:pt x="390" y="300"/>
                  <a:pt x="389" y="300"/>
                </a:cubicBezTo>
                <a:cubicBezTo>
                  <a:pt x="390" y="300"/>
                  <a:pt x="390" y="302"/>
                  <a:pt x="392" y="301"/>
                </a:cubicBezTo>
                <a:close/>
                <a:moveTo>
                  <a:pt x="390" y="303"/>
                </a:moveTo>
                <a:cubicBezTo>
                  <a:pt x="390" y="304"/>
                  <a:pt x="390" y="304"/>
                  <a:pt x="390" y="305"/>
                </a:cubicBezTo>
                <a:cubicBezTo>
                  <a:pt x="390" y="304"/>
                  <a:pt x="390" y="304"/>
                  <a:pt x="391" y="304"/>
                </a:cubicBezTo>
                <a:cubicBezTo>
                  <a:pt x="391" y="303"/>
                  <a:pt x="390" y="303"/>
                  <a:pt x="390" y="302"/>
                </a:cubicBezTo>
                <a:cubicBezTo>
                  <a:pt x="391" y="302"/>
                  <a:pt x="391" y="302"/>
                  <a:pt x="391" y="302"/>
                </a:cubicBezTo>
                <a:cubicBezTo>
                  <a:pt x="391" y="304"/>
                  <a:pt x="391" y="305"/>
                  <a:pt x="390" y="307"/>
                </a:cubicBezTo>
                <a:cubicBezTo>
                  <a:pt x="390" y="306"/>
                  <a:pt x="390" y="307"/>
                  <a:pt x="389" y="306"/>
                </a:cubicBezTo>
                <a:cubicBezTo>
                  <a:pt x="389" y="306"/>
                  <a:pt x="389" y="307"/>
                  <a:pt x="389" y="308"/>
                </a:cubicBezTo>
                <a:cubicBezTo>
                  <a:pt x="389" y="308"/>
                  <a:pt x="389" y="307"/>
                  <a:pt x="390" y="307"/>
                </a:cubicBezTo>
                <a:cubicBezTo>
                  <a:pt x="391" y="309"/>
                  <a:pt x="389" y="310"/>
                  <a:pt x="388" y="310"/>
                </a:cubicBezTo>
                <a:cubicBezTo>
                  <a:pt x="388" y="309"/>
                  <a:pt x="389" y="309"/>
                  <a:pt x="389" y="309"/>
                </a:cubicBezTo>
                <a:cubicBezTo>
                  <a:pt x="389" y="308"/>
                  <a:pt x="389" y="309"/>
                  <a:pt x="390" y="309"/>
                </a:cubicBezTo>
                <a:cubicBezTo>
                  <a:pt x="390" y="309"/>
                  <a:pt x="390" y="309"/>
                  <a:pt x="390" y="309"/>
                </a:cubicBezTo>
                <a:cubicBezTo>
                  <a:pt x="389" y="308"/>
                  <a:pt x="389" y="308"/>
                  <a:pt x="388" y="308"/>
                </a:cubicBezTo>
                <a:cubicBezTo>
                  <a:pt x="387" y="308"/>
                  <a:pt x="389" y="309"/>
                  <a:pt x="387" y="309"/>
                </a:cubicBezTo>
                <a:cubicBezTo>
                  <a:pt x="388" y="307"/>
                  <a:pt x="389" y="306"/>
                  <a:pt x="388" y="305"/>
                </a:cubicBezTo>
                <a:cubicBezTo>
                  <a:pt x="389" y="306"/>
                  <a:pt x="390" y="306"/>
                  <a:pt x="391" y="306"/>
                </a:cubicBezTo>
                <a:cubicBezTo>
                  <a:pt x="391" y="305"/>
                  <a:pt x="390" y="305"/>
                  <a:pt x="390" y="305"/>
                </a:cubicBezTo>
                <a:cubicBezTo>
                  <a:pt x="389" y="305"/>
                  <a:pt x="390" y="304"/>
                  <a:pt x="389" y="304"/>
                </a:cubicBezTo>
                <a:cubicBezTo>
                  <a:pt x="388" y="304"/>
                  <a:pt x="389" y="304"/>
                  <a:pt x="389" y="305"/>
                </a:cubicBezTo>
                <a:cubicBezTo>
                  <a:pt x="388" y="304"/>
                  <a:pt x="387" y="304"/>
                  <a:pt x="387" y="303"/>
                </a:cubicBezTo>
                <a:cubicBezTo>
                  <a:pt x="388" y="303"/>
                  <a:pt x="389" y="303"/>
                  <a:pt x="390" y="303"/>
                </a:cubicBezTo>
                <a:close/>
                <a:moveTo>
                  <a:pt x="385" y="300"/>
                </a:moveTo>
                <a:cubicBezTo>
                  <a:pt x="386" y="300"/>
                  <a:pt x="386" y="301"/>
                  <a:pt x="386" y="302"/>
                </a:cubicBezTo>
                <a:cubicBezTo>
                  <a:pt x="385" y="302"/>
                  <a:pt x="385" y="301"/>
                  <a:pt x="385" y="301"/>
                </a:cubicBezTo>
                <a:cubicBezTo>
                  <a:pt x="385" y="300"/>
                  <a:pt x="385" y="301"/>
                  <a:pt x="385" y="301"/>
                </a:cubicBezTo>
                <a:cubicBezTo>
                  <a:pt x="386" y="300"/>
                  <a:pt x="385" y="301"/>
                  <a:pt x="385" y="300"/>
                </a:cubicBezTo>
                <a:close/>
                <a:moveTo>
                  <a:pt x="387" y="303"/>
                </a:moveTo>
                <a:cubicBezTo>
                  <a:pt x="387" y="303"/>
                  <a:pt x="387" y="303"/>
                  <a:pt x="387" y="303"/>
                </a:cubicBezTo>
                <a:cubicBezTo>
                  <a:pt x="386" y="303"/>
                  <a:pt x="386" y="303"/>
                  <a:pt x="385" y="303"/>
                </a:cubicBezTo>
                <a:cubicBezTo>
                  <a:pt x="385" y="303"/>
                  <a:pt x="387" y="302"/>
                  <a:pt x="387" y="303"/>
                </a:cubicBezTo>
                <a:close/>
                <a:moveTo>
                  <a:pt x="385" y="304"/>
                </a:moveTo>
                <a:cubicBezTo>
                  <a:pt x="384" y="306"/>
                  <a:pt x="388" y="305"/>
                  <a:pt x="387" y="307"/>
                </a:cubicBezTo>
                <a:cubicBezTo>
                  <a:pt x="387" y="307"/>
                  <a:pt x="386" y="306"/>
                  <a:pt x="385" y="306"/>
                </a:cubicBezTo>
                <a:cubicBezTo>
                  <a:pt x="385" y="306"/>
                  <a:pt x="384" y="304"/>
                  <a:pt x="385" y="304"/>
                </a:cubicBezTo>
                <a:close/>
                <a:moveTo>
                  <a:pt x="387" y="304"/>
                </a:moveTo>
                <a:cubicBezTo>
                  <a:pt x="387" y="304"/>
                  <a:pt x="387" y="305"/>
                  <a:pt x="387" y="305"/>
                </a:cubicBezTo>
                <a:cubicBezTo>
                  <a:pt x="387" y="306"/>
                  <a:pt x="385" y="305"/>
                  <a:pt x="387" y="304"/>
                </a:cubicBezTo>
                <a:close/>
                <a:moveTo>
                  <a:pt x="387" y="304"/>
                </a:moveTo>
                <a:cubicBezTo>
                  <a:pt x="388" y="304"/>
                  <a:pt x="389" y="305"/>
                  <a:pt x="388" y="305"/>
                </a:cubicBezTo>
                <a:cubicBezTo>
                  <a:pt x="387" y="305"/>
                  <a:pt x="388" y="305"/>
                  <a:pt x="387" y="304"/>
                </a:cubicBezTo>
                <a:close/>
                <a:moveTo>
                  <a:pt x="389" y="297"/>
                </a:moveTo>
                <a:cubicBezTo>
                  <a:pt x="389" y="297"/>
                  <a:pt x="389" y="296"/>
                  <a:pt x="388" y="297"/>
                </a:cubicBezTo>
                <a:cubicBezTo>
                  <a:pt x="388" y="296"/>
                  <a:pt x="388" y="295"/>
                  <a:pt x="388" y="294"/>
                </a:cubicBezTo>
                <a:cubicBezTo>
                  <a:pt x="389" y="294"/>
                  <a:pt x="390" y="297"/>
                  <a:pt x="389" y="297"/>
                </a:cubicBezTo>
                <a:close/>
                <a:moveTo>
                  <a:pt x="388" y="236"/>
                </a:moveTo>
                <a:cubicBezTo>
                  <a:pt x="389" y="236"/>
                  <a:pt x="389" y="236"/>
                  <a:pt x="389" y="236"/>
                </a:cubicBezTo>
                <a:cubicBezTo>
                  <a:pt x="389" y="237"/>
                  <a:pt x="388" y="237"/>
                  <a:pt x="388" y="237"/>
                </a:cubicBezTo>
                <a:cubicBezTo>
                  <a:pt x="388" y="237"/>
                  <a:pt x="389" y="237"/>
                  <a:pt x="389" y="238"/>
                </a:cubicBezTo>
                <a:cubicBezTo>
                  <a:pt x="388" y="238"/>
                  <a:pt x="388" y="237"/>
                  <a:pt x="388" y="236"/>
                </a:cubicBezTo>
                <a:close/>
                <a:moveTo>
                  <a:pt x="386" y="290"/>
                </a:moveTo>
                <a:cubicBezTo>
                  <a:pt x="385" y="290"/>
                  <a:pt x="385" y="289"/>
                  <a:pt x="384" y="290"/>
                </a:cubicBezTo>
                <a:cubicBezTo>
                  <a:pt x="385" y="289"/>
                  <a:pt x="385" y="289"/>
                  <a:pt x="385" y="288"/>
                </a:cubicBezTo>
                <a:cubicBezTo>
                  <a:pt x="386" y="289"/>
                  <a:pt x="387" y="288"/>
                  <a:pt x="387" y="289"/>
                </a:cubicBezTo>
                <a:cubicBezTo>
                  <a:pt x="386" y="289"/>
                  <a:pt x="386" y="289"/>
                  <a:pt x="385" y="289"/>
                </a:cubicBezTo>
                <a:cubicBezTo>
                  <a:pt x="385" y="290"/>
                  <a:pt x="386" y="289"/>
                  <a:pt x="386" y="290"/>
                </a:cubicBezTo>
                <a:close/>
                <a:moveTo>
                  <a:pt x="386" y="286"/>
                </a:moveTo>
                <a:cubicBezTo>
                  <a:pt x="386" y="287"/>
                  <a:pt x="386" y="288"/>
                  <a:pt x="385" y="288"/>
                </a:cubicBezTo>
                <a:cubicBezTo>
                  <a:pt x="385" y="287"/>
                  <a:pt x="386" y="287"/>
                  <a:pt x="386" y="286"/>
                </a:cubicBezTo>
                <a:cubicBezTo>
                  <a:pt x="388" y="286"/>
                  <a:pt x="388" y="286"/>
                  <a:pt x="388" y="286"/>
                </a:cubicBezTo>
                <a:cubicBezTo>
                  <a:pt x="387" y="286"/>
                  <a:pt x="387" y="286"/>
                  <a:pt x="386" y="286"/>
                </a:cubicBezTo>
                <a:close/>
                <a:moveTo>
                  <a:pt x="385" y="253"/>
                </a:moveTo>
                <a:cubicBezTo>
                  <a:pt x="386" y="253"/>
                  <a:pt x="386" y="253"/>
                  <a:pt x="386" y="253"/>
                </a:cubicBezTo>
                <a:cubicBezTo>
                  <a:pt x="386" y="254"/>
                  <a:pt x="386" y="254"/>
                  <a:pt x="386" y="254"/>
                </a:cubicBezTo>
                <a:cubicBezTo>
                  <a:pt x="385" y="254"/>
                  <a:pt x="385" y="254"/>
                  <a:pt x="385" y="254"/>
                </a:cubicBezTo>
                <a:lnTo>
                  <a:pt x="385" y="253"/>
                </a:lnTo>
                <a:close/>
                <a:moveTo>
                  <a:pt x="387" y="278"/>
                </a:moveTo>
                <a:cubicBezTo>
                  <a:pt x="387" y="278"/>
                  <a:pt x="387" y="278"/>
                  <a:pt x="387" y="279"/>
                </a:cubicBezTo>
                <a:cubicBezTo>
                  <a:pt x="386" y="279"/>
                  <a:pt x="386" y="278"/>
                  <a:pt x="385" y="278"/>
                </a:cubicBezTo>
                <a:cubicBezTo>
                  <a:pt x="385" y="277"/>
                  <a:pt x="386" y="277"/>
                  <a:pt x="387" y="278"/>
                </a:cubicBezTo>
                <a:close/>
                <a:moveTo>
                  <a:pt x="385" y="281"/>
                </a:moveTo>
                <a:cubicBezTo>
                  <a:pt x="386" y="282"/>
                  <a:pt x="386" y="283"/>
                  <a:pt x="385" y="283"/>
                </a:cubicBezTo>
                <a:cubicBezTo>
                  <a:pt x="385" y="283"/>
                  <a:pt x="386" y="282"/>
                  <a:pt x="385" y="281"/>
                </a:cubicBezTo>
                <a:close/>
                <a:moveTo>
                  <a:pt x="385" y="283"/>
                </a:moveTo>
                <a:cubicBezTo>
                  <a:pt x="385" y="283"/>
                  <a:pt x="386" y="284"/>
                  <a:pt x="386" y="284"/>
                </a:cubicBezTo>
                <a:cubicBezTo>
                  <a:pt x="386" y="284"/>
                  <a:pt x="385" y="285"/>
                  <a:pt x="384" y="285"/>
                </a:cubicBezTo>
                <a:cubicBezTo>
                  <a:pt x="384" y="285"/>
                  <a:pt x="383" y="285"/>
                  <a:pt x="384" y="284"/>
                </a:cubicBezTo>
                <a:cubicBezTo>
                  <a:pt x="384" y="284"/>
                  <a:pt x="385" y="284"/>
                  <a:pt x="385" y="283"/>
                </a:cubicBezTo>
                <a:close/>
                <a:moveTo>
                  <a:pt x="375" y="279"/>
                </a:moveTo>
                <a:cubicBezTo>
                  <a:pt x="375" y="278"/>
                  <a:pt x="376" y="279"/>
                  <a:pt x="376" y="278"/>
                </a:cubicBezTo>
                <a:cubicBezTo>
                  <a:pt x="376" y="279"/>
                  <a:pt x="374" y="279"/>
                  <a:pt x="374" y="278"/>
                </a:cubicBezTo>
                <a:cubicBezTo>
                  <a:pt x="375" y="277"/>
                  <a:pt x="375" y="278"/>
                  <a:pt x="375" y="279"/>
                </a:cubicBezTo>
                <a:close/>
                <a:moveTo>
                  <a:pt x="373" y="279"/>
                </a:moveTo>
                <a:cubicBezTo>
                  <a:pt x="374" y="280"/>
                  <a:pt x="373" y="280"/>
                  <a:pt x="375" y="279"/>
                </a:cubicBezTo>
                <a:cubicBezTo>
                  <a:pt x="374" y="281"/>
                  <a:pt x="376" y="280"/>
                  <a:pt x="377" y="282"/>
                </a:cubicBezTo>
                <a:cubicBezTo>
                  <a:pt x="378" y="281"/>
                  <a:pt x="378" y="280"/>
                  <a:pt x="378" y="278"/>
                </a:cubicBezTo>
                <a:cubicBezTo>
                  <a:pt x="377" y="279"/>
                  <a:pt x="375" y="278"/>
                  <a:pt x="376" y="277"/>
                </a:cubicBezTo>
                <a:cubicBezTo>
                  <a:pt x="376" y="278"/>
                  <a:pt x="376" y="277"/>
                  <a:pt x="377" y="277"/>
                </a:cubicBezTo>
                <a:cubicBezTo>
                  <a:pt x="376" y="276"/>
                  <a:pt x="376" y="276"/>
                  <a:pt x="376" y="275"/>
                </a:cubicBezTo>
                <a:cubicBezTo>
                  <a:pt x="376" y="275"/>
                  <a:pt x="376" y="276"/>
                  <a:pt x="375" y="276"/>
                </a:cubicBezTo>
                <a:cubicBezTo>
                  <a:pt x="375" y="275"/>
                  <a:pt x="376" y="275"/>
                  <a:pt x="375" y="274"/>
                </a:cubicBezTo>
                <a:cubicBezTo>
                  <a:pt x="375" y="274"/>
                  <a:pt x="375" y="274"/>
                  <a:pt x="375" y="274"/>
                </a:cubicBezTo>
                <a:cubicBezTo>
                  <a:pt x="376" y="274"/>
                  <a:pt x="376" y="275"/>
                  <a:pt x="377" y="274"/>
                </a:cubicBezTo>
                <a:cubicBezTo>
                  <a:pt x="377" y="274"/>
                  <a:pt x="376" y="275"/>
                  <a:pt x="377" y="276"/>
                </a:cubicBezTo>
                <a:cubicBezTo>
                  <a:pt x="377" y="276"/>
                  <a:pt x="378" y="276"/>
                  <a:pt x="378" y="276"/>
                </a:cubicBezTo>
                <a:cubicBezTo>
                  <a:pt x="379" y="277"/>
                  <a:pt x="378" y="280"/>
                  <a:pt x="379" y="281"/>
                </a:cubicBezTo>
                <a:cubicBezTo>
                  <a:pt x="379" y="281"/>
                  <a:pt x="378" y="281"/>
                  <a:pt x="378" y="282"/>
                </a:cubicBezTo>
                <a:cubicBezTo>
                  <a:pt x="378" y="282"/>
                  <a:pt x="379" y="282"/>
                  <a:pt x="379" y="282"/>
                </a:cubicBezTo>
                <a:cubicBezTo>
                  <a:pt x="379" y="282"/>
                  <a:pt x="378" y="282"/>
                  <a:pt x="379" y="283"/>
                </a:cubicBezTo>
                <a:cubicBezTo>
                  <a:pt x="378" y="282"/>
                  <a:pt x="378" y="282"/>
                  <a:pt x="378" y="282"/>
                </a:cubicBezTo>
                <a:cubicBezTo>
                  <a:pt x="378" y="283"/>
                  <a:pt x="377" y="283"/>
                  <a:pt x="377" y="284"/>
                </a:cubicBezTo>
                <a:cubicBezTo>
                  <a:pt x="376" y="284"/>
                  <a:pt x="375" y="284"/>
                  <a:pt x="376" y="285"/>
                </a:cubicBezTo>
                <a:cubicBezTo>
                  <a:pt x="375" y="285"/>
                  <a:pt x="375" y="285"/>
                  <a:pt x="374" y="285"/>
                </a:cubicBezTo>
                <a:cubicBezTo>
                  <a:pt x="374" y="284"/>
                  <a:pt x="375" y="285"/>
                  <a:pt x="376" y="284"/>
                </a:cubicBez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3"/>
                </a:cubicBezTo>
                <a:cubicBezTo>
                  <a:pt x="376" y="284"/>
                  <a:pt x="376" y="283"/>
                  <a:pt x="377" y="283"/>
                </a:cubicBezTo>
                <a:cubicBezTo>
                  <a:pt x="377" y="282"/>
                  <a:pt x="376" y="282"/>
                  <a:pt x="376" y="282"/>
                </a:cubicBezTo>
                <a:cubicBezTo>
                  <a:pt x="376" y="282"/>
                  <a:pt x="376" y="283"/>
                  <a:pt x="375" y="283"/>
                </a:cubicBezTo>
                <a:cubicBezTo>
                  <a:pt x="375" y="282"/>
                  <a:pt x="376" y="282"/>
                  <a:pt x="376" y="281"/>
                </a:cubicBezTo>
                <a:cubicBezTo>
                  <a:pt x="375" y="281"/>
                  <a:pt x="375" y="282"/>
                  <a:pt x="375" y="282"/>
                </a:cubicBezTo>
                <a:cubicBezTo>
                  <a:pt x="375" y="282"/>
                  <a:pt x="375" y="282"/>
                  <a:pt x="375" y="282"/>
                </a:cubicBezTo>
                <a:cubicBezTo>
                  <a:pt x="375" y="283"/>
                  <a:pt x="375" y="282"/>
                  <a:pt x="374" y="283"/>
                </a:cubicBezTo>
                <a:cubicBezTo>
                  <a:pt x="374" y="283"/>
                  <a:pt x="374" y="283"/>
                  <a:pt x="374" y="283"/>
                </a:cubicBezTo>
                <a:cubicBezTo>
                  <a:pt x="374" y="283"/>
                  <a:pt x="373" y="283"/>
                  <a:pt x="372" y="283"/>
                </a:cubicBezTo>
                <a:cubicBezTo>
                  <a:pt x="373" y="282"/>
                  <a:pt x="373" y="281"/>
                  <a:pt x="372" y="281"/>
                </a:cubicBezTo>
                <a:cubicBezTo>
                  <a:pt x="372" y="280"/>
                  <a:pt x="373" y="280"/>
                  <a:pt x="373" y="279"/>
                </a:cubicBezTo>
                <a:close/>
                <a:moveTo>
                  <a:pt x="379" y="316"/>
                </a:moveTo>
                <a:cubicBezTo>
                  <a:pt x="379" y="316"/>
                  <a:pt x="379" y="316"/>
                  <a:pt x="379" y="316"/>
                </a:cubicBezTo>
                <a:cubicBezTo>
                  <a:pt x="379" y="316"/>
                  <a:pt x="379" y="316"/>
                  <a:pt x="379" y="317"/>
                </a:cubicBezTo>
                <a:cubicBezTo>
                  <a:pt x="378" y="316"/>
                  <a:pt x="378" y="316"/>
                  <a:pt x="378" y="316"/>
                </a:cubicBezTo>
                <a:cubicBezTo>
                  <a:pt x="377" y="315"/>
                  <a:pt x="378" y="315"/>
                  <a:pt x="379" y="316"/>
                </a:cubicBezTo>
                <a:close/>
                <a:moveTo>
                  <a:pt x="377" y="304"/>
                </a:moveTo>
                <a:cubicBezTo>
                  <a:pt x="377" y="304"/>
                  <a:pt x="377" y="303"/>
                  <a:pt x="377" y="303"/>
                </a:cubicBezTo>
                <a:cubicBezTo>
                  <a:pt x="377" y="302"/>
                  <a:pt x="378" y="304"/>
                  <a:pt x="379" y="303"/>
                </a:cubicBezTo>
                <a:cubicBezTo>
                  <a:pt x="379" y="304"/>
                  <a:pt x="378" y="304"/>
                  <a:pt x="377" y="304"/>
                </a:cubicBezTo>
                <a:close/>
                <a:moveTo>
                  <a:pt x="376" y="293"/>
                </a:moveTo>
                <a:cubicBezTo>
                  <a:pt x="377" y="293"/>
                  <a:pt x="377" y="294"/>
                  <a:pt x="377" y="293"/>
                </a:cubicBezTo>
                <a:cubicBezTo>
                  <a:pt x="377" y="294"/>
                  <a:pt x="378" y="294"/>
                  <a:pt x="378" y="294"/>
                </a:cubicBezTo>
                <a:cubicBezTo>
                  <a:pt x="378" y="294"/>
                  <a:pt x="378" y="294"/>
                  <a:pt x="379" y="294"/>
                </a:cubicBezTo>
                <a:cubicBezTo>
                  <a:pt x="379" y="295"/>
                  <a:pt x="376" y="295"/>
                  <a:pt x="376" y="293"/>
                </a:cubicBezTo>
                <a:close/>
                <a:moveTo>
                  <a:pt x="377" y="289"/>
                </a:moveTo>
                <a:cubicBezTo>
                  <a:pt x="377" y="289"/>
                  <a:pt x="377" y="289"/>
                  <a:pt x="377" y="290"/>
                </a:cubicBezTo>
                <a:cubicBezTo>
                  <a:pt x="377" y="290"/>
                  <a:pt x="376" y="289"/>
                  <a:pt x="376" y="290"/>
                </a:cubicBezTo>
                <a:cubicBezTo>
                  <a:pt x="375" y="290"/>
                  <a:pt x="377" y="290"/>
                  <a:pt x="377" y="289"/>
                </a:cubicBezTo>
                <a:close/>
                <a:moveTo>
                  <a:pt x="376" y="285"/>
                </a:moveTo>
                <a:cubicBezTo>
                  <a:pt x="377" y="285"/>
                  <a:pt x="376" y="286"/>
                  <a:pt x="377" y="286"/>
                </a:cubicBezTo>
                <a:cubicBezTo>
                  <a:pt x="377" y="287"/>
                  <a:pt x="375" y="287"/>
                  <a:pt x="376" y="285"/>
                </a:cubicBezTo>
                <a:close/>
                <a:moveTo>
                  <a:pt x="374" y="285"/>
                </a:moveTo>
                <a:cubicBezTo>
                  <a:pt x="374" y="285"/>
                  <a:pt x="373" y="285"/>
                  <a:pt x="373" y="285"/>
                </a:cubicBezTo>
                <a:cubicBezTo>
                  <a:pt x="372" y="286"/>
                  <a:pt x="374" y="287"/>
                  <a:pt x="373" y="288"/>
                </a:cubicBezTo>
                <a:cubicBezTo>
                  <a:pt x="373" y="288"/>
                  <a:pt x="374" y="288"/>
                  <a:pt x="374" y="288"/>
                </a:cubicBezTo>
                <a:cubicBezTo>
                  <a:pt x="374" y="288"/>
                  <a:pt x="375" y="287"/>
                  <a:pt x="374" y="286"/>
                </a:cubicBezTo>
                <a:cubicBezTo>
                  <a:pt x="375" y="286"/>
                  <a:pt x="375" y="288"/>
                  <a:pt x="376" y="287"/>
                </a:cubicBezTo>
                <a:cubicBezTo>
                  <a:pt x="375" y="288"/>
                  <a:pt x="375" y="288"/>
                  <a:pt x="376" y="290"/>
                </a:cubicBezTo>
                <a:cubicBezTo>
                  <a:pt x="374" y="290"/>
                  <a:pt x="373" y="289"/>
                  <a:pt x="372" y="289"/>
                </a:cubicBezTo>
                <a:cubicBezTo>
                  <a:pt x="371" y="289"/>
                  <a:pt x="373" y="289"/>
                  <a:pt x="373" y="289"/>
                </a:cubicBezTo>
                <a:cubicBezTo>
                  <a:pt x="373" y="288"/>
                  <a:pt x="372" y="289"/>
                  <a:pt x="372" y="288"/>
                </a:cubicBezTo>
                <a:cubicBezTo>
                  <a:pt x="371" y="288"/>
                  <a:pt x="372" y="289"/>
                  <a:pt x="371" y="289"/>
                </a:cubicBezTo>
                <a:cubicBezTo>
                  <a:pt x="370" y="287"/>
                  <a:pt x="372" y="287"/>
                  <a:pt x="372" y="285"/>
                </a:cubicBezTo>
                <a:cubicBezTo>
                  <a:pt x="373" y="285"/>
                  <a:pt x="373" y="284"/>
                  <a:pt x="374" y="285"/>
                </a:cubicBezTo>
                <a:close/>
                <a:moveTo>
                  <a:pt x="373" y="295"/>
                </a:moveTo>
                <a:cubicBezTo>
                  <a:pt x="373" y="294"/>
                  <a:pt x="373" y="293"/>
                  <a:pt x="374" y="293"/>
                </a:cubicBezTo>
                <a:cubicBezTo>
                  <a:pt x="374" y="292"/>
                  <a:pt x="374" y="294"/>
                  <a:pt x="373" y="293"/>
                </a:cubicBezTo>
                <a:cubicBezTo>
                  <a:pt x="374" y="294"/>
                  <a:pt x="374" y="295"/>
                  <a:pt x="373" y="295"/>
                </a:cubicBezTo>
                <a:close/>
                <a:moveTo>
                  <a:pt x="371" y="319"/>
                </a:moveTo>
                <a:cubicBezTo>
                  <a:pt x="370" y="320"/>
                  <a:pt x="371" y="318"/>
                  <a:pt x="370" y="318"/>
                </a:cubicBezTo>
                <a:cubicBezTo>
                  <a:pt x="370" y="318"/>
                  <a:pt x="371" y="318"/>
                  <a:pt x="371" y="318"/>
                </a:cubicBezTo>
                <a:cubicBezTo>
                  <a:pt x="371" y="318"/>
                  <a:pt x="371" y="316"/>
                  <a:pt x="372" y="317"/>
                </a:cubicBezTo>
                <a:cubicBezTo>
                  <a:pt x="371" y="318"/>
                  <a:pt x="371" y="318"/>
                  <a:pt x="371" y="319"/>
                </a:cubicBezTo>
                <a:close/>
                <a:moveTo>
                  <a:pt x="371" y="313"/>
                </a:moveTo>
                <a:cubicBezTo>
                  <a:pt x="371" y="312"/>
                  <a:pt x="371" y="312"/>
                  <a:pt x="371" y="312"/>
                </a:cubicBezTo>
                <a:cubicBezTo>
                  <a:pt x="371" y="312"/>
                  <a:pt x="371" y="312"/>
                  <a:pt x="371" y="312"/>
                </a:cubicBezTo>
                <a:cubicBezTo>
                  <a:pt x="371" y="313"/>
                  <a:pt x="371" y="312"/>
                  <a:pt x="370" y="312"/>
                </a:cubicBezTo>
                <a:cubicBezTo>
                  <a:pt x="370" y="312"/>
                  <a:pt x="371" y="312"/>
                  <a:pt x="371" y="312"/>
                </a:cubicBezTo>
                <a:cubicBezTo>
                  <a:pt x="372" y="312"/>
                  <a:pt x="372" y="312"/>
                  <a:pt x="372" y="313"/>
                </a:cubicBezTo>
                <a:lnTo>
                  <a:pt x="371" y="313"/>
                </a:lnTo>
                <a:close/>
                <a:moveTo>
                  <a:pt x="371" y="277"/>
                </a:moveTo>
                <a:cubicBezTo>
                  <a:pt x="371" y="276"/>
                  <a:pt x="371" y="278"/>
                  <a:pt x="372" y="277"/>
                </a:cubicBezTo>
                <a:cubicBezTo>
                  <a:pt x="371" y="278"/>
                  <a:pt x="372" y="279"/>
                  <a:pt x="371" y="280"/>
                </a:cubicBezTo>
                <a:cubicBezTo>
                  <a:pt x="370" y="280"/>
                  <a:pt x="372" y="279"/>
                  <a:pt x="370" y="279"/>
                </a:cubicBezTo>
                <a:cubicBezTo>
                  <a:pt x="371" y="278"/>
                  <a:pt x="371" y="278"/>
                  <a:pt x="371" y="277"/>
                </a:cubicBezTo>
                <a:close/>
                <a:moveTo>
                  <a:pt x="370" y="280"/>
                </a:moveTo>
                <a:cubicBezTo>
                  <a:pt x="370" y="280"/>
                  <a:pt x="370" y="281"/>
                  <a:pt x="371" y="281"/>
                </a:cubicBezTo>
                <a:cubicBezTo>
                  <a:pt x="371" y="281"/>
                  <a:pt x="369" y="281"/>
                  <a:pt x="369" y="280"/>
                </a:cubicBezTo>
                <a:cubicBezTo>
                  <a:pt x="370" y="280"/>
                  <a:pt x="370" y="281"/>
                  <a:pt x="370" y="280"/>
                </a:cubicBezTo>
                <a:close/>
                <a:moveTo>
                  <a:pt x="369" y="285"/>
                </a:moveTo>
                <a:cubicBezTo>
                  <a:pt x="369" y="284"/>
                  <a:pt x="369" y="283"/>
                  <a:pt x="369" y="284"/>
                </a:cubicBezTo>
                <a:cubicBezTo>
                  <a:pt x="369" y="282"/>
                  <a:pt x="371" y="285"/>
                  <a:pt x="369" y="285"/>
                </a:cubicBezTo>
                <a:close/>
                <a:moveTo>
                  <a:pt x="370" y="323"/>
                </a:moveTo>
                <a:cubicBezTo>
                  <a:pt x="369" y="323"/>
                  <a:pt x="369" y="322"/>
                  <a:pt x="369" y="322"/>
                </a:cubicBezTo>
                <a:cubicBezTo>
                  <a:pt x="369" y="322"/>
                  <a:pt x="370" y="322"/>
                  <a:pt x="370" y="323"/>
                </a:cubicBezTo>
                <a:close/>
                <a:moveTo>
                  <a:pt x="368" y="312"/>
                </a:moveTo>
                <a:cubicBezTo>
                  <a:pt x="369" y="312"/>
                  <a:pt x="368" y="312"/>
                  <a:pt x="368" y="312"/>
                </a:cubicBezTo>
                <a:cubicBezTo>
                  <a:pt x="367" y="312"/>
                  <a:pt x="367" y="311"/>
                  <a:pt x="368" y="311"/>
                </a:cubicBezTo>
                <a:cubicBezTo>
                  <a:pt x="368" y="312"/>
                  <a:pt x="368" y="312"/>
                  <a:pt x="368" y="312"/>
                </a:cubicBezTo>
                <a:cubicBezTo>
                  <a:pt x="368" y="312"/>
                  <a:pt x="368" y="312"/>
                  <a:pt x="368" y="312"/>
                </a:cubicBezTo>
                <a:close/>
                <a:moveTo>
                  <a:pt x="369" y="324"/>
                </a:moveTo>
                <a:cubicBezTo>
                  <a:pt x="368" y="324"/>
                  <a:pt x="368" y="324"/>
                  <a:pt x="368" y="324"/>
                </a:cubicBezTo>
                <a:cubicBezTo>
                  <a:pt x="368" y="323"/>
                  <a:pt x="368" y="323"/>
                  <a:pt x="368" y="323"/>
                </a:cubicBezTo>
                <a:cubicBezTo>
                  <a:pt x="369" y="323"/>
                  <a:pt x="369" y="323"/>
                  <a:pt x="369" y="324"/>
                </a:cubicBezTo>
                <a:close/>
                <a:moveTo>
                  <a:pt x="365" y="287"/>
                </a:moveTo>
                <a:cubicBezTo>
                  <a:pt x="365" y="287"/>
                  <a:pt x="365" y="288"/>
                  <a:pt x="366" y="288"/>
                </a:cubicBezTo>
                <a:cubicBezTo>
                  <a:pt x="366" y="289"/>
                  <a:pt x="365" y="288"/>
                  <a:pt x="364" y="288"/>
                </a:cubicBezTo>
                <a:cubicBezTo>
                  <a:pt x="365" y="286"/>
                  <a:pt x="363" y="288"/>
                  <a:pt x="363" y="286"/>
                </a:cubicBezTo>
                <a:cubicBezTo>
                  <a:pt x="364" y="287"/>
                  <a:pt x="364" y="286"/>
                  <a:pt x="365" y="287"/>
                </a:cubicBezTo>
                <a:close/>
                <a:moveTo>
                  <a:pt x="365" y="307"/>
                </a:moveTo>
                <a:cubicBezTo>
                  <a:pt x="364" y="308"/>
                  <a:pt x="364" y="306"/>
                  <a:pt x="365" y="306"/>
                </a:cubicBezTo>
                <a:cubicBezTo>
                  <a:pt x="366" y="306"/>
                  <a:pt x="364" y="307"/>
                  <a:pt x="365" y="307"/>
                </a:cubicBezTo>
                <a:close/>
                <a:moveTo>
                  <a:pt x="364" y="303"/>
                </a:moveTo>
                <a:cubicBezTo>
                  <a:pt x="364" y="303"/>
                  <a:pt x="364" y="304"/>
                  <a:pt x="364" y="304"/>
                </a:cubicBezTo>
                <a:cubicBezTo>
                  <a:pt x="363" y="304"/>
                  <a:pt x="364" y="303"/>
                  <a:pt x="363" y="303"/>
                </a:cubicBezTo>
                <a:cubicBezTo>
                  <a:pt x="362" y="303"/>
                  <a:pt x="364" y="303"/>
                  <a:pt x="364" y="303"/>
                </a:cubicBezTo>
                <a:close/>
                <a:moveTo>
                  <a:pt x="364" y="310"/>
                </a:moveTo>
                <a:cubicBezTo>
                  <a:pt x="365" y="312"/>
                  <a:pt x="364" y="312"/>
                  <a:pt x="364" y="314"/>
                </a:cubicBezTo>
                <a:cubicBezTo>
                  <a:pt x="363" y="314"/>
                  <a:pt x="363" y="314"/>
                  <a:pt x="363" y="314"/>
                </a:cubicBezTo>
                <a:cubicBezTo>
                  <a:pt x="363" y="313"/>
                  <a:pt x="363" y="311"/>
                  <a:pt x="363" y="310"/>
                </a:cubicBezTo>
                <a:cubicBezTo>
                  <a:pt x="363" y="310"/>
                  <a:pt x="363" y="310"/>
                  <a:pt x="363" y="310"/>
                </a:cubicBezTo>
                <a:cubicBezTo>
                  <a:pt x="363" y="311"/>
                  <a:pt x="363" y="310"/>
                  <a:pt x="364" y="310"/>
                </a:cubicBezTo>
                <a:close/>
                <a:moveTo>
                  <a:pt x="363" y="319"/>
                </a:moveTo>
                <a:cubicBezTo>
                  <a:pt x="362" y="318"/>
                  <a:pt x="363" y="317"/>
                  <a:pt x="363" y="315"/>
                </a:cubicBezTo>
                <a:cubicBezTo>
                  <a:pt x="364" y="317"/>
                  <a:pt x="364" y="318"/>
                  <a:pt x="363" y="319"/>
                </a:cubicBezTo>
                <a:close/>
                <a:moveTo>
                  <a:pt x="363" y="298"/>
                </a:moveTo>
                <a:cubicBezTo>
                  <a:pt x="362" y="298"/>
                  <a:pt x="362" y="298"/>
                  <a:pt x="361" y="298"/>
                </a:cubicBezTo>
                <a:cubicBezTo>
                  <a:pt x="362" y="297"/>
                  <a:pt x="363" y="296"/>
                  <a:pt x="363" y="298"/>
                </a:cubicBezTo>
                <a:close/>
                <a:moveTo>
                  <a:pt x="360" y="310"/>
                </a:moveTo>
                <a:cubicBezTo>
                  <a:pt x="361" y="310"/>
                  <a:pt x="361" y="312"/>
                  <a:pt x="360" y="313"/>
                </a:cubicBezTo>
                <a:cubicBezTo>
                  <a:pt x="359" y="312"/>
                  <a:pt x="360" y="311"/>
                  <a:pt x="360" y="310"/>
                </a:cubicBezTo>
                <a:close/>
                <a:moveTo>
                  <a:pt x="360" y="298"/>
                </a:moveTo>
                <a:cubicBezTo>
                  <a:pt x="361" y="298"/>
                  <a:pt x="361" y="299"/>
                  <a:pt x="361" y="299"/>
                </a:cubicBezTo>
                <a:cubicBezTo>
                  <a:pt x="361" y="299"/>
                  <a:pt x="361" y="299"/>
                  <a:pt x="361" y="299"/>
                </a:cubicBezTo>
                <a:cubicBezTo>
                  <a:pt x="361" y="299"/>
                  <a:pt x="362" y="299"/>
                  <a:pt x="362" y="300"/>
                </a:cubicBezTo>
                <a:cubicBezTo>
                  <a:pt x="360" y="300"/>
                  <a:pt x="360" y="299"/>
                  <a:pt x="360" y="298"/>
                </a:cubicBezTo>
                <a:close/>
                <a:moveTo>
                  <a:pt x="362" y="292"/>
                </a:moveTo>
                <a:cubicBezTo>
                  <a:pt x="361" y="293"/>
                  <a:pt x="362" y="293"/>
                  <a:pt x="360" y="293"/>
                </a:cubicBezTo>
                <a:cubicBezTo>
                  <a:pt x="360" y="291"/>
                  <a:pt x="360" y="291"/>
                  <a:pt x="359" y="290"/>
                </a:cubicBezTo>
                <a:cubicBezTo>
                  <a:pt x="362" y="289"/>
                  <a:pt x="359" y="292"/>
                  <a:pt x="362" y="292"/>
                </a:cubicBezTo>
                <a:close/>
                <a:moveTo>
                  <a:pt x="360" y="294"/>
                </a:moveTo>
                <a:cubicBezTo>
                  <a:pt x="360" y="295"/>
                  <a:pt x="360" y="295"/>
                  <a:pt x="360" y="295"/>
                </a:cubicBezTo>
                <a:cubicBezTo>
                  <a:pt x="359" y="295"/>
                  <a:pt x="359" y="295"/>
                  <a:pt x="359" y="295"/>
                </a:cubicBezTo>
                <a:cubicBezTo>
                  <a:pt x="359" y="295"/>
                  <a:pt x="359" y="294"/>
                  <a:pt x="360" y="294"/>
                </a:cubicBezTo>
                <a:close/>
                <a:moveTo>
                  <a:pt x="361" y="288"/>
                </a:moveTo>
                <a:cubicBezTo>
                  <a:pt x="361" y="288"/>
                  <a:pt x="360" y="288"/>
                  <a:pt x="361" y="289"/>
                </a:cubicBezTo>
                <a:cubicBezTo>
                  <a:pt x="360" y="289"/>
                  <a:pt x="360" y="289"/>
                  <a:pt x="360" y="289"/>
                </a:cubicBezTo>
                <a:cubicBezTo>
                  <a:pt x="359" y="288"/>
                  <a:pt x="360" y="288"/>
                  <a:pt x="359" y="287"/>
                </a:cubicBezTo>
                <a:cubicBezTo>
                  <a:pt x="360" y="287"/>
                  <a:pt x="360" y="288"/>
                  <a:pt x="361" y="288"/>
                </a:cubicBezTo>
                <a:close/>
                <a:moveTo>
                  <a:pt x="356" y="280"/>
                </a:moveTo>
                <a:cubicBezTo>
                  <a:pt x="356" y="281"/>
                  <a:pt x="356" y="282"/>
                  <a:pt x="355" y="282"/>
                </a:cubicBezTo>
                <a:cubicBezTo>
                  <a:pt x="355" y="282"/>
                  <a:pt x="355" y="280"/>
                  <a:pt x="356" y="280"/>
                </a:cubicBezTo>
                <a:close/>
                <a:moveTo>
                  <a:pt x="355" y="292"/>
                </a:moveTo>
                <a:cubicBezTo>
                  <a:pt x="355" y="291"/>
                  <a:pt x="354" y="290"/>
                  <a:pt x="355" y="289"/>
                </a:cubicBezTo>
                <a:cubicBezTo>
                  <a:pt x="355" y="289"/>
                  <a:pt x="356" y="290"/>
                  <a:pt x="356" y="290"/>
                </a:cubicBezTo>
                <a:cubicBezTo>
                  <a:pt x="357" y="289"/>
                  <a:pt x="357" y="288"/>
                  <a:pt x="358" y="288"/>
                </a:cubicBezTo>
                <a:cubicBezTo>
                  <a:pt x="358" y="289"/>
                  <a:pt x="358" y="290"/>
                  <a:pt x="359" y="291"/>
                </a:cubicBezTo>
                <a:cubicBezTo>
                  <a:pt x="358" y="291"/>
                  <a:pt x="356" y="291"/>
                  <a:pt x="356" y="292"/>
                </a:cubicBezTo>
                <a:cubicBezTo>
                  <a:pt x="356" y="291"/>
                  <a:pt x="354" y="292"/>
                  <a:pt x="354" y="294"/>
                </a:cubicBezTo>
                <a:cubicBezTo>
                  <a:pt x="354" y="294"/>
                  <a:pt x="353" y="294"/>
                  <a:pt x="353" y="294"/>
                </a:cubicBezTo>
                <a:cubicBezTo>
                  <a:pt x="353" y="294"/>
                  <a:pt x="353" y="294"/>
                  <a:pt x="353" y="293"/>
                </a:cubicBezTo>
                <a:cubicBezTo>
                  <a:pt x="354" y="293"/>
                  <a:pt x="354" y="294"/>
                  <a:pt x="354" y="294"/>
                </a:cubicBezTo>
                <a:cubicBezTo>
                  <a:pt x="354" y="293"/>
                  <a:pt x="353" y="293"/>
                  <a:pt x="354" y="292"/>
                </a:cubicBezTo>
                <a:cubicBezTo>
                  <a:pt x="354" y="292"/>
                  <a:pt x="354" y="292"/>
                  <a:pt x="355" y="292"/>
                </a:cubicBezTo>
                <a:close/>
                <a:moveTo>
                  <a:pt x="356" y="313"/>
                </a:moveTo>
                <a:cubicBezTo>
                  <a:pt x="355" y="314"/>
                  <a:pt x="353" y="312"/>
                  <a:pt x="353" y="311"/>
                </a:cubicBezTo>
                <a:cubicBezTo>
                  <a:pt x="351" y="311"/>
                  <a:pt x="351" y="309"/>
                  <a:pt x="350" y="308"/>
                </a:cubicBezTo>
                <a:cubicBezTo>
                  <a:pt x="351" y="309"/>
                  <a:pt x="351" y="308"/>
                  <a:pt x="352" y="309"/>
                </a:cubicBezTo>
                <a:cubicBezTo>
                  <a:pt x="352" y="308"/>
                  <a:pt x="353" y="307"/>
                  <a:pt x="352" y="307"/>
                </a:cubicBezTo>
                <a:cubicBezTo>
                  <a:pt x="352" y="307"/>
                  <a:pt x="353" y="307"/>
                  <a:pt x="353" y="307"/>
                </a:cubicBezTo>
                <a:cubicBezTo>
                  <a:pt x="353" y="307"/>
                  <a:pt x="353" y="308"/>
                  <a:pt x="354" y="308"/>
                </a:cubicBezTo>
                <a:cubicBezTo>
                  <a:pt x="354" y="309"/>
                  <a:pt x="352" y="308"/>
                  <a:pt x="351" y="310"/>
                </a:cubicBezTo>
                <a:cubicBezTo>
                  <a:pt x="353" y="309"/>
                  <a:pt x="354" y="310"/>
                  <a:pt x="354" y="309"/>
                </a:cubicBezTo>
                <a:cubicBezTo>
                  <a:pt x="354" y="309"/>
                  <a:pt x="355" y="309"/>
                  <a:pt x="355" y="309"/>
                </a:cubicBezTo>
                <a:cubicBezTo>
                  <a:pt x="355" y="310"/>
                  <a:pt x="354" y="312"/>
                  <a:pt x="354" y="313"/>
                </a:cubicBezTo>
                <a:cubicBezTo>
                  <a:pt x="355" y="312"/>
                  <a:pt x="355" y="312"/>
                  <a:pt x="356" y="312"/>
                </a:cubicBezTo>
                <a:cubicBezTo>
                  <a:pt x="355" y="313"/>
                  <a:pt x="355" y="313"/>
                  <a:pt x="356" y="313"/>
                </a:cubicBezTo>
                <a:close/>
                <a:moveTo>
                  <a:pt x="355" y="320"/>
                </a:moveTo>
                <a:cubicBezTo>
                  <a:pt x="354" y="320"/>
                  <a:pt x="355" y="318"/>
                  <a:pt x="353" y="319"/>
                </a:cubicBezTo>
                <a:cubicBezTo>
                  <a:pt x="353" y="318"/>
                  <a:pt x="353" y="317"/>
                  <a:pt x="354" y="316"/>
                </a:cubicBezTo>
                <a:cubicBezTo>
                  <a:pt x="353" y="316"/>
                  <a:pt x="352" y="316"/>
                  <a:pt x="353" y="315"/>
                </a:cubicBezTo>
                <a:cubicBezTo>
                  <a:pt x="353" y="316"/>
                  <a:pt x="354" y="315"/>
                  <a:pt x="354" y="314"/>
                </a:cubicBezTo>
                <a:cubicBezTo>
                  <a:pt x="356" y="315"/>
                  <a:pt x="355" y="316"/>
                  <a:pt x="355" y="317"/>
                </a:cubicBezTo>
                <a:cubicBezTo>
                  <a:pt x="356" y="316"/>
                  <a:pt x="355" y="319"/>
                  <a:pt x="355" y="320"/>
                </a:cubicBezTo>
                <a:close/>
                <a:moveTo>
                  <a:pt x="351" y="319"/>
                </a:moveTo>
                <a:cubicBezTo>
                  <a:pt x="352" y="319"/>
                  <a:pt x="351" y="322"/>
                  <a:pt x="350" y="320"/>
                </a:cubicBezTo>
                <a:cubicBezTo>
                  <a:pt x="351" y="320"/>
                  <a:pt x="350" y="319"/>
                  <a:pt x="351" y="319"/>
                </a:cubicBezTo>
                <a:close/>
                <a:moveTo>
                  <a:pt x="351" y="318"/>
                </a:moveTo>
                <a:cubicBezTo>
                  <a:pt x="351" y="318"/>
                  <a:pt x="351" y="318"/>
                  <a:pt x="351" y="318"/>
                </a:cubicBezTo>
                <a:cubicBezTo>
                  <a:pt x="350" y="318"/>
                  <a:pt x="350" y="317"/>
                  <a:pt x="350" y="318"/>
                </a:cubicBezTo>
                <a:cubicBezTo>
                  <a:pt x="349" y="318"/>
                  <a:pt x="350" y="317"/>
                  <a:pt x="349" y="317"/>
                </a:cubicBezTo>
                <a:cubicBezTo>
                  <a:pt x="349" y="317"/>
                  <a:pt x="349" y="318"/>
                  <a:pt x="348" y="318"/>
                </a:cubicBezTo>
                <a:cubicBezTo>
                  <a:pt x="347" y="317"/>
                  <a:pt x="348" y="317"/>
                  <a:pt x="347" y="317"/>
                </a:cubicBezTo>
                <a:cubicBezTo>
                  <a:pt x="346" y="318"/>
                  <a:pt x="348" y="318"/>
                  <a:pt x="347" y="319"/>
                </a:cubicBezTo>
                <a:cubicBezTo>
                  <a:pt x="346" y="318"/>
                  <a:pt x="346" y="317"/>
                  <a:pt x="346" y="316"/>
                </a:cubicBezTo>
                <a:cubicBezTo>
                  <a:pt x="347" y="317"/>
                  <a:pt x="347" y="316"/>
                  <a:pt x="347" y="315"/>
                </a:cubicBezTo>
                <a:cubicBezTo>
                  <a:pt x="349" y="314"/>
                  <a:pt x="351" y="316"/>
                  <a:pt x="350" y="317"/>
                </a:cubicBezTo>
                <a:cubicBezTo>
                  <a:pt x="350" y="317"/>
                  <a:pt x="350" y="317"/>
                  <a:pt x="350" y="317"/>
                </a:cubicBezTo>
                <a:cubicBezTo>
                  <a:pt x="351" y="317"/>
                  <a:pt x="351" y="316"/>
                  <a:pt x="351" y="315"/>
                </a:cubicBezTo>
                <a:cubicBezTo>
                  <a:pt x="351" y="315"/>
                  <a:pt x="350" y="316"/>
                  <a:pt x="351" y="314"/>
                </a:cubicBezTo>
                <a:cubicBezTo>
                  <a:pt x="351" y="314"/>
                  <a:pt x="351" y="314"/>
                  <a:pt x="351" y="314"/>
                </a:cubicBezTo>
                <a:cubicBezTo>
                  <a:pt x="352" y="314"/>
                  <a:pt x="352" y="315"/>
                  <a:pt x="352" y="315"/>
                </a:cubicBezTo>
                <a:cubicBezTo>
                  <a:pt x="353" y="312"/>
                  <a:pt x="352" y="316"/>
                  <a:pt x="353" y="317"/>
                </a:cubicBezTo>
                <a:cubicBezTo>
                  <a:pt x="351" y="316"/>
                  <a:pt x="352" y="318"/>
                  <a:pt x="351" y="318"/>
                </a:cubicBezTo>
                <a:close/>
                <a:moveTo>
                  <a:pt x="347" y="314"/>
                </a:moveTo>
                <a:cubicBezTo>
                  <a:pt x="346" y="314"/>
                  <a:pt x="346" y="313"/>
                  <a:pt x="346" y="313"/>
                </a:cubicBezTo>
                <a:cubicBezTo>
                  <a:pt x="346" y="314"/>
                  <a:pt x="346" y="314"/>
                  <a:pt x="346" y="314"/>
                </a:cubicBezTo>
                <a:cubicBezTo>
                  <a:pt x="345" y="315"/>
                  <a:pt x="346" y="313"/>
                  <a:pt x="345" y="313"/>
                </a:cubicBezTo>
                <a:cubicBezTo>
                  <a:pt x="345" y="312"/>
                  <a:pt x="347" y="313"/>
                  <a:pt x="347" y="314"/>
                </a:cubicBezTo>
                <a:close/>
                <a:moveTo>
                  <a:pt x="344" y="311"/>
                </a:moveTo>
                <a:cubicBezTo>
                  <a:pt x="344" y="310"/>
                  <a:pt x="344" y="309"/>
                  <a:pt x="345" y="310"/>
                </a:cubicBezTo>
                <a:cubicBezTo>
                  <a:pt x="345" y="311"/>
                  <a:pt x="345" y="311"/>
                  <a:pt x="344" y="311"/>
                </a:cubicBezTo>
                <a:close/>
                <a:moveTo>
                  <a:pt x="348" y="310"/>
                </a:moveTo>
                <a:cubicBezTo>
                  <a:pt x="349" y="309"/>
                  <a:pt x="348" y="311"/>
                  <a:pt x="349" y="311"/>
                </a:cubicBezTo>
                <a:cubicBezTo>
                  <a:pt x="349" y="312"/>
                  <a:pt x="348" y="311"/>
                  <a:pt x="348" y="310"/>
                </a:cubicBezTo>
                <a:close/>
                <a:moveTo>
                  <a:pt x="350" y="310"/>
                </a:moveTo>
                <a:cubicBezTo>
                  <a:pt x="349" y="310"/>
                  <a:pt x="350" y="310"/>
                  <a:pt x="350" y="310"/>
                </a:cubicBezTo>
                <a:cubicBezTo>
                  <a:pt x="351" y="310"/>
                  <a:pt x="350" y="311"/>
                  <a:pt x="351" y="310"/>
                </a:cubicBezTo>
                <a:cubicBezTo>
                  <a:pt x="351" y="311"/>
                  <a:pt x="351" y="312"/>
                  <a:pt x="350" y="312"/>
                </a:cubicBezTo>
                <a:cubicBezTo>
                  <a:pt x="350" y="311"/>
                  <a:pt x="350" y="311"/>
                  <a:pt x="350" y="310"/>
                </a:cubicBezTo>
                <a:cubicBezTo>
                  <a:pt x="350" y="310"/>
                  <a:pt x="350" y="310"/>
                  <a:pt x="350" y="310"/>
                </a:cubicBezTo>
                <a:close/>
                <a:moveTo>
                  <a:pt x="353" y="289"/>
                </a:moveTo>
                <a:cubicBezTo>
                  <a:pt x="353" y="289"/>
                  <a:pt x="353" y="289"/>
                  <a:pt x="353" y="289"/>
                </a:cubicBezTo>
                <a:cubicBezTo>
                  <a:pt x="353" y="290"/>
                  <a:pt x="354" y="289"/>
                  <a:pt x="354" y="290"/>
                </a:cubicBezTo>
                <a:cubicBezTo>
                  <a:pt x="353" y="290"/>
                  <a:pt x="353" y="289"/>
                  <a:pt x="352" y="290"/>
                </a:cubicBezTo>
                <a:cubicBezTo>
                  <a:pt x="352" y="289"/>
                  <a:pt x="353" y="289"/>
                  <a:pt x="353" y="289"/>
                </a:cubicBezTo>
                <a:close/>
                <a:moveTo>
                  <a:pt x="351" y="287"/>
                </a:moveTo>
                <a:cubicBezTo>
                  <a:pt x="352" y="287"/>
                  <a:pt x="351" y="288"/>
                  <a:pt x="352" y="288"/>
                </a:cubicBezTo>
                <a:cubicBezTo>
                  <a:pt x="352" y="289"/>
                  <a:pt x="352" y="289"/>
                  <a:pt x="351" y="289"/>
                </a:cubicBezTo>
                <a:cubicBezTo>
                  <a:pt x="351" y="288"/>
                  <a:pt x="351" y="288"/>
                  <a:pt x="351" y="287"/>
                </a:cubicBezTo>
                <a:close/>
                <a:moveTo>
                  <a:pt x="349" y="288"/>
                </a:moveTo>
                <a:cubicBezTo>
                  <a:pt x="349" y="289"/>
                  <a:pt x="351" y="288"/>
                  <a:pt x="351" y="289"/>
                </a:cubicBezTo>
                <a:cubicBezTo>
                  <a:pt x="349" y="289"/>
                  <a:pt x="350" y="290"/>
                  <a:pt x="350" y="291"/>
                </a:cubicBezTo>
                <a:cubicBezTo>
                  <a:pt x="350" y="291"/>
                  <a:pt x="350" y="290"/>
                  <a:pt x="349" y="291"/>
                </a:cubicBezTo>
                <a:cubicBezTo>
                  <a:pt x="350" y="289"/>
                  <a:pt x="348" y="289"/>
                  <a:pt x="349" y="288"/>
                </a:cubicBezTo>
                <a:close/>
                <a:moveTo>
                  <a:pt x="349" y="292"/>
                </a:moveTo>
                <a:cubicBezTo>
                  <a:pt x="349" y="292"/>
                  <a:pt x="349" y="294"/>
                  <a:pt x="350" y="294"/>
                </a:cubicBezTo>
                <a:cubicBezTo>
                  <a:pt x="349" y="294"/>
                  <a:pt x="349" y="294"/>
                  <a:pt x="348" y="294"/>
                </a:cubicBezTo>
                <a:cubicBezTo>
                  <a:pt x="348" y="293"/>
                  <a:pt x="349" y="293"/>
                  <a:pt x="349" y="292"/>
                </a:cubicBezTo>
                <a:close/>
                <a:moveTo>
                  <a:pt x="348" y="296"/>
                </a:moveTo>
                <a:cubicBezTo>
                  <a:pt x="349" y="296"/>
                  <a:pt x="349" y="296"/>
                  <a:pt x="349" y="296"/>
                </a:cubicBezTo>
                <a:cubicBezTo>
                  <a:pt x="349" y="295"/>
                  <a:pt x="349" y="296"/>
                  <a:pt x="348" y="297"/>
                </a:cubicBezTo>
                <a:cubicBezTo>
                  <a:pt x="348" y="297"/>
                  <a:pt x="348" y="296"/>
                  <a:pt x="348" y="296"/>
                </a:cubicBezTo>
                <a:cubicBezTo>
                  <a:pt x="348" y="295"/>
                  <a:pt x="348" y="296"/>
                  <a:pt x="348" y="296"/>
                </a:cubicBezTo>
                <a:close/>
                <a:moveTo>
                  <a:pt x="347" y="300"/>
                </a:moveTo>
                <a:cubicBezTo>
                  <a:pt x="347" y="301"/>
                  <a:pt x="347" y="301"/>
                  <a:pt x="347" y="301"/>
                </a:cubicBezTo>
                <a:cubicBezTo>
                  <a:pt x="347" y="301"/>
                  <a:pt x="347" y="301"/>
                  <a:pt x="347" y="301"/>
                </a:cubicBezTo>
                <a:cubicBezTo>
                  <a:pt x="347" y="302"/>
                  <a:pt x="346" y="301"/>
                  <a:pt x="346" y="301"/>
                </a:cubicBezTo>
                <a:cubicBezTo>
                  <a:pt x="346" y="301"/>
                  <a:pt x="346" y="301"/>
                  <a:pt x="346" y="301"/>
                </a:cubicBezTo>
                <a:cubicBezTo>
                  <a:pt x="347" y="301"/>
                  <a:pt x="347" y="301"/>
                  <a:pt x="347" y="300"/>
                </a:cubicBezTo>
                <a:close/>
                <a:moveTo>
                  <a:pt x="345" y="298"/>
                </a:moveTo>
                <a:cubicBezTo>
                  <a:pt x="346" y="298"/>
                  <a:pt x="346" y="299"/>
                  <a:pt x="346" y="299"/>
                </a:cubicBezTo>
                <a:cubicBezTo>
                  <a:pt x="345" y="299"/>
                  <a:pt x="345" y="299"/>
                  <a:pt x="345" y="298"/>
                </a:cubicBezTo>
                <a:close/>
                <a:moveTo>
                  <a:pt x="345" y="292"/>
                </a:moveTo>
                <a:cubicBezTo>
                  <a:pt x="345" y="292"/>
                  <a:pt x="345" y="292"/>
                  <a:pt x="346" y="292"/>
                </a:cubicBezTo>
                <a:cubicBezTo>
                  <a:pt x="346" y="293"/>
                  <a:pt x="345" y="292"/>
                  <a:pt x="344" y="293"/>
                </a:cubicBezTo>
                <a:cubicBezTo>
                  <a:pt x="344" y="292"/>
                  <a:pt x="345" y="292"/>
                  <a:pt x="345" y="292"/>
                </a:cubicBezTo>
                <a:close/>
                <a:moveTo>
                  <a:pt x="345" y="303"/>
                </a:moveTo>
                <a:cubicBezTo>
                  <a:pt x="347" y="302"/>
                  <a:pt x="349" y="302"/>
                  <a:pt x="349" y="304"/>
                </a:cubicBezTo>
                <a:cubicBezTo>
                  <a:pt x="349" y="305"/>
                  <a:pt x="349" y="305"/>
                  <a:pt x="349" y="306"/>
                </a:cubicBezTo>
                <a:cubicBezTo>
                  <a:pt x="349" y="306"/>
                  <a:pt x="350" y="307"/>
                  <a:pt x="351" y="307"/>
                </a:cubicBezTo>
                <a:cubicBezTo>
                  <a:pt x="351" y="307"/>
                  <a:pt x="351" y="307"/>
                  <a:pt x="351" y="307"/>
                </a:cubicBezTo>
                <a:cubicBezTo>
                  <a:pt x="351" y="307"/>
                  <a:pt x="351" y="307"/>
                  <a:pt x="351" y="307"/>
                </a:cubicBezTo>
                <a:cubicBezTo>
                  <a:pt x="352" y="308"/>
                  <a:pt x="350" y="308"/>
                  <a:pt x="351" y="307"/>
                </a:cubicBezTo>
                <a:cubicBezTo>
                  <a:pt x="349" y="308"/>
                  <a:pt x="349" y="309"/>
                  <a:pt x="347" y="309"/>
                </a:cubicBezTo>
                <a:cubicBezTo>
                  <a:pt x="347" y="308"/>
                  <a:pt x="347" y="308"/>
                  <a:pt x="347" y="307"/>
                </a:cubicBezTo>
                <a:cubicBezTo>
                  <a:pt x="347" y="308"/>
                  <a:pt x="347" y="308"/>
                  <a:pt x="346" y="308"/>
                </a:cubicBezTo>
                <a:cubicBezTo>
                  <a:pt x="346" y="307"/>
                  <a:pt x="348" y="308"/>
                  <a:pt x="348" y="306"/>
                </a:cubicBezTo>
                <a:cubicBezTo>
                  <a:pt x="348" y="307"/>
                  <a:pt x="345" y="304"/>
                  <a:pt x="346" y="304"/>
                </a:cubicBezTo>
                <a:cubicBezTo>
                  <a:pt x="345" y="302"/>
                  <a:pt x="345" y="304"/>
                  <a:pt x="344" y="304"/>
                </a:cubicBezTo>
                <a:cubicBezTo>
                  <a:pt x="344" y="304"/>
                  <a:pt x="344" y="304"/>
                  <a:pt x="345" y="304"/>
                </a:cubicBezTo>
                <a:cubicBezTo>
                  <a:pt x="344" y="305"/>
                  <a:pt x="344" y="304"/>
                  <a:pt x="344" y="305"/>
                </a:cubicBezTo>
                <a:cubicBezTo>
                  <a:pt x="344" y="304"/>
                  <a:pt x="346" y="304"/>
                  <a:pt x="345" y="303"/>
                </a:cubicBezTo>
                <a:close/>
                <a:moveTo>
                  <a:pt x="344" y="307"/>
                </a:moveTo>
                <a:cubicBezTo>
                  <a:pt x="344" y="307"/>
                  <a:pt x="344" y="307"/>
                  <a:pt x="345" y="307"/>
                </a:cubicBezTo>
                <a:cubicBezTo>
                  <a:pt x="344" y="308"/>
                  <a:pt x="345" y="309"/>
                  <a:pt x="344" y="309"/>
                </a:cubicBezTo>
                <a:cubicBezTo>
                  <a:pt x="344" y="308"/>
                  <a:pt x="343" y="308"/>
                  <a:pt x="344" y="307"/>
                </a:cubicBezTo>
                <a:close/>
                <a:moveTo>
                  <a:pt x="345" y="316"/>
                </a:moveTo>
                <a:cubicBezTo>
                  <a:pt x="344" y="317"/>
                  <a:pt x="344" y="316"/>
                  <a:pt x="343" y="315"/>
                </a:cubicBezTo>
                <a:cubicBezTo>
                  <a:pt x="343" y="315"/>
                  <a:pt x="343" y="316"/>
                  <a:pt x="343" y="316"/>
                </a:cubicBezTo>
                <a:cubicBezTo>
                  <a:pt x="344" y="317"/>
                  <a:pt x="345" y="317"/>
                  <a:pt x="345" y="318"/>
                </a:cubicBezTo>
                <a:cubicBezTo>
                  <a:pt x="343" y="318"/>
                  <a:pt x="343" y="317"/>
                  <a:pt x="343" y="315"/>
                </a:cubicBezTo>
                <a:cubicBezTo>
                  <a:pt x="343" y="315"/>
                  <a:pt x="344" y="315"/>
                  <a:pt x="345" y="316"/>
                </a:cubicBezTo>
                <a:close/>
                <a:moveTo>
                  <a:pt x="342" y="321"/>
                </a:moveTo>
                <a:cubicBezTo>
                  <a:pt x="343" y="321"/>
                  <a:pt x="343" y="322"/>
                  <a:pt x="344" y="322"/>
                </a:cubicBezTo>
                <a:cubicBezTo>
                  <a:pt x="343" y="323"/>
                  <a:pt x="342" y="322"/>
                  <a:pt x="342" y="322"/>
                </a:cubicBezTo>
                <a:cubicBezTo>
                  <a:pt x="341" y="321"/>
                  <a:pt x="343" y="322"/>
                  <a:pt x="342" y="321"/>
                </a:cubicBezTo>
                <a:close/>
                <a:moveTo>
                  <a:pt x="342" y="326"/>
                </a:moveTo>
                <a:cubicBezTo>
                  <a:pt x="342" y="326"/>
                  <a:pt x="342" y="326"/>
                  <a:pt x="342" y="326"/>
                </a:cubicBezTo>
                <a:cubicBezTo>
                  <a:pt x="343" y="327"/>
                  <a:pt x="343" y="326"/>
                  <a:pt x="343" y="326"/>
                </a:cubicBezTo>
                <a:cubicBezTo>
                  <a:pt x="343" y="327"/>
                  <a:pt x="342" y="327"/>
                  <a:pt x="342" y="327"/>
                </a:cubicBezTo>
                <a:cubicBezTo>
                  <a:pt x="342" y="326"/>
                  <a:pt x="341" y="326"/>
                  <a:pt x="342" y="326"/>
                </a:cubicBezTo>
                <a:close/>
                <a:moveTo>
                  <a:pt x="343" y="326"/>
                </a:moveTo>
                <a:cubicBezTo>
                  <a:pt x="343" y="325"/>
                  <a:pt x="344" y="325"/>
                  <a:pt x="344" y="324"/>
                </a:cubicBezTo>
                <a:cubicBezTo>
                  <a:pt x="345" y="325"/>
                  <a:pt x="344" y="326"/>
                  <a:pt x="343" y="326"/>
                </a:cubicBezTo>
                <a:close/>
                <a:moveTo>
                  <a:pt x="343" y="313"/>
                </a:moveTo>
                <a:cubicBezTo>
                  <a:pt x="341" y="313"/>
                  <a:pt x="341" y="313"/>
                  <a:pt x="340" y="312"/>
                </a:cubicBezTo>
                <a:cubicBezTo>
                  <a:pt x="341" y="312"/>
                  <a:pt x="341" y="313"/>
                  <a:pt x="342" y="312"/>
                </a:cubicBezTo>
                <a:cubicBezTo>
                  <a:pt x="342" y="312"/>
                  <a:pt x="343" y="312"/>
                  <a:pt x="343" y="313"/>
                </a:cubicBezTo>
                <a:close/>
                <a:moveTo>
                  <a:pt x="341" y="303"/>
                </a:moveTo>
                <a:cubicBezTo>
                  <a:pt x="341" y="303"/>
                  <a:pt x="341" y="304"/>
                  <a:pt x="341" y="304"/>
                </a:cubicBezTo>
                <a:cubicBezTo>
                  <a:pt x="341" y="304"/>
                  <a:pt x="341" y="303"/>
                  <a:pt x="342" y="304"/>
                </a:cubicBezTo>
                <a:cubicBezTo>
                  <a:pt x="341" y="305"/>
                  <a:pt x="340" y="304"/>
                  <a:pt x="340" y="305"/>
                </a:cubicBezTo>
                <a:cubicBezTo>
                  <a:pt x="339" y="305"/>
                  <a:pt x="341" y="304"/>
                  <a:pt x="341" y="303"/>
                </a:cubicBezTo>
                <a:close/>
                <a:moveTo>
                  <a:pt x="338" y="298"/>
                </a:moveTo>
                <a:cubicBezTo>
                  <a:pt x="339" y="298"/>
                  <a:pt x="339" y="298"/>
                  <a:pt x="339" y="298"/>
                </a:cubicBezTo>
                <a:cubicBezTo>
                  <a:pt x="339" y="299"/>
                  <a:pt x="339" y="299"/>
                  <a:pt x="339" y="299"/>
                </a:cubicBezTo>
                <a:cubicBezTo>
                  <a:pt x="339" y="299"/>
                  <a:pt x="338" y="299"/>
                  <a:pt x="338" y="298"/>
                </a:cubicBezTo>
                <a:close/>
                <a:moveTo>
                  <a:pt x="338" y="306"/>
                </a:moveTo>
                <a:cubicBezTo>
                  <a:pt x="339" y="306"/>
                  <a:pt x="339" y="307"/>
                  <a:pt x="339" y="308"/>
                </a:cubicBezTo>
                <a:cubicBezTo>
                  <a:pt x="337" y="308"/>
                  <a:pt x="338" y="306"/>
                  <a:pt x="338" y="306"/>
                </a:cubicBezTo>
                <a:close/>
                <a:moveTo>
                  <a:pt x="338" y="302"/>
                </a:moveTo>
                <a:cubicBezTo>
                  <a:pt x="338" y="302"/>
                  <a:pt x="339" y="302"/>
                  <a:pt x="339" y="303"/>
                </a:cubicBezTo>
                <a:cubicBezTo>
                  <a:pt x="339" y="303"/>
                  <a:pt x="338" y="303"/>
                  <a:pt x="338" y="302"/>
                </a:cubicBezTo>
                <a:close/>
                <a:moveTo>
                  <a:pt x="341" y="315"/>
                </a:moveTo>
                <a:cubicBezTo>
                  <a:pt x="342" y="315"/>
                  <a:pt x="341" y="316"/>
                  <a:pt x="342" y="316"/>
                </a:cubicBezTo>
                <a:cubicBezTo>
                  <a:pt x="342" y="316"/>
                  <a:pt x="341" y="317"/>
                  <a:pt x="340" y="317"/>
                </a:cubicBezTo>
                <a:cubicBezTo>
                  <a:pt x="340" y="317"/>
                  <a:pt x="341" y="317"/>
                  <a:pt x="341" y="318"/>
                </a:cubicBezTo>
                <a:cubicBezTo>
                  <a:pt x="340" y="318"/>
                  <a:pt x="340" y="318"/>
                  <a:pt x="340" y="318"/>
                </a:cubicBezTo>
                <a:cubicBezTo>
                  <a:pt x="340" y="317"/>
                  <a:pt x="339" y="315"/>
                  <a:pt x="338" y="315"/>
                </a:cubicBezTo>
                <a:cubicBezTo>
                  <a:pt x="338" y="315"/>
                  <a:pt x="338" y="316"/>
                  <a:pt x="338" y="316"/>
                </a:cubicBezTo>
                <a:cubicBezTo>
                  <a:pt x="338" y="316"/>
                  <a:pt x="338" y="316"/>
                  <a:pt x="337" y="316"/>
                </a:cubicBezTo>
                <a:cubicBezTo>
                  <a:pt x="337" y="315"/>
                  <a:pt x="337" y="315"/>
                  <a:pt x="337" y="313"/>
                </a:cubicBezTo>
                <a:cubicBezTo>
                  <a:pt x="338" y="314"/>
                  <a:pt x="339" y="316"/>
                  <a:pt x="341" y="315"/>
                </a:cubicBezTo>
                <a:close/>
                <a:moveTo>
                  <a:pt x="340" y="324"/>
                </a:moveTo>
                <a:cubicBezTo>
                  <a:pt x="340" y="325"/>
                  <a:pt x="340" y="325"/>
                  <a:pt x="341" y="326"/>
                </a:cubicBezTo>
                <a:cubicBezTo>
                  <a:pt x="342" y="326"/>
                  <a:pt x="340" y="326"/>
                  <a:pt x="339" y="325"/>
                </a:cubicBezTo>
                <a:cubicBezTo>
                  <a:pt x="340" y="325"/>
                  <a:pt x="339" y="324"/>
                  <a:pt x="340" y="324"/>
                </a:cubicBezTo>
                <a:close/>
                <a:moveTo>
                  <a:pt x="340" y="321"/>
                </a:moveTo>
                <a:cubicBezTo>
                  <a:pt x="340" y="321"/>
                  <a:pt x="340" y="321"/>
                  <a:pt x="340" y="321"/>
                </a:cubicBezTo>
                <a:cubicBezTo>
                  <a:pt x="340" y="320"/>
                  <a:pt x="340" y="320"/>
                  <a:pt x="340" y="320"/>
                </a:cubicBezTo>
                <a:cubicBezTo>
                  <a:pt x="340" y="320"/>
                  <a:pt x="341" y="320"/>
                  <a:pt x="341" y="321"/>
                </a:cubicBezTo>
                <a:cubicBezTo>
                  <a:pt x="341" y="321"/>
                  <a:pt x="340" y="320"/>
                  <a:pt x="340" y="321"/>
                </a:cubicBezTo>
                <a:close/>
                <a:moveTo>
                  <a:pt x="337" y="312"/>
                </a:moveTo>
                <a:cubicBezTo>
                  <a:pt x="337" y="312"/>
                  <a:pt x="337" y="312"/>
                  <a:pt x="337" y="311"/>
                </a:cubicBezTo>
                <a:cubicBezTo>
                  <a:pt x="337" y="311"/>
                  <a:pt x="337" y="312"/>
                  <a:pt x="338" y="312"/>
                </a:cubicBezTo>
                <a:cubicBezTo>
                  <a:pt x="337" y="312"/>
                  <a:pt x="337" y="312"/>
                  <a:pt x="337" y="312"/>
                </a:cubicBezTo>
                <a:close/>
                <a:moveTo>
                  <a:pt x="336" y="294"/>
                </a:moveTo>
                <a:cubicBezTo>
                  <a:pt x="336" y="293"/>
                  <a:pt x="336" y="293"/>
                  <a:pt x="337" y="293"/>
                </a:cubicBezTo>
                <a:cubicBezTo>
                  <a:pt x="337" y="294"/>
                  <a:pt x="336" y="294"/>
                  <a:pt x="336" y="294"/>
                </a:cubicBezTo>
                <a:cubicBezTo>
                  <a:pt x="336" y="294"/>
                  <a:pt x="336" y="294"/>
                  <a:pt x="336" y="293"/>
                </a:cubicBezTo>
                <a:cubicBezTo>
                  <a:pt x="336" y="293"/>
                  <a:pt x="336" y="293"/>
                  <a:pt x="336" y="294"/>
                </a:cubicBezTo>
                <a:close/>
                <a:moveTo>
                  <a:pt x="333" y="312"/>
                </a:moveTo>
                <a:cubicBezTo>
                  <a:pt x="333" y="312"/>
                  <a:pt x="333" y="312"/>
                  <a:pt x="332" y="312"/>
                </a:cubicBezTo>
                <a:cubicBezTo>
                  <a:pt x="332" y="312"/>
                  <a:pt x="333" y="311"/>
                  <a:pt x="333" y="312"/>
                </a:cubicBezTo>
                <a:close/>
                <a:moveTo>
                  <a:pt x="334" y="328"/>
                </a:moveTo>
                <a:cubicBezTo>
                  <a:pt x="334" y="328"/>
                  <a:pt x="334" y="329"/>
                  <a:pt x="334" y="329"/>
                </a:cubicBezTo>
                <a:cubicBezTo>
                  <a:pt x="333" y="329"/>
                  <a:pt x="333" y="328"/>
                  <a:pt x="333" y="328"/>
                </a:cubicBezTo>
                <a:cubicBezTo>
                  <a:pt x="333" y="328"/>
                  <a:pt x="334" y="328"/>
                  <a:pt x="334" y="328"/>
                </a:cubicBezTo>
                <a:close/>
                <a:moveTo>
                  <a:pt x="330" y="324"/>
                </a:moveTo>
                <a:cubicBezTo>
                  <a:pt x="331" y="324"/>
                  <a:pt x="331" y="324"/>
                  <a:pt x="332" y="324"/>
                </a:cubicBezTo>
                <a:cubicBezTo>
                  <a:pt x="332" y="325"/>
                  <a:pt x="332" y="326"/>
                  <a:pt x="331" y="327"/>
                </a:cubicBezTo>
                <a:cubicBezTo>
                  <a:pt x="330" y="326"/>
                  <a:pt x="331" y="326"/>
                  <a:pt x="332" y="325"/>
                </a:cubicBezTo>
                <a:cubicBezTo>
                  <a:pt x="332" y="325"/>
                  <a:pt x="332" y="325"/>
                  <a:pt x="331" y="325"/>
                </a:cubicBezTo>
                <a:cubicBezTo>
                  <a:pt x="331" y="325"/>
                  <a:pt x="331" y="326"/>
                  <a:pt x="330" y="326"/>
                </a:cubicBezTo>
                <a:cubicBezTo>
                  <a:pt x="330" y="325"/>
                  <a:pt x="331" y="324"/>
                  <a:pt x="330" y="324"/>
                </a:cubicBezTo>
                <a:close/>
                <a:moveTo>
                  <a:pt x="328" y="289"/>
                </a:moveTo>
                <a:cubicBezTo>
                  <a:pt x="329" y="288"/>
                  <a:pt x="329" y="288"/>
                  <a:pt x="329" y="288"/>
                </a:cubicBezTo>
                <a:cubicBezTo>
                  <a:pt x="328" y="288"/>
                  <a:pt x="328" y="288"/>
                  <a:pt x="328" y="288"/>
                </a:cubicBezTo>
                <a:cubicBezTo>
                  <a:pt x="328" y="287"/>
                  <a:pt x="329" y="288"/>
                  <a:pt x="329" y="288"/>
                </a:cubicBezTo>
                <a:cubicBezTo>
                  <a:pt x="329" y="288"/>
                  <a:pt x="329" y="288"/>
                  <a:pt x="329" y="288"/>
                </a:cubicBezTo>
                <a:cubicBezTo>
                  <a:pt x="329" y="288"/>
                  <a:pt x="329" y="289"/>
                  <a:pt x="328" y="289"/>
                </a:cubicBezTo>
                <a:close/>
                <a:moveTo>
                  <a:pt x="330" y="323"/>
                </a:moveTo>
                <a:cubicBezTo>
                  <a:pt x="329" y="323"/>
                  <a:pt x="330" y="322"/>
                  <a:pt x="329" y="322"/>
                </a:cubicBezTo>
                <a:cubicBezTo>
                  <a:pt x="329" y="321"/>
                  <a:pt x="330" y="322"/>
                  <a:pt x="330" y="321"/>
                </a:cubicBezTo>
                <a:cubicBezTo>
                  <a:pt x="331" y="322"/>
                  <a:pt x="330" y="323"/>
                  <a:pt x="330" y="323"/>
                </a:cubicBezTo>
                <a:close/>
                <a:moveTo>
                  <a:pt x="330" y="327"/>
                </a:moveTo>
                <a:cubicBezTo>
                  <a:pt x="331" y="327"/>
                  <a:pt x="331" y="327"/>
                  <a:pt x="331" y="327"/>
                </a:cubicBezTo>
                <a:cubicBezTo>
                  <a:pt x="331" y="328"/>
                  <a:pt x="330" y="328"/>
                  <a:pt x="330" y="328"/>
                </a:cubicBezTo>
                <a:cubicBezTo>
                  <a:pt x="330" y="328"/>
                  <a:pt x="330" y="328"/>
                  <a:pt x="330" y="327"/>
                </a:cubicBezTo>
                <a:close/>
                <a:moveTo>
                  <a:pt x="330" y="329"/>
                </a:moveTo>
                <a:cubicBezTo>
                  <a:pt x="330" y="329"/>
                  <a:pt x="331" y="329"/>
                  <a:pt x="331" y="329"/>
                </a:cubicBezTo>
                <a:cubicBezTo>
                  <a:pt x="330" y="328"/>
                  <a:pt x="331" y="328"/>
                  <a:pt x="331" y="327"/>
                </a:cubicBezTo>
                <a:cubicBezTo>
                  <a:pt x="332" y="327"/>
                  <a:pt x="332" y="327"/>
                  <a:pt x="332" y="327"/>
                </a:cubicBezTo>
                <a:cubicBezTo>
                  <a:pt x="332" y="328"/>
                  <a:pt x="332" y="328"/>
                  <a:pt x="332" y="328"/>
                </a:cubicBezTo>
                <a:cubicBezTo>
                  <a:pt x="331" y="327"/>
                  <a:pt x="332" y="329"/>
                  <a:pt x="330" y="329"/>
                </a:cubicBezTo>
                <a:close/>
                <a:moveTo>
                  <a:pt x="333" y="331"/>
                </a:moveTo>
                <a:cubicBezTo>
                  <a:pt x="332" y="330"/>
                  <a:pt x="332" y="330"/>
                  <a:pt x="332" y="328"/>
                </a:cubicBezTo>
                <a:cubicBezTo>
                  <a:pt x="333" y="329"/>
                  <a:pt x="333" y="330"/>
                  <a:pt x="334" y="331"/>
                </a:cubicBezTo>
                <a:cubicBezTo>
                  <a:pt x="334" y="332"/>
                  <a:pt x="333" y="330"/>
                  <a:pt x="333" y="331"/>
                </a:cubicBezTo>
                <a:close/>
                <a:moveTo>
                  <a:pt x="333" y="336"/>
                </a:moveTo>
                <a:cubicBezTo>
                  <a:pt x="334" y="334"/>
                  <a:pt x="335" y="335"/>
                  <a:pt x="334" y="333"/>
                </a:cubicBezTo>
                <a:cubicBezTo>
                  <a:pt x="336" y="333"/>
                  <a:pt x="335" y="336"/>
                  <a:pt x="333" y="336"/>
                </a:cubicBezTo>
                <a:close/>
                <a:moveTo>
                  <a:pt x="335" y="303"/>
                </a:moveTo>
                <a:cubicBezTo>
                  <a:pt x="334" y="303"/>
                  <a:pt x="334" y="303"/>
                  <a:pt x="334" y="302"/>
                </a:cubicBezTo>
                <a:cubicBezTo>
                  <a:pt x="334" y="302"/>
                  <a:pt x="334" y="302"/>
                  <a:pt x="334" y="302"/>
                </a:cubicBezTo>
                <a:cubicBezTo>
                  <a:pt x="335" y="302"/>
                  <a:pt x="336" y="303"/>
                  <a:pt x="336" y="302"/>
                </a:cubicBezTo>
                <a:cubicBezTo>
                  <a:pt x="337" y="302"/>
                  <a:pt x="336" y="303"/>
                  <a:pt x="336" y="303"/>
                </a:cubicBezTo>
                <a:cubicBezTo>
                  <a:pt x="335" y="303"/>
                  <a:pt x="335" y="302"/>
                  <a:pt x="335" y="303"/>
                </a:cubicBezTo>
                <a:close/>
                <a:moveTo>
                  <a:pt x="339" y="335"/>
                </a:moveTo>
                <a:cubicBezTo>
                  <a:pt x="339" y="334"/>
                  <a:pt x="340" y="334"/>
                  <a:pt x="340" y="334"/>
                </a:cubicBezTo>
                <a:cubicBezTo>
                  <a:pt x="340" y="335"/>
                  <a:pt x="340" y="335"/>
                  <a:pt x="339" y="335"/>
                </a:cubicBezTo>
                <a:close/>
                <a:moveTo>
                  <a:pt x="342" y="334"/>
                </a:moveTo>
                <a:cubicBezTo>
                  <a:pt x="342" y="333"/>
                  <a:pt x="341" y="334"/>
                  <a:pt x="340" y="333"/>
                </a:cubicBezTo>
                <a:cubicBezTo>
                  <a:pt x="339" y="333"/>
                  <a:pt x="339" y="332"/>
                  <a:pt x="338" y="332"/>
                </a:cubicBezTo>
                <a:cubicBezTo>
                  <a:pt x="338" y="333"/>
                  <a:pt x="337" y="332"/>
                  <a:pt x="336" y="332"/>
                </a:cubicBezTo>
                <a:cubicBezTo>
                  <a:pt x="336" y="332"/>
                  <a:pt x="337" y="331"/>
                  <a:pt x="337" y="332"/>
                </a:cubicBezTo>
                <a:cubicBezTo>
                  <a:pt x="338" y="332"/>
                  <a:pt x="337" y="331"/>
                  <a:pt x="338" y="331"/>
                </a:cubicBezTo>
                <a:cubicBezTo>
                  <a:pt x="339" y="331"/>
                  <a:pt x="339" y="329"/>
                  <a:pt x="341" y="329"/>
                </a:cubicBezTo>
                <a:cubicBezTo>
                  <a:pt x="341" y="330"/>
                  <a:pt x="340" y="330"/>
                  <a:pt x="340" y="331"/>
                </a:cubicBezTo>
                <a:cubicBezTo>
                  <a:pt x="340" y="330"/>
                  <a:pt x="340" y="330"/>
                  <a:pt x="339" y="330"/>
                </a:cubicBezTo>
                <a:cubicBezTo>
                  <a:pt x="340" y="331"/>
                  <a:pt x="342" y="332"/>
                  <a:pt x="341" y="332"/>
                </a:cubicBezTo>
                <a:cubicBezTo>
                  <a:pt x="342" y="333"/>
                  <a:pt x="341" y="331"/>
                  <a:pt x="342" y="331"/>
                </a:cubicBezTo>
                <a:cubicBezTo>
                  <a:pt x="342" y="332"/>
                  <a:pt x="343" y="333"/>
                  <a:pt x="343" y="334"/>
                </a:cubicBezTo>
                <a:cubicBezTo>
                  <a:pt x="343" y="334"/>
                  <a:pt x="342" y="334"/>
                  <a:pt x="342" y="334"/>
                </a:cubicBezTo>
                <a:close/>
                <a:moveTo>
                  <a:pt x="341" y="329"/>
                </a:moveTo>
                <a:cubicBezTo>
                  <a:pt x="342" y="330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lose/>
                <a:moveTo>
                  <a:pt x="345" y="328"/>
                </a:moveTo>
                <a:cubicBezTo>
                  <a:pt x="345" y="328"/>
                  <a:pt x="343" y="328"/>
                  <a:pt x="344" y="328"/>
                </a:cubicBezTo>
                <a:cubicBezTo>
                  <a:pt x="343" y="329"/>
                  <a:pt x="343" y="328"/>
                  <a:pt x="343" y="328"/>
                </a:cubicBezTo>
                <a:cubicBezTo>
                  <a:pt x="342" y="328"/>
                  <a:pt x="343" y="328"/>
                  <a:pt x="342" y="329"/>
                </a:cubicBezTo>
                <a:cubicBezTo>
                  <a:pt x="342" y="328"/>
                  <a:pt x="341" y="327"/>
                  <a:pt x="340" y="328"/>
                </a:cubicBezTo>
                <a:cubicBezTo>
                  <a:pt x="339" y="327"/>
                  <a:pt x="340" y="327"/>
                  <a:pt x="339" y="326"/>
                </a:cubicBezTo>
                <a:cubicBezTo>
                  <a:pt x="341" y="326"/>
                  <a:pt x="344" y="328"/>
                  <a:pt x="345" y="327"/>
                </a:cubicBezTo>
                <a:cubicBezTo>
                  <a:pt x="346" y="327"/>
                  <a:pt x="345" y="328"/>
                  <a:pt x="345" y="328"/>
                </a:cubicBezTo>
                <a:close/>
                <a:moveTo>
                  <a:pt x="345" y="324"/>
                </a:moveTo>
                <a:cubicBezTo>
                  <a:pt x="344" y="323"/>
                  <a:pt x="346" y="324"/>
                  <a:pt x="346" y="324"/>
                </a:cubicBezTo>
                <a:cubicBezTo>
                  <a:pt x="346" y="326"/>
                  <a:pt x="346" y="324"/>
                  <a:pt x="345" y="324"/>
                </a:cubicBezTo>
                <a:close/>
                <a:moveTo>
                  <a:pt x="350" y="330"/>
                </a:moveTo>
                <a:cubicBezTo>
                  <a:pt x="349" y="330"/>
                  <a:pt x="349" y="331"/>
                  <a:pt x="348" y="331"/>
                </a:cubicBezTo>
                <a:cubicBezTo>
                  <a:pt x="348" y="330"/>
                  <a:pt x="348" y="330"/>
                  <a:pt x="348" y="330"/>
                </a:cubicBezTo>
                <a:cubicBezTo>
                  <a:pt x="348" y="329"/>
                  <a:pt x="349" y="330"/>
                  <a:pt x="349" y="329"/>
                </a:cubicBezTo>
                <a:cubicBezTo>
                  <a:pt x="349" y="329"/>
                  <a:pt x="349" y="329"/>
                  <a:pt x="349" y="329"/>
                </a:cubicBezTo>
                <a:cubicBezTo>
                  <a:pt x="350" y="329"/>
                  <a:pt x="349" y="330"/>
                  <a:pt x="350" y="330"/>
                </a:cubicBezTo>
                <a:cubicBezTo>
                  <a:pt x="350" y="330"/>
                  <a:pt x="350" y="330"/>
                  <a:pt x="350" y="330"/>
                </a:cubicBezTo>
                <a:close/>
                <a:moveTo>
                  <a:pt x="356" y="324"/>
                </a:moveTo>
                <a:cubicBezTo>
                  <a:pt x="355" y="326"/>
                  <a:pt x="353" y="326"/>
                  <a:pt x="354" y="328"/>
                </a:cubicBezTo>
                <a:cubicBezTo>
                  <a:pt x="353" y="329"/>
                  <a:pt x="352" y="329"/>
                  <a:pt x="353" y="331"/>
                </a:cubicBezTo>
                <a:cubicBezTo>
                  <a:pt x="352" y="331"/>
                  <a:pt x="352" y="332"/>
                  <a:pt x="351" y="332"/>
                </a:cubicBezTo>
                <a:cubicBezTo>
                  <a:pt x="351" y="331"/>
                  <a:pt x="352" y="330"/>
                  <a:pt x="351" y="328"/>
                </a:cubicBezTo>
                <a:cubicBezTo>
                  <a:pt x="350" y="329"/>
                  <a:pt x="348" y="327"/>
                  <a:pt x="348" y="329"/>
                </a:cubicBezTo>
                <a:cubicBezTo>
                  <a:pt x="348" y="329"/>
                  <a:pt x="348" y="329"/>
                  <a:pt x="348" y="328"/>
                </a:cubicBezTo>
                <a:cubicBezTo>
                  <a:pt x="348" y="328"/>
                  <a:pt x="349" y="328"/>
                  <a:pt x="348" y="328"/>
                </a:cubicBezTo>
                <a:cubicBezTo>
                  <a:pt x="348" y="327"/>
                  <a:pt x="350" y="327"/>
                  <a:pt x="349" y="328"/>
                </a:cubicBezTo>
                <a:cubicBezTo>
                  <a:pt x="350" y="327"/>
                  <a:pt x="351" y="328"/>
                  <a:pt x="351" y="327"/>
                </a:cubicBezTo>
                <a:cubicBezTo>
                  <a:pt x="351" y="328"/>
                  <a:pt x="352" y="328"/>
                  <a:pt x="352" y="328"/>
                </a:cubicBezTo>
                <a:cubicBezTo>
                  <a:pt x="352" y="327"/>
                  <a:pt x="353" y="327"/>
                  <a:pt x="353" y="326"/>
                </a:cubicBezTo>
                <a:cubicBezTo>
                  <a:pt x="352" y="327"/>
                  <a:pt x="352" y="326"/>
                  <a:pt x="351" y="326"/>
                </a:cubicBezTo>
                <a:cubicBezTo>
                  <a:pt x="351" y="325"/>
                  <a:pt x="351" y="325"/>
                  <a:pt x="351" y="325"/>
                </a:cubicBezTo>
                <a:cubicBezTo>
                  <a:pt x="350" y="326"/>
                  <a:pt x="348" y="325"/>
                  <a:pt x="349" y="327"/>
                </a:cubicBezTo>
                <a:cubicBezTo>
                  <a:pt x="348" y="327"/>
                  <a:pt x="348" y="327"/>
                  <a:pt x="348" y="328"/>
                </a:cubicBezTo>
                <a:cubicBezTo>
                  <a:pt x="347" y="328"/>
                  <a:pt x="347" y="327"/>
                  <a:pt x="347" y="326"/>
                </a:cubicBezTo>
                <a:cubicBezTo>
                  <a:pt x="347" y="326"/>
                  <a:pt x="347" y="326"/>
                  <a:pt x="348" y="326"/>
                </a:cubicBezTo>
                <a:cubicBezTo>
                  <a:pt x="348" y="325"/>
                  <a:pt x="347" y="324"/>
                  <a:pt x="346" y="323"/>
                </a:cubicBezTo>
                <a:cubicBezTo>
                  <a:pt x="347" y="323"/>
                  <a:pt x="347" y="322"/>
                  <a:pt x="346" y="322"/>
                </a:cubicBezTo>
                <a:cubicBezTo>
                  <a:pt x="347" y="321"/>
                  <a:pt x="346" y="320"/>
                  <a:pt x="346" y="319"/>
                </a:cubicBezTo>
                <a:cubicBezTo>
                  <a:pt x="346" y="320"/>
                  <a:pt x="346" y="320"/>
                  <a:pt x="346" y="321"/>
                </a:cubicBezTo>
                <a:cubicBezTo>
                  <a:pt x="345" y="321"/>
                  <a:pt x="345" y="321"/>
                  <a:pt x="345" y="320"/>
                </a:cubicBezTo>
                <a:cubicBezTo>
                  <a:pt x="345" y="320"/>
                  <a:pt x="345" y="320"/>
                  <a:pt x="345" y="320"/>
                </a:cubicBezTo>
                <a:cubicBezTo>
                  <a:pt x="346" y="320"/>
                  <a:pt x="346" y="319"/>
                  <a:pt x="345" y="318"/>
                </a:cubicBezTo>
                <a:cubicBezTo>
                  <a:pt x="346" y="319"/>
                  <a:pt x="348" y="320"/>
                  <a:pt x="348" y="321"/>
                </a:cubicBezTo>
                <a:cubicBezTo>
                  <a:pt x="347" y="321"/>
                  <a:pt x="347" y="321"/>
                  <a:pt x="347" y="322"/>
                </a:cubicBezTo>
                <a:cubicBezTo>
                  <a:pt x="347" y="322"/>
                  <a:pt x="348" y="322"/>
                  <a:pt x="348" y="322"/>
                </a:cubicBezTo>
                <a:cubicBezTo>
                  <a:pt x="348" y="322"/>
                  <a:pt x="349" y="321"/>
                  <a:pt x="349" y="321"/>
                </a:cubicBezTo>
                <a:cubicBezTo>
                  <a:pt x="349" y="322"/>
                  <a:pt x="352" y="320"/>
                  <a:pt x="351" y="322"/>
                </a:cubicBezTo>
                <a:cubicBezTo>
                  <a:pt x="352" y="322"/>
                  <a:pt x="351" y="321"/>
                  <a:pt x="352" y="321"/>
                </a:cubicBezTo>
                <a:cubicBezTo>
                  <a:pt x="352" y="322"/>
                  <a:pt x="353" y="322"/>
                  <a:pt x="353" y="323"/>
                </a:cubicBezTo>
                <a:cubicBezTo>
                  <a:pt x="352" y="322"/>
                  <a:pt x="352" y="324"/>
                  <a:pt x="351" y="324"/>
                </a:cubicBezTo>
                <a:cubicBezTo>
                  <a:pt x="351" y="323"/>
                  <a:pt x="350" y="323"/>
                  <a:pt x="350" y="322"/>
                </a:cubicBezTo>
                <a:cubicBezTo>
                  <a:pt x="349" y="323"/>
                  <a:pt x="349" y="323"/>
                  <a:pt x="349" y="324"/>
                </a:cubicBezTo>
                <a:cubicBezTo>
                  <a:pt x="348" y="323"/>
                  <a:pt x="349" y="323"/>
                  <a:pt x="348" y="324"/>
                </a:cubicBezTo>
                <a:cubicBezTo>
                  <a:pt x="348" y="325"/>
                  <a:pt x="349" y="325"/>
                  <a:pt x="349" y="325"/>
                </a:cubicBezTo>
                <a:cubicBezTo>
                  <a:pt x="350" y="325"/>
                  <a:pt x="351" y="324"/>
                  <a:pt x="352" y="323"/>
                </a:cubicBezTo>
                <a:cubicBezTo>
                  <a:pt x="353" y="324"/>
                  <a:pt x="353" y="324"/>
                  <a:pt x="353" y="325"/>
                </a:cubicBezTo>
                <a:cubicBezTo>
                  <a:pt x="353" y="325"/>
                  <a:pt x="353" y="324"/>
                  <a:pt x="354" y="324"/>
                </a:cubicBezTo>
                <a:cubicBezTo>
                  <a:pt x="353" y="323"/>
                  <a:pt x="354" y="323"/>
                  <a:pt x="354" y="322"/>
                </a:cubicBezTo>
                <a:cubicBezTo>
                  <a:pt x="355" y="322"/>
                  <a:pt x="354" y="324"/>
                  <a:pt x="355" y="323"/>
                </a:cubicBezTo>
                <a:cubicBezTo>
                  <a:pt x="356" y="324"/>
                  <a:pt x="354" y="324"/>
                  <a:pt x="355" y="325"/>
                </a:cubicBezTo>
                <a:cubicBezTo>
                  <a:pt x="355" y="325"/>
                  <a:pt x="356" y="324"/>
                  <a:pt x="356" y="324"/>
                </a:cubicBezTo>
                <a:cubicBezTo>
                  <a:pt x="356" y="324"/>
                  <a:pt x="357" y="324"/>
                  <a:pt x="357" y="325"/>
                </a:cubicBezTo>
                <a:cubicBezTo>
                  <a:pt x="356" y="325"/>
                  <a:pt x="356" y="325"/>
                  <a:pt x="356" y="324"/>
                </a:cubicBezTo>
                <a:close/>
                <a:moveTo>
                  <a:pt x="357" y="313"/>
                </a:moveTo>
                <a:cubicBezTo>
                  <a:pt x="357" y="314"/>
                  <a:pt x="356" y="313"/>
                  <a:pt x="356" y="313"/>
                </a:cubicBezTo>
                <a:cubicBezTo>
                  <a:pt x="356" y="313"/>
                  <a:pt x="356" y="313"/>
                  <a:pt x="356" y="313"/>
                </a:cubicBezTo>
                <a:cubicBezTo>
                  <a:pt x="357" y="313"/>
                  <a:pt x="357" y="312"/>
                  <a:pt x="357" y="312"/>
                </a:cubicBezTo>
                <a:cubicBezTo>
                  <a:pt x="357" y="312"/>
                  <a:pt x="357" y="312"/>
                  <a:pt x="358" y="312"/>
                </a:cubicBezTo>
                <a:cubicBezTo>
                  <a:pt x="358" y="313"/>
                  <a:pt x="356" y="313"/>
                  <a:pt x="357" y="313"/>
                </a:cubicBezTo>
                <a:close/>
                <a:moveTo>
                  <a:pt x="359" y="292"/>
                </a:moveTo>
                <a:cubicBezTo>
                  <a:pt x="360" y="292"/>
                  <a:pt x="359" y="293"/>
                  <a:pt x="359" y="293"/>
                </a:cubicBezTo>
                <a:cubicBezTo>
                  <a:pt x="359" y="293"/>
                  <a:pt x="358" y="293"/>
                  <a:pt x="358" y="292"/>
                </a:cubicBezTo>
                <a:cubicBezTo>
                  <a:pt x="358" y="292"/>
                  <a:pt x="359" y="292"/>
                  <a:pt x="359" y="292"/>
                </a:cubicBezTo>
                <a:close/>
                <a:moveTo>
                  <a:pt x="359" y="298"/>
                </a:moveTo>
                <a:cubicBezTo>
                  <a:pt x="357" y="297"/>
                  <a:pt x="359" y="297"/>
                  <a:pt x="360" y="297"/>
                </a:cubicBezTo>
                <a:cubicBezTo>
                  <a:pt x="360" y="298"/>
                  <a:pt x="358" y="297"/>
                  <a:pt x="359" y="298"/>
                </a:cubicBezTo>
                <a:close/>
                <a:moveTo>
                  <a:pt x="361" y="344"/>
                </a:moveTo>
                <a:cubicBezTo>
                  <a:pt x="360" y="342"/>
                  <a:pt x="360" y="343"/>
                  <a:pt x="359" y="341"/>
                </a:cubicBezTo>
                <a:cubicBezTo>
                  <a:pt x="360" y="341"/>
                  <a:pt x="360" y="342"/>
                  <a:pt x="361" y="342"/>
                </a:cubicBezTo>
                <a:cubicBezTo>
                  <a:pt x="362" y="343"/>
                  <a:pt x="361" y="343"/>
                  <a:pt x="361" y="344"/>
                </a:cubicBezTo>
                <a:close/>
                <a:moveTo>
                  <a:pt x="360" y="315"/>
                </a:moveTo>
                <a:cubicBezTo>
                  <a:pt x="360" y="314"/>
                  <a:pt x="361" y="313"/>
                  <a:pt x="362" y="313"/>
                </a:cubicBezTo>
                <a:cubicBezTo>
                  <a:pt x="362" y="314"/>
                  <a:pt x="361" y="314"/>
                  <a:pt x="360" y="315"/>
                </a:cubicBezTo>
                <a:close/>
                <a:moveTo>
                  <a:pt x="364" y="344"/>
                </a:moveTo>
                <a:cubicBezTo>
                  <a:pt x="363" y="344"/>
                  <a:pt x="363" y="343"/>
                  <a:pt x="362" y="343"/>
                </a:cubicBezTo>
                <a:cubicBezTo>
                  <a:pt x="363" y="341"/>
                  <a:pt x="364" y="342"/>
                  <a:pt x="365" y="343"/>
                </a:cubicBezTo>
                <a:cubicBezTo>
                  <a:pt x="364" y="343"/>
                  <a:pt x="365" y="343"/>
                  <a:pt x="364" y="344"/>
                </a:cubicBezTo>
                <a:close/>
                <a:moveTo>
                  <a:pt x="366" y="322"/>
                </a:moveTo>
                <a:cubicBezTo>
                  <a:pt x="365" y="322"/>
                  <a:pt x="365" y="321"/>
                  <a:pt x="364" y="321"/>
                </a:cubicBezTo>
                <a:cubicBezTo>
                  <a:pt x="364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ubicBezTo>
                  <a:pt x="365" y="323"/>
                  <a:pt x="364" y="325"/>
                  <a:pt x="364" y="326"/>
                </a:cubicBezTo>
                <a:cubicBezTo>
                  <a:pt x="364" y="326"/>
                  <a:pt x="363" y="326"/>
                  <a:pt x="363" y="325"/>
                </a:cubicBezTo>
                <a:cubicBezTo>
                  <a:pt x="363" y="324"/>
                  <a:pt x="364" y="324"/>
                  <a:pt x="363" y="323"/>
                </a:cubicBezTo>
                <a:cubicBezTo>
                  <a:pt x="363" y="322"/>
                  <a:pt x="363" y="322"/>
                  <a:pt x="364" y="321"/>
                </a:cubicBezTo>
                <a:cubicBezTo>
                  <a:pt x="364" y="320"/>
                  <a:pt x="363" y="321"/>
                  <a:pt x="363" y="320"/>
                </a:cubicBezTo>
                <a:cubicBezTo>
                  <a:pt x="364" y="319"/>
                  <a:pt x="365" y="321"/>
                  <a:pt x="365" y="320"/>
                </a:cubicBezTo>
                <a:cubicBezTo>
                  <a:pt x="366" y="319"/>
                  <a:pt x="365" y="321"/>
                  <a:pt x="366" y="320"/>
                </a:cubicBezTo>
                <a:cubicBezTo>
                  <a:pt x="366" y="321"/>
                  <a:pt x="365" y="321"/>
                  <a:pt x="366" y="322"/>
                </a:cubicBezTo>
                <a:close/>
                <a:moveTo>
                  <a:pt x="366" y="279"/>
                </a:moveTo>
                <a:cubicBezTo>
                  <a:pt x="366" y="279"/>
                  <a:pt x="366" y="278"/>
                  <a:pt x="367" y="278"/>
                </a:cubicBezTo>
                <a:cubicBezTo>
                  <a:pt x="367" y="277"/>
                  <a:pt x="367" y="278"/>
                  <a:pt x="367" y="278"/>
                </a:cubicBezTo>
                <a:cubicBezTo>
                  <a:pt x="367" y="278"/>
                  <a:pt x="367" y="279"/>
                  <a:pt x="368" y="279"/>
                </a:cubicBezTo>
                <a:cubicBezTo>
                  <a:pt x="367" y="279"/>
                  <a:pt x="369" y="280"/>
                  <a:pt x="367" y="280"/>
                </a:cubicBezTo>
                <a:cubicBezTo>
                  <a:pt x="367" y="279"/>
                  <a:pt x="366" y="279"/>
                  <a:pt x="366" y="279"/>
                </a:cubicBezTo>
                <a:cubicBezTo>
                  <a:pt x="366" y="280"/>
                  <a:pt x="367" y="280"/>
                  <a:pt x="366" y="280"/>
                </a:cubicBezTo>
                <a:cubicBezTo>
                  <a:pt x="366" y="280"/>
                  <a:pt x="366" y="279"/>
                  <a:pt x="366" y="279"/>
                </a:cubicBezTo>
                <a:close/>
                <a:moveTo>
                  <a:pt x="367" y="283"/>
                </a:moveTo>
                <a:cubicBezTo>
                  <a:pt x="367" y="282"/>
                  <a:pt x="366" y="281"/>
                  <a:pt x="366" y="281"/>
                </a:cubicBezTo>
                <a:cubicBezTo>
                  <a:pt x="368" y="281"/>
                  <a:pt x="367" y="282"/>
                  <a:pt x="367" y="283"/>
                </a:cubicBezTo>
                <a:close/>
                <a:moveTo>
                  <a:pt x="366" y="318"/>
                </a:moveTo>
                <a:cubicBezTo>
                  <a:pt x="366" y="318"/>
                  <a:pt x="367" y="318"/>
                  <a:pt x="367" y="317"/>
                </a:cubicBezTo>
                <a:cubicBezTo>
                  <a:pt x="367" y="317"/>
                  <a:pt x="367" y="318"/>
                  <a:pt x="367" y="318"/>
                </a:cubicBezTo>
                <a:cubicBezTo>
                  <a:pt x="367" y="319"/>
                  <a:pt x="367" y="318"/>
                  <a:pt x="366" y="318"/>
                </a:cubicBezTo>
                <a:close/>
                <a:moveTo>
                  <a:pt x="368" y="325"/>
                </a:moveTo>
                <a:cubicBezTo>
                  <a:pt x="368" y="325"/>
                  <a:pt x="368" y="325"/>
                  <a:pt x="368" y="325"/>
                </a:cubicBezTo>
                <a:cubicBezTo>
                  <a:pt x="368" y="325"/>
                  <a:pt x="367" y="325"/>
                  <a:pt x="367" y="324"/>
                </a:cubicBezTo>
                <a:cubicBezTo>
                  <a:pt x="368" y="324"/>
                  <a:pt x="369" y="324"/>
                  <a:pt x="369" y="324"/>
                </a:cubicBezTo>
                <a:cubicBezTo>
                  <a:pt x="370" y="324"/>
                  <a:pt x="369" y="325"/>
                  <a:pt x="368" y="325"/>
                </a:cubicBezTo>
                <a:close/>
                <a:moveTo>
                  <a:pt x="369" y="341"/>
                </a:moveTo>
                <a:cubicBezTo>
                  <a:pt x="369" y="340"/>
                  <a:pt x="369" y="340"/>
                  <a:pt x="370" y="340"/>
                </a:cubicBezTo>
                <a:cubicBezTo>
                  <a:pt x="370" y="341"/>
                  <a:pt x="370" y="341"/>
                  <a:pt x="369" y="341"/>
                </a:cubicBezTo>
                <a:close/>
                <a:moveTo>
                  <a:pt x="370" y="327"/>
                </a:moveTo>
                <a:cubicBezTo>
                  <a:pt x="369" y="327"/>
                  <a:pt x="371" y="327"/>
                  <a:pt x="370" y="326"/>
                </a:cubicBezTo>
                <a:cubicBezTo>
                  <a:pt x="371" y="326"/>
                  <a:pt x="371" y="326"/>
                  <a:pt x="371" y="326"/>
                </a:cubicBezTo>
                <a:cubicBezTo>
                  <a:pt x="371" y="328"/>
                  <a:pt x="370" y="327"/>
                  <a:pt x="370" y="327"/>
                </a:cubicBezTo>
                <a:close/>
                <a:moveTo>
                  <a:pt x="372" y="340"/>
                </a:moveTo>
                <a:cubicBezTo>
                  <a:pt x="371" y="341"/>
                  <a:pt x="371" y="340"/>
                  <a:pt x="371" y="339"/>
                </a:cubicBezTo>
                <a:cubicBezTo>
                  <a:pt x="372" y="339"/>
                  <a:pt x="372" y="339"/>
                  <a:pt x="372" y="339"/>
                </a:cubicBezTo>
                <a:cubicBezTo>
                  <a:pt x="372" y="340"/>
                  <a:pt x="371" y="340"/>
                  <a:pt x="372" y="340"/>
                </a:cubicBezTo>
                <a:close/>
                <a:moveTo>
                  <a:pt x="373" y="333"/>
                </a:moveTo>
                <a:cubicBezTo>
                  <a:pt x="371" y="334"/>
                  <a:pt x="372" y="332"/>
                  <a:pt x="372" y="330"/>
                </a:cubicBezTo>
                <a:cubicBezTo>
                  <a:pt x="374" y="331"/>
                  <a:pt x="373" y="331"/>
                  <a:pt x="373" y="333"/>
                </a:cubicBezTo>
                <a:close/>
                <a:moveTo>
                  <a:pt x="372" y="322"/>
                </a:moveTo>
                <a:cubicBezTo>
                  <a:pt x="373" y="323"/>
                  <a:pt x="373" y="324"/>
                  <a:pt x="374" y="326"/>
                </a:cubicBezTo>
                <a:cubicBezTo>
                  <a:pt x="372" y="325"/>
                  <a:pt x="371" y="324"/>
                  <a:pt x="372" y="322"/>
                </a:cubicBezTo>
                <a:close/>
                <a:moveTo>
                  <a:pt x="372" y="304"/>
                </a:moveTo>
                <a:cubicBezTo>
                  <a:pt x="372" y="303"/>
                  <a:pt x="373" y="304"/>
                  <a:pt x="373" y="303"/>
                </a:cubicBezTo>
                <a:cubicBezTo>
                  <a:pt x="373" y="303"/>
                  <a:pt x="374" y="303"/>
                  <a:pt x="374" y="304"/>
                </a:cubicBezTo>
                <a:cubicBezTo>
                  <a:pt x="373" y="304"/>
                  <a:pt x="373" y="304"/>
                  <a:pt x="372" y="304"/>
                </a:cubicBezTo>
                <a:close/>
                <a:moveTo>
                  <a:pt x="374" y="297"/>
                </a:moveTo>
                <a:cubicBezTo>
                  <a:pt x="374" y="296"/>
                  <a:pt x="375" y="298"/>
                  <a:pt x="376" y="297"/>
                </a:cubicBezTo>
                <a:cubicBezTo>
                  <a:pt x="376" y="298"/>
                  <a:pt x="375" y="298"/>
                  <a:pt x="374" y="299"/>
                </a:cubicBezTo>
                <a:cubicBezTo>
                  <a:pt x="374" y="298"/>
                  <a:pt x="375" y="297"/>
                  <a:pt x="374" y="297"/>
                </a:cubicBezTo>
                <a:close/>
                <a:moveTo>
                  <a:pt x="377" y="338"/>
                </a:moveTo>
                <a:cubicBezTo>
                  <a:pt x="377" y="337"/>
                  <a:pt x="377" y="336"/>
                  <a:pt x="377" y="336"/>
                </a:cubicBezTo>
                <a:cubicBezTo>
                  <a:pt x="378" y="336"/>
                  <a:pt x="378" y="338"/>
                  <a:pt x="377" y="338"/>
                </a:cubicBezTo>
                <a:close/>
                <a:moveTo>
                  <a:pt x="377" y="325"/>
                </a:moveTo>
                <a:cubicBezTo>
                  <a:pt x="377" y="325"/>
                  <a:pt x="375" y="324"/>
                  <a:pt x="375" y="323"/>
                </a:cubicBezTo>
                <a:cubicBezTo>
                  <a:pt x="376" y="324"/>
                  <a:pt x="376" y="324"/>
                  <a:pt x="377" y="324"/>
                </a:cubicBezTo>
                <a:cubicBezTo>
                  <a:pt x="377" y="325"/>
                  <a:pt x="377" y="325"/>
                  <a:pt x="378" y="325"/>
                </a:cubicBezTo>
                <a:cubicBezTo>
                  <a:pt x="378" y="325"/>
                  <a:pt x="377" y="325"/>
                  <a:pt x="377" y="325"/>
                </a:cubicBezTo>
                <a:close/>
                <a:moveTo>
                  <a:pt x="378" y="336"/>
                </a:moveTo>
                <a:cubicBezTo>
                  <a:pt x="379" y="336"/>
                  <a:pt x="379" y="336"/>
                  <a:pt x="379" y="336"/>
                </a:cubicBezTo>
                <a:cubicBezTo>
                  <a:pt x="379" y="337"/>
                  <a:pt x="378" y="337"/>
                  <a:pt x="378" y="336"/>
                </a:cubicBezTo>
                <a:close/>
                <a:moveTo>
                  <a:pt x="378" y="300"/>
                </a:moveTo>
                <a:cubicBezTo>
                  <a:pt x="378" y="301"/>
                  <a:pt x="378" y="300"/>
                  <a:pt x="377" y="300"/>
                </a:cubicBezTo>
                <a:cubicBezTo>
                  <a:pt x="377" y="299"/>
                  <a:pt x="378" y="298"/>
                  <a:pt x="379" y="297"/>
                </a:cubicBezTo>
                <a:cubicBezTo>
                  <a:pt x="379" y="299"/>
                  <a:pt x="379" y="299"/>
                  <a:pt x="378" y="300"/>
                </a:cubicBezTo>
                <a:close/>
                <a:moveTo>
                  <a:pt x="380" y="290"/>
                </a:moveTo>
                <a:cubicBezTo>
                  <a:pt x="379" y="289"/>
                  <a:pt x="379" y="289"/>
                  <a:pt x="379" y="287"/>
                </a:cubicBezTo>
                <a:cubicBezTo>
                  <a:pt x="379" y="288"/>
                  <a:pt x="379" y="287"/>
                  <a:pt x="380" y="286"/>
                </a:cubicBezTo>
                <a:cubicBezTo>
                  <a:pt x="379" y="286"/>
                  <a:pt x="379" y="286"/>
                  <a:pt x="379" y="285"/>
                </a:cubicBezTo>
                <a:cubicBezTo>
                  <a:pt x="380" y="285"/>
                  <a:pt x="379" y="285"/>
                  <a:pt x="379" y="285"/>
                </a:cubicBezTo>
                <a:cubicBezTo>
                  <a:pt x="380" y="285"/>
                  <a:pt x="381" y="284"/>
                  <a:pt x="381" y="286"/>
                </a:cubicBezTo>
                <a:cubicBezTo>
                  <a:pt x="380" y="286"/>
                  <a:pt x="380" y="286"/>
                  <a:pt x="380" y="286"/>
                </a:cubicBezTo>
                <a:cubicBezTo>
                  <a:pt x="381" y="286"/>
                  <a:pt x="381" y="286"/>
                  <a:pt x="381" y="287"/>
                </a:cubicBezTo>
                <a:cubicBezTo>
                  <a:pt x="382" y="287"/>
                  <a:pt x="382" y="287"/>
                  <a:pt x="382" y="287"/>
                </a:cubicBezTo>
                <a:cubicBezTo>
                  <a:pt x="382" y="287"/>
                  <a:pt x="381" y="287"/>
                  <a:pt x="381" y="288"/>
                </a:cubicBezTo>
                <a:cubicBezTo>
                  <a:pt x="382" y="288"/>
                  <a:pt x="382" y="287"/>
                  <a:pt x="383" y="287"/>
                </a:cubicBezTo>
                <a:cubicBezTo>
                  <a:pt x="383" y="287"/>
                  <a:pt x="383" y="287"/>
                  <a:pt x="383" y="287"/>
                </a:cubicBezTo>
                <a:cubicBezTo>
                  <a:pt x="382" y="288"/>
                  <a:pt x="383" y="288"/>
                  <a:pt x="382" y="288"/>
                </a:cubicBezTo>
                <a:cubicBezTo>
                  <a:pt x="382" y="289"/>
                  <a:pt x="383" y="289"/>
                  <a:pt x="383" y="290"/>
                </a:cubicBezTo>
                <a:cubicBezTo>
                  <a:pt x="384" y="288"/>
                  <a:pt x="383" y="291"/>
                  <a:pt x="384" y="291"/>
                </a:cubicBezTo>
                <a:cubicBezTo>
                  <a:pt x="385" y="291"/>
                  <a:pt x="384" y="290"/>
                  <a:pt x="385" y="290"/>
                </a:cubicBezTo>
                <a:cubicBezTo>
                  <a:pt x="386" y="290"/>
                  <a:pt x="385" y="292"/>
                  <a:pt x="386" y="292"/>
                </a:cubicBezTo>
                <a:cubicBezTo>
                  <a:pt x="386" y="291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93"/>
                  <a:pt x="387" y="293"/>
                  <a:pt x="386" y="294"/>
                </a:cubicBezTo>
                <a:cubicBezTo>
                  <a:pt x="387" y="293"/>
                  <a:pt x="387" y="293"/>
                  <a:pt x="388" y="293"/>
                </a:cubicBezTo>
                <a:cubicBezTo>
                  <a:pt x="387" y="294"/>
                  <a:pt x="388" y="296"/>
                  <a:pt x="386" y="295"/>
                </a:cubicBezTo>
                <a:cubicBezTo>
                  <a:pt x="387" y="295"/>
                  <a:pt x="387" y="295"/>
                  <a:pt x="387" y="296"/>
                </a:cubicBezTo>
                <a:cubicBezTo>
                  <a:pt x="387" y="296"/>
                  <a:pt x="387" y="297"/>
                  <a:pt x="387" y="297"/>
                </a:cubicBezTo>
                <a:cubicBezTo>
                  <a:pt x="386" y="297"/>
                  <a:pt x="387" y="296"/>
                  <a:pt x="387" y="296"/>
                </a:cubicBezTo>
                <a:cubicBezTo>
                  <a:pt x="387" y="296"/>
                  <a:pt x="386" y="296"/>
                  <a:pt x="386" y="297"/>
                </a:cubicBezTo>
                <a:cubicBezTo>
                  <a:pt x="386" y="298"/>
                  <a:pt x="387" y="297"/>
                  <a:pt x="388" y="297"/>
                </a:cubicBezTo>
                <a:cubicBezTo>
                  <a:pt x="387" y="298"/>
                  <a:pt x="388" y="298"/>
                  <a:pt x="388" y="299"/>
                </a:cubicBezTo>
                <a:cubicBezTo>
                  <a:pt x="387" y="299"/>
                  <a:pt x="387" y="300"/>
                  <a:pt x="386" y="300"/>
                </a:cubicBezTo>
                <a:cubicBezTo>
                  <a:pt x="386" y="300"/>
                  <a:pt x="386" y="299"/>
                  <a:pt x="386" y="298"/>
                </a:cubicBezTo>
                <a:cubicBezTo>
                  <a:pt x="386" y="298"/>
                  <a:pt x="386" y="299"/>
                  <a:pt x="385" y="300"/>
                </a:cubicBezTo>
                <a:cubicBezTo>
                  <a:pt x="385" y="299"/>
                  <a:pt x="385" y="299"/>
                  <a:pt x="385" y="300"/>
                </a:cubicBezTo>
                <a:cubicBezTo>
                  <a:pt x="384" y="299"/>
                  <a:pt x="385" y="299"/>
                  <a:pt x="384" y="298"/>
                </a:cubicBezTo>
                <a:cubicBezTo>
                  <a:pt x="384" y="297"/>
                  <a:pt x="385" y="297"/>
                  <a:pt x="385" y="296"/>
                </a:cubicBezTo>
                <a:cubicBezTo>
                  <a:pt x="385" y="296"/>
                  <a:pt x="384" y="296"/>
                  <a:pt x="384" y="295"/>
                </a:cubicBezTo>
                <a:cubicBezTo>
                  <a:pt x="383" y="296"/>
                  <a:pt x="384" y="297"/>
                  <a:pt x="384" y="297"/>
                </a:cubicBezTo>
                <a:cubicBezTo>
                  <a:pt x="383" y="297"/>
                  <a:pt x="383" y="297"/>
                  <a:pt x="383" y="298"/>
                </a:cubicBezTo>
                <a:cubicBezTo>
                  <a:pt x="383" y="298"/>
                  <a:pt x="382" y="297"/>
                  <a:pt x="382" y="297"/>
                </a:cubicBezTo>
                <a:cubicBezTo>
                  <a:pt x="382" y="296"/>
                  <a:pt x="383" y="297"/>
                  <a:pt x="383" y="297"/>
                </a:cubicBezTo>
                <a:cubicBezTo>
                  <a:pt x="383" y="297"/>
                  <a:pt x="383" y="297"/>
                  <a:pt x="383" y="296"/>
                </a:cubicBezTo>
                <a:cubicBezTo>
                  <a:pt x="383" y="296"/>
                  <a:pt x="383" y="297"/>
                  <a:pt x="382" y="297"/>
                </a:cubicBezTo>
                <a:cubicBezTo>
                  <a:pt x="381" y="295"/>
                  <a:pt x="384" y="294"/>
                  <a:pt x="385" y="293"/>
                </a:cubicBezTo>
                <a:cubicBezTo>
                  <a:pt x="385" y="293"/>
                  <a:pt x="384" y="293"/>
                  <a:pt x="385" y="292"/>
                </a:cubicBezTo>
                <a:cubicBezTo>
                  <a:pt x="384" y="292"/>
                  <a:pt x="384" y="292"/>
                  <a:pt x="384" y="293"/>
                </a:cubicBezTo>
                <a:cubicBezTo>
                  <a:pt x="383" y="293"/>
                  <a:pt x="384" y="293"/>
                  <a:pt x="383" y="294"/>
                </a:cubicBezTo>
                <a:cubicBezTo>
                  <a:pt x="383" y="293"/>
                  <a:pt x="382" y="293"/>
                  <a:pt x="382" y="293"/>
                </a:cubicBezTo>
                <a:cubicBezTo>
                  <a:pt x="382" y="292"/>
                  <a:pt x="382" y="292"/>
                  <a:pt x="382" y="292"/>
                </a:cubicBezTo>
                <a:cubicBezTo>
                  <a:pt x="382" y="292"/>
                  <a:pt x="381" y="292"/>
                  <a:pt x="380" y="292"/>
                </a:cubicBezTo>
                <a:cubicBezTo>
                  <a:pt x="380" y="292"/>
                  <a:pt x="380" y="292"/>
                  <a:pt x="380" y="291"/>
                </a:cubicBezTo>
                <a:cubicBezTo>
                  <a:pt x="380" y="291"/>
                  <a:pt x="380" y="291"/>
                  <a:pt x="380" y="291"/>
                </a:cubicBezTo>
                <a:cubicBezTo>
                  <a:pt x="380" y="290"/>
                  <a:pt x="381" y="292"/>
                  <a:pt x="382" y="292"/>
                </a:cubicBezTo>
                <a:cubicBezTo>
                  <a:pt x="382" y="292"/>
                  <a:pt x="382" y="292"/>
                  <a:pt x="382" y="291"/>
                </a:cubicBezTo>
                <a:cubicBezTo>
                  <a:pt x="381" y="291"/>
                  <a:pt x="381" y="291"/>
                  <a:pt x="381" y="290"/>
                </a:cubicBezTo>
                <a:cubicBezTo>
                  <a:pt x="381" y="290"/>
                  <a:pt x="382" y="290"/>
                  <a:pt x="382" y="290"/>
                </a:cubicBezTo>
                <a:cubicBezTo>
                  <a:pt x="382" y="289"/>
                  <a:pt x="382" y="290"/>
                  <a:pt x="381" y="289"/>
                </a:cubicBezTo>
                <a:cubicBezTo>
                  <a:pt x="381" y="289"/>
                  <a:pt x="382" y="290"/>
                  <a:pt x="381" y="291"/>
                </a:cubicBezTo>
                <a:cubicBezTo>
                  <a:pt x="380" y="291"/>
                  <a:pt x="380" y="290"/>
                  <a:pt x="379" y="290"/>
                </a:cubicBezTo>
                <a:cubicBezTo>
                  <a:pt x="379" y="289"/>
                  <a:pt x="380" y="290"/>
                  <a:pt x="380" y="290"/>
                </a:cubicBezTo>
                <a:close/>
                <a:moveTo>
                  <a:pt x="381" y="306"/>
                </a:moveTo>
                <a:cubicBezTo>
                  <a:pt x="380" y="306"/>
                  <a:pt x="381" y="304"/>
                  <a:pt x="380" y="305"/>
                </a:cubicBezTo>
                <a:cubicBezTo>
                  <a:pt x="380" y="304"/>
                  <a:pt x="380" y="304"/>
                  <a:pt x="381" y="304"/>
                </a:cubicBezTo>
                <a:cubicBezTo>
                  <a:pt x="381" y="304"/>
                  <a:pt x="381" y="304"/>
                  <a:pt x="381" y="304"/>
                </a:cubicBezTo>
                <a:cubicBezTo>
                  <a:pt x="381" y="305"/>
                  <a:pt x="381" y="305"/>
                  <a:pt x="382" y="305"/>
                </a:cubicBezTo>
                <a:cubicBezTo>
                  <a:pt x="382" y="305"/>
                  <a:pt x="381" y="305"/>
                  <a:pt x="381" y="306"/>
                </a:cubicBezTo>
                <a:close/>
                <a:moveTo>
                  <a:pt x="382" y="300"/>
                </a:moveTo>
                <a:cubicBezTo>
                  <a:pt x="381" y="300"/>
                  <a:pt x="382" y="299"/>
                  <a:pt x="382" y="298"/>
                </a:cubicBezTo>
                <a:cubicBezTo>
                  <a:pt x="383" y="298"/>
                  <a:pt x="382" y="300"/>
                  <a:pt x="382" y="300"/>
                </a:cubicBezTo>
                <a:close/>
                <a:moveTo>
                  <a:pt x="379" y="320"/>
                </a:moveTo>
                <a:cubicBezTo>
                  <a:pt x="380" y="319"/>
                  <a:pt x="381" y="318"/>
                  <a:pt x="382" y="320"/>
                </a:cubicBezTo>
                <a:cubicBezTo>
                  <a:pt x="381" y="319"/>
                  <a:pt x="380" y="320"/>
                  <a:pt x="379" y="320"/>
                </a:cubicBezTo>
                <a:close/>
                <a:moveTo>
                  <a:pt x="380" y="324"/>
                </a:moveTo>
                <a:cubicBezTo>
                  <a:pt x="381" y="323"/>
                  <a:pt x="380" y="322"/>
                  <a:pt x="381" y="321"/>
                </a:cubicBezTo>
                <a:cubicBezTo>
                  <a:pt x="381" y="322"/>
                  <a:pt x="382" y="322"/>
                  <a:pt x="382" y="323"/>
                </a:cubicBezTo>
                <a:cubicBezTo>
                  <a:pt x="382" y="323"/>
                  <a:pt x="382" y="323"/>
                  <a:pt x="382" y="323"/>
                </a:cubicBezTo>
                <a:cubicBezTo>
                  <a:pt x="381" y="323"/>
                  <a:pt x="381" y="323"/>
                  <a:pt x="381" y="323"/>
                </a:cubicBezTo>
                <a:cubicBezTo>
                  <a:pt x="381" y="324"/>
                  <a:pt x="382" y="323"/>
                  <a:pt x="382" y="324"/>
                </a:cubicBezTo>
                <a:cubicBezTo>
                  <a:pt x="381" y="324"/>
                  <a:pt x="380" y="324"/>
                  <a:pt x="380" y="324"/>
                </a:cubicBezTo>
                <a:close/>
                <a:moveTo>
                  <a:pt x="382" y="328"/>
                </a:moveTo>
                <a:cubicBezTo>
                  <a:pt x="381" y="328"/>
                  <a:pt x="381" y="328"/>
                  <a:pt x="381" y="328"/>
                </a:cubicBezTo>
                <a:cubicBezTo>
                  <a:pt x="381" y="328"/>
                  <a:pt x="381" y="327"/>
                  <a:pt x="381" y="326"/>
                </a:cubicBezTo>
                <a:cubicBezTo>
                  <a:pt x="382" y="326"/>
                  <a:pt x="382" y="327"/>
                  <a:pt x="382" y="328"/>
                </a:cubicBezTo>
                <a:close/>
                <a:moveTo>
                  <a:pt x="382" y="326"/>
                </a:moveTo>
                <a:cubicBezTo>
                  <a:pt x="382" y="325"/>
                  <a:pt x="382" y="325"/>
                  <a:pt x="382" y="326"/>
                </a:cubicBezTo>
                <a:cubicBezTo>
                  <a:pt x="381" y="325"/>
                  <a:pt x="383" y="325"/>
                  <a:pt x="382" y="324"/>
                </a:cubicBezTo>
                <a:cubicBezTo>
                  <a:pt x="383" y="324"/>
                  <a:pt x="382" y="325"/>
                  <a:pt x="382" y="326"/>
                </a:cubicBezTo>
                <a:close/>
                <a:moveTo>
                  <a:pt x="385" y="308"/>
                </a:moveTo>
                <a:cubicBezTo>
                  <a:pt x="384" y="308"/>
                  <a:pt x="385" y="309"/>
                  <a:pt x="384" y="309"/>
                </a:cubicBezTo>
                <a:cubicBezTo>
                  <a:pt x="384" y="307"/>
                  <a:pt x="383" y="307"/>
                  <a:pt x="381" y="308"/>
                </a:cubicBezTo>
                <a:cubicBezTo>
                  <a:pt x="382" y="309"/>
                  <a:pt x="381" y="309"/>
                  <a:pt x="381" y="309"/>
                </a:cubicBezTo>
                <a:cubicBezTo>
                  <a:pt x="380" y="310"/>
                  <a:pt x="381" y="306"/>
                  <a:pt x="382" y="307"/>
                </a:cubicBezTo>
                <a:cubicBezTo>
                  <a:pt x="382" y="307"/>
                  <a:pt x="381" y="307"/>
                  <a:pt x="382" y="306"/>
                </a:cubicBezTo>
                <a:cubicBezTo>
                  <a:pt x="383" y="306"/>
                  <a:pt x="382" y="307"/>
                  <a:pt x="382" y="307"/>
                </a:cubicBezTo>
                <a:cubicBezTo>
                  <a:pt x="382" y="306"/>
                  <a:pt x="383" y="304"/>
                  <a:pt x="383" y="302"/>
                </a:cubicBezTo>
                <a:cubicBezTo>
                  <a:pt x="384" y="302"/>
                  <a:pt x="383" y="301"/>
                  <a:pt x="384" y="302"/>
                </a:cubicBezTo>
                <a:cubicBezTo>
                  <a:pt x="384" y="302"/>
                  <a:pt x="384" y="300"/>
                  <a:pt x="383" y="301"/>
                </a:cubicBezTo>
                <a:cubicBezTo>
                  <a:pt x="383" y="301"/>
                  <a:pt x="384" y="301"/>
                  <a:pt x="384" y="300"/>
                </a:cubicBezTo>
                <a:cubicBezTo>
                  <a:pt x="384" y="300"/>
                  <a:pt x="384" y="302"/>
                  <a:pt x="384" y="301"/>
                </a:cubicBezTo>
                <a:cubicBezTo>
                  <a:pt x="385" y="302"/>
                  <a:pt x="382" y="304"/>
                  <a:pt x="384" y="304"/>
                </a:cubicBezTo>
                <a:cubicBezTo>
                  <a:pt x="383" y="306"/>
                  <a:pt x="384" y="305"/>
                  <a:pt x="384" y="307"/>
                </a:cubicBezTo>
                <a:cubicBezTo>
                  <a:pt x="385" y="306"/>
                  <a:pt x="387" y="308"/>
                  <a:pt x="387" y="310"/>
                </a:cubicBezTo>
                <a:cubicBezTo>
                  <a:pt x="386" y="311"/>
                  <a:pt x="384" y="310"/>
                  <a:pt x="385" y="308"/>
                </a:cubicBezTo>
                <a:close/>
                <a:moveTo>
                  <a:pt x="385" y="338"/>
                </a:moveTo>
                <a:cubicBezTo>
                  <a:pt x="386" y="338"/>
                  <a:pt x="386" y="338"/>
                  <a:pt x="386" y="339"/>
                </a:cubicBezTo>
                <a:cubicBezTo>
                  <a:pt x="386" y="339"/>
                  <a:pt x="385" y="339"/>
                  <a:pt x="385" y="338"/>
                </a:cubicBezTo>
                <a:cubicBezTo>
                  <a:pt x="385" y="340"/>
                  <a:pt x="385" y="338"/>
                  <a:pt x="385" y="338"/>
                </a:cubicBezTo>
                <a:close/>
                <a:moveTo>
                  <a:pt x="384" y="353"/>
                </a:moveTo>
                <a:cubicBezTo>
                  <a:pt x="384" y="351"/>
                  <a:pt x="386" y="352"/>
                  <a:pt x="385" y="350"/>
                </a:cubicBezTo>
                <a:cubicBezTo>
                  <a:pt x="386" y="352"/>
                  <a:pt x="385" y="353"/>
                  <a:pt x="384" y="353"/>
                </a:cubicBezTo>
                <a:close/>
                <a:moveTo>
                  <a:pt x="385" y="356"/>
                </a:moveTo>
                <a:cubicBezTo>
                  <a:pt x="385" y="356"/>
                  <a:pt x="385" y="356"/>
                  <a:pt x="384" y="356"/>
                </a:cubicBezTo>
                <a:cubicBezTo>
                  <a:pt x="385" y="355"/>
                  <a:pt x="385" y="353"/>
                  <a:pt x="386" y="353"/>
                </a:cubicBezTo>
                <a:cubicBezTo>
                  <a:pt x="385" y="354"/>
                  <a:pt x="386" y="354"/>
                  <a:pt x="386" y="355"/>
                </a:cubicBezTo>
                <a:cubicBezTo>
                  <a:pt x="386" y="355"/>
                  <a:pt x="385" y="355"/>
                  <a:pt x="385" y="356"/>
                </a:cubicBezTo>
                <a:close/>
                <a:moveTo>
                  <a:pt x="389" y="354"/>
                </a:moveTo>
                <a:cubicBezTo>
                  <a:pt x="388" y="354"/>
                  <a:pt x="389" y="354"/>
                  <a:pt x="388" y="353"/>
                </a:cubicBezTo>
                <a:cubicBezTo>
                  <a:pt x="388" y="353"/>
                  <a:pt x="387" y="354"/>
                  <a:pt x="387" y="354"/>
                </a:cubicBezTo>
                <a:cubicBezTo>
                  <a:pt x="386" y="354"/>
                  <a:pt x="387" y="353"/>
                  <a:pt x="387" y="352"/>
                </a:cubicBezTo>
                <a:cubicBezTo>
                  <a:pt x="387" y="352"/>
                  <a:pt x="387" y="353"/>
                  <a:pt x="387" y="353"/>
                </a:cubicBezTo>
                <a:cubicBezTo>
                  <a:pt x="388" y="352"/>
                  <a:pt x="386" y="351"/>
                  <a:pt x="387" y="350"/>
                </a:cubicBezTo>
                <a:cubicBezTo>
                  <a:pt x="387" y="349"/>
                  <a:pt x="385" y="350"/>
                  <a:pt x="386" y="348"/>
                </a:cubicBezTo>
                <a:cubicBezTo>
                  <a:pt x="386" y="348"/>
                  <a:pt x="385" y="349"/>
                  <a:pt x="385" y="349"/>
                </a:cubicBezTo>
                <a:cubicBezTo>
                  <a:pt x="384" y="348"/>
                  <a:pt x="385" y="348"/>
                  <a:pt x="385" y="347"/>
                </a:cubicBezTo>
                <a:cubicBezTo>
                  <a:pt x="384" y="347"/>
                  <a:pt x="383" y="347"/>
                  <a:pt x="384" y="346"/>
                </a:cubicBezTo>
                <a:cubicBezTo>
                  <a:pt x="384" y="347"/>
                  <a:pt x="385" y="346"/>
                  <a:pt x="386" y="346"/>
                </a:cubicBezTo>
                <a:cubicBezTo>
                  <a:pt x="385" y="348"/>
                  <a:pt x="387" y="348"/>
                  <a:pt x="387" y="348"/>
                </a:cubicBezTo>
                <a:cubicBezTo>
                  <a:pt x="387" y="349"/>
                  <a:pt x="387" y="350"/>
                  <a:pt x="388" y="351"/>
                </a:cubicBezTo>
                <a:cubicBezTo>
                  <a:pt x="388" y="351"/>
                  <a:pt x="387" y="352"/>
                  <a:pt x="388" y="353"/>
                </a:cubicBezTo>
                <a:cubicBezTo>
                  <a:pt x="388" y="353"/>
                  <a:pt x="389" y="353"/>
                  <a:pt x="389" y="354"/>
                </a:cubicBezTo>
                <a:close/>
                <a:moveTo>
                  <a:pt x="390" y="353"/>
                </a:moveTo>
                <a:cubicBezTo>
                  <a:pt x="390" y="352"/>
                  <a:pt x="390" y="352"/>
                  <a:pt x="390" y="352"/>
                </a:cubicBezTo>
                <a:cubicBezTo>
                  <a:pt x="390" y="351"/>
                  <a:pt x="390" y="353"/>
                  <a:pt x="390" y="352"/>
                </a:cubicBezTo>
                <a:cubicBezTo>
                  <a:pt x="391" y="352"/>
                  <a:pt x="390" y="353"/>
                  <a:pt x="390" y="353"/>
                </a:cubicBezTo>
                <a:close/>
                <a:moveTo>
                  <a:pt x="392" y="357"/>
                </a:moveTo>
                <a:cubicBezTo>
                  <a:pt x="392" y="356"/>
                  <a:pt x="393" y="356"/>
                  <a:pt x="394" y="356"/>
                </a:cubicBezTo>
                <a:cubicBezTo>
                  <a:pt x="394" y="357"/>
                  <a:pt x="393" y="357"/>
                  <a:pt x="392" y="357"/>
                </a:cubicBezTo>
                <a:close/>
                <a:moveTo>
                  <a:pt x="393" y="346"/>
                </a:moveTo>
                <a:cubicBezTo>
                  <a:pt x="392" y="346"/>
                  <a:pt x="392" y="346"/>
                  <a:pt x="392" y="346"/>
                </a:cubicBezTo>
                <a:cubicBezTo>
                  <a:pt x="392" y="347"/>
                  <a:pt x="391" y="348"/>
                  <a:pt x="391" y="349"/>
                </a:cubicBezTo>
                <a:cubicBezTo>
                  <a:pt x="390" y="349"/>
                  <a:pt x="390" y="348"/>
                  <a:pt x="390" y="348"/>
                </a:cubicBezTo>
                <a:cubicBezTo>
                  <a:pt x="390" y="349"/>
                  <a:pt x="390" y="349"/>
                  <a:pt x="390" y="349"/>
                </a:cubicBezTo>
                <a:cubicBezTo>
                  <a:pt x="389" y="350"/>
                  <a:pt x="390" y="348"/>
                  <a:pt x="389" y="349"/>
                </a:cubicBezTo>
                <a:cubicBezTo>
                  <a:pt x="389" y="348"/>
                  <a:pt x="389" y="348"/>
                  <a:pt x="390" y="348"/>
                </a:cubicBezTo>
                <a:cubicBezTo>
                  <a:pt x="390" y="347"/>
                  <a:pt x="389" y="347"/>
                  <a:pt x="388" y="347"/>
                </a:cubicBezTo>
                <a:cubicBezTo>
                  <a:pt x="388" y="347"/>
                  <a:pt x="389" y="346"/>
                  <a:pt x="389" y="346"/>
                </a:cubicBezTo>
                <a:cubicBezTo>
                  <a:pt x="389" y="345"/>
                  <a:pt x="388" y="346"/>
                  <a:pt x="388" y="345"/>
                </a:cubicBezTo>
                <a:cubicBezTo>
                  <a:pt x="387" y="345"/>
                  <a:pt x="388" y="346"/>
                  <a:pt x="387" y="345"/>
                </a:cubicBezTo>
                <a:cubicBezTo>
                  <a:pt x="387" y="344"/>
                  <a:pt x="387" y="345"/>
                  <a:pt x="387" y="344"/>
                </a:cubicBezTo>
                <a:cubicBezTo>
                  <a:pt x="386" y="344"/>
                  <a:pt x="386" y="344"/>
                  <a:pt x="386" y="343"/>
                </a:cubicBezTo>
                <a:cubicBezTo>
                  <a:pt x="386" y="343"/>
                  <a:pt x="386" y="344"/>
                  <a:pt x="385" y="344"/>
                </a:cubicBezTo>
                <a:cubicBezTo>
                  <a:pt x="385" y="343"/>
                  <a:pt x="385" y="343"/>
                  <a:pt x="385" y="343"/>
                </a:cubicBezTo>
                <a:cubicBezTo>
                  <a:pt x="385" y="343"/>
                  <a:pt x="386" y="343"/>
                  <a:pt x="386" y="343"/>
                </a:cubicBezTo>
                <a:cubicBezTo>
                  <a:pt x="386" y="342"/>
                  <a:pt x="385" y="343"/>
                  <a:pt x="385" y="341"/>
                </a:cubicBezTo>
                <a:cubicBezTo>
                  <a:pt x="385" y="342"/>
                  <a:pt x="386" y="342"/>
                  <a:pt x="386" y="343"/>
                </a:cubicBezTo>
                <a:cubicBezTo>
                  <a:pt x="387" y="343"/>
                  <a:pt x="387" y="342"/>
                  <a:pt x="387" y="342"/>
                </a:cubicBezTo>
                <a:cubicBezTo>
                  <a:pt x="387" y="341"/>
                  <a:pt x="387" y="342"/>
                  <a:pt x="386" y="342"/>
                </a:cubicBezTo>
                <a:cubicBezTo>
                  <a:pt x="386" y="341"/>
                  <a:pt x="387" y="341"/>
                  <a:pt x="386" y="341"/>
                </a:cubicBezTo>
                <a:cubicBezTo>
                  <a:pt x="387" y="341"/>
                  <a:pt x="386" y="341"/>
                  <a:pt x="387" y="341"/>
                </a:cubicBezTo>
                <a:cubicBezTo>
                  <a:pt x="387" y="341"/>
                  <a:pt x="387" y="339"/>
                  <a:pt x="386" y="339"/>
                </a:cubicBezTo>
                <a:cubicBezTo>
                  <a:pt x="386" y="339"/>
                  <a:pt x="386" y="338"/>
                  <a:pt x="386" y="338"/>
                </a:cubicBezTo>
                <a:cubicBezTo>
                  <a:pt x="387" y="338"/>
                  <a:pt x="387" y="338"/>
                  <a:pt x="388" y="338"/>
                </a:cubicBezTo>
                <a:cubicBezTo>
                  <a:pt x="388" y="339"/>
                  <a:pt x="387" y="338"/>
                  <a:pt x="387" y="339"/>
                </a:cubicBezTo>
                <a:cubicBezTo>
                  <a:pt x="387" y="339"/>
                  <a:pt x="388" y="339"/>
                  <a:pt x="388" y="339"/>
                </a:cubicBezTo>
                <a:cubicBezTo>
                  <a:pt x="387" y="341"/>
                  <a:pt x="389" y="342"/>
                  <a:pt x="390" y="343"/>
                </a:cubicBezTo>
                <a:cubicBezTo>
                  <a:pt x="391" y="343"/>
                  <a:pt x="391" y="343"/>
                  <a:pt x="392" y="344"/>
                </a:cubicBezTo>
                <a:cubicBezTo>
                  <a:pt x="391" y="344"/>
                  <a:pt x="392" y="345"/>
                  <a:pt x="391" y="346"/>
                </a:cubicBezTo>
                <a:cubicBezTo>
                  <a:pt x="391" y="346"/>
                  <a:pt x="391" y="346"/>
                  <a:pt x="392" y="346"/>
                </a:cubicBezTo>
                <a:cubicBezTo>
                  <a:pt x="392" y="346"/>
                  <a:pt x="392" y="346"/>
                  <a:pt x="392" y="346"/>
                </a:cubicBezTo>
                <a:cubicBezTo>
                  <a:pt x="392" y="345"/>
                  <a:pt x="391" y="344"/>
                  <a:pt x="393" y="344"/>
                </a:cubicBezTo>
                <a:cubicBezTo>
                  <a:pt x="392" y="345"/>
                  <a:pt x="394" y="346"/>
                  <a:pt x="394" y="348"/>
                </a:cubicBezTo>
                <a:cubicBezTo>
                  <a:pt x="394" y="347"/>
                  <a:pt x="394" y="349"/>
                  <a:pt x="395" y="348"/>
                </a:cubicBezTo>
                <a:cubicBezTo>
                  <a:pt x="395" y="349"/>
                  <a:pt x="394" y="349"/>
                  <a:pt x="394" y="349"/>
                </a:cubicBezTo>
                <a:cubicBezTo>
                  <a:pt x="394" y="349"/>
                  <a:pt x="393" y="348"/>
                  <a:pt x="393" y="346"/>
                </a:cubicBezTo>
                <a:close/>
                <a:moveTo>
                  <a:pt x="394" y="351"/>
                </a:moveTo>
                <a:cubicBezTo>
                  <a:pt x="394" y="350"/>
                  <a:pt x="396" y="351"/>
                  <a:pt x="395" y="350"/>
                </a:cubicBezTo>
                <a:cubicBezTo>
                  <a:pt x="396" y="350"/>
                  <a:pt x="397" y="351"/>
                  <a:pt x="397" y="349"/>
                </a:cubicBezTo>
                <a:cubicBezTo>
                  <a:pt x="397" y="350"/>
                  <a:pt x="397" y="350"/>
                  <a:pt x="397" y="351"/>
                </a:cubicBezTo>
                <a:cubicBezTo>
                  <a:pt x="396" y="351"/>
                  <a:pt x="396" y="352"/>
                  <a:pt x="395" y="351"/>
                </a:cubicBezTo>
                <a:cubicBezTo>
                  <a:pt x="396" y="352"/>
                  <a:pt x="395" y="352"/>
                  <a:pt x="396" y="353"/>
                </a:cubicBezTo>
                <a:cubicBezTo>
                  <a:pt x="395" y="352"/>
                  <a:pt x="394" y="352"/>
                  <a:pt x="394" y="351"/>
                </a:cubicBezTo>
                <a:close/>
                <a:moveTo>
                  <a:pt x="395" y="369"/>
                </a:moveTo>
                <a:cubicBezTo>
                  <a:pt x="395" y="368"/>
                  <a:pt x="395" y="368"/>
                  <a:pt x="395" y="367"/>
                </a:cubicBezTo>
                <a:cubicBezTo>
                  <a:pt x="396" y="366"/>
                  <a:pt x="396" y="369"/>
                  <a:pt x="395" y="369"/>
                </a:cubicBezTo>
                <a:close/>
                <a:moveTo>
                  <a:pt x="395" y="367"/>
                </a:moveTo>
                <a:cubicBezTo>
                  <a:pt x="395" y="366"/>
                  <a:pt x="395" y="367"/>
                  <a:pt x="394" y="366"/>
                </a:cubicBezTo>
                <a:cubicBezTo>
                  <a:pt x="394" y="366"/>
                  <a:pt x="394" y="365"/>
                  <a:pt x="394" y="365"/>
                </a:cubicBezTo>
                <a:cubicBezTo>
                  <a:pt x="394" y="365"/>
                  <a:pt x="394" y="365"/>
                  <a:pt x="395" y="365"/>
                </a:cubicBezTo>
                <a:cubicBezTo>
                  <a:pt x="395" y="366"/>
                  <a:pt x="395" y="366"/>
                  <a:pt x="395" y="366"/>
                </a:cubicBezTo>
                <a:cubicBezTo>
                  <a:pt x="395" y="366"/>
                  <a:pt x="395" y="366"/>
                  <a:pt x="395" y="365"/>
                </a:cubicBezTo>
                <a:cubicBezTo>
                  <a:pt x="395" y="365"/>
                  <a:pt x="395" y="365"/>
                  <a:pt x="396" y="365"/>
                </a:cubicBezTo>
                <a:cubicBezTo>
                  <a:pt x="396" y="366"/>
                  <a:pt x="395" y="366"/>
                  <a:pt x="395" y="367"/>
                </a:cubicBezTo>
                <a:close/>
                <a:moveTo>
                  <a:pt x="404" y="365"/>
                </a:moveTo>
                <a:cubicBezTo>
                  <a:pt x="404" y="365"/>
                  <a:pt x="404" y="364"/>
                  <a:pt x="403" y="364"/>
                </a:cubicBezTo>
                <a:cubicBezTo>
                  <a:pt x="403" y="365"/>
                  <a:pt x="404" y="365"/>
                  <a:pt x="404" y="365"/>
                </a:cubicBezTo>
                <a:cubicBezTo>
                  <a:pt x="404" y="365"/>
                  <a:pt x="403" y="366"/>
                  <a:pt x="404" y="366"/>
                </a:cubicBezTo>
                <a:cubicBezTo>
                  <a:pt x="404" y="366"/>
                  <a:pt x="402" y="366"/>
                  <a:pt x="402" y="367"/>
                </a:cubicBezTo>
                <a:cubicBezTo>
                  <a:pt x="401" y="366"/>
                  <a:pt x="401" y="368"/>
                  <a:pt x="401" y="369"/>
                </a:cubicBezTo>
                <a:cubicBezTo>
                  <a:pt x="400" y="369"/>
                  <a:pt x="399" y="368"/>
                  <a:pt x="398" y="368"/>
                </a:cubicBezTo>
                <a:cubicBezTo>
                  <a:pt x="397" y="368"/>
                  <a:pt x="398" y="366"/>
                  <a:pt x="396" y="366"/>
                </a:cubicBezTo>
                <a:cubicBezTo>
                  <a:pt x="397" y="365"/>
                  <a:pt x="397" y="365"/>
                  <a:pt x="398" y="364"/>
                </a:cubicBezTo>
                <a:cubicBezTo>
                  <a:pt x="399" y="365"/>
                  <a:pt x="397" y="369"/>
                  <a:pt x="399" y="367"/>
                </a:cubicBezTo>
                <a:cubicBezTo>
                  <a:pt x="399" y="367"/>
                  <a:pt x="398" y="367"/>
                  <a:pt x="398" y="366"/>
                </a:cubicBezTo>
                <a:cubicBezTo>
                  <a:pt x="399" y="367"/>
                  <a:pt x="399" y="366"/>
                  <a:pt x="400" y="365"/>
                </a:cubicBezTo>
                <a:cubicBezTo>
                  <a:pt x="399" y="364"/>
                  <a:pt x="399" y="365"/>
                  <a:pt x="398" y="365"/>
                </a:cubicBezTo>
                <a:cubicBezTo>
                  <a:pt x="399" y="364"/>
                  <a:pt x="401" y="364"/>
                  <a:pt x="400" y="362"/>
                </a:cubicBezTo>
                <a:cubicBezTo>
                  <a:pt x="400" y="362"/>
                  <a:pt x="401" y="362"/>
                  <a:pt x="402" y="362"/>
                </a:cubicBezTo>
                <a:cubicBezTo>
                  <a:pt x="401" y="363"/>
                  <a:pt x="402" y="364"/>
                  <a:pt x="402" y="364"/>
                </a:cubicBezTo>
                <a:cubicBezTo>
                  <a:pt x="402" y="364"/>
                  <a:pt x="403" y="364"/>
                  <a:pt x="403" y="363"/>
                </a:cubicBezTo>
                <a:cubicBezTo>
                  <a:pt x="404" y="363"/>
                  <a:pt x="403" y="364"/>
                  <a:pt x="403" y="364"/>
                </a:cubicBezTo>
                <a:cubicBezTo>
                  <a:pt x="404" y="364"/>
                  <a:pt x="404" y="363"/>
                  <a:pt x="405" y="363"/>
                </a:cubicBezTo>
                <a:cubicBezTo>
                  <a:pt x="405" y="364"/>
                  <a:pt x="404" y="364"/>
                  <a:pt x="404" y="365"/>
                </a:cubicBezTo>
                <a:close/>
                <a:moveTo>
                  <a:pt x="413" y="359"/>
                </a:moveTo>
                <a:cubicBezTo>
                  <a:pt x="413" y="360"/>
                  <a:pt x="413" y="360"/>
                  <a:pt x="413" y="360"/>
                </a:cubicBezTo>
                <a:cubicBezTo>
                  <a:pt x="413" y="360"/>
                  <a:pt x="413" y="360"/>
                  <a:pt x="413" y="359"/>
                </a:cubicBezTo>
                <a:cubicBezTo>
                  <a:pt x="413" y="359"/>
                  <a:pt x="413" y="359"/>
                  <a:pt x="413" y="359"/>
                </a:cubicBezTo>
                <a:cubicBezTo>
                  <a:pt x="412" y="358"/>
                  <a:pt x="411" y="358"/>
                  <a:pt x="409" y="358"/>
                </a:cubicBezTo>
                <a:cubicBezTo>
                  <a:pt x="408" y="358"/>
                  <a:pt x="409" y="358"/>
                  <a:pt x="409" y="359"/>
                </a:cubicBezTo>
                <a:cubicBezTo>
                  <a:pt x="407" y="359"/>
                  <a:pt x="407" y="360"/>
                  <a:pt x="406" y="360"/>
                </a:cubicBezTo>
                <a:cubicBezTo>
                  <a:pt x="406" y="359"/>
                  <a:pt x="407" y="359"/>
                  <a:pt x="407" y="358"/>
                </a:cubicBezTo>
                <a:cubicBezTo>
                  <a:pt x="407" y="358"/>
                  <a:pt x="407" y="358"/>
                  <a:pt x="407" y="358"/>
                </a:cubicBezTo>
                <a:cubicBezTo>
                  <a:pt x="407" y="359"/>
                  <a:pt x="404" y="359"/>
                  <a:pt x="404" y="359"/>
                </a:cubicBezTo>
                <a:cubicBezTo>
                  <a:pt x="404" y="359"/>
                  <a:pt x="405" y="358"/>
                  <a:pt x="403" y="358"/>
                </a:cubicBezTo>
                <a:cubicBezTo>
                  <a:pt x="403" y="356"/>
                  <a:pt x="403" y="356"/>
                  <a:pt x="403" y="356"/>
                </a:cubicBezTo>
                <a:cubicBezTo>
                  <a:pt x="403" y="357"/>
                  <a:pt x="404" y="357"/>
                  <a:pt x="405" y="359"/>
                </a:cubicBezTo>
                <a:cubicBezTo>
                  <a:pt x="406" y="358"/>
                  <a:pt x="407" y="357"/>
                  <a:pt x="408" y="357"/>
                </a:cubicBezTo>
                <a:cubicBezTo>
                  <a:pt x="407" y="356"/>
                  <a:pt x="405" y="359"/>
                  <a:pt x="405" y="356"/>
                </a:cubicBezTo>
                <a:cubicBezTo>
                  <a:pt x="405" y="356"/>
                  <a:pt x="404" y="357"/>
                  <a:pt x="405" y="357"/>
                </a:cubicBezTo>
                <a:cubicBezTo>
                  <a:pt x="404" y="356"/>
                  <a:pt x="405" y="356"/>
                  <a:pt x="405" y="355"/>
                </a:cubicBezTo>
                <a:cubicBezTo>
                  <a:pt x="405" y="355"/>
                  <a:pt x="405" y="356"/>
                  <a:pt x="406" y="355"/>
                </a:cubicBezTo>
                <a:cubicBezTo>
                  <a:pt x="406" y="356"/>
                  <a:pt x="406" y="356"/>
                  <a:pt x="406" y="357"/>
                </a:cubicBezTo>
                <a:cubicBezTo>
                  <a:pt x="407" y="356"/>
                  <a:pt x="407" y="355"/>
                  <a:pt x="406" y="355"/>
                </a:cubicBezTo>
                <a:cubicBezTo>
                  <a:pt x="406" y="354"/>
                  <a:pt x="407" y="355"/>
                  <a:pt x="408" y="354"/>
                </a:cubicBezTo>
                <a:cubicBezTo>
                  <a:pt x="407" y="354"/>
                  <a:pt x="407" y="354"/>
                  <a:pt x="407" y="354"/>
                </a:cubicBezTo>
                <a:cubicBezTo>
                  <a:pt x="408" y="353"/>
                  <a:pt x="408" y="353"/>
                  <a:pt x="408" y="353"/>
                </a:cubicBezTo>
                <a:cubicBezTo>
                  <a:pt x="409" y="354"/>
                  <a:pt x="409" y="354"/>
                  <a:pt x="410" y="354"/>
                </a:cubicBezTo>
                <a:cubicBezTo>
                  <a:pt x="410" y="354"/>
                  <a:pt x="409" y="354"/>
                  <a:pt x="409" y="354"/>
                </a:cubicBezTo>
                <a:cubicBezTo>
                  <a:pt x="409" y="355"/>
                  <a:pt x="409" y="355"/>
                  <a:pt x="409" y="356"/>
                </a:cubicBezTo>
                <a:cubicBezTo>
                  <a:pt x="409" y="356"/>
                  <a:pt x="408" y="356"/>
                  <a:pt x="408" y="355"/>
                </a:cubicBezTo>
                <a:cubicBezTo>
                  <a:pt x="408" y="355"/>
                  <a:pt x="408" y="356"/>
                  <a:pt x="407" y="356"/>
                </a:cubicBezTo>
                <a:cubicBezTo>
                  <a:pt x="407" y="356"/>
                  <a:pt x="407" y="357"/>
                  <a:pt x="408" y="357"/>
                </a:cubicBezTo>
                <a:cubicBezTo>
                  <a:pt x="408" y="355"/>
                  <a:pt x="409" y="357"/>
                  <a:pt x="409" y="358"/>
                </a:cubicBezTo>
                <a:cubicBezTo>
                  <a:pt x="410" y="358"/>
                  <a:pt x="409" y="357"/>
                  <a:pt x="410" y="356"/>
                </a:cubicBezTo>
                <a:cubicBezTo>
                  <a:pt x="410" y="357"/>
                  <a:pt x="410" y="357"/>
                  <a:pt x="411" y="357"/>
                </a:cubicBezTo>
                <a:cubicBezTo>
                  <a:pt x="410" y="356"/>
                  <a:pt x="411" y="356"/>
                  <a:pt x="410" y="356"/>
                </a:cubicBezTo>
                <a:cubicBezTo>
                  <a:pt x="411" y="355"/>
                  <a:pt x="411" y="356"/>
                  <a:pt x="411" y="357"/>
                </a:cubicBezTo>
                <a:cubicBezTo>
                  <a:pt x="412" y="357"/>
                  <a:pt x="412" y="357"/>
                  <a:pt x="412" y="356"/>
                </a:cubicBezTo>
                <a:cubicBezTo>
                  <a:pt x="413" y="356"/>
                  <a:pt x="412" y="357"/>
                  <a:pt x="412" y="357"/>
                </a:cubicBezTo>
                <a:cubicBezTo>
                  <a:pt x="412" y="358"/>
                  <a:pt x="413" y="358"/>
                  <a:pt x="412" y="358"/>
                </a:cubicBezTo>
                <a:cubicBezTo>
                  <a:pt x="412" y="358"/>
                  <a:pt x="413" y="359"/>
                  <a:pt x="413" y="358"/>
                </a:cubicBezTo>
                <a:cubicBezTo>
                  <a:pt x="414" y="358"/>
                  <a:pt x="413" y="359"/>
                  <a:pt x="414" y="359"/>
                </a:cubicBezTo>
                <a:cubicBezTo>
                  <a:pt x="414" y="359"/>
                  <a:pt x="413" y="359"/>
                  <a:pt x="413" y="359"/>
                </a:cubicBezTo>
                <a:close/>
                <a:moveTo>
                  <a:pt x="415" y="358"/>
                </a:moveTo>
                <a:cubicBezTo>
                  <a:pt x="414" y="358"/>
                  <a:pt x="414" y="357"/>
                  <a:pt x="414" y="357"/>
                </a:cubicBezTo>
                <a:cubicBezTo>
                  <a:pt x="414" y="357"/>
                  <a:pt x="415" y="357"/>
                  <a:pt x="415" y="358"/>
                </a:cubicBezTo>
                <a:close/>
                <a:moveTo>
                  <a:pt x="415" y="357"/>
                </a:moveTo>
                <a:cubicBezTo>
                  <a:pt x="414" y="357"/>
                  <a:pt x="415" y="355"/>
                  <a:pt x="414" y="356"/>
                </a:cubicBezTo>
                <a:cubicBezTo>
                  <a:pt x="414" y="355"/>
                  <a:pt x="415" y="356"/>
                  <a:pt x="415" y="356"/>
                </a:cubicBezTo>
                <a:cubicBezTo>
                  <a:pt x="415" y="356"/>
                  <a:pt x="415" y="356"/>
                  <a:pt x="415" y="357"/>
                </a:cubicBezTo>
                <a:close/>
                <a:moveTo>
                  <a:pt x="416" y="349"/>
                </a:moveTo>
                <a:cubicBezTo>
                  <a:pt x="415" y="349"/>
                  <a:pt x="416" y="348"/>
                  <a:pt x="416" y="348"/>
                </a:cubicBezTo>
                <a:cubicBezTo>
                  <a:pt x="416" y="349"/>
                  <a:pt x="416" y="349"/>
                  <a:pt x="416" y="349"/>
                </a:cubicBezTo>
                <a:cubicBezTo>
                  <a:pt x="416" y="349"/>
                  <a:pt x="416" y="349"/>
                  <a:pt x="416" y="348"/>
                </a:cubicBezTo>
                <a:cubicBezTo>
                  <a:pt x="416" y="348"/>
                  <a:pt x="416" y="348"/>
                  <a:pt x="416" y="349"/>
                </a:cubicBezTo>
                <a:close/>
                <a:moveTo>
                  <a:pt x="416" y="352"/>
                </a:moveTo>
                <a:cubicBezTo>
                  <a:pt x="417" y="352"/>
                  <a:pt x="417" y="352"/>
                  <a:pt x="417" y="353"/>
                </a:cubicBezTo>
                <a:cubicBezTo>
                  <a:pt x="417" y="353"/>
                  <a:pt x="416" y="352"/>
                  <a:pt x="416" y="353"/>
                </a:cubicBezTo>
                <a:cubicBezTo>
                  <a:pt x="416" y="352"/>
                  <a:pt x="416" y="352"/>
                  <a:pt x="416" y="352"/>
                </a:cubicBezTo>
                <a:close/>
                <a:moveTo>
                  <a:pt x="418" y="363"/>
                </a:moveTo>
                <a:cubicBezTo>
                  <a:pt x="417" y="363"/>
                  <a:pt x="417" y="363"/>
                  <a:pt x="417" y="362"/>
                </a:cubicBezTo>
                <a:cubicBezTo>
                  <a:pt x="418" y="362"/>
                  <a:pt x="418" y="362"/>
                  <a:pt x="418" y="363"/>
                </a:cubicBezTo>
                <a:close/>
                <a:moveTo>
                  <a:pt x="416" y="357"/>
                </a:moveTo>
                <a:cubicBezTo>
                  <a:pt x="417" y="356"/>
                  <a:pt x="417" y="356"/>
                  <a:pt x="418" y="356"/>
                </a:cubicBezTo>
                <a:cubicBezTo>
                  <a:pt x="418" y="356"/>
                  <a:pt x="417" y="356"/>
                  <a:pt x="417" y="355"/>
                </a:cubicBezTo>
                <a:cubicBezTo>
                  <a:pt x="418" y="355"/>
                  <a:pt x="418" y="356"/>
                  <a:pt x="418" y="357"/>
                </a:cubicBezTo>
                <a:cubicBezTo>
                  <a:pt x="417" y="356"/>
                  <a:pt x="417" y="357"/>
                  <a:pt x="416" y="357"/>
                </a:cubicBezTo>
                <a:close/>
                <a:moveTo>
                  <a:pt x="418" y="349"/>
                </a:moveTo>
                <a:cubicBezTo>
                  <a:pt x="419" y="349"/>
                  <a:pt x="420" y="350"/>
                  <a:pt x="420" y="351"/>
                </a:cubicBezTo>
                <a:cubicBezTo>
                  <a:pt x="420" y="351"/>
                  <a:pt x="420" y="351"/>
                  <a:pt x="419" y="351"/>
                </a:cubicBezTo>
                <a:cubicBezTo>
                  <a:pt x="419" y="351"/>
                  <a:pt x="419" y="352"/>
                  <a:pt x="418" y="352"/>
                </a:cubicBezTo>
                <a:cubicBezTo>
                  <a:pt x="419" y="351"/>
                  <a:pt x="418" y="350"/>
                  <a:pt x="418" y="349"/>
                </a:cubicBezTo>
                <a:close/>
                <a:moveTo>
                  <a:pt x="419" y="354"/>
                </a:moveTo>
                <a:cubicBezTo>
                  <a:pt x="419" y="355"/>
                  <a:pt x="419" y="356"/>
                  <a:pt x="420" y="356"/>
                </a:cubicBezTo>
                <a:cubicBezTo>
                  <a:pt x="420" y="356"/>
                  <a:pt x="420" y="356"/>
                  <a:pt x="420" y="356"/>
                </a:cubicBezTo>
                <a:cubicBezTo>
                  <a:pt x="420" y="357"/>
                  <a:pt x="420" y="357"/>
                  <a:pt x="419" y="357"/>
                </a:cubicBezTo>
                <a:cubicBezTo>
                  <a:pt x="419" y="357"/>
                  <a:pt x="419" y="357"/>
                  <a:pt x="419" y="357"/>
                </a:cubicBezTo>
                <a:cubicBezTo>
                  <a:pt x="419" y="356"/>
                  <a:pt x="418" y="356"/>
                  <a:pt x="419" y="354"/>
                </a:cubicBezTo>
                <a:close/>
                <a:moveTo>
                  <a:pt x="421" y="360"/>
                </a:moveTo>
                <a:cubicBezTo>
                  <a:pt x="421" y="360"/>
                  <a:pt x="421" y="360"/>
                  <a:pt x="421" y="361"/>
                </a:cubicBezTo>
                <a:cubicBezTo>
                  <a:pt x="420" y="361"/>
                  <a:pt x="420" y="361"/>
                  <a:pt x="420" y="361"/>
                </a:cubicBezTo>
                <a:cubicBezTo>
                  <a:pt x="420" y="361"/>
                  <a:pt x="420" y="360"/>
                  <a:pt x="421" y="360"/>
                </a:cubicBezTo>
                <a:close/>
                <a:moveTo>
                  <a:pt x="419" y="361"/>
                </a:moveTo>
                <a:cubicBezTo>
                  <a:pt x="419" y="362"/>
                  <a:pt x="420" y="362"/>
                  <a:pt x="420" y="362"/>
                </a:cubicBezTo>
                <a:cubicBezTo>
                  <a:pt x="419" y="362"/>
                  <a:pt x="419" y="362"/>
                  <a:pt x="420" y="363"/>
                </a:cubicBezTo>
                <a:cubicBezTo>
                  <a:pt x="419" y="363"/>
                  <a:pt x="419" y="363"/>
                  <a:pt x="419" y="363"/>
                </a:cubicBezTo>
                <a:cubicBezTo>
                  <a:pt x="419" y="362"/>
                  <a:pt x="419" y="362"/>
                  <a:pt x="419" y="361"/>
                </a:cubicBezTo>
                <a:close/>
                <a:moveTo>
                  <a:pt x="419" y="365"/>
                </a:moveTo>
                <a:cubicBezTo>
                  <a:pt x="419" y="364"/>
                  <a:pt x="419" y="365"/>
                  <a:pt x="419" y="364"/>
                </a:cubicBezTo>
                <a:cubicBezTo>
                  <a:pt x="420" y="364"/>
                  <a:pt x="420" y="366"/>
                  <a:pt x="420" y="366"/>
                </a:cubicBezTo>
                <a:cubicBezTo>
                  <a:pt x="421" y="367"/>
                  <a:pt x="420" y="365"/>
                  <a:pt x="419" y="365"/>
                </a:cubicBezTo>
                <a:close/>
                <a:moveTo>
                  <a:pt x="420" y="364"/>
                </a:moveTo>
                <a:cubicBezTo>
                  <a:pt x="421" y="364"/>
                  <a:pt x="420" y="365"/>
                  <a:pt x="421" y="365"/>
                </a:cubicBezTo>
                <a:cubicBezTo>
                  <a:pt x="421" y="366"/>
                  <a:pt x="420" y="365"/>
                  <a:pt x="420" y="364"/>
                </a:cubicBezTo>
                <a:close/>
                <a:moveTo>
                  <a:pt x="421" y="351"/>
                </a:moveTo>
                <a:cubicBezTo>
                  <a:pt x="420" y="351"/>
                  <a:pt x="420" y="350"/>
                  <a:pt x="420" y="350"/>
                </a:cubicBezTo>
                <a:cubicBezTo>
                  <a:pt x="420" y="349"/>
                  <a:pt x="421" y="349"/>
                  <a:pt x="421" y="350"/>
                </a:cubicBezTo>
                <a:cubicBezTo>
                  <a:pt x="421" y="350"/>
                  <a:pt x="421" y="351"/>
                  <a:pt x="421" y="351"/>
                </a:cubicBezTo>
                <a:close/>
                <a:moveTo>
                  <a:pt x="421" y="348"/>
                </a:moveTo>
                <a:cubicBezTo>
                  <a:pt x="421" y="347"/>
                  <a:pt x="421" y="348"/>
                  <a:pt x="421" y="347"/>
                </a:cubicBezTo>
                <a:cubicBezTo>
                  <a:pt x="421" y="347"/>
                  <a:pt x="422" y="347"/>
                  <a:pt x="422" y="347"/>
                </a:cubicBezTo>
                <a:cubicBezTo>
                  <a:pt x="422" y="348"/>
                  <a:pt x="421" y="348"/>
                  <a:pt x="421" y="348"/>
                </a:cubicBezTo>
                <a:close/>
                <a:moveTo>
                  <a:pt x="422" y="359"/>
                </a:moveTo>
                <a:cubicBezTo>
                  <a:pt x="423" y="358"/>
                  <a:pt x="423" y="357"/>
                  <a:pt x="421" y="358"/>
                </a:cubicBezTo>
                <a:cubicBezTo>
                  <a:pt x="422" y="357"/>
                  <a:pt x="423" y="357"/>
                  <a:pt x="423" y="356"/>
                </a:cubicBezTo>
                <a:cubicBezTo>
                  <a:pt x="423" y="357"/>
                  <a:pt x="424" y="357"/>
                  <a:pt x="424" y="357"/>
                </a:cubicBezTo>
                <a:cubicBezTo>
                  <a:pt x="423" y="357"/>
                  <a:pt x="423" y="359"/>
                  <a:pt x="422" y="359"/>
                </a:cubicBezTo>
                <a:close/>
                <a:moveTo>
                  <a:pt x="423" y="352"/>
                </a:moveTo>
                <a:cubicBezTo>
                  <a:pt x="423" y="352"/>
                  <a:pt x="423" y="352"/>
                  <a:pt x="423" y="352"/>
                </a:cubicBezTo>
                <a:cubicBezTo>
                  <a:pt x="425" y="354"/>
                  <a:pt x="424" y="354"/>
                  <a:pt x="423" y="352"/>
                </a:cubicBezTo>
                <a:close/>
                <a:moveTo>
                  <a:pt x="424" y="344"/>
                </a:moveTo>
                <a:cubicBezTo>
                  <a:pt x="425" y="344"/>
                  <a:pt x="425" y="345"/>
                  <a:pt x="425" y="345"/>
                </a:cubicBezTo>
                <a:cubicBezTo>
                  <a:pt x="425" y="346"/>
                  <a:pt x="425" y="346"/>
                  <a:pt x="424" y="346"/>
                </a:cubicBezTo>
                <a:cubicBezTo>
                  <a:pt x="425" y="345"/>
                  <a:pt x="424" y="345"/>
                  <a:pt x="424" y="344"/>
                </a:cubicBezTo>
                <a:close/>
                <a:moveTo>
                  <a:pt x="425" y="355"/>
                </a:moveTo>
                <a:cubicBezTo>
                  <a:pt x="424" y="355"/>
                  <a:pt x="425" y="354"/>
                  <a:pt x="424" y="354"/>
                </a:cubicBezTo>
                <a:cubicBezTo>
                  <a:pt x="425" y="354"/>
                  <a:pt x="425" y="354"/>
                  <a:pt x="425" y="354"/>
                </a:cubicBezTo>
                <a:cubicBezTo>
                  <a:pt x="426" y="355"/>
                  <a:pt x="425" y="354"/>
                  <a:pt x="425" y="355"/>
                </a:cubicBezTo>
                <a:close/>
                <a:moveTo>
                  <a:pt x="425" y="350"/>
                </a:moveTo>
                <a:cubicBezTo>
                  <a:pt x="426" y="349"/>
                  <a:pt x="427" y="350"/>
                  <a:pt x="426" y="349"/>
                </a:cubicBezTo>
                <a:cubicBezTo>
                  <a:pt x="428" y="350"/>
                  <a:pt x="426" y="349"/>
                  <a:pt x="427" y="351"/>
                </a:cubicBezTo>
                <a:cubicBezTo>
                  <a:pt x="427" y="351"/>
                  <a:pt x="426" y="351"/>
                  <a:pt x="426" y="351"/>
                </a:cubicBezTo>
                <a:cubicBezTo>
                  <a:pt x="426" y="351"/>
                  <a:pt x="426" y="350"/>
                  <a:pt x="425" y="350"/>
                </a:cubicBezTo>
                <a:close/>
                <a:moveTo>
                  <a:pt x="428" y="355"/>
                </a:moveTo>
                <a:cubicBezTo>
                  <a:pt x="428" y="355"/>
                  <a:pt x="427" y="355"/>
                  <a:pt x="427" y="354"/>
                </a:cubicBezTo>
                <a:cubicBezTo>
                  <a:pt x="427" y="354"/>
                  <a:pt x="427" y="355"/>
                  <a:pt x="427" y="355"/>
                </a:cubicBezTo>
                <a:cubicBezTo>
                  <a:pt x="426" y="354"/>
                  <a:pt x="428" y="354"/>
                  <a:pt x="428" y="355"/>
                </a:cubicBezTo>
                <a:close/>
                <a:moveTo>
                  <a:pt x="428" y="331"/>
                </a:moveTo>
                <a:cubicBezTo>
                  <a:pt x="428" y="331"/>
                  <a:pt x="428" y="331"/>
                  <a:pt x="428" y="331"/>
                </a:cubicBezTo>
                <a:cubicBezTo>
                  <a:pt x="428" y="331"/>
                  <a:pt x="428" y="332"/>
                  <a:pt x="428" y="332"/>
                </a:cubicBezTo>
                <a:cubicBezTo>
                  <a:pt x="427" y="332"/>
                  <a:pt x="427" y="331"/>
                  <a:pt x="428" y="331"/>
                </a:cubicBezTo>
                <a:close/>
                <a:moveTo>
                  <a:pt x="428" y="337"/>
                </a:moveTo>
                <a:cubicBezTo>
                  <a:pt x="427" y="337"/>
                  <a:pt x="428" y="336"/>
                  <a:pt x="428" y="336"/>
                </a:cubicBezTo>
                <a:cubicBezTo>
                  <a:pt x="428" y="336"/>
                  <a:pt x="428" y="336"/>
                  <a:pt x="428" y="337"/>
                </a:cubicBezTo>
                <a:close/>
                <a:moveTo>
                  <a:pt x="428" y="348"/>
                </a:moveTo>
                <a:cubicBezTo>
                  <a:pt x="429" y="348"/>
                  <a:pt x="429" y="349"/>
                  <a:pt x="429" y="348"/>
                </a:cubicBezTo>
                <a:cubicBezTo>
                  <a:pt x="430" y="349"/>
                  <a:pt x="428" y="349"/>
                  <a:pt x="428" y="348"/>
                </a:cubicBezTo>
                <a:close/>
                <a:moveTo>
                  <a:pt x="429" y="343"/>
                </a:moveTo>
                <a:cubicBezTo>
                  <a:pt x="429" y="343"/>
                  <a:pt x="429" y="343"/>
                  <a:pt x="429" y="343"/>
                </a:cubicBezTo>
                <a:cubicBezTo>
                  <a:pt x="430" y="342"/>
                  <a:pt x="430" y="343"/>
                  <a:pt x="431" y="343"/>
                </a:cubicBezTo>
                <a:cubicBezTo>
                  <a:pt x="430" y="344"/>
                  <a:pt x="429" y="342"/>
                  <a:pt x="429" y="343"/>
                </a:cubicBezTo>
                <a:close/>
                <a:moveTo>
                  <a:pt x="430" y="348"/>
                </a:moveTo>
                <a:cubicBezTo>
                  <a:pt x="431" y="347"/>
                  <a:pt x="432" y="348"/>
                  <a:pt x="432" y="348"/>
                </a:cubicBezTo>
                <a:cubicBezTo>
                  <a:pt x="432" y="349"/>
                  <a:pt x="431" y="348"/>
                  <a:pt x="430" y="348"/>
                </a:cubicBezTo>
                <a:close/>
                <a:moveTo>
                  <a:pt x="434" y="357"/>
                </a:moveTo>
                <a:cubicBezTo>
                  <a:pt x="433" y="359"/>
                  <a:pt x="430" y="357"/>
                  <a:pt x="432" y="356"/>
                </a:cubicBezTo>
                <a:cubicBezTo>
                  <a:pt x="431" y="357"/>
                  <a:pt x="432" y="357"/>
                  <a:pt x="433" y="357"/>
                </a:cubicBezTo>
                <a:cubicBezTo>
                  <a:pt x="433" y="357"/>
                  <a:pt x="433" y="356"/>
                  <a:pt x="433" y="356"/>
                </a:cubicBezTo>
                <a:cubicBezTo>
                  <a:pt x="434" y="356"/>
                  <a:pt x="433" y="357"/>
                  <a:pt x="434" y="357"/>
                </a:cubicBezTo>
                <a:cubicBezTo>
                  <a:pt x="434" y="357"/>
                  <a:pt x="434" y="357"/>
                  <a:pt x="434" y="357"/>
                </a:cubicBezTo>
                <a:close/>
                <a:moveTo>
                  <a:pt x="433" y="349"/>
                </a:moveTo>
                <a:cubicBezTo>
                  <a:pt x="433" y="349"/>
                  <a:pt x="433" y="348"/>
                  <a:pt x="433" y="348"/>
                </a:cubicBezTo>
                <a:cubicBezTo>
                  <a:pt x="433" y="348"/>
                  <a:pt x="434" y="348"/>
                  <a:pt x="434" y="348"/>
                </a:cubicBezTo>
                <a:cubicBezTo>
                  <a:pt x="434" y="348"/>
                  <a:pt x="434" y="349"/>
                  <a:pt x="433" y="349"/>
                </a:cubicBezTo>
                <a:close/>
                <a:moveTo>
                  <a:pt x="452" y="335"/>
                </a:moveTo>
                <a:cubicBezTo>
                  <a:pt x="452" y="336"/>
                  <a:pt x="451" y="336"/>
                  <a:pt x="450" y="336"/>
                </a:cubicBezTo>
                <a:cubicBezTo>
                  <a:pt x="451" y="335"/>
                  <a:pt x="450" y="335"/>
                  <a:pt x="450" y="335"/>
                </a:cubicBezTo>
                <a:cubicBezTo>
                  <a:pt x="451" y="334"/>
                  <a:pt x="451" y="336"/>
                  <a:pt x="452" y="335"/>
                </a:cubicBezTo>
                <a:close/>
                <a:moveTo>
                  <a:pt x="449" y="335"/>
                </a:moveTo>
                <a:cubicBezTo>
                  <a:pt x="448" y="336"/>
                  <a:pt x="448" y="336"/>
                  <a:pt x="448" y="337"/>
                </a:cubicBezTo>
                <a:cubicBezTo>
                  <a:pt x="448" y="336"/>
                  <a:pt x="447" y="336"/>
                  <a:pt x="447" y="336"/>
                </a:cubicBezTo>
                <a:cubicBezTo>
                  <a:pt x="446" y="336"/>
                  <a:pt x="449" y="336"/>
                  <a:pt x="448" y="335"/>
                </a:cubicBezTo>
                <a:cubicBezTo>
                  <a:pt x="448" y="335"/>
                  <a:pt x="449" y="335"/>
                  <a:pt x="449" y="335"/>
                </a:cubicBezTo>
                <a:close/>
                <a:moveTo>
                  <a:pt x="447" y="333"/>
                </a:moveTo>
                <a:cubicBezTo>
                  <a:pt x="447" y="333"/>
                  <a:pt x="448" y="333"/>
                  <a:pt x="447" y="333"/>
                </a:cubicBezTo>
                <a:cubicBezTo>
                  <a:pt x="449" y="333"/>
                  <a:pt x="448" y="334"/>
                  <a:pt x="447" y="333"/>
                </a:cubicBezTo>
                <a:close/>
                <a:moveTo>
                  <a:pt x="448" y="330"/>
                </a:moveTo>
                <a:cubicBezTo>
                  <a:pt x="449" y="330"/>
                  <a:pt x="447" y="329"/>
                  <a:pt x="447" y="330"/>
                </a:cubicBezTo>
                <a:cubicBezTo>
                  <a:pt x="447" y="330"/>
                  <a:pt x="447" y="330"/>
                  <a:pt x="447" y="330"/>
                </a:cubicBezTo>
                <a:cubicBezTo>
                  <a:pt x="447" y="329"/>
                  <a:pt x="447" y="329"/>
                  <a:pt x="446" y="328"/>
                </a:cubicBezTo>
                <a:cubicBezTo>
                  <a:pt x="447" y="328"/>
                  <a:pt x="447" y="329"/>
                  <a:pt x="448" y="330"/>
                </a:cubicBezTo>
                <a:close/>
                <a:moveTo>
                  <a:pt x="446" y="328"/>
                </a:moveTo>
                <a:cubicBezTo>
                  <a:pt x="445" y="329"/>
                  <a:pt x="445" y="329"/>
                  <a:pt x="444" y="329"/>
                </a:cubicBezTo>
                <a:cubicBezTo>
                  <a:pt x="445" y="328"/>
                  <a:pt x="445" y="329"/>
                  <a:pt x="446" y="328"/>
                </a:cubicBezTo>
                <a:close/>
                <a:moveTo>
                  <a:pt x="442" y="331"/>
                </a:moveTo>
                <a:cubicBezTo>
                  <a:pt x="442" y="331"/>
                  <a:pt x="441" y="331"/>
                  <a:pt x="441" y="331"/>
                </a:cubicBezTo>
                <a:cubicBezTo>
                  <a:pt x="441" y="331"/>
                  <a:pt x="441" y="331"/>
                  <a:pt x="441" y="332"/>
                </a:cubicBezTo>
                <a:cubicBezTo>
                  <a:pt x="440" y="332"/>
                  <a:pt x="441" y="331"/>
                  <a:pt x="440" y="330"/>
                </a:cubicBezTo>
                <a:cubicBezTo>
                  <a:pt x="441" y="330"/>
                  <a:pt x="441" y="331"/>
                  <a:pt x="442" y="331"/>
                </a:cubicBezTo>
                <a:close/>
                <a:moveTo>
                  <a:pt x="439" y="318"/>
                </a:moveTo>
                <a:cubicBezTo>
                  <a:pt x="439" y="318"/>
                  <a:pt x="439" y="318"/>
                  <a:pt x="439" y="318"/>
                </a:cubicBezTo>
                <a:cubicBezTo>
                  <a:pt x="438" y="318"/>
                  <a:pt x="438" y="319"/>
                  <a:pt x="438" y="319"/>
                </a:cubicBezTo>
                <a:cubicBezTo>
                  <a:pt x="438" y="318"/>
                  <a:pt x="438" y="318"/>
                  <a:pt x="439" y="318"/>
                </a:cubicBezTo>
                <a:close/>
                <a:moveTo>
                  <a:pt x="439" y="335"/>
                </a:moveTo>
                <a:cubicBezTo>
                  <a:pt x="438" y="335"/>
                  <a:pt x="438" y="336"/>
                  <a:pt x="437" y="336"/>
                </a:cubicBezTo>
                <a:cubicBezTo>
                  <a:pt x="437" y="333"/>
                  <a:pt x="438" y="333"/>
                  <a:pt x="439" y="335"/>
                </a:cubicBezTo>
                <a:close/>
                <a:moveTo>
                  <a:pt x="436" y="352"/>
                </a:moveTo>
                <a:cubicBezTo>
                  <a:pt x="434" y="352"/>
                  <a:pt x="435" y="352"/>
                  <a:pt x="436" y="351"/>
                </a:cubicBezTo>
                <a:cubicBezTo>
                  <a:pt x="437" y="351"/>
                  <a:pt x="436" y="352"/>
                  <a:pt x="436" y="353"/>
                </a:cubicBezTo>
                <a:cubicBezTo>
                  <a:pt x="435" y="352"/>
                  <a:pt x="435" y="352"/>
                  <a:pt x="436" y="352"/>
                </a:cubicBezTo>
                <a:close/>
                <a:moveTo>
                  <a:pt x="436" y="357"/>
                </a:moveTo>
                <a:cubicBezTo>
                  <a:pt x="436" y="357"/>
                  <a:pt x="436" y="356"/>
                  <a:pt x="437" y="356"/>
                </a:cubicBezTo>
                <a:cubicBezTo>
                  <a:pt x="436" y="356"/>
                  <a:pt x="437" y="357"/>
                  <a:pt x="436" y="357"/>
                </a:cubicBezTo>
                <a:close/>
                <a:moveTo>
                  <a:pt x="437" y="355"/>
                </a:moveTo>
                <a:cubicBezTo>
                  <a:pt x="437" y="355"/>
                  <a:pt x="437" y="355"/>
                  <a:pt x="437" y="355"/>
                </a:cubicBezTo>
                <a:cubicBezTo>
                  <a:pt x="437" y="355"/>
                  <a:pt x="437" y="355"/>
                  <a:pt x="437" y="355"/>
                </a:cubicBezTo>
                <a:cubicBezTo>
                  <a:pt x="436" y="354"/>
                  <a:pt x="438" y="353"/>
                  <a:pt x="437" y="353"/>
                </a:cubicBezTo>
                <a:cubicBezTo>
                  <a:pt x="437" y="352"/>
                  <a:pt x="438" y="353"/>
                  <a:pt x="438" y="352"/>
                </a:cubicBezTo>
                <a:cubicBezTo>
                  <a:pt x="439" y="353"/>
                  <a:pt x="438" y="354"/>
                  <a:pt x="437" y="354"/>
                </a:cubicBezTo>
                <a:cubicBezTo>
                  <a:pt x="437" y="354"/>
                  <a:pt x="438" y="355"/>
                  <a:pt x="437" y="355"/>
                </a:cubicBezTo>
                <a:close/>
                <a:moveTo>
                  <a:pt x="439" y="359"/>
                </a:moveTo>
                <a:cubicBezTo>
                  <a:pt x="439" y="359"/>
                  <a:pt x="439" y="359"/>
                  <a:pt x="439" y="359"/>
                </a:cubicBezTo>
                <a:cubicBezTo>
                  <a:pt x="439" y="358"/>
                  <a:pt x="438" y="359"/>
                  <a:pt x="438" y="359"/>
                </a:cubicBezTo>
                <a:cubicBezTo>
                  <a:pt x="437" y="359"/>
                  <a:pt x="438" y="358"/>
                  <a:pt x="439" y="357"/>
                </a:cubicBezTo>
                <a:cubicBezTo>
                  <a:pt x="440" y="358"/>
                  <a:pt x="439" y="359"/>
                  <a:pt x="439" y="359"/>
                </a:cubicBezTo>
                <a:close/>
                <a:moveTo>
                  <a:pt x="441" y="356"/>
                </a:moveTo>
                <a:cubicBezTo>
                  <a:pt x="441" y="355"/>
                  <a:pt x="441" y="355"/>
                  <a:pt x="441" y="354"/>
                </a:cubicBezTo>
                <a:cubicBezTo>
                  <a:pt x="441" y="353"/>
                  <a:pt x="443" y="356"/>
                  <a:pt x="441" y="356"/>
                </a:cubicBezTo>
                <a:close/>
                <a:moveTo>
                  <a:pt x="441" y="354"/>
                </a:moveTo>
                <a:cubicBezTo>
                  <a:pt x="441" y="353"/>
                  <a:pt x="441" y="353"/>
                  <a:pt x="441" y="353"/>
                </a:cubicBezTo>
                <a:cubicBezTo>
                  <a:pt x="442" y="352"/>
                  <a:pt x="441" y="354"/>
                  <a:pt x="442" y="353"/>
                </a:cubicBezTo>
                <a:cubicBezTo>
                  <a:pt x="442" y="354"/>
                  <a:pt x="441" y="354"/>
                  <a:pt x="441" y="354"/>
                </a:cubicBezTo>
                <a:close/>
                <a:moveTo>
                  <a:pt x="441" y="334"/>
                </a:moveTo>
                <a:cubicBezTo>
                  <a:pt x="442" y="334"/>
                  <a:pt x="442" y="335"/>
                  <a:pt x="442" y="335"/>
                </a:cubicBezTo>
                <a:cubicBezTo>
                  <a:pt x="441" y="334"/>
                  <a:pt x="441" y="335"/>
                  <a:pt x="439" y="334"/>
                </a:cubicBezTo>
                <a:cubicBezTo>
                  <a:pt x="441" y="334"/>
                  <a:pt x="443" y="334"/>
                  <a:pt x="442" y="332"/>
                </a:cubicBezTo>
                <a:cubicBezTo>
                  <a:pt x="443" y="332"/>
                  <a:pt x="443" y="334"/>
                  <a:pt x="441" y="334"/>
                </a:cubicBezTo>
                <a:close/>
                <a:moveTo>
                  <a:pt x="445" y="359"/>
                </a:moveTo>
                <a:cubicBezTo>
                  <a:pt x="445" y="359"/>
                  <a:pt x="445" y="359"/>
                  <a:pt x="446" y="359"/>
                </a:cubicBezTo>
                <a:cubicBezTo>
                  <a:pt x="445" y="360"/>
                  <a:pt x="446" y="360"/>
                  <a:pt x="446" y="361"/>
                </a:cubicBezTo>
                <a:cubicBezTo>
                  <a:pt x="446" y="360"/>
                  <a:pt x="445" y="360"/>
                  <a:pt x="445" y="359"/>
                </a:cubicBezTo>
                <a:close/>
                <a:moveTo>
                  <a:pt x="445" y="358"/>
                </a:moveTo>
                <a:cubicBezTo>
                  <a:pt x="445" y="358"/>
                  <a:pt x="445" y="359"/>
                  <a:pt x="444" y="359"/>
                </a:cubicBezTo>
                <a:cubicBezTo>
                  <a:pt x="444" y="357"/>
                  <a:pt x="442" y="360"/>
                  <a:pt x="442" y="357"/>
                </a:cubicBezTo>
                <a:cubicBezTo>
                  <a:pt x="443" y="357"/>
                  <a:pt x="443" y="357"/>
                  <a:pt x="444" y="357"/>
                </a:cubicBezTo>
                <a:cubicBezTo>
                  <a:pt x="444" y="355"/>
                  <a:pt x="443" y="355"/>
                  <a:pt x="443" y="354"/>
                </a:cubicBezTo>
                <a:cubicBezTo>
                  <a:pt x="445" y="355"/>
                  <a:pt x="446" y="356"/>
                  <a:pt x="447" y="359"/>
                </a:cubicBezTo>
                <a:cubicBezTo>
                  <a:pt x="446" y="358"/>
                  <a:pt x="446" y="358"/>
                  <a:pt x="445" y="358"/>
                </a:cubicBezTo>
                <a:close/>
                <a:moveTo>
                  <a:pt x="450" y="354"/>
                </a:moveTo>
                <a:cubicBezTo>
                  <a:pt x="450" y="355"/>
                  <a:pt x="449" y="353"/>
                  <a:pt x="448" y="353"/>
                </a:cubicBezTo>
                <a:cubicBezTo>
                  <a:pt x="448" y="352"/>
                  <a:pt x="448" y="352"/>
                  <a:pt x="448" y="351"/>
                </a:cubicBezTo>
                <a:cubicBezTo>
                  <a:pt x="449" y="353"/>
                  <a:pt x="450" y="353"/>
                  <a:pt x="450" y="354"/>
                </a:cubicBezTo>
                <a:close/>
                <a:moveTo>
                  <a:pt x="447" y="345"/>
                </a:moveTo>
                <a:cubicBezTo>
                  <a:pt x="448" y="345"/>
                  <a:pt x="448" y="345"/>
                  <a:pt x="448" y="345"/>
                </a:cubicBezTo>
                <a:cubicBezTo>
                  <a:pt x="448" y="345"/>
                  <a:pt x="447" y="345"/>
                  <a:pt x="447" y="345"/>
                </a:cubicBezTo>
                <a:cubicBezTo>
                  <a:pt x="447" y="346"/>
                  <a:pt x="448" y="346"/>
                  <a:pt x="448" y="346"/>
                </a:cubicBezTo>
                <a:cubicBezTo>
                  <a:pt x="448" y="346"/>
                  <a:pt x="447" y="347"/>
                  <a:pt x="447" y="345"/>
                </a:cubicBezTo>
                <a:close/>
                <a:moveTo>
                  <a:pt x="446" y="344"/>
                </a:moveTo>
                <a:cubicBezTo>
                  <a:pt x="447" y="343"/>
                  <a:pt x="446" y="343"/>
                  <a:pt x="447" y="343"/>
                </a:cubicBezTo>
                <a:cubicBezTo>
                  <a:pt x="447" y="344"/>
                  <a:pt x="448" y="343"/>
                  <a:pt x="449" y="343"/>
                </a:cubicBezTo>
                <a:cubicBezTo>
                  <a:pt x="449" y="344"/>
                  <a:pt x="447" y="344"/>
                  <a:pt x="446" y="344"/>
                </a:cubicBezTo>
                <a:close/>
                <a:moveTo>
                  <a:pt x="452" y="340"/>
                </a:moveTo>
                <a:cubicBezTo>
                  <a:pt x="452" y="340"/>
                  <a:pt x="452" y="340"/>
                  <a:pt x="452" y="340"/>
                </a:cubicBezTo>
                <a:cubicBezTo>
                  <a:pt x="450" y="340"/>
                  <a:pt x="450" y="339"/>
                  <a:pt x="449" y="338"/>
                </a:cubicBezTo>
                <a:cubicBezTo>
                  <a:pt x="450" y="337"/>
                  <a:pt x="451" y="336"/>
                  <a:pt x="452" y="336"/>
                </a:cubicBezTo>
                <a:cubicBezTo>
                  <a:pt x="453" y="338"/>
                  <a:pt x="452" y="337"/>
                  <a:pt x="452" y="340"/>
                </a:cubicBezTo>
                <a:close/>
                <a:moveTo>
                  <a:pt x="454" y="346"/>
                </a:moveTo>
                <a:cubicBezTo>
                  <a:pt x="454" y="346"/>
                  <a:pt x="454" y="346"/>
                  <a:pt x="454" y="346"/>
                </a:cubicBezTo>
                <a:cubicBezTo>
                  <a:pt x="454" y="345"/>
                  <a:pt x="454" y="345"/>
                  <a:pt x="454" y="345"/>
                </a:cubicBezTo>
                <a:cubicBezTo>
                  <a:pt x="454" y="344"/>
                  <a:pt x="455" y="345"/>
                  <a:pt x="455" y="346"/>
                </a:cubicBezTo>
                <a:cubicBezTo>
                  <a:pt x="454" y="346"/>
                  <a:pt x="454" y="346"/>
                  <a:pt x="454" y="346"/>
                </a:cubicBezTo>
                <a:close/>
                <a:moveTo>
                  <a:pt x="414" y="291"/>
                </a:moveTo>
                <a:cubicBezTo>
                  <a:pt x="414" y="290"/>
                  <a:pt x="414" y="290"/>
                  <a:pt x="414" y="290"/>
                </a:cubicBezTo>
                <a:cubicBezTo>
                  <a:pt x="414" y="290"/>
                  <a:pt x="414" y="290"/>
                  <a:pt x="414" y="291"/>
                </a:cubicBezTo>
                <a:close/>
                <a:moveTo>
                  <a:pt x="388" y="359"/>
                </a:moveTo>
                <a:cubicBezTo>
                  <a:pt x="387" y="359"/>
                  <a:pt x="387" y="359"/>
                  <a:pt x="387" y="360"/>
                </a:cubicBezTo>
                <a:cubicBezTo>
                  <a:pt x="387" y="360"/>
                  <a:pt x="389" y="360"/>
                  <a:pt x="389" y="359"/>
                </a:cubicBezTo>
                <a:cubicBezTo>
                  <a:pt x="389" y="358"/>
                  <a:pt x="388" y="359"/>
                  <a:pt x="388" y="358"/>
                </a:cubicBezTo>
                <a:cubicBezTo>
                  <a:pt x="389" y="358"/>
                  <a:pt x="389" y="357"/>
                  <a:pt x="390" y="358"/>
                </a:cubicBezTo>
                <a:cubicBezTo>
                  <a:pt x="390" y="357"/>
                  <a:pt x="391" y="357"/>
                  <a:pt x="390" y="357"/>
                </a:cubicBezTo>
                <a:cubicBezTo>
                  <a:pt x="390" y="357"/>
                  <a:pt x="389" y="357"/>
                  <a:pt x="389" y="357"/>
                </a:cubicBezTo>
                <a:cubicBezTo>
                  <a:pt x="389" y="358"/>
                  <a:pt x="387" y="359"/>
                  <a:pt x="388" y="359"/>
                </a:cubicBezTo>
                <a:close/>
                <a:moveTo>
                  <a:pt x="416" y="304"/>
                </a:moveTo>
                <a:cubicBezTo>
                  <a:pt x="416" y="304"/>
                  <a:pt x="416" y="304"/>
                  <a:pt x="416" y="304"/>
                </a:cubicBezTo>
                <a:cubicBezTo>
                  <a:pt x="416" y="304"/>
                  <a:pt x="416" y="304"/>
                  <a:pt x="416" y="304"/>
                </a:cubicBezTo>
                <a:cubicBezTo>
                  <a:pt x="416" y="304"/>
                  <a:pt x="416" y="304"/>
                  <a:pt x="416" y="304"/>
                </a:cubicBezTo>
                <a:close/>
                <a:moveTo>
                  <a:pt x="415" y="305"/>
                </a:moveTo>
                <a:cubicBezTo>
                  <a:pt x="415" y="305"/>
                  <a:pt x="415" y="305"/>
                  <a:pt x="415" y="305"/>
                </a:cubicBezTo>
                <a:cubicBezTo>
                  <a:pt x="415" y="305"/>
                  <a:pt x="415" y="304"/>
                  <a:pt x="416" y="304"/>
                </a:cubicBezTo>
                <a:cubicBezTo>
                  <a:pt x="415" y="304"/>
                  <a:pt x="415" y="304"/>
                  <a:pt x="415" y="304"/>
                </a:cubicBezTo>
                <a:lnTo>
                  <a:pt x="415" y="305"/>
                </a:lnTo>
                <a:close/>
                <a:moveTo>
                  <a:pt x="389" y="357"/>
                </a:moveTo>
                <a:cubicBezTo>
                  <a:pt x="389" y="357"/>
                  <a:pt x="389" y="357"/>
                  <a:pt x="389" y="357"/>
                </a:cubicBezTo>
                <a:cubicBezTo>
                  <a:pt x="389" y="357"/>
                  <a:pt x="389" y="357"/>
                  <a:pt x="389" y="357"/>
                </a:cubicBezTo>
                <a:cubicBezTo>
                  <a:pt x="389" y="357"/>
                  <a:pt x="389" y="357"/>
                  <a:pt x="389" y="357"/>
                </a:cubicBezTo>
                <a:close/>
                <a:moveTo>
                  <a:pt x="301" y="338"/>
                </a:moveTo>
                <a:cubicBezTo>
                  <a:pt x="300" y="339"/>
                  <a:pt x="302" y="339"/>
                  <a:pt x="301" y="338"/>
                </a:cubicBezTo>
                <a:close/>
                <a:moveTo>
                  <a:pt x="151" y="109"/>
                </a:moveTo>
                <a:cubicBezTo>
                  <a:pt x="150" y="108"/>
                  <a:pt x="151" y="109"/>
                  <a:pt x="151" y="108"/>
                </a:cubicBezTo>
                <a:cubicBezTo>
                  <a:pt x="150" y="107"/>
                  <a:pt x="148" y="107"/>
                  <a:pt x="147" y="105"/>
                </a:cubicBezTo>
                <a:cubicBezTo>
                  <a:pt x="146" y="107"/>
                  <a:pt x="146" y="110"/>
                  <a:pt x="148" y="108"/>
                </a:cubicBezTo>
                <a:cubicBezTo>
                  <a:pt x="148" y="108"/>
                  <a:pt x="147" y="108"/>
                  <a:pt x="147" y="107"/>
                </a:cubicBezTo>
                <a:cubicBezTo>
                  <a:pt x="148" y="107"/>
                  <a:pt x="148" y="107"/>
                  <a:pt x="149" y="108"/>
                </a:cubicBezTo>
                <a:cubicBezTo>
                  <a:pt x="148" y="109"/>
                  <a:pt x="149" y="109"/>
                  <a:pt x="149" y="110"/>
                </a:cubicBezTo>
                <a:cubicBezTo>
                  <a:pt x="149" y="109"/>
                  <a:pt x="150" y="110"/>
                  <a:pt x="150" y="109"/>
                </a:cubicBezTo>
                <a:cubicBezTo>
                  <a:pt x="149" y="109"/>
                  <a:pt x="149" y="109"/>
                  <a:pt x="149" y="109"/>
                </a:cubicBezTo>
                <a:cubicBezTo>
                  <a:pt x="149" y="109"/>
                  <a:pt x="150" y="109"/>
                  <a:pt x="151" y="109"/>
                </a:cubicBezTo>
                <a:close/>
                <a:moveTo>
                  <a:pt x="142" y="385"/>
                </a:moveTo>
                <a:cubicBezTo>
                  <a:pt x="142" y="385"/>
                  <a:pt x="143" y="385"/>
                  <a:pt x="143" y="385"/>
                </a:cubicBezTo>
                <a:cubicBezTo>
                  <a:pt x="142" y="385"/>
                  <a:pt x="143" y="384"/>
                  <a:pt x="143" y="384"/>
                </a:cubicBezTo>
                <a:cubicBezTo>
                  <a:pt x="142" y="384"/>
                  <a:pt x="142" y="384"/>
                  <a:pt x="142" y="385"/>
                </a:cubicBezTo>
                <a:close/>
                <a:moveTo>
                  <a:pt x="323" y="336"/>
                </a:moveTo>
                <a:cubicBezTo>
                  <a:pt x="322" y="337"/>
                  <a:pt x="323" y="337"/>
                  <a:pt x="324" y="336"/>
                </a:cubicBezTo>
                <a:cubicBezTo>
                  <a:pt x="323" y="336"/>
                  <a:pt x="324" y="335"/>
                  <a:pt x="323" y="336"/>
                </a:cubicBezTo>
                <a:close/>
                <a:moveTo>
                  <a:pt x="433" y="361"/>
                </a:moveTo>
                <a:cubicBezTo>
                  <a:pt x="433" y="360"/>
                  <a:pt x="433" y="360"/>
                  <a:pt x="433" y="360"/>
                </a:cubicBezTo>
                <a:cubicBezTo>
                  <a:pt x="432" y="360"/>
                  <a:pt x="432" y="361"/>
                  <a:pt x="432" y="361"/>
                </a:cubicBezTo>
                <a:cubicBezTo>
                  <a:pt x="432" y="361"/>
                  <a:pt x="432" y="361"/>
                  <a:pt x="432" y="361"/>
                </a:cubicBezTo>
                <a:cubicBezTo>
                  <a:pt x="433" y="361"/>
                  <a:pt x="432" y="360"/>
                  <a:pt x="433" y="361"/>
                </a:cubicBezTo>
                <a:close/>
                <a:moveTo>
                  <a:pt x="419" y="302"/>
                </a:moveTo>
                <a:cubicBezTo>
                  <a:pt x="419" y="303"/>
                  <a:pt x="420" y="303"/>
                  <a:pt x="420" y="304"/>
                </a:cubicBezTo>
                <a:cubicBezTo>
                  <a:pt x="419" y="304"/>
                  <a:pt x="419" y="304"/>
                  <a:pt x="418" y="304"/>
                </a:cubicBezTo>
                <a:cubicBezTo>
                  <a:pt x="418" y="305"/>
                  <a:pt x="419" y="306"/>
                  <a:pt x="418" y="307"/>
                </a:cubicBezTo>
                <a:cubicBezTo>
                  <a:pt x="419" y="307"/>
                  <a:pt x="420" y="307"/>
                  <a:pt x="419" y="306"/>
                </a:cubicBezTo>
                <a:cubicBezTo>
                  <a:pt x="419" y="306"/>
                  <a:pt x="419" y="306"/>
                  <a:pt x="419" y="305"/>
                </a:cubicBezTo>
                <a:cubicBezTo>
                  <a:pt x="419" y="304"/>
                  <a:pt x="420" y="304"/>
                  <a:pt x="420" y="303"/>
                </a:cubicBezTo>
                <a:cubicBezTo>
                  <a:pt x="419" y="303"/>
                  <a:pt x="420" y="302"/>
                  <a:pt x="419" y="302"/>
                </a:cubicBezTo>
                <a:close/>
                <a:moveTo>
                  <a:pt x="189" y="100"/>
                </a:moveTo>
                <a:cubicBezTo>
                  <a:pt x="193" y="104"/>
                  <a:pt x="196" y="108"/>
                  <a:pt x="204" y="107"/>
                </a:cubicBezTo>
                <a:cubicBezTo>
                  <a:pt x="204" y="106"/>
                  <a:pt x="205" y="106"/>
                  <a:pt x="206" y="106"/>
                </a:cubicBezTo>
                <a:cubicBezTo>
                  <a:pt x="206" y="106"/>
                  <a:pt x="207" y="107"/>
                  <a:pt x="208" y="106"/>
                </a:cubicBezTo>
                <a:cubicBezTo>
                  <a:pt x="208" y="108"/>
                  <a:pt x="208" y="108"/>
                  <a:pt x="207" y="109"/>
                </a:cubicBezTo>
                <a:cubicBezTo>
                  <a:pt x="209" y="110"/>
                  <a:pt x="208" y="111"/>
                  <a:pt x="209" y="112"/>
                </a:cubicBezTo>
                <a:cubicBezTo>
                  <a:pt x="209" y="111"/>
                  <a:pt x="210" y="111"/>
                  <a:pt x="210" y="110"/>
                </a:cubicBezTo>
                <a:cubicBezTo>
                  <a:pt x="210" y="110"/>
                  <a:pt x="210" y="111"/>
                  <a:pt x="211" y="111"/>
                </a:cubicBezTo>
                <a:cubicBezTo>
                  <a:pt x="211" y="110"/>
                  <a:pt x="211" y="110"/>
                  <a:pt x="211" y="109"/>
                </a:cubicBezTo>
                <a:cubicBezTo>
                  <a:pt x="211" y="110"/>
                  <a:pt x="210" y="107"/>
                  <a:pt x="209" y="109"/>
                </a:cubicBezTo>
                <a:cubicBezTo>
                  <a:pt x="210" y="107"/>
                  <a:pt x="210" y="106"/>
                  <a:pt x="210" y="104"/>
                </a:cubicBezTo>
                <a:cubicBezTo>
                  <a:pt x="210" y="104"/>
                  <a:pt x="210" y="105"/>
                  <a:pt x="211" y="105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0"/>
                  <a:pt x="212" y="98"/>
                  <a:pt x="213" y="96"/>
                </a:cubicBezTo>
                <a:cubicBezTo>
                  <a:pt x="212" y="95"/>
                  <a:pt x="213" y="92"/>
                  <a:pt x="213" y="91"/>
                </a:cubicBezTo>
                <a:cubicBezTo>
                  <a:pt x="213" y="89"/>
                  <a:pt x="212" y="88"/>
                  <a:pt x="212" y="86"/>
                </a:cubicBezTo>
                <a:cubicBezTo>
                  <a:pt x="211" y="86"/>
                  <a:pt x="211" y="84"/>
                  <a:pt x="210" y="83"/>
                </a:cubicBezTo>
                <a:cubicBezTo>
                  <a:pt x="207" y="82"/>
                  <a:pt x="205" y="80"/>
                  <a:pt x="202" y="79"/>
                </a:cubicBezTo>
                <a:cubicBezTo>
                  <a:pt x="202" y="79"/>
                  <a:pt x="202" y="78"/>
                  <a:pt x="202" y="77"/>
                </a:cubicBezTo>
                <a:cubicBezTo>
                  <a:pt x="199" y="78"/>
                  <a:pt x="202" y="79"/>
                  <a:pt x="199" y="79"/>
                </a:cubicBezTo>
                <a:cubicBezTo>
                  <a:pt x="198" y="81"/>
                  <a:pt x="196" y="81"/>
                  <a:pt x="195" y="82"/>
                </a:cubicBezTo>
                <a:cubicBezTo>
                  <a:pt x="190" y="85"/>
                  <a:pt x="188" y="92"/>
                  <a:pt x="189" y="100"/>
                </a:cubicBezTo>
                <a:close/>
                <a:moveTo>
                  <a:pt x="129" y="91"/>
                </a:moveTo>
                <a:cubicBezTo>
                  <a:pt x="129" y="91"/>
                  <a:pt x="129" y="91"/>
                  <a:pt x="128" y="91"/>
                </a:cubicBezTo>
                <a:cubicBezTo>
                  <a:pt x="129" y="90"/>
                  <a:pt x="129" y="89"/>
                  <a:pt x="127" y="89"/>
                </a:cubicBezTo>
                <a:cubicBezTo>
                  <a:pt x="128" y="90"/>
                  <a:pt x="128" y="93"/>
                  <a:pt x="129" y="91"/>
                </a:cubicBezTo>
                <a:close/>
                <a:moveTo>
                  <a:pt x="130" y="93"/>
                </a:moveTo>
                <a:cubicBezTo>
                  <a:pt x="130" y="92"/>
                  <a:pt x="131" y="92"/>
                  <a:pt x="131" y="92"/>
                </a:cubicBezTo>
                <a:cubicBezTo>
                  <a:pt x="131" y="93"/>
                  <a:pt x="130" y="93"/>
                  <a:pt x="130" y="93"/>
                </a:cubicBezTo>
                <a:cubicBezTo>
                  <a:pt x="132" y="94"/>
                  <a:pt x="133" y="94"/>
                  <a:pt x="132" y="95"/>
                </a:cubicBezTo>
                <a:cubicBezTo>
                  <a:pt x="134" y="95"/>
                  <a:pt x="133" y="96"/>
                  <a:pt x="134" y="96"/>
                </a:cubicBezTo>
                <a:cubicBezTo>
                  <a:pt x="134" y="95"/>
                  <a:pt x="135" y="96"/>
                  <a:pt x="135" y="94"/>
                </a:cubicBezTo>
                <a:cubicBezTo>
                  <a:pt x="132" y="94"/>
                  <a:pt x="130" y="90"/>
                  <a:pt x="130" y="91"/>
                </a:cubicBezTo>
                <a:cubicBezTo>
                  <a:pt x="130" y="91"/>
                  <a:pt x="129" y="93"/>
                  <a:pt x="130" y="93"/>
                </a:cubicBezTo>
                <a:close/>
                <a:moveTo>
                  <a:pt x="145" y="107"/>
                </a:moveTo>
                <a:cubicBezTo>
                  <a:pt x="144" y="105"/>
                  <a:pt x="146" y="105"/>
                  <a:pt x="146" y="104"/>
                </a:cubicBezTo>
                <a:cubicBezTo>
                  <a:pt x="145" y="104"/>
                  <a:pt x="145" y="104"/>
                  <a:pt x="145" y="104"/>
                </a:cubicBezTo>
                <a:cubicBezTo>
                  <a:pt x="143" y="104"/>
                  <a:pt x="144" y="103"/>
                  <a:pt x="142" y="103"/>
                </a:cubicBezTo>
                <a:cubicBezTo>
                  <a:pt x="142" y="103"/>
                  <a:pt x="142" y="104"/>
                  <a:pt x="142" y="104"/>
                </a:cubicBezTo>
                <a:cubicBezTo>
                  <a:pt x="143" y="104"/>
                  <a:pt x="143" y="106"/>
                  <a:pt x="144" y="105"/>
                </a:cubicBezTo>
                <a:cubicBezTo>
                  <a:pt x="144" y="106"/>
                  <a:pt x="144" y="106"/>
                  <a:pt x="145" y="107"/>
                </a:cubicBezTo>
                <a:close/>
                <a:moveTo>
                  <a:pt x="136" y="106"/>
                </a:moveTo>
                <a:cubicBezTo>
                  <a:pt x="137" y="106"/>
                  <a:pt x="137" y="105"/>
                  <a:pt x="137" y="105"/>
                </a:cubicBezTo>
                <a:cubicBezTo>
                  <a:pt x="138" y="106"/>
                  <a:pt x="139" y="108"/>
                  <a:pt x="140" y="107"/>
                </a:cubicBezTo>
                <a:cubicBezTo>
                  <a:pt x="140" y="108"/>
                  <a:pt x="140" y="108"/>
                  <a:pt x="140" y="108"/>
                </a:cubicBezTo>
                <a:cubicBezTo>
                  <a:pt x="141" y="108"/>
                  <a:pt x="139" y="109"/>
                  <a:pt x="141" y="109"/>
                </a:cubicBezTo>
                <a:cubicBezTo>
                  <a:pt x="140" y="109"/>
                  <a:pt x="142" y="110"/>
                  <a:pt x="143" y="110"/>
                </a:cubicBezTo>
                <a:cubicBezTo>
                  <a:pt x="142" y="109"/>
                  <a:pt x="143" y="109"/>
                  <a:pt x="144" y="109"/>
                </a:cubicBezTo>
                <a:cubicBezTo>
                  <a:pt x="143" y="107"/>
                  <a:pt x="142" y="108"/>
                  <a:pt x="141" y="108"/>
                </a:cubicBezTo>
                <a:cubicBezTo>
                  <a:pt x="140" y="107"/>
                  <a:pt x="138" y="105"/>
                  <a:pt x="136" y="104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5"/>
                  <a:pt x="136" y="105"/>
                  <a:pt x="136" y="106"/>
                </a:cubicBezTo>
                <a:close/>
                <a:moveTo>
                  <a:pt x="203" y="115"/>
                </a:moveTo>
                <a:cubicBezTo>
                  <a:pt x="203" y="114"/>
                  <a:pt x="201" y="114"/>
                  <a:pt x="200" y="112"/>
                </a:cubicBezTo>
                <a:cubicBezTo>
                  <a:pt x="200" y="111"/>
                  <a:pt x="200" y="112"/>
                  <a:pt x="199" y="112"/>
                </a:cubicBezTo>
                <a:cubicBezTo>
                  <a:pt x="200" y="113"/>
                  <a:pt x="199" y="112"/>
                  <a:pt x="199" y="113"/>
                </a:cubicBezTo>
                <a:cubicBezTo>
                  <a:pt x="200" y="114"/>
                  <a:pt x="203" y="115"/>
                  <a:pt x="203" y="115"/>
                </a:cubicBezTo>
                <a:close/>
                <a:moveTo>
                  <a:pt x="324" y="116"/>
                </a:moveTo>
                <a:cubicBezTo>
                  <a:pt x="324" y="116"/>
                  <a:pt x="327" y="116"/>
                  <a:pt x="327" y="116"/>
                </a:cubicBezTo>
                <a:cubicBezTo>
                  <a:pt x="326" y="115"/>
                  <a:pt x="326" y="115"/>
                  <a:pt x="325" y="115"/>
                </a:cubicBezTo>
                <a:cubicBezTo>
                  <a:pt x="326" y="117"/>
                  <a:pt x="323" y="115"/>
                  <a:pt x="324" y="116"/>
                </a:cubicBezTo>
                <a:close/>
                <a:moveTo>
                  <a:pt x="308" y="118"/>
                </a:moveTo>
                <a:cubicBezTo>
                  <a:pt x="308" y="117"/>
                  <a:pt x="309" y="118"/>
                  <a:pt x="309" y="117"/>
                </a:cubicBezTo>
                <a:cubicBezTo>
                  <a:pt x="310" y="118"/>
                  <a:pt x="312" y="117"/>
                  <a:pt x="313" y="116"/>
                </a:cubicBezTo>
                <a:cubicBezTo>
                  <a:pt x="312" y="116"/>
                  <a:pt x="312" y="115"/>
                  <a:pt x="311" y="115"/>
                </a:cubicBezTo>
                <a:cubicBezTo>
                  <a:pt x="310" y="115"/>
                  <a:pt x="310" y="117"/>
                  <a:pt x="309" y="117"/>
                </a:cubicBezTo>
                <a:cubicBezTo>
                  <a:pt x="309" y="116"/>
                  <a:pt x="309" y="116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9" y="117"/>
                  <a:pt x="308" y="118"/>
                  <a:pt x="308" y="118"/>
                </a:cubicBezTo>
                <a:close/>
                <a:moveTo>
                  <a:pt x="207" y="118"/>
                </a:moveTo>
                <a:cubicBezTo>
                  <a:pt x="206" y="118"/>
                  <a:pt x="206" y="117"/>
                  <a:pt x="205" y="117"/>
                </a:cubicBezTo>
                <a:cubicBezTo>
                  <a:pt x="205" y="117"/>
                  <a:pt x="207" y="118"/>
                  <a:pt x="207" y="118"/>
                </a:cubicBezTo>
                <a:close/>
                <a:moveTo>
                  <a:pt x="148" y="124"/>
                </a:moveTo>
                <a:cubicBezTo>
                  <a:pt x="148" y="123"/>
                  <a:pt x="149" y="123"/>
                  <a:pt x="149" y="123"/>
                </a:cubicBezTo>
                <a:cubicBezTo>
                  <a:pt x="148" y="123"/>
                  <a:pt x="147" y="122"/>
                  <a:pt x="147" y="122"/>
                </a:cubicBezTo>
                <a:cubicBezTo>
                  <a:pt x="148" y="123"/>
                  <a:pt x="147" y="123"/>
                  <a:pt x="148" y="123"/>
                </a:cubicBezTo>
                <a:cubicBezTo>
                  <a:pt x="148" y="123"/>
                  <a:pt x="148" y="124"/>
                  <a:pt x="148" y="124"/>
                </a:cubicBezTo>
                <a:close/>
                <a:moveTo>
                  <a:pt x="149" y="125"/>
                </a:moveTo>
                <a:cubicBezTo>
                  <a:pt x="150" y="124"/>
                  <a:pt x="150" y="124"/>
                  <a:pt x="151" y="125"/>
                </a:cubicBezTo>
                <a:cubicBezTo>
                  <a:pt x="150" y="126"/>
                  <a:pt x="151" y="125"/>
                  <a:pt x="151" y="125"/>
                </a:cubicBezTo>
                <a:cubicBezTo>
                  <a:pt x="151" y="126"/>
                  <a:pt x="150" y="126"/>
                  <a:pt x="150" y="126"/>
                </a:cubicBezTo>
                <a:cubicBezTo>
                  <a:pt x="151" y="127"/>
                  <a:pt x="152" y="128"/>
                  <a:pt x="153" y="127"/>
                </a:cubicBezTo>
                <a:cubicBezTo>
                  <a:pt x="153" y="128"/>
                  <a:pt x="153" y="128"/>
                  <a:pt x="153" y="128"/>
                </a:cubicBezTo>
                <a:cubicBezTo>
                  <a:pt x="154" y="128"/>
                  <a:pt x="154" y="129"/>
                  <a:pt x="154" y="129"/>
                </a:cubicBezTo>
                <a:cubicBezTo>
                  <a:pt x="155" y="128"/>
                  <a:pt x="154" y="128"/>
                  <a:pt x="154" y="128"/>
                </a:cubicBezTo>
                <a:cubicBezTo>
                  <a:pt x="155" y="129"/>
                  <a:pt x="156" y="131"/>
                  <a:pt x="158" y="130"/>
                </a:cubicBezTo>
                <a:cubicBezTo>
                  <a:pt x="156" y="129"/>
                  <a:pt x="154" y="128"/>
                  <a:pt x="155" y="126"/>
                </a:cubicBezTo>
                <a:cubicBezTo>
                  <a:pt x="153" y="127"/>
                  <a:pt x="151" y="123"/>
                  <a:pt x="149" y="125"/>
                </a:cubicBezTo>
                <a:close/>
                <a:moveTo>
                  <a:pt x="158" y="130"/>
                </a:moveTo>
                <a:cubicBezTo>
                  <a:pt x="158" y="131"/>
                  <a:pt x="159" y="131"/>
                  <a:pt x="159" y="133"/>
                </a:cubicBezTo>
                <a:cubicBezTo>
                  <a:pt x="160" y="133"/>
                  <a:pt x="159" y="132"/>
                  <a:pt x="159" y="132"/>
                </a:cubicBezTo>
                <a:cubicBezTo>
                  <a:pt x="160" y="132"/>
                  <a:pt x="161" y="134"/>
                  <a:pt x="162" y="134"/>
                </a:cubicBezTo>
                <a:cubicBezTo>
                  <a:pt x="161" y="133"/>
                  <a:pt x="161" y="133"/>
                  <a:pt x="161" y="131"/>
                </a:cubicBezTo>
                <a:cubicBezTo>
                  <a:pt x="160" y="131"/>
                  <a:pt x="159" y="130"/>
                  <a:pt x="158" y="130"/>
                </a:cubicBezTo>
                <a:close/>
                <a:moveTo>
                  <a:pt x="399" y="150"/>
                </a:moveTo>
                <a:cubicBezTo>
                  <a:pt x="399" y="149"/>
                  <a:pt x="400" y="151"/>
                  <a:pt x="400" y="150"/>
                </a:cubicBezTo>
                <a:cubicBezTo>
                  <a:pt x="399" y="150"/>
                  <a:pt x="401" y="149"/>
                  <a:pt x="400" y="149"/>
                </a:cubicBezTo>
                <a:cubicBezTo>
                  <a:pt x="400" y="149"/>
                  <a:pt x="399" y="148"/>
                  <a:pt x="399" y="149"/>
                </a:cubicBezTo>
                <a:cubicBezTo>
                  <a:pt x="399" y="149"/>
                  <a:pt x="399" y="149"/>
                  <a:pt x="398" y="149"/>
                </a:cubicBezTo>
                <a:cubicBezTo>
                  <a:pt x="400" y="149"/>
                  <a:pt x="398" y="150"/>
                  <a:pt x="399" y="150"/>
                </a:cubicBezTo>
                <a:close/>
                <a:moveTo>
                  <a:pt x="186" y="161"/>
                </a:moveTo>
                <a:cubicBezTo>
                  <a:pt x="186" y="161"/>
                  <a:pt x="186" y="162"/>
                  <a:pt x="185" y="162"/>
                </a:cubicBezTo>
                <a:cubicBezTo>
                  <a:pt x="185" y="161"/>
                  <a:pt x="185" y="162"/>
                  <a:pt x="185" y="162"/>
                </a:cubicBezTo>
                <a:cubicBezTo>
                  <a:pt x="185" y="161"/>
                  <a:pt x="183" y="162"/>
                  <a:pt x="184" y="162"/>
                </a:cubicBezTo>
                <a:cubicBezTo>
                  <a:pt x="184" y="162"/>
                  <a:pt x="184" y="162"/>
                  <a:pt x="184" y="162"/>
                </a:cubicBezTo>
                <a:cubicBezTo>
                  <a:pt x="185" y="163"/>
                  <a:pt x="184" y="163"/>
                  <a:pt x="185" y="163"/>
                </a:cubicBezTo>
                <a:cubicBezTo>
                  <a:pt x="185" y="163"/>
                  <a:pt x="185" y="163"/>
                  <a:pt x="185" y="164"/>
                </a:cubicBezTo>
                <a:cubicBezTo>
                  <a:pt x="186" y="164"/>
                  <a:pt x="186" y="162"/>
                  <a:pt x="187" y="162"/>
                </a:cubicBezTo>
                <a:cubicBezTo>
                  <a:pt x="187" y="163"/>
                  <a:pt x="188" y="160"/>
                  <a:pt x="188" y="160"/>
                </a:cubicBezTo>
                <a:cubicBezTo>
                  <a:pt x="187" y="160"/>
                  <a:pt x="187" y="161"/>
                  <a:pt x="186" y="161"/>
                </a:cubicBezTo>
                <a:close/>
                <a:moveTo>
                  <a:pt x="188" y="161"/>
                </a:moveTo>
                <a:cubicBezTo>
                  <a:pt x="189" y="161"/>
                  <a:pt x="190" y="160"/>
                  <a:pt x="189" y="160"/>
                </a:cubicBezTo>
                <a:cubicBezTo>
                  <a:pt x="189" y="161"/>
                  <a:pt x="187" y="161"/>
                  <a:pt x="188" y="161"/>
                </a:cubicBezTo>
                <a:close/>
                <a:moveTo>
                  <a:pt x="186" y="165"/>
                </a:moveTo>
                <a:cubicBezTo>
                  <a:pt x="186" y="164"/>
                  <a:pt x="187" y="165"/>
                  <a:pt x="187" y="164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86" y="165"/>
                  <a:pt x="186" y="165"/>
                  <a:pt x="186" y="165"/>
                </a:cubicBezTo>
                <a:close/>
                <a:moveTo>
                  <a:pt x="434" y="208"/>
                </a:moveTo>
                <a:cubicBezTo>
                  <a:pt x="435" y="208"/>
                  <a:pt x="436" y="206"/>
                  <a:pt x="435" y="207"/>
                </a:cubicBezTo>
                <a:cubicBezTo>
                  <a:pt x="436" y="208"/>
                  <a:pt x="433" y="208"/>
                  <a:pt x="434" y="208"/>
                </a:cubicBezTo>
                <a:close/>
                <a:moveTo>
                  <a:pt x="412" y="229"/>
                </a:moveTo>
                <a:cubicBezTo>
                  <a:pt x="412" y="229"/>
                  <a:pt x="411" y="228"/>
                  <a:pt x="411" y="229"/>
                </a:cubicBezTo>
                <a:cubicBezTo>
                  <a:pt x="413" y="229"/>
                  <a:pt x="414" y="230"/>
                  <a:pt x="415" y="230"/>
                </a:cubicBezTo>
                <a:cubicBezTo>
                  <a:pt x="415" y="229"/>
                  <a:pt x="415" y="230"/>
                  <a:pt x="415" y="229"/>
                </a:cubicBezTo>
                <a:cubicBezTo>
                  <a:pt x="413" y="229"/>
                  <a:pt x="413" y="227"/>
                  <a:pt x="411" y="227"/>
                </a:cubicBezTo>
                <a:cubicBezTo>
                  <a:pt x="411" y="228"/>
                  <a:pt x="412" y="228"/>
                  <a:pt x="412" y="229"/>
                </a:cubicBezTo>
                <a:close/>
                <a:moveTo>
                  <a:pt x="420" y="231"/>
                </a:moveTo>
                <a:cubicBezTo>
                  <a:pt x="420" y="231"/>
                  <a:pt x="420" y="232"/>
                  <a:pt x="420" y="232"/>
                </a:cubicBezTo>
                <a:cubicBezTo>
                  <a:pt x="421" y="232"/>
                  <a:pt x="421" y="233"/>
                  <a:pt x="422" y="232"/>
                </a:cubicBezTo>
                <a:cubicBezTo>
                  <a:pt x="421" y="232"/>
                  <a:pt x="420" y="230"/>
                  <a:pt x="419" y="231"/>
                </a:cubicBezTo>
                <a:cubicBezTo>
                  <a:pt x="420" y="231"/>
                  <a:pt x="420" y="231"/>
                  <a:pt x="419" y="231"/>
                </a:cubicBezTo>
                <a:cubicBezTo>
                  <a:pt x="419" y="231"/>
                  <a:pt x="419" y="231"/>
                  <a:pt x="419" y="231"/>
                </a:cubicBezTo>
                <a:cubicBezTo>
                  <a:pt x="419" y="232"/>
                  <a:pt x="419" y="232"/>
                  <a:pt x="419" y="232"/>
                </a:cubicBezTo>
                <a:cubicBezTo>
                  <a:pt x="420" y="232"/>
                  <a:pt x="419" y="232"/>
                  <a:pt x="420" y="231"/>
                </a:cubicBezTo>
                <a:close/>
                <a:moveTo>
                  <a:pt x="421" y="241"/>
                </a:moveTo>
                <a:cubicBezTo>
                  <a:pt x="422" y="240"/>
                  <a:pt x="421" y="243"/>
                  <a:pt x="423" y="242"/>
                </a:cubicBezTo>
                <a:cubicBezTo>
                  <a:pt x="422" y="242"/>
                  <a:pt x="422" y="241"/>
                  <a:pt x="422" y="240"/>
                </a:cubicBezTo>
                <a:cubicBezTo>
                  <a:pt x="423" y="241"/>
                  <a:pt x="423" y="242"/>
                  <a:pt x="423" y="242"/>
                </a:cubicBezTo>
                <a:cubicBezTo>
                  <a:pt x="423" y="242"/>
                  <a:pt x="423" y="241"/>
                  <a:pt x="424" y="241"/>
                </a:cubicBezTo>
                <a:cubicBezTo>
                  <a:pt x="423" y="239"/>
                  <a:pt x="422" y="240"/>
                  <a:pt x="420" y="239"/>
                </a:cubicBezTo>
                <a:cubicBezTo>
                  <a:pt x="420" y="240"/>
                  <a:pt x="421" y="240"/>
                  <a:pt x="421" y="241"/>
                </a:cubicBezTo>
                <a:close/>
                <a:moveTo>
                  <a:pt x="425" y="241"/>
                </a:moveTo>
                <a:cubicBezTo>
                  <a:pt x="423" y="241"/>
                  <a:pt x="424" y="242"/>
                  <a:pt x="423" y="243"/>
                </a:cubicBezTo>
                <a:cubicBezTo>
                  <a:pt x="424" y="242"/>
                  <a:pt x="425" y="243"/>
                  <a:pt x="425" y="244"/>
                </a:cubicBezTo>
                <a:cubicBezTo>
                  <a:pt x="426" y="243"/>
                  <a:pt x="429" y="244"/>
                  <a:pt x="428" y="245"/>
                </a:cubicBezTo>
                <a:cubicBezTo>
                  <a:pt x="428" y="245"/>
                  <a:pt x="427" y="243"/>
                  <a:pt x="426" y="244"/>
                </a:cubicBezTo>
                <a:cubicBezTo>
                  <a:pt x="428" y="245"/>
                  <a:pt x="429" y="246"/>
                  <a:pt x="430" y="247"/>
                </a:cubicBezTo>
                <a:cubicBezTo>
                  <a:pt x="431" y="246"/>
                  <a:pt x="429" y="245"/>
                  <a:pt x="430" y="245"/>
                </a:cubicBezTo>
                <a:cubicBezTo>
                  <a:pt x="430" y="245"/>
                  <a:pt x="431" y="247"/>
                  <a:pt x="431" y="246"/>
                </a:cubicBezTo>
                <a:cubicBezTo>
                  <a:pt x="430" y="244"/>
                  <a:pt x="426" y="244"/>
                  <a:pt x="425" y="241"/>
                </a:cubicBezTo>
                <a:close/>
                <a:moveTo>
                  <a:pt x="415" y="238"/>
                </a:moveTo>
                <a:cubicBezTo>
                  <a:pt x="417" y="238"/>
                  <a:pt x="418" y="239"/>
                  <a:pt x="419" y="240"/>
                </a:cubicBezTo>
                <a:cubicBezTo>
                  <a:pt x="420" y="239"/>
                  <a:pt x="420" y="239"/>
                  <a:pt x="421" y="237"/>
                </a:cubicBezTo>
                <a:cubicBezTo>
                  <a:pt x="420" y="238"/>
                  <a:pt x="419" y="236"/>
                  <a:pt x="419" y="237"/>
                </a:cubicBezTo>
                <a:cubicBezTo>
                  <a:pt x="420" y="237"/>
                  <a:pt x="420" y="238"/>
                  <a:pt x="420" y="239"/>
                </a:cubicBezTo>
                <a:cubicBezTo>
                  <a:pt x="418" y="239"/>
                  <a:pt x="416" y="237"/>
                  <a:pt x="418" y="236"/>
                </a:cubicBezTo>
                <a:cubicBezTo>
                  <a:pt x="418" y="236"/>
                  <a:pt x="419" y="237"/>
                  <a:pt x="419" y="236"/>
                </a:cubicBezTo>
                <a:cubicBezTo>
                  <a:pt x="418" y="235"/>
                  <a:pt x="417" y="235"/>
                  <a:pt x="416" y="235"/>
                </a:cubicBezTo>
                <a:cubicBezTo>
                  <a:pt x="416" y="235"/>
                  <a:pt x="417" y="235"/>
                  <a:pt x="416" y="235"/>
                </a:cubicBezTo>
                <a:cubicBezTo>
                  <a:pt x="416" y="237"/>
                  <a:pt x="411" y="233"/>
                  <a:pt x="410" y="234"/>
                </a:cubicBezTo>
                <a:cubicBezTo>
                  <a:pt x="410" y="233"/>
                  <a:pt x="410" y="233"/>
                  <a:pt x="409" y="233"/>
                </a:cubicBezTo>
                <a:cubicBezTo>
                  <a:pt x="409" y="235"/>
                  <a:pt x="413" y="236"/>
                  <a:pt x="415" y="238"/>
                </a:cubicBezTo>
                <a:cubicBezTo>
                  <a:pt x="415" y="237"/>
                  <a:pt x="416" y="237"/>
                  <a:pt x="415" y="236"/>
                </a:cubicBezTo>
                <a:cubicBezTo>
                  <a:pt x="416" y="236"/>
                  <a:pt x="416" y="236"/>
                  <a:pt x="416" y="236"/>
                </a:cubicBezTo>
                <a:cubicBezTo>
                  <a:pt x="416" y="237"/>
                  <a:pt x="416" y="237"/>
                  <a:pt x="416" y="237"/>
                </a:cubicBezTo>
                <a:cubicBezTo>
                  <a:pt x="416" y="237"/>
                  <a:pt x="416" y="238"/>
                  <a:pt x="415" y="238"/>
                </a:cubicBezTo>
                <a:close/>
                <a:moveTo>
                  <a:pt x="434" y="248"/>
                </a:moveTo>
                <a:cubicBezTo>
                  <a:pt x="434" y="248"/>
                  <a:pt x="433" y="247"/>
                  <a:pt x="433" y="247"/>
                </a:cubicBezTo>
                <a:cubicBezTo>
                  <a:pt x="433" y="248"/>
                  <a:pt x="432" y="248"/>
                  <a:pt x="433" y="248"/>
                </a:cubicBezTo>
                <a:cubicBezTo>
                  <a:pt x="433" y="247"/>
                  <a:pt x="434" y="249"/>
                  <a:pt x="434" y="248"/>
                </a:cubicBezTo>
                <a:close/>
                <a:moveTo>
                  <a:pt x="436" y="251"/>
                </a:moveTo>
                <a:cubicBezTo>
                  <a:pt x="436" y="251"/>
                  <a:pt x="437" y="251"/>
                  <a:pt x="437" y="251"/>
                </a:cubicBezTo>
                <a:cubicBezTo>
                  <a:pt x="437" y="251"/>
                  <a:pt x="438" y="250"/>
                  <a:pt x="437" y="250"/>
                </a:cubicBezTo>
                <a:cubicBezTo>
                  <a:pt x="438" y="251"/>
                  <a:pt x="437" y="251"/>
                  <a:pt x="437" y="250"/>
                </a:cubicBezTo>
                <a:cubicBezTo>
                  <a:pt x="437" y="249"/>
                  <a:pt x="438" y="250"/>
                  <a:pt x="437" y="249"/>
                </a:cubicBezTo>
                <a:cubicBezTo>
                  <a:pt x="436" y="249"/>
                  <a:pt x="436" y="248"/>
                  <a:pt x="435" y="248"/>
                </a:cubicBezTo>
                <a:cubicBezTo>
                  <a:pt x="435" y="249"/>
                  <a:pt x="435" y="249"/>
                  <a:pt x="435" y="250"/>
                </a:cubicBezTo>
                <a:cubicBezTo>
                  <a:pt x="436" y="250"/>
                  <a:pt x="437" y="249"/>
                  <a:pt x="437" y="250"/>
                </a:cubicBezTo>
                <a:cubicBezTo>
                  <a:pt x="436" y="250"/>
                  <a:pt x="436" y="250"/>
                  <a:pt x="436" y="251"/>
                </a:cubicBezTo>
                <a:close/>
                <a:moveTo>
                  <a:pt x="413" y="249"/>
                </a:moveTo>
                <a:cubicBezTo>
                  <a:pt x="414" y="251"/>
                  <a:pt x="413" y="251"/>
                  <a:pt x="415" y="251"/>
                </a:cubicBezTo>
                <a:cubicBezTo>
                  <a:pt x="414" y="250"/>
                  <a:pt x="414" y="249"/>
                  <a:pt x="413" y="249"/>
                </a:cubicBezTo>
                <a:close/>
                <a:moveTo>
                  <a:pt x="110" y="286"/>
                </a:moveTo>
                <a:cubicBezTo>
                  <a:pt x="111" y="286"/>
                  <a:pt x="112" y="285"/>
                  <a:pt x="114" y="286"/>
                </a:cubicBezTo>
                <a:cubicBezTo>
                  <a:pt x="115" y="285"/>
                  <a:pt x="118" y="283"/>
                  <a:pt x="117" y="280"/>
                </a:cubicBezTo>
                <a:cubicBezTo>
                  <a:pt x="115" y="274"/>
                  <a:pt x="104" y="279"/>
                  <a:pt x="108" y="284"/>
                </a:cubicBezTo>
                <a:cubicBezTo>
                  <a:pt x="108" y="284"/>
                  <a:pt x="110" y="285"/>
                  <a:pt x="110" y="286"/>
                </a:cubicBezTo>
                <a:close/>
                <a:moveTo>
                  <a:pt x="114" y="278"/>
                </a:moveTo>
                <a:cubicBezTo>
                  <a:pt x="116" y="278"/>
                  <a:pt x="115" y="279"/>
                  <a:pt x="116" y="279"/>
                </a:cubicBezTo>
                <a:cubicBezTo>
                  <a:pt x="116" y="280"/>
                  <a:pt x="114" y="280"/>
                  <a:pt x="114" y="281"/>
                </a:cubicBezTo>
                <a:cubicBezTo>
                  <a:pt x="114" y="282"/>
                  <a:pt x="116" y="283"/>
                  <a:pt x="114" y="283"/>
                </a:cubicBezTo>
                <a:cubicBezTo>
                  <a:pt x="113" y="281"/>
                  <a:pt x="114" y="280"/>
                  <a:pt x="114" y="278"/>
                </a:cubicBezTo>
                <a:close/>
                <a:moveTo>
                  <a:pt x="112" y="285"/>
                </a:moveTo>
                <a:cubicBezTo>
                  <a:pt x="112" y="285"/>
                  <a:pt x="112" y="284"/>
                  <a:pt x="113" y="284"/>
                </a:cubicBezTo>
                <a:cubicBezTo>
                  <a:pt x="113" y="285"/>
                  <a:pt x="113" y="285"/>
                  <a:pt x="112" y="285"/>
                </a:cubicBezTo>
                <a:close/>
                <a:moveTo>
                  <a:pt x="112" y="284"/>
                </a:moveTo>
                <a:cubicBezTo>
                  <a:pt x="111" y="283"/>
                  <a:pt x="113" y="283"/>
                  <a:pt x="113" y="282"/>
                </a:cubicBezTo>
                <a:cubicBezTo>
                  <a:pt x="114" y="282"/>
                  <a:pt x="113" y="284"/>
                  <a:pt x="112" y="284"/>
                </a:cubicBezTo>
                <a:close/>
                <a:moveTo>
                  <a:pt x="113" y="279"/>
                </a:moveTo>
                <a:cubicBezTo>
                  <a:pt x="113" y="279"/>
                  <a:pt x="113" y="281"/>
                  <a:pt x="113" y="281"/>
                </a:cubicBezTo>
                <a:cubicBezTo>
                  <a:pt x="113" y="282"/>
                  <a:pt x="112" y="282"/>
                  <a:pt x="112" y="282"/>
                </a:cubicBezTo>
                <a:cubicBezTo>
                  <a:pt x="112" y="283"/>
                  <a:pt x="112" y="282"/>
                  <a:pt x="112" y="282"/>
                </a:cubicBezTo>
                <a:cubicBezTo>
                  <a:pt x="112" y="281"/>
                  <a:pt x="112" y="282"/>
                  <a:pt x="112" y="282"/>
                </a:cubicBezTo>
                <a:cubicBezTo>
                  <a:pt x="113" y="281"/>
                  <a:pt x="112" y="280"/>
                  <a:pt x="113" y="279"/>
                </a:cubicBezTo>
                <a:close/>
                <a:moveTo>
                  <a:pt x="111" y="278"/>
                </a:moveTo>
                <a:cubicBezTo>
                  <a:pt x="112" y="278"/>
                  <a:pt x="112" y="278"/>
                  <a:pt x="112" y="278"/>
                </a:cubicBezTo>
                <a:cubicBezTo>
                  <a:pt x="112" y="279"/>
                  <a:pt x="112" y="279"/>
                  <a:pt x="112" y="279"/>
                </a:cubicBezTo>
                <a:cubicBezTo>
                  <a:pt x="112" y="279"/>
                  <a:pt x="111" y="279"/>
                  <a:pt x="111" y="278"/>
                </a:cubicBezTo>
                <a:close/>
                <a:moveTo>
                  <a:pt x="111" y="282"/>
                </a:moveTo>
                <a:cubicBezTo>
                  <a:pt x="112" y="282"/>
                  <a:pt x="111" y="283"/>
                  <a:pt x="111" y="283"/>
                </a:cubicBezTo>
                <a:cubicBezTo>
                  <a:pt x="111" y="283"/>
                  <a:pt x="111" y="283"/>
                  <a:pt x="110" y="283"/>
                </a:cubicBezTo>
                <a:cubicBezTo>
                  <a:pt x="110" y="282"/>
                  <a:pt x="111" y="283"/>
                  <a:pt x="111" y="282"/>
                </a:cubicBezTo>
                <a:close/>
                <a:moveTo>
                  <a:pt x="110" y="278"/>
                </a:moveTo>
                <a:cubicBezTo>
                  <a:pt x="111" y="278"/>
                  <a:pt x="110" y="279"/>
                  <a:pt x="110" y="279"/>
                </a:cubicBezTo>
                <a:cubicBezTo>
                  <a:pt x="110" y="279"/>
                  <a:pt x="109" y="280"/>
                  <a:pt x="109" y="279"/>
                </a:cubicBezTo>
                <a:cubicBezTo>
                  <a:pt x="110" y="280"/>
                  <a:pt x="110" y="278"/>
                  <a:pt x="110" y="278"/>
                </a:cubicBezTo>
                <a:close/>
                <a:moveTo>
                  <a:pt x="110" y="282"/>
                </a:moveTo>
                <a:cubicBezTo>
                  <a:pt x="110" y="283"/>
                  <a:pt x="109" y="282"/>
                  <a:pt x="109" y="284"/>
                </a:cubicBezTo>
                <a:cubicBezTo>
                  <a:pt x="108" y="283"/>
                  <a:pt x="109" y="283"/>
                  <a:pt x="108" y="282"/>
                </a:cubicBezTo>
                <a:cubicBezTo>
                  <a:pt x="109" y="282"/>
                  <a:pt x="109" y="281"/>
                  <a:pt x="110" y="282"/>
                </a:cubicBezTo>
                <a:close/>
                <a:moveTo>
                  <a:pt x="432" y="282"/>
                </a:moveTo>
                <a:cubicBezTo>
                  <a:pt x="432" y="281"/>
                  <a:pt x="433" y="281"/>
                  <a:pt x="433" y="282"/>
                </a:cubicBezTo>
                <a:cubicBezTo>
                  <a:pt x="432" y="282"/>
                  <a:pt x="431" y="282"/>
                  <a:pt x="431" y="282"/>
                </a:cubicBezTo>
                <a:cubicBezTo>
                  <a:pt x="432" y="283"/>
                  <a:pt x="432" y="283"/>
                  <a:pt x="433" y="284"/>
                </a:cubicBezTo>
                <a:cubicBezTo>
                  <a:pt x="433" y="283"/>
                  <a:pt x="433" y="283"/>
                  <a:pt x="434" y="283"/>
                </a:cubicBezTo>
                <a:cubicBezTo>
                  <a:pt x="434" y="283"/>
                  <a:pt x="434" y="283"/>
                  <a:pt x="434" y="283"/>
                </a:cubicBezTo>
                <a:cubicBezTo>
                  <a:pt x="434" y="283"/>
                  <a:pt x="433" y="283"/>
                  <a:pt x="433" y="284"/>
                </a:cubicBezTo>
                <a:cubicBezTo>
                  <a:pt x="435" y="285"/>
                  <a:pt x="437" y="286"/>
                  <a:pt x="439" y="288"/>
                </a:cubicBezTo>
                <a:cubicBezTo>
                  <a:pt x="439" y="287"/>
                  <a:pt x="439" y="287"/>
                  <a:pt x="440" y="287"/>
                </a:cubicBezTo>
                <a:cubicBezTo>
                  <a:pt x="440" y="287"/>
                  <a:pt x="440" y="287"/>
                  <a:pt x="441" y="287"/>
                </a:cubicBezTo>
                <a:cubicBezTo>
                  <a:pt x="440" y="287"/>
                  <a:pt x="440" y="287"/>
                  <a:pt x="440" y="288"/>
                </a:cubicBezTo>
                <a:cubicBezTo>
                  <a:pt x="440" y="289"/>
                  <a:pt x="441" y="287"/>
                  <a:pt x="441" y="288"/>
                </a:cubicBezTo>
                <a:cubicBezTo>
                  <a:pt x="440" y="289"/>
                  <a:pt x="441" y="290"/>
                  <a:pt x="441" y="291"/>
                </a:cubicBezTo>
                <a:cubicBezTo>
                  <a:pt x="442" y="290"/>
                  <a:pt x="441" y="290"/>
                  <a:pt x="441" y="289"/>
                </a:cubicBezTo>
                <a:cubicBezTo>
                  <a:pt x="442" y="290"/>
                  <a:pt x="441" y="290"/>
                  <a:pt x="442" y="290"/>
                </a:cubicBezTo>
                <a:cubicBezTo>
                  <a:pt x="442" y="290"/>
                  <a:pt x="443" y="291"/>
                  <a:pt x="443" y="291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43" y="293"/>
                  <a:pt x="444" y="294"/>
                  <a:pt x="447" y="294"/>
                </a:cubicBezTo>
                <a:cubicBezTo>
                  <a:pt x="446" y="295"/>
                  <a:pt x="448" y="295"/>
                  <a:pt x="448" y="296"/>
                </a:cubicBezTo>
                <a:cubicBezTo>
                  <a:pt x="448" y="296"/>
                  <a:pt x="449" y="297"/>
                  <a:pt x="449" y="296"/>
                </a:cubicBezTo>
                <a:cubicBezTo>
                  <a:pt x="448" y="295"/>
                  <a:pt x="448" y="295"/>
                  <a:pt x="448" y="294"/>
                </a:cubicBezTo>
                <a:cubicBezTo>
                  <a:pt x="448" y="293"/>
                  <a:pt x="448" y="294"/>
                  <a:pt x="449" y="294"/>
                </a:cubicBezTo>
                <a:cubicBezTo>
                  <a:pt x="447" y="293"/>
                  <a:pt x="446" y="290"/>
                  <a:pt x="445" y="290"/>
                </a:cubicBezTo>
                <a:cubicBezTo>
                  <a:pt x="445" y="291"/>
                  <a:pt x="445" y="292"/>
                  <a:pt x="445" y="292"/>
                </a:cubicBezTo>
                <a:cubicBezTo>
                  <a:pt x="445" y="291"/>
                  <a:pt x="444" y="292"/>
                  <a:pt x="444" y="292"/>
                </a:cubicBezTo>
                <a:cubicBezTo>
                  <a:pt x="444" y="291"/>
                  <a:pt x="443" y="291"/>
                  <a:pt x="444" y="289"/>
                </a:cubicBezTo>
                <a:cubicBezTo>
                  <a:pt x="442" y="288"/>
                  <a:pt x="440" y="285"/>
                  <a:pt x="438" y="285"/>
                </a:cubicBezTo>
                <a:cubicBezTo>
                  <a:pt x="436" y="284"/>
                  <a:pt x="436" y="283"/>
                  <a:pt x="435" y="282"/>
                </a:cubicBezTo>
                <a:cubicBezTo>
                  <a:pt x="434" y="281"/>
                  <a:pt x="432" y="281"/>
                  <a:pt x="431" y="280"/>
                </a:cubicBezTo>
                <a:cubicBezTo>
                  <a:pt x="432" y="281"/>
                  <a:pt x="432" y="281"/>
                  <a:pt x="432" y="282"/>
                </a:cubicBezTo>
                <a:close/>
                <a:moveTo>
                  <a:pt x="424" y="288"/>
                </a:moveTo>
                <a:cubicBezTo>
                  <a:pt x="424" y="288"/>
                  <a:pt x="424" y="286"/>
                  <a:pt x="423" y="287"/>
                </a:cubicBezTo>
                <a:cubicBezTo>
                  <a:pt x="423" y="287"/>
                  <a:pt x="423" y="288"/>
                  <a:pt x="423" y="289"/>
                </a:cubicBezTo>
                <a:cubicBezTo>
                  <a:pt x="423" y="288"/>
                  <a:pt x="425" y="289"/>
                  <a:pt x="424" y="288"/>
                </a:cubicBezTo>
                <a:close/>
                <a:moveTo>
                  <a:pt x="421" y="289"/>
                </a:moveTo>
                <a:cubicBezTo>
                  <a:pt x="422" y="289"/>
                  <a:pt x="423" y="287"/>
                  <a:pt x="422" y="287"/>
                </a:cubicBezTo>
                <a:cubicBezTo>
                  <a:pt x="422" y="287"/>
                  <a:pt x="422" y="287"/>
                  <a:pt x="422" y="287"/>
                </a:cubicBezTo>
                <a:cubicBezTo>
                  <a:pt x="421" y="287"/>
                  <a:pt x="421" y="289"/>
                  <a:pt x="421" y="289"/>
                </a:cubicBezTo>
                <a:close/>
                <a:moveTo>
                  <a:pt x="426" y="289"/>
                </a:moveTo>
                <a:cubicBezTo>
                  <a:pt x="427" y="289"/>
                  <a:pt x="428" y="290"/>
                  <a:pt x="429" y="290"/>
                </a:cubicBezTo>
                <a:cubicBezTo>
                  <a:pt x="427" y="288"/>
                  <a:pt x="425" y="288"/>
                  <a:pt x="426" y="287"/>
                </a:cubicBezTo>
                <a:cubicBezTo>
                  <a:pt x="424" y="287"/>
                  <a:pt x="424" y="287"/>
                  <a:pt x="424" y="287"/>
                </a:cubicBezTo>
                <a:cubicBezTo>
                  <a:pt x="425" y="289"/>
                  <a:pt x="425" y="289"/>
                  <a:pt x="424" y="290"/>
                </a:cubicBezTo>
                <a:cubicBezTo>
                  <a:pt x="425" y="290"/>
                  <a:pt x="425" y="289"/>
                  <a:pt x="426" y="290"/>
                </a:cubicBezTo>
                <a:cubicBezTo>
                  <a:pt x="427" y="289"/>
                  <a:pt x="425" y="289"/>
                  <a:pt x="426" y="289"/>
                </a:cubicBezTo>
                <a:close/>
                <a:moveTo>
                  <a:pt x="429" y="291"/>
                </a:moveTo>
                <a:cubicBezTo>
                  <a:pt x="429" y="290"/>
                  <a:pt x="428" y="291"/>
                  <a:pt x="428" y="291"/>
                </a:cubicBezTo>
                <a:cubicBezTo>
                  <a:pt x="429" y="291"/>
                  <a:pt x="430" y="292"/>
                  <a:pt x="429" y="291"/>
                </a:cubicBezTo>
                <a:close/>
                <a:moveTo>
                  <a:pt x="180" y="294"/>
                </a:moveTo>
                <a:cubicBezTo>
                  <a:pt x="179" y="294"/>
                  <a:pt x="179" y="295"/>
                  <a:pt x="178" y="296"/>
                </a:cubicBezTo>
                <a:cubicBezTo>
                  <a:pt x="179" y="296"/>
                  <a:pt x="179" y="294"/>
                  <a:pt x="180" y="294"/>
                </a:cubicBezTo>
                <a:close/>
                <a:moveTo>
                  <a:pt x="427" y="294"/>
                </a:moveTo>
                <a:cubicBezTo>
                  <a:pt x="428" y="294"/>
                  <a:pt x="427" y="295"/>
                  <a:pt x="427" y="295"/>
                </a:cubicBezTo>
                <a:cubicBezTo>
                  <a:pt x="428" y="295"/>
                  <a:pt x="427" y="293"/>
                  <a:pt x="427" y="294"/>
                </a:cubicBezTo>
                <a:close/>
                <a:moveTo>
                  <a:pt x="430" y="296"/>
                </a:moveTo>
                <a:cubicBezTo>
                  <a:pt x="429" y="296"/>
                  <a:pt x="429" y="295"/>
                  <a:pt x="428" y="295"/>
                </a:cubicBezTo>
                <a:cubicBezTo>
                  <a:pt x="428" y="296"/>
                  <a:pt x="426" y="297"/>
                  <a:pt x="426" y="297"/>
                </a:cubicBezTo>
                <a:cubicBezTo>
                  <a:pt x="427" y="297"/>
                  <a:pt x="427" y="298"/>
                  <a:pt x="427" y="298"/>
                </a:cubicBezTo>
                <a:cubicBezTo>
                  <a:pt x="428" y="298"/>
                  <a:pt x="427" y="298"/>
                  <a:pt x="428" y="297"/>
                </a:cubicBezTo>
                <a:cubicBezTo>
                  <a:pt x="428" y="297"/>
                  <a:pt x="428" y="298"/>
                  <a:pt x="428" y="299"/>
                </a:cubicBezTo>
                <a:cubicBezTo>
                  <a:pt x="428" y="298"/>
                  <a:pt x="428" y="298"/>
                  <a:pt x="427" y="298"/>
                </a:cubicBezTo>
                <a:cubicBezTo>
                  <a:pt x="427" y="299"/>
                  <a:pt x="427" y="299"/>
                  <a:pt x="427" y="299"/>
                </a:cubicBezTo>
                <a:cubicBezTo>
                  <a:pt x="428" y="299"/>
                  <a:pt x="429" y="299"/>
                  <a:pt x="429" y="298"/>
                </a:cubicBezTo>
                <a:cubicBezTo>
                  <a:pt x="428" y="297"/>
                  <a:pt x="429" y="296"/>
                  <a:pt x="428" y="296"/>
                </a:cubicBezTo>
                <a:cubicBezTo>
                  <a:pt x="428" y="296"/>
                  <a:pt x="429" y="296"/>
                  <a:pt x="429" y="296"/>
                </a:cubicBezTo>
                <a:cubicBezTo>
                  <a:pt x="429" y="297"/>
                  <a:pt x="431" y="297"/>
                  <a:pt x="431" y="297"/>
                </a:cubicBezTo>
                <a:cubicBezTo>
                  <a:pt x="430" y="296"/>
                  <a:pt x="431" y="296"/>
                  <a:pt x="431" y="295"/>
                </a:cubicBezTo>
                <a:cubicBezTo>
                  <a:pt x="430" y="295"/>
                  <a:pt x="430" y="296"/>
                  <a:pt x="430" y="296"/>
                </a:cubicBezTo>
                <a:close/>
                <a:moveTo>
                  <a:pt x="429" y="299"/>
                </a:moveTo>
                <a:cubicBezTo>
                  <a:pt x="429" y="301"/>
                  <a:pt x="427" y="300"/>
                  <a:pt x="427" y="300"/>
                </a:cubicBezTo>
                <a:cubicBezTo>
                  <a:pt x="427" y="300"/>
                  <a:pt x="427" y="301"/>
                  <a:pt x="428" y="301"/>
                </a:cubicBezTo>
                <a:cubicBezTo>
                  <a:pt x="429" y="300"/>
                  <a:pt x="429" y="301"/>
                  <a:pt x="431" y="300"/>
                </a:cubicBezTo>
                <a:cubicBezTo>
                  <a:pt x="430" y="301"/>
                  <a:pt x="431" y="300"/>
                  <a:pt x="431" y="300"/>
                </a:cubicBezTo>
                <a:cubicBezTo>
                  <a:pt x="430" y="300"/>
                  <a:pt x="430" y="299"/>
                  <a:pt x="429" y="299"/>
                </a:cubicBezTo>
                <a:close/>
                <a:moveTo>
                  <a:pt x="426" y="307"/>
                </a:moveTo>
                <a:cubicBezTo>
                  <a:pt x="427" y="307"/>
                  <a:pt x="427" y="308"/>
                  <a:pt x="426" y="308"/>
                </a:cubicBezTo>
                <a:cubicBezTo>
                  <a:pt x="426" y="307"/>
                  <a:pt x="426" y="307"/>
                  <a:pt x="426" y="305"/>
                </a:cubicBezTo>
                <a:cubicBezTo>
                  <a:pt x="425" y="305"/>
                  <a:pt x="425" y="306"/>
                  <a:pt x="425" y="306"/>
                </a:cubicBezTo>
                <a:cubicBezTo>
                  <a:pt x="425" y="306"/>
                  <a:pt x="424" y="306"/>
                  <a:pt x="425" y="305"/>
                </a:cubicBezTo>
                <a:cubicBezTo>
                  <a:pt x="424" y="305"/>
                  <a:pt x="424" y="306"/>
                  <a:pt x="423" y="306"/>
                </a:cubicBezTo>
                <a:cubicBezTo>
                  <a:pt x="423" y="305"/>
                  <a:pt x="423" y="305"/>
                  <a:pt x="423" y="305"/>
                </a:cubicBezTo>
                <a:cubicBezTo>
                  <a:pt x="422" y="305"/>
                  <a:pt x="422" y="305"/>
                  <a:pt x="421" y="304"/>
                </a:cubicBezTo>
                <a:cubicBezTo>
                  <a:pt x="422" y="304"/>
                  <a:pt x="422" y="304"/>
                  <a:pt x="422" y="304"/>
                </a:cubicBezTo>
                <a:cubicBezTo>
                  <a:pt x="422" y="304"/>
                  <a:pt x="422" y="304"/>
                  <a:pt x="423" y="305"/>
                </a:cubicBezTo>
                <a:cubicBezTo>
                  <a:pt x="423" y="304"/>
                  <a:pt x="422" y="304"/>
                  <a:pt x="424" y="304"/>
                </a:cubicBezTo>
                <a:cubicBezTo>
                  <a:pt x="423" y="303"/>
                  <a:pt x="424" y="302"/>
                  <a:pt x="424" y="301"/>
                </a:cubicBezTo>
                <a:cubicBezTo>
                  <a:pt x="423" y="301"/>
                  <a:pt x="422" y="301"/>
                  <a:pt x="423" y="299"/>
                </a:cubicBezTo>
                <a:cubicBezTo>
                  <a:pt x="424" y="299"/>
                  <a:pt x="424" y="299"/>
                  <a:pt x="425" y="297"/>
                </a:cubicBezTo>
                <a:cubicBezTo>
                  <a:pt x="423" y="298"/>
                  <a:pt x="423" y="296"/>
                  <a:pt x="422" y="296"/>
                </a:cubicBezTo>
                <a:cubicBezTo>
                  <a:pt x="423" y="298"/>
                  <a:pt x="421" y="297"/>
                  <a:pt x="421" y="298"/>
                </a:cubicBezTo>
                <a:cubicBezTo>
                  <a:pt x="422" y="298"/>
                  <a:pt x="422" y="297"/>
                  <a:pt x="422" y="297"/>
                </a:cubicBezTo>
                <a:cubicBezTo>
                  <a:pt x="422" y="299"/>
                  <a:pt x="421" y="300"/>
                  <a:pt x="420" y="300"/>
                </a:cubicBezTo>
                <a:cubicBezTo>
                  <a:pt x="421" y="301"/>
                  <a:pt x="420" y="302"/>
                  <a:pt x="420" y="302"/>
                </a:cubicBezTo>
                <a:cubicBezTo>
                  <a:pt x="420" y="302"/>
                  <a:pt x="421" y="302"/>
                  <a:pt x="421" y="302"/>
                </a:cubicBezTo>
                <a:cubicBezTo>
                  <a:pt x="421" y="302"/>
                  <a:pt x="422" y="302"/>
                  <a:pt x="422" y="303"/>
                </a:cubicBezTo>
                <a:cubicBezTo>
                  <a:pt x="420" y="302"/>
                  <a:pt x="422" y="305"/>
                  <a:pt x="420" y="304"/>
                </a:cubicBezTo>
                <a:cubicBezTo>
                  <a:pt x="420" y="305"/>
                  <a:pt x="421" y="306"/>
                  <a:pt x="421" y="307"/>
                </a:cubicBezTo>
                <a:cubicBezTo>
                  <a:pt x="422" y="307"/>
                  <a:pt x="422" y="305"/>
                  <a:pt x="423" y="307"/>
                </a:cubicBezTo>
                <a:cubicBezTo>
                  <a:pt x="423" y="307"/>
                  <a:pt x="423" y="307"/>
                  <a:pt x="423" y="308"/>
                </a:cubicBezTo>
                <a:cubicBezTo>
                  <a:pt x="424" y="308"/>
                  <a:pt x="423" y="307"/>
                  <a:pt x="424" y="307"/>
                </a:cubicBezTo>
                <a:cubicBezTo>
                  <a:pt x="424" y="308"/>
                  <a:pt x="425" y="307"/>
                  <a:pt x="425" y="307"/>
                </a:cubicBezTo>
                <a:cubicBezTo>
                  <a:pt x="427" y="307"/>
                  <a:pt x="425" y="308"/>
                  <a:pt x="426" y="309"/>
                </a:cubicBezTo>
                <a:cubicBezTo>
                  <a:pt x="427" y="308"/>
                  <a:pt x="427" y="308"/>
                  <a:pt x="428" y="307"/>
                </a:cubicBezTo>
                <a:cubicBezTo>
                  <a:pt x="427" y="307"/>
                  <a:pt x="427" y="306"/>
                  <a:pt x="426" y="307"/>
                </a:cubicBezTo>
                <a:close/>
                <a:moveTo>
                  <a:pt x="420" y="301"/>
                </a:moveTo>
                <a:cubicBezTo>
                  <a:pt x="421" y="301"/>
                  <a:pt x="422" y="299"/>
                  <a:pt x="422" y="299"/>
                </a:cubicBezTo>
                <a:cubicBezTo>
                  <a:pt x="423" y="298"/>
                  <a:pt x="422" y="301"/>
                  <a:pt x="422" y="301"/>
                </a:cubicBezTo>
                <a:cubicBezTo>
                  <a:pt x="422" y="302"/>
                  <a:pt x="421" y="301"/>
                  <a:pt x="420" y="301"/>
                </a:cubicBezTo>
                <a:close/>
                <a:moveTo>
                  <a:pt x="109" y="303"/>
                </a:moveTo>
                <a:cubicBezTo>
                  <a:pt x="109" y="303"/>
                  <a:pt x="109" y="304"/>
                  <a:pt x="109" y="305"/>
                </a:cubicBezTo>
                <a:cubicBezTo>
                  <a:pt x="110" y="304"/>
                  <a:pt x="110" y="305"/>
                  <a:pt x="110" y="304"/>
                </a:cubicBezTo>
                <a:cubicBezTo>
                  <a:pt x="111" y="305"/>
                  <a:pt x="113" y="305"/>
                  <a:pt x="113" y="306"/>
                </a:cubicBezTo>
                <a:cubicBezTo>
                  <a:pt x="113" y="307"/>
                  <a:pt x="113" y="307"/>
                  <a:pt x="113" y="308"/>
                </a:cubicBezTo>
                <a:cubicBezTo>
                  <a:pt x="114" y="308"/>
                  <a:pt x="114" y="307"/>
                  <a:pt x="115" y="308"/>
                </a:cubicBezTo>
                <a:cubicBezTo>
                  <a:pt x="115" y="307"/>
                  <a:pt x="115" y="307"/>
                  <a:pt x="115" y="306"/>
                </a:cubicBezTo>
                <a:cubicBezTo>
                  <a:pt x="114" y="305"/>
                  <a:pt x="115" y="307"/>
                  <a:pt x="114" y="306"/>
                </a:cubicBezTo>
                <a:cubicBezTo>
                  <a:pt x="116" y="305"/>
                  <a:pt x="119" y="306"/>
                  <a:pt x="120" y="303"/>
                </a:cubicBezTo>
                <a:cubicBezTo>
                  <a:pt x="123" y="298"/>
                  <a:pt x="118" y="295"/>
                  <a:pt x="114" y="294"/>
                </a:cubicBezTo>
                <a:cubicBezTo>
                  <a:pt x="110" y="295"/>
                  <a:pt x="107" y="299"/>
                  <a:pt x="109" y="303"/>
                </a:cubicBezTo>
                <a:close/>
                <a:moveTo>
                  <a:pt x="111" y="303"/>
                </a:moveTo>
                <a:cubicBezTo>
                  <a:pt x="111" y="302"/>
                  <a:pt x="111" y="303"/>
                  <a:pt x="111" y="302"/>
                </a:cubicBezTo>
                <a:cubicBezTo>
                  <a:pt x="111" y="302"/>
                  <a:pt x="111" y="302"/>
                  <a:pt x="111" y="302"/>
                </a:cubicBezTo>
                <a:cubicBezTo>
                  <a:pt x="112" y="302"/>
                  <a:pt x="112" y="303"/>
                  <a:pt x="111" y="303"/>
                </a:cubicBezTo>
                <a:close/>
                <a:moveTo>
                  <a:pt x="109" y="300"/>
                </a:moveTo>
                <a:cubicBezTo>
                  <a:pt x="109" y="300"/>
                  <a:pt x="110" y="300"/>
                  <a:pt x="110" y="300"/>
                </a:cubicBezTo>
                <a:cubicBezTo>
                  <a:pt x="110" y="300"/>
                  <a:pt x="110" y="300"/>
                  <a:pt x="110" y="300"/>
                </a:cubicBezTo>
                <a:cubicBezTo>
                  <a:pt x="111" y="301"/>
                  <a:pt x="110" y="299"/>
                  <a:pt x="111" y="299"/>
                </a:cubicBezTo>
                <a:cubicBezTo>
                  <a:pt x="111" y="299"/>
                  <a:pt x="111" y="299"/>
                  <a:pt x="111" y="300"/>
                </a:cubicBezTo>
                <a:cubicBezTo>
                  <a:pt x="111" y="300"/>
                  <a:pt x="112" y="300"/>
                  <a:pt x="112" y="300"/>
                </a:cubicBezTo>
                <a:cubicBezTo>
                  <a:pt x="112" y="300"/>
                  <a:pt x="111" y="300"/>
                  <a:pt x="109" y="300"/>
                </a:cubicBezTo>
                <a:close/>
                <a:moveTo>
                  <a:pt x="111" y="298"/>
                </a:moveTo>
                <a:cubicBezTo>
                  <a:pt x="111" y="297"/>
                  <a:pt x="113" y="298"/>
                  <a:pt x="112" y="297"/>
                </a:cubicBezTo>
                <a:cubicBezTo>
                  <a:pt x="113" y="297"/>
                  <a:pt x="112" y="298"/>
                  <a:pt x="111" y="298"/>
                </a:cubicBezTo>
                <a:close/>
                <a:moveTo>
                  <a:pt x="112" y="297"/>
                </a:moveTo>
                <a:cubicBezTo>
                  <a:pt x="112" y="297"/>
                  <a:pt x="112" y="296"/>
                  <a:pt x="112" y="296"/>
                </a:cubicBezTo>
                <a:cubicBezTo>
                  <a:pt x="113" y="296"/>
                  <a:pt x="113" y="297"/>
                  <a:pt x="112" y="297"/>
                </a:cubicBezTo>
                <a:close/>
                <a:moveTo>
                  <a:pt x="117" y="296"/>
                </a:moveTo>
                <a:cubicBezTo>
                  <a:pt x="118" y="296"/>
                  <a:pt x="117" y="297"/>
                  <a:pt x="118" y="297"/>
                </a:cubicBezTo>
                <a:cubicBezTo>
                  <a:pt x="118" y="298"/>
                  <a:pt x="116" y="297"/>
                  <a:pt x="117" y="299"/>
                </a:cubicBezTo>
                <a:cubicBezTo>
                  <a:pt x="117" y="299"/>
                  <a:pt x="117" y="299"/>
                  <a:pt x="117" y="299"/>
                </a:cubicBezTo>
                <a:cubicBezTo>
                  <a:pt x="116" y="299"/>
                  <a:pt x="116" y="299"/>
                  <a:pt x="116" y="299"/>
                </a:cubicBezTo>
                <a:cubicBezTo>
                  <a:pt x="116" y="297"/>
                  <a:pt x="117" y="298"/>
                  <a:pt x="117" y="296"/>
                </a:cubicBezTo>
                <a:close/>
                <a:moveTo>
                  <a:pt x="117" y="300"/>
                </a:moveTo>
                <a:cubicBezTo>
                  <a:pt x="118" y="301"/>
                  <a:pt x="117" y="301"/>
                  <a:pt x="117" y="302"/>
                </a:cubicBezTo>
                <a:cubicBezTo>
                  <a:pt x="117" y="302"/>
                  <a:pt x="117" y="302"/>
                  <a:pt x="117" y="302"/>
                </a:cubicBezTo>
                <a:cubicBezTo>
                  <a:pt x="117" y="302"/>
                  <a:pt x="117" y="302"/>
                  <a:pt x="117" y="302"/>
                </a:cubicBezTo>
                <a:cubicBezTo>
                  <a:pt x="116" y="302"/>
                  <a:pt x="116" y="301"/>
                  <a:pt x="116" y="300"/>
                </a:cubicBezTo>
                <a:cubicBezTo>
                  <a:pt x="116" y="300"/>
                  <a:pt x="117" y="301"/>
                  <a:pt x="117" y="300"/>
                </a:cubicBezTo>
                <a:close/>
                <a:moveTo>
                  <a:pt x="115" y="297"/>
                </a:moveTo>
                <a:cubicBezTo>
                  <a:pt x="114" y="298"/>
                  <a:pt x="114" y="300"/>
                  <a:pt x="115" y="301"/>
                </a:cubicBezTo>
                <a:cubicBezTo>
                  <a:pt x="115" y="301"/>
                  <a:pt x="114" y="301"/>
                  <a:pt x="114" y="301"/>
                </a:cubicBezTo>
                <a:cubicBezTo>
                  <a:pt x="114" y="300"/>
                  <a:pt x="114" y="299"/>
                  <a:pt x="113" y="299"/>
                </a:cubicBezTo>
                <a:cubicBezTo>
                  <a:pt x="113" y="299"/>
                  <a:pt x="113" y="298"/>
                  <a:pt x="113" y="298"/>
                </a:cubicBezTo>
                <a:cubicBezTo>
                  <a:pt x="114" y="298"/>
                  <a:pt x="114" y="298"/>
                  <a:pt x="115" y="297"/>
                </a:cubicBezTo>
                <a:close/>
                <a:moveTo>
                  <a:pt x="417" y="301"/>
                </a:moveTo>
                <a:cubicBezTo>
                  <a:pt x="417" y="300"/>
                  <a:pt x="417" y="300"/>
                  <a:pt x="416" y="299"/>
                </a:cubicBezTo>
                <a:cubicBezTo>
                  <a:pt x="416" y="300"/>
                  <a:pt x="416" y="300"/>
                  <a:pt x="417" y="301"/>
                </a:cubicBezTo>
                <a:close/>
                <a:moveTo>
                  <a:pt x="427" y="300"/>
                </a:moveTo>
                <a:cubicBezTo>
                  <a:pt x="426" y="301"/>
                  <a:pt x="426" y="300"/>
                  <a:pt x="425" y="300"/>
                </a:cubicBezTo>
                <a:cubicBezTo>
                  <a:pt x="426" y="300"/>
                  <a:pt x="426" y="302"/>
                  <a:pt x="427" y="300"/>
                </a:cubicBezTo>
                <a:close/>
                <a:moveTo>
                  <a:pt x="431" y="302"/>
                </a:moveTo>
                <a:cubicBezTo>
                  <a:pt x="430" y="302"/>
                  <a:pt x="429" y="302"/>
                  <a:pt x="429" y="303"/>
                </a:cubicBezTo>
                <a:cubicBezTo>
                  <a:pt x="428" y="303"/>
                  <a:pt x="428" y="303"/>
                  <a:pt x="429" y="304"/>
                </a:cubicBezTo>
                <a:cubicBezTo>
                  <a:pt x="428" y="304"/>
                  <a:pt x="428" y="304"/>
                  <a:pt x="428" y="304"/>
                </a:cubicBezTo>
                <a:cubicBezTo>
                  <a:pt x="428" y="304"/>
                  <a:pt x="428" y="303"/>
                  <a:pt x="427" y="303"/>
                </a:cubicBezTo>
                <a:cubicBezTo>
                  <a:pt x="427" y="304"/>
                  <a:pt x="427" y="304"/>
                  <a:pt x="428" y="304"/>
                </a:cubicBezTo>
                <a:cubicBezTo>
                  <a:pt x="427" y="304"/>
                  <a:pt x="427" y="304"/>
                  <a:pt x="426" y="304"/>
                </a:cubicBezTo>
                <a:cubicBezTo>
                  <a:pt x="426" y="305"/>
                  <a:pt x="427" y="305"/>
                  <a:pt x="427" y="305"/>
                </a:cubicBezTo>
                <a:cubicBezTo>
                  <a:pt x="427" y="304"/>
                  <a:pt x="428" y="305"/>
                  <a:pt x="428" y="305"/>
                </a:cubicBezTo>
                <a:cubicBezTo>
                  <a:pt x="428" y="305"/>
                  <a:pt x="428" y="305"/>
                  <a:pt x="428" y="304"/>
                </a:cubicBezTo>
                <a:cubicBezTo>
                  <a:pt x="429" y="304"/>
                  <a:pt x="429" y="305"/>
                  <a:pt x="429" y="304"/>
                </a:cubicBezTo>
                <a:cubicBezTo>
                  <a:pt x="429" y="305"/>
                  <a:pt x="430" y="305"/>
                  <a:pt x="430" y="305"/>
                </a:cubicBezTo>
                <a:cubicBezTo>
                  <a:pt x="430" y="304"/>
                  <a:pt x="429" y="304"/>
                  <a:pt x="429" y="304"/>
                </a:cubicBezTo>
                <a:cubicBezTo>
                  <a:pt x="430" y="303"/>
                  <a:pt x="430" y="303"/>
                  <a:pt x="431" y="303"/>
                </a:cubicBezTo>
                <a:cubicBezTo>
                  <a:pt x="430" y="303"/>
                  <a:pt x="430" y="302"/>
                  <a:pt x="430" y="302"/>
                </a:cubicBezTo>
                <a:cubicBezTo>
                  <a:pt x="430" y="303"/>
                  <a:pt x="431" y="303"/>
                  <a:pt x="431" y="302"/>
                </a:cubicBezTo>
                <a:close/>
                <a:moveTo>
                  <a:pt x="435" y="306"/>
                </a:moveTo>
                <a:cubicBezTo>
                  <a:pt x="435" y="305"/>
                  <a:pt x="434" y="305"/>
                  <a:pt x="434" y="304"/>
                </a:cubicBezTo>
                <a:cubicBezTo>
                  <a:pt x="434" y="305"/>
                  <a:pt x="433" y="305"/>
                  <a:pt x="433" y="305"/>
                </a:cubicBezTo>
                <a:cubicBezTo>
                  <a:pt x="433" y="306"/>
                  <a:pt x="432" y="305"/>
                  <a:pt x="432" y="306"/>
                </a:cubicBezTo>
                <a:cubicBezTo>
                  <a:pt x="432" y="307"/>
                  <a:pt x="434" y="306"/>
                  <a:pt x="433" y="308"/>
                </a:cubicBezTo>
                <a:cubicBezTo>
                  <a:pt x="434" y="308"/>
                  <a:pt x="434" y="308"/>
                  <a:pt x="434" y="307"/>
                </a:cubicBezTo>
                <a:cubicBezTo>
                  <a:pt x="434" y="307"/>
                  <a:pt x="434" y="306"/>
                  <a:pt x="434" y="306"/>
                </a:cubicBezTo>
                <a:cubicBezTo>
                  <a:pt x="434" y="306"/>
                  <a:pt x="433" y="306"/>
                  <a:pt x="433" y="306"/>
                </a:cubicBezTo>
                <a:cubicBezTo>
                  <a:pt x="433" y="305"/>
                  <a:pt x="435" y="306"/>
                  <a:pt x="435" y="306"/>
                </a:cubicBezTo>
                <a:close/>
                <a:moveTo>
                  <a:pt x="434" y="309"/>
                </a:moveTo>
                <a:cubicBezTo>
                  <a:pt x="434" y="309"/>
                  <a:pt x="434" y="309"/>
                  <a:pt x="434" y="310"/>
                </a:cubicBezTo>
                <a:cubicBezTo>
                  <a:pt x="435" y="309"/>
                  <a:pt x="434" y="309"/>
                  <a:pt x="435" y="309"/>
                </a:cubicBezTo>
                <a:cubicBezTo>
                  <a:pt x="435" y="309"/>
                  <a:pt x="435" y="309"/>
                  <a:pt x="435" y="309"/>
                </a:cubicBezTo>
                <a:cubicBezTo>
                  <a:pt x="435" y="309"/>
                  <a:pt x="434" y="308"/>
                  <a:pt x="434" y="309"/>
                </a:cubicBezTo>
                <a:cubicBezTo>
                  <a:pt x="434" y="309"/>
                  <a:pt x="434" y="309"/>
                  <a:pt x="434" y="309"/>
                </a:cubicBezTo>
                <a:close/>
                <a:moveTo>
                  <a:pt x="395" y="325"/>
                </a:moveTo>
                <a:cubicBezTo>
                  <a:pt x="395" y="326"/>
                  <a:pt x="396" y="326"/>
                  <a:pt x="396" y="326"/>
                </a:cubicBezTo>
                <a:cubicBezTo>
                  <a:pt x="397" y="325"/>
                  <a:pt x="395" y="325"/>
                  <a:pt x="395" y="325"/>
                </a:cubicBezTo>
                <a:close/>
                <a:moveTo>
                  <a:pt x="393" y="322"/>
                </a:moveTo>
                <a:cubicBezTo>
                  <a:pt x="393" y="323"/>
                  <a:pt x="393" y="323"/>
                  <a:pt x="394" y="323"/>
                </a:cubicBezTo>
                <a:cubicBezTo>
                  <a:pt x="394" y="323"/>
                  <a:pt x="393" y="322"/>
                  <a:pt x="393" y="322"/>
                </a:cubicBezTo>
                <a:close/>
                <a:moveTo>
                  <a:pt x="51" y="327"/>
                </a:moveTo>
                <a:cubicBezTo>
                  <a:pt x="50" y="328"/>
                  <a:pt x="48" y="327"/>
                  <a:pt x="48" y="329"/>
                </a:cubicBezTo>
                <a:cubicBezTo>
                  <a:pt x="47" y="328"/>
                  <a:pt x="45" y="329"/>
                  <a:pt x="45" y="331"/>
                </a:cubicBezTo>
                <a:cubicBezTo>
                  <a:pt x="46" y="331"/>
                  <a:pt x="49" y="330"/>
                  <a:pt x="49" y="331"/>
                </a:cubicBezTo>
                <a:cubicBezTo>
                  <a:pt x="50" y="330"/>
                  <a:pt x="54" y="331"/>
                  <a:pt x="54" y="328"/>
                </a:cubicBezTo>
                <a:cubicBezTo>
                  <a:pt x="53" y="327"/>
                  <a:pt x="51" y="328"/>
                  <a:pt x="51" y="327"/>
                </a:cubicBezTo>
                <a:close/>
                <a:moveTo>
                  <a:pt x="242" y="330"/>
                </a:moveTo>
                <a:cubicBezTo>
                  <a:pt x="241" y="329"/>
                  <a:pt x="242" y="328"/>
                  <a:pt x="241" y="328"/>
                </a:cubicBezTo>
                <a:cubicBezTo>
                  <a:pt x="241" y="329"/>
                  <a:pt x="241" y="329"/>
                  <a:pt x="241" y="330"/>
                </a:cubicBezTo>
                <a:cubicBezTo>
                  <a:pt x="242" y="329"/>
                  <a:pt x="242" y="331"/>
                  <a:pt x="242" y="330"/>
                </a:cubicBezTo>
                <a:close/>
                <a:moveTo>
                  <a:pt x="346" y="334"/>
                </a:moveTo>
                <a:cubicBezTo>
                  <a:pt x="347" y="334"/>
                  <a:pt x="347" y="334"/>
                  <a:pt x="348" y="334"/>
                </a:cubicBezTo>
                <a:cubicBezTo>
                  <a:pt x="348" y="334"/>
                  <a:pt x="347" y="334"/>
                  <a:pt x="348" y="335"/>
                </a:cubicBezTo>
                <a:cubicBezTo>
                  <a:pt x="349" y="334"/>
                  <a:pt x="347" y="332"/>
                  <a:pt x="346" y="334"/>
                </a:cubicBezTo>
                <a:close/>
                <a:moveTo>
                  <a:pt x="215" y="335"/>
                </a:moveTo>
                <a:cubicBezTo>
                  <a:pt x="214" y="337"/>
                  <a:pt x="213" y="337"/>
                  <a:pt x="213" y="339"/>
                </a:cubicBezTo>
                <a:cubicBezTo>
                  <a:pt x="208" y="339"/>
                  <a:pt x="208" y="345"/>
                  <a:pt x="208" y="349"/>
                </a:cubicBezTo>
                <a:cubicBezTo>
                  <a:pt x="208" y="349"/>
                  <a:pt x="207" y="348"/>
                  <a:pt x="207" y="348"/>
                </a:cubicBezTo>
                <a:cubicBezTo>
                  <a:pt x="207" y="351"/>
                  <a:pt x="207" y="352"/>
                  <a:pt x="205" y="353"/>
                </a:cubicBezTo>
                <a:cubicBezTo>
                  <a:pt x="206" y="353"/>
                  <a:pt x="206" y="354"/>
                  <a:pt x="206" y="354"/>
                </a:cubicBezTo>
                <a:cubicBezTo>
                  <a:pt x="207" y="352"/>
                  <a:pt x="208" y="350"/>
                  <a:pt x="208" y="349"/>
                </a:cubicBezTo>
                <a:cubicBezTo>
                  <a:pt x="209" y="347"/>
                  <a:pt x="211" y="345"/>
                  <a:pt x="212" y="343"/>
                </a:cubicBezTo>
                <a:cubicBezTo>
                  <a:pt x="213" y="341"/>
                  <a:pt x="212" y="339"/>
                  <a:pt x="214" y="338"/>
                </a:cubicBezTo>
                <a:cubicBezTo>
                  <a:pt x="214" y="337"/>
                  <a:pt x="215" y="336"/>
                  <a:pt x="215" y="335"/>
                </a:cubicBezTo>
                <a:close/>
                <a:moveTo>
                  <a:pt x="339" y="337"/>
                </a:moveTo>
                <a:cubicBezTo>
                  <a:pt x="338" y="337"/>
                  <a:pt x="338" y="337"/>
                  <a:pt x="337" y="337"/>
                </a:cubicBezTo>
                <a:cubicBezTo>
                  <a:pt x="338" y="337"/>
                  <a:pt x="338" y="337"/>
                  <a:pt x="338" y="336"/>
                </a:cubicBezTo>
                <a:cubicBezTo>
                  <a:pt x="336" y="337"/>
                  <a:pt x="337" y="337"/>
                  <a:pt x="337" y="339"/>
                </a:cubicBezTo>
                <a:cubicBezTo>
                  <a:pt x="338" y="339"/>
                  <a:pt x="338" y="340"/>
                  <a:pt x="339" y="340"/>
                </a:cubicBezTo>
                <a:cubicBezTo>
                  <a:pt x="339" y="339"/>
                  <a:pt x="339" y="339"/>
                  <a:pt x="340" y="338"/>
                </a:cubicBezTo>
                <a:cubicBezTo>
                  <a:pt x="338" y="338"/>
                  <a:pt x="339" y="337"/>
                  <a:pt x="339" y="337"/>
                </a:cubicBezTo>
                <a:close/>
                <a:moveTo>
                  <a:pt x="348" y="339"/>
                </a:moveTo>
                <a:cubicBezTo>
                  <a:pt x="348" y="339"/>
                  <a:pt x="348" y="340"/>
                  <a:pt x="348" y="341"/>
                </a:cubicBezTo>
                <a:cubicBezTo>
                  <a:pt x="349" y="341"/>
                  <a:pt x="349" y="341"/>
                  <a:pt x="349" y="341"/>
                </a:cubicBezTo>
                <a:cubicBezTo>
                  <a:pt x="350" y="338"/>
                  <a:pt x="348" y="338"/>
                  <a:pt x="346" y="337"/>
                </a:cubicBezTo>
                <a:cubicBezTo>
                  <a:pt x="346" y="339"/>
                  <a:pt x="347" y="338"/>
                  <a:pt x="348" y="339"/>
                </a:cubicBezTo>
                <a:close/>
                <a:moveTo>
                  <a:pt x="336" y="340"/>
                </a:moveTo>
                <a:cubicBezTo>
                  <a:pt x="336" y="340"/>
                  <a:pt x="336" y="339"/>
                  <a:pt x="336" y="340"/>
                </a:cubicBezTo>
                <a:cubicBezTo>
                  <a:pt x="336" y="339"/>
                  <a:pt x="337" y="339"/>
                  <a:pt x="336" y="339"/>
                </a:cubicBezTo>
                <a:cubicBezTo>
                  <a:pt x="336" y="339"/>
                  <a:pt x="335" y="340"/>
                  <a:pt x="336" y="340"/>
                </a:cubicBezTo>
                <a:close/>
                <a:moveTo>
                  <a:pt x="239" y="341"/>
                </a:moveTo>
                <a:cubicBezTo>
                  <a:pt x="236" y="337"/>
                  <a:pt x="234" y="341"/>
                  <a:pt x="235" y="344"/>
                </a:cubicBezTo>
                <a:cubicBezTo>
                  <a:pt x="236" y="344"/>
                  <a:pt x="236" y="345"/>
                  <a:pt x="236" y="345"/>
                </a:cubicBezTo>
                <a:cubicBezTo>
                  <a:pt x="235" y="345"/>
                  <a:pt x="236" y="345"/>
                  <a:pt x="235" y="345"/>
                </a:cubicBezTo>
                <a:cubicBezTo>
                  <a:pt x="235" y="345"/>
                  <a:pt x="235" y="346"/>
                  <a:pt x="235" y="346"/>
                </a:cubicBezTo>
                <a:cubicBezTo>
                  <a:pt x="236" y="345"/>
                  <a:pt x="237" y="347"/>
                  <a:pt x="238" y="346"/>
                </a:cubicBezTo>
                <a:cubicBezTo>
                  <a:pt x="238" y="346"/>
                  <a:pt x="238" y="346"/>
                  <a:pt x="238" y="346"/>
                </a:cubicBezTo>
                <a:cubicBezTo>
                  <a:pt x="239" y="346"/>
                  <a:pt x="240" y="346"/>
                  <a:pt x="241" y="346"/>
                </a:cubicBezTo>
                <a:cubicBezTo>
                  <a:pt x="243" y="344"/>
                  <a:pt x="240" y="343"/>
                  <a:pt x="239" y="341"/>
                </a:cubicBezTo>
                <a:close/>
                <a:moveTo>
                  <a:pt x="232" y="340"/>
                </a:moveTo>
                <a:cubicBezTo>
                  <a:pt x="231" y="342"/>
                  <a:pt x="232" y="343"/>
                  <a:pt x="231" y="345"/>
                </a:cubicBezTo>
                <a:cubicBezTo>
                  <a:pt x="232" y="343"/>
                  <a:pt x="232" y="343"/>
                  <a:pt x="233" y="341"/>
                </a:cubicBezTo>
                <a:cubicBezTo>
                  <a:pt x="232" y="341"/>
                  <a:pt x="232" y="340"/>
                  <a:pt x="232" y="340"/>
                </a:cubicBezTo>
                <a:close/>
                <a:moveTo>
                  <a:pt x="302" y="341"/>
                </a:moveTo>
                <a:cubicBezTo>
                  <a:pt x="301" y="341"/>
                  <a:pt x="301" y="341"/>
                  <a:pt x="301" y="343"/>
                </a:cubicBezTo>
                <a:cubicBezTo>
                  <a:pt x="302" y="343"/>
                  <a:pt x="302" y="341"/>
                  <a:pt x="302" y="341"/>
                </a:cubicBezTo>
                <a:close/>
                <a:moveTo>
                  <a:pt x="327" y="343"/>
                </a:moveTo>
                <a:cubicBezTo>
                  <a:pt x="327" y="342"/>
                  <a:pt x="327" y="341"/>
                  <a:pt x="327" y="341"/>
                </a:cubicBezTo>
                <a:cubicBezTo>
                  <a:pt x="325" y="342"/>
                  <a:pt x="325" y="343"/>
                  <a:pt x="326" y="344"/>
                </a:cubicBezTo>
                <a:cubicBezTo>
                  <a:pt x="326" y="342"/>
                  <a:pt x="327" y="343"/>
                  <a:pt x="327" y="343"/>
                </a:cubicBezTo>
                <a:close/>
                <a:moveTo>
                  <a:pt x="198" y="342"/>
                </a:moveTo>
                <a:cubicBezTo>
                  <a:pt x="196" y="345"/>
                  <a:pt x="194" y="349"/>
                  <a:pt x="193" y="352"/>
                </a:cubicBezTo>
                <a:cubicBezTo>
                  <a:pt x="195" y="350"/>
                  <a:pt x="196" y="348"/>
                  <a:pt x="197" y="346"/>
                </a:cubicBezTo>
                <a:cubicBezTo>
                  <a:pt x="197" y="346"/>
                  <a:pt x="198" y="343"/>
                  <a:pt x="198" y="342"/>
                </a:cubicBezTo>
                <a:close/>
                <a:moveTo>
                  <a:pt x="344" y="344"/>
                </a:moveTo>
                <a:cubicBezTo>
                  <a:pt x="344" y="344"/>
                  <a:pt x="343" y="344"/>
                  <a:pt x="342" y="343"/>
                </a:cubicBezTo>
                <a:cubicBezTo>
                  <a:pt x="342" y="344"/>
                  <a:pt x="343" y="344"/>
                  <a:pt x="344" y="344"/>
                </a:cubicBezTo>
                <a:close/>
                <a:moveTo>
                  <a:pt x="367" y="345"/>
                </a:moveTo>
                <a:cubicBezTo>
                  <a:pt x="369" y="345"/>
                  <a:pt x="369" y="346"/>
                  <a:pt x="371" y="345"/>
                </a:cubicBezTo>
                <a:cubicBezTo>
                  <a:pt x="371" y="343"/>
                  <a:pt x="368" y="344"/>
                  <a:pt x="368" y="343"/>
                </a:cubicBezTo>
                <a:cubicBezTo>
                  <a:pt x="367" y="343"/>
                  <a:pt x="368" y="344"/>
                  <a:pt x="367" y="345"/>
                </a:cubicBezTo>
                <a:close/>
                <a:moveTo>
                  <a:pt x="318" y="348"/>
                </a:moveTo>
                <a:cubicBezTo>
                  <a:pt x="318" y="347"/>
                  <a:pt x="319" y="347"/>
                  <a:pt x="319" y="346"/>
                </a:cubicBezTo>
                <a:cubicBezTo>
                  <a:pt x="317" y="347"/>
                  <a:pt x="317" y="346"/>
                  <a:pt x="317" y="346"/>
                </a:cubicBezTo>
                <a:cubicBezTo>
                  <a:pt x="316" y="346"/>
                  <a:pt x="316" y="347"/>
                  <a:pt x="315" y="348"/>
                </a:cubicBezTo>
                <a:cubicBezTo>
                  <a:pt x="315" y="347"/>
                  <a:pt x="315" y="347"/>
                  <a:pt x="315" y="347"/>
                </a:cubicBezTo>
                <a:cubicBezTo>
                  <a:pt x="314" y="348"/>
                  <a:pt x="313" y="349"/>
                  <a:pt x="313" y="350"/>
                </a:cubicBezTo>
                <a:cubicBezTo>
                  <a:pt x="314" y="350"/>
                  <a:pt x="314" y="350"/>
                  <a:pt x="314" y="349"/>
                </a:cubicBezTo>
                <a:cubicBezTo>
                  <a:pt x="314" y="350"/>
                  <a:pt x="314" y="350"/>
                  <a:pt x="314" y="351"/>
                </a:cubicBezTo>
                <a:cubicBezTo>
                  <a:pt x="315" y="350"/>
                  <a:pt x="316" y="347"/>
                  <a:pt x="318" y="347"/>
                </a:cubicBezTo>
                <a:cubicBezTo>
                  <a:pt x="318" y="347"/>
                  <a:pt x="318" y="347"/>
                  <a:pt x="318" y="347"/>
                </a:cubicBezTo>
                <a:cubicBezTo>
                  <a:pt x="318" y="347"/>
                  <a:pt x="318" y="347"/>
                  <a:pt x="318" y="348"/>
                </a:cubicBezTo>
                <a:close/>
                <a:moveTo>
                  <a:pt x="331" y="346"/>
                </a:moveTo>
                <a:cubicBezTo>
                  <a:pt x="331" y="347"/>
                  <a:pt x="330" y="346"/>
                  <a:pt x="330" y="348"/>
                </a:cubicBezTo>
                <a:cubicBezTo>
                  <a:pt x="331" y="347"/>
                  <a:pt x="331" y="348"/>
                  <a:pt x="331" y="348"/>
                </a:cubicBezTo>
                <a:cubicBezTo>
                  <a:pt x="331" y="348"/>
                  <a:pt x="330" y="349"/>
                  <a:pt x="331" y="349"/>
                </a:cubicBezTo>
                <a:cubicBezTo>
                  <a:pt x="331" y="349"/>
                  <a:pt x="331" y="348"/>
                  <a:pt x="331" y="348"/>
                </a:cubicBezTo>
                <a:cubicBezTo>
                  <a:pt x="330" y="347"/>
                  <a:pt x="332" y="346"/>
                  <a:pt x="331" y="346"/>
                </a:cubicBezTo>
                <a:close/>
                <a:moveTo>
                  <a:pt x="332" y="349"/>
                </a:moveTo>
                <a:cubicBezTo>
                  <a:pt x="333" y="349"/>
                  <a:pt x="333" y="349"/>
                  <a:pt x="333" y="349"/>
                </a:cubicBezTo>
                <a:cubicBezTo>
                  <a:pt x="333" y="350"/>
                  <a:pt x="333" y="350"/>
                  <a:pt x="333" y="350"/>
                </a:cubicBezTo>
                <a:cubicBezTo>
                  <a:pt x="333" y="350"/>
                  <a:pt x="333" y="349"/>
                  <a:pt x="333" y="349"/>
                </a:cubicBezTo>
                <a:cubicBezTo>
                  <a:pt x="333" y="349"/>
                  <a:pt x="333" y="349"/>
                  <a:pt x="333" y="349"/>
                </a:cubicBezTo>
                <a:cubicBezTo>
                  <a:pt x="335" y="349"/>
                  <a:pt x="334" y="350"/>
                  <a:pt x="335" y="351"/>
                </a:cubicBezTo>
                <a:cubicBezTo>
                  <a:pt x="335" y="350"/>
                  <a:pt x="337" y="350"/>
                  <a:pt x="336" y="349"/>
                </a:cubicBezTo>
                <a:cubicBezTo>
                  <a:pt x="336" y="350"/>
                  <a:pt x="335" y="350"/>
                  <a:pt x="335" y="349"/>
                </a:cubicBezTo>
                <a:cubicBezTo>
                  <a:pt x="335" y="349"/>
                  <a:pt x="335" y="349"/>
                  <a:pt x="335" y="348"/>
                </a:cubicBezTo>
                <a:cubicBezTo>
                  <a:pt x="334" y="349"/>
                  <a:pt x="336" y="347"/>
                  <a:pt x="334" y="348"/>
                </a:cubicBezTo>
                <a:cubicBezTo>
                  <a:pt x="334" y="348"/>
                  <a:pt x="335" y="348"/>
                  <a:pt x="335" y="349"/>
                </a:cubicBezTo>
                <a:cubicBezTo>
                  <a:pt x="334" y="349"/>
                  <a:pt x="334" y="348"/>
                  <a:pt x="333" y="348"/>
                </a:cubicBezTo>
                <a:cubicBezTo>
                  <a:pt x="333" y="347"/>
                  <a:pt x="334" y="348"/>
                  <a:pt x="334" y="347"/>
                </a:cubicBezTo>
                <a:cubicBezTo>
                  <a:pt x="333" y="347"/>
                  <a:pt x="333" y="347"/>
                  <a:pt x="333" y="347"/>
                </a:cubicBezTo>
                <a:cubicBezTo>
                  <a:pt x="333" y="347"/>
                  <a:pt x="333" y="347"/>
                  <a:pt x="332" y="347"/>
                </a:cubicBezTo>
                <a:cubicBezTo>
                  <a:pt x="333" y="348"/>
                  <a:pt x="333" y="348"/>
                  <a:pt x="332" y="349"/>
                </a:cubicBezTo>
                <a:close/>
                <a:moveTo>
                  <a:pt x="370" y="353"/>
                </a:moveTo>
                <a:cubicBezTo>
                  <a:pt x="370" y="353"/>
                  <a:pt x="370" y="353"/>
                  <a:pt x="370" y="353"/>
                </a:cubicBezTo>
                <a:cubicBezTo>
                  <a:pt x="369" y="353"/>
                  <a:pt x="369" y="353"/>
                  <a:pt x="368" y="353"/>
                </a:cubicBezTo>
                <a:cubicBezTo>
                  <a:pt x="368" y="352"/>
                  <a:pt x="368" y="352"/>
                  <a:pt x="367" y="352"/>
                </a:cubicBezTo>
                <a:cubicBezTo>
                  <a:pt x="368" y="352"/>
                  <a:pt x="368" y="352"/>
                  <a:pt x="369" y="351"/>
                </a:cubicBezTo>
                <a:cubicBezTo>
                  <a:pt x="368" y="351"/>
                  <a:pt x="368" y="352"/>
                  <a:pt x="367" y="351"/>
                </a:cubicBezTo>
                <a:cubicBezTo>
                  <a:pt x="366" y="349"/>
                  <a:pt x="371" y="349"/>
                  <a:pt x="369" y="347"/>
                </a:cubicBezTo>
                <a:cubicBezTo>
                  <a:pt x="369" y="348"/>
                  <a:pt x="366" y="349"/>
                  <a:pt x="366" y="351"/>
                </a:cubicBezTo>
                <a:cubicBezTo>
                  <a:pt x="366" y="351"/>
                  <a:pt x="366" y="350"/>
                  <a:pt x="367" y="351"/>
                </a:cubicBezTo>
                <a:cubicBezTo>
                  <a:pt x="367" y="351"/>
                  <a:pt x="365" y="352"/>
                  <a:pt x="366" y="352"/>
                </a:cubicBezTo>
                <a:cubicBezTo>
                  <a:pt x="366" y="352"/>
                  <a:pt x="367" y="352"/>
                  <a:pt x="367" y="352"/>
                </a:cubicBezTo>
                <a:cubicBezTo>
                  <a:pt x="366" y="353"/>
                  <a:pt x="367" y="352"/>
                  <a:pt x="367" y="354"/>
                </a:cubicBezTo>
                <a:cubicBezTo>
                  <a:pt x="367" y="354"/>
                  <a:pt x="367" y="354"/>
                  <a:pt x="367" y="354"/>
                </a:cubicBezTo>
                <a:cubicBezTo>
                  <a:pt x="367" y="354"/>
                  <a:pt x="366" y="353"/>
                  <a:pt x="366" y="354"/>
                </a:cubicBezTo>
                <a:cubicBezTo>
                  <a:pt x="367" y="354"/>
                  <a:pt x="367" y="354"/>
                  <a:pt x="368" y="354"/>
                </a:cubicBezTo>
                <a:cubicBezTo>
                  <a:pt x="368" y="355"/>
                  <a:pt x="367" y="354"/>
                  <a:pt x="368" y="355"/>
                </a:cubicBezTo>
                <a:cubicBezTo>
                  <a:pt x="367" y="355"/>
                  <a:pt x="367" y="355"/>
                  <a:pt x="367" y="355"/>
                </a:cubicBezTo>
                <a:cubicBezTo>
                  <a:pt x="367" y="357"/>
                  <a:pt x="368" y="356"/>
                  <a:pt x="368" y="357"/>
                </a:cubicBezTo>
                <a:cubicBezTo>
                  <a:pt x="370" y="357"/>
                  <a:pt x="370" y="355"/>
                  <a:pt x="368" y="355"/>
                </a:cubicBezTo>
                <a:cubicBezTo>
                  <a:pt x="369" y="355"/>
                  <a:pt x="369" y="354"/>
                  <a:pt x="370" y="353"/>
                </a:cubicBezTo>
                <a:close/>
                <a:moveTo>
                  <a:pt x="345" y="350"/>
                </a:moveTo>
                <a:cubicBezTo>
                  <a:pt x="345" y="348"/>
                  <a:pt x="347" y="348"/>
                  <a:pt x="347" y="347"/>
                </a:cubicBezTo>
                <a:cubicBezTo>
                  <a:pt x="345" y="348"/>
                  <a:pt x="344" y="349"/>
                  <a:pt x="345" y="350"/>
                </a:cubicBezTo>
                <a:close/>
                <a:moveTo>
                  <a:pt x="350" y="351"/>
                </a:moveTo>
                <a:cubicBezTo>
                  <a:pt x="350" y="352"/>
                  <a:pt x="350" y="351"/>
                  <a:pt x="351" y="351"/>
                </a:cubicBezTo>
                <a:cubicBezTo>
                  <a:pt x="351" y="351"/>
                  <a:pt x="352" y="350"/>
                  <a:pt x="352" y="351"/>
                </a:cubicBezTo>
                <a:cubicBezTo>
                  <a:pt x="352" y="351"/>
                  <a:pt x="351" y="352"/>
                  <a:pt x="351" y="352"/>
                </a:cubicBezTo>
                <a:cubicBezTo>
                  <a:pt x="352" y="351"/>
                  <a:pt x="353" y="353"/>
                  <a:pt x="353" y="352"/>
                </a:cubicBezTo>
                <a:cubicBezTo>
                  <a:pt x="353" y="351"/>
                  <a:pt x="353" y="351"/>
                  <a:pt x="352" y="351"/>
                </a:cubicBezTo>
                <a:cubicBezTo>
                  <a:pt x="352" y="350"/>
                  <a:pt x="353" y="351"/>
                  <a:pt x="353" y="351"/>
                </a:cubicBezTo>
                <a:cubicBezTo>
                  <a:pt x="353" y="351"/>
                  <a:pt x="353" y="350"/>
                  <a:pt x="354" y="350"/>
                </a:cubicBezTo>
                <a:cubicBezTo>
                  <a:pt x="354" y="350"/>
                  <a:pt x="354" y="351"/>
                  <a:pt x="354" y="351"/>
                </a:cubicBezTo>
                <a:cubicBezTo>
                  <a:pt x="354" y="350"/>
                  <a:pt x="355" y="351"/>
                  <a:pt x="355" y="351"/>
                </a:cubicBezTo>
                <a:cubicBezTo>
                  <a:pt x="355" y="351"/>
                  <a:pt x="356" y="350"/>
                  <a:pt x="355" y="350"/>
                </a:cubicBezTo>
                <a:cubicBezTo>
                  <a:pt x="355" y="350"/>
                  <a:pt x="355" y="350"/>
                  <a:pt x="354" y="350"/>
                </a:cubicBezTo>
                <a:cubicBezTo>
                  <a:pt x="353" y="350"/>
                  <a:pt x="354" y="349"/>
                  <a:pt x="354" y="349"/>
                </a:cubicBezTo>
                <a:cubicBezTo>
                  <a:pt x="353" y="349"/>
                  <a:pt x="352" y="349"/>
                  <a:pt x="353" y="350"/>
                </a:cubicBezTo>
                <a:cubicBezTo>
                  <a:pt x="353" y="350"/>
                  <a:pt x="352" y="350"/>
                  <a:pt x="352" y="349"/>
                </a:cubicBezTo>
                <a:cubicBezTo>
                  <a:pt x="352" y="349"/>
                  <a:pt x="353" y="349"/>
                  <a:pt x="353" y="348"/>
                </a:cubicBezTo>
                <a:cubicBezTo>
                  <a:pt x="352" y="348"/>
                  <a:pt x="352" y="348"/>
                  <a:pt x="351" y="348"/>
                </a:cubicBezTo>
                <a:cubicBezTo>
                  <a:pt x="352" y="349"/>
                  <a:pt x="351" y="350"/>
                  <a:pt x="352" y="350"/>
                </a:cubicBezTo>
                <a:cubicBezTo>
                  <a:pt x="351" y="349"/>
                  <a:pt x="350" y="350"/>
                  <a:pt x="350" y="349"/>
                </a:cubicBezTo>
                <a:cubicBezTo>
                  <a:pt x="351" y="349"/>
                  <a:pt x="349" y="348"/>
                  <a:pt x="351" y="349"/>
                </a:cubicBezTo>
                <a:cubicBezTo>
                  <a:pt x="350" y="347"/>
                  <a:pt x="350" y="348"/>
                  <a:pt x="348" y="348"/>
                </a:cubicBezTo>
                <a:cubicBezTo>
                  <a:pt x="348" y="349"/>
                  <a:pt x="348" y="349"/>
                  <a:pt x="348" y="350"/>
                </a:cubicBezTo>
                <a:cubicBezTo>
                  <a:pt x="349" y="349"/>
                  <a:pt x="349" y="349"/>
                  <a:pt x="349" y="348"/>
                </a:cubicBezTo>
                <a:cubicBezTo>
                  <a:pt x="350" y="350"/>
                  <a:pt x="350" y="350"/>
                  <a:pt x="350" y="351"/>
                </a:cubicBezTo>
                <a:close/>
                <a:moveTo>
                  <a:pt x="363" y="349"/>
                </a:moveTo>
                <a:cubicBezTo>
                  <a:pt x="363" y="348"/>
                  <a:pt x="363" y="347"/>
                  <a:pt x="362" y="348"/>
                </a:cubicBezTo>
                <a:cubicBezTo>
                  <a:pt x="362" y="348"/>
                  <a:pt x="362" y="349"/>
                  <a:pt x="363" y="349"/>
                </a:cubicBezTo>
                <a:cubicBezTo>
                  <a:pt x="363" y="349"/>
                  <a:pt x="363" y="349"/>
                  <a:pt x="363" y="349"/>
                </a:cubicBezTo>
                <a:close/>
                <a:moveTo>
                  <a:pt x="360" y="349"/>
                </a:moveTo>
                <a:cubicBezTo>
                  <a:pt x="359" y="349"/>
                  <a:pt x="360" y="348"/>
                  <a:pt x="360" y="348"/>
                </a:cubicBezTo>
                <a:cubicBezTo>
                  <a:pt x="359" y="347"/>
                  <a:pt x="359" y="348"/>
                  <a:pt x="358" y="347"/>
                </a:cubicBezTo>
                <a:cubicBezTo>
                  <a:pt x="358" y="348"/>
                  <a:pt x="358" y="350"/>
                  <a:pt x="359" y="351"/>
                </a:cubicBezTo>
                <a:cubicBezTo>
                  <a:pt x="358" y="351"/>
                  <a:pt x="358" y="352"/>
                  <a:pt x="358" y="352"/>
                </a:cubicBezTo>
                <a:cubicBezTo>
                  <a:pt x="358" y="351"/>
                  <a:pt x="358" y="351"/>
                  <a:pt x="359" y="351"/>
                </a:cubicBezTo>
                <a:cubicBezTo>
                  <a:pt x="359" y="350"/>
                  <a:pt x="359" y="350"/>
                  <a:pt x="359" y="349"/>
                </a:cubicBezTo>
                <a:cubicBezTo>
                  <a:pt x="359" y="349"/>
                  <a:pt x="360" y="349"/>
                  <a:pt x="360" y="349"/>
                </a:cubicBezTo>
                <a:close/>
                <a:moveTo>
                  <a:pt x="308" y="351"/>
                </a:moveTo>
                <a:cubicBezTo>
                  <a:pt x="308" y="352"/>
                  <a:pt x="308" y="352"/>
                  <a:pt x="309" y="352"/>
                </a:cubicBezTo>
                <a:cubicBezTo>
                  <a:pt x="309" y="352"/>
                  <a:pt x="309" y="352"/>
                  <a:pt x="310" y="352"/>
                </a:cubicBezTo>
                <a:cubicBezTo>
                  <a:pt x="309" y="351"/>
                  <a:pt x="310" y="351"/>
                  <a:pt x="310" y="351"/>
                </a:cubicBezTo>
                <a:cubicBezTo>
                  <a:pt x="310" y="352"/>
                  <a:pt x="308" y="350"/>
                  <a:pt x="309" y="350"/>
                </a:cubicBezTo>
                <a:cubicBezTo>
                  <a:pt x="308" y="350"/>
                  <a:pt x="307" y="351"/>
                  <a:pt x="306" y="352"/>
                </a:cubicBezTo>
                <a:cubicBezTo>
                  <a:pt x="307" y="352"/>
                  <a:pt x="307" y="351"/>
                  <a:pt x="308" y="351"/>
                </a:cubicBezTo>
                <a:close/>
                <a:moveTo>
                  <a:pt x="309" y="351"/>
                </a:moveTo>
                <a:cubicBezTo>
                  <a:pt x="309" y="350"/>
                  <a:pt x="309" y="350"/>
                  <a:pt x="309" y="350"/>
                </a:cubicBezTo>
                <a:cubicBezTo>
                  <a:pt x="309" y="350"/>
                  <a:pt x="309" y="351"/>
                  <a:pt x="309" y="351"/>
                </a:cubicBezTo>
                <a:close/>
                <a:moveTo>
                  <a:pt x="309" y="350"/>
                </a:moveTo>
                <a:cubicBezTo>
                  <a:pt x="309" y="350"/>
                  <a:pt x="309" y="350"/>
                  <a:pt x="309" y="350"/>
                </a:cubicBezTo>
                <a:cubicBezTo>
                  <a:pt x="309" y="350"/>
                  <a:pt x="309" y="350"/>
                  <a:pt x="309" y="350"/>
                </a:cubicBezTo>
                <a:cubicBezTo>
                  <a:pt x="309" y="350"/>
                  <a:pt x="309" y="350"/>
                  <a:pt x="309" y="350"/>
                </a:cubicBezTo>
                <a:close/>
                <a:moveTo>
                  <a:pt x="338" y="350"/>
                </a:moveTo>
                <a:cubicBezTo>
                  <a:pt x="338" y="350"/>
                  <a:pt x="337" y="351"/>
                  <a:pt x="338" y="352"/>
                </a:cubicBezTo>
                <a:cubicBezTo>
                  <a:pt x="338" y="351"/>
                  <a:pt x="340" y="350"/>
                  <a:pt x="338" y="350"/>
                </a:cubicBezTo>
                <a:close/>
                <a:moveTo>
                  <a:pt x="345" y="352"/>
                </a:moveTo>
                <a:cubicBezTo>
                  <a:pt x="346" y="352"/>
                  <a:pt x="346" y="353"/>
                  <a:pt x="347" y="353"/>
                </a:cubicBezTo>
                <a:cubicBezTo>
                  <a:pt x="347" y="352"/>
                  <a:pt x="347" y="352"/>
                  <a:pt x="347" y="352"/>
                </a:cubicBezTo>
                <a:cubicBezTo>
                  <a:pt x="347" y="351"/>
                  <a:pt x="346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lose/>
                <a:moveTo>
                  <a:pt x="371" y="353"/>
                </a:moveTo>
                <a:cubicBezTo>
                  <a:pt x="371" y="353"/>
                  <a:pt x="370" y="353"/>
                  <a:pt x="370" y="353"/>
                </a:cubicBezTo>
                <a:cubicBezTo>
                  <a:pt x="371" y="353"/>
                  <a:pt x="372" y="353"/>
                  <a:pt x="372" y="352"/>
                </a:cubicBezTo>
                <a:cubicBezTo>
                  <a:pt x="371" y="351"/>
                  <a:pt x="371" y="351"/>
                  <a:pt x="371" y="351"/>
                </a:cubicBezTo>
                <a:cubicBezTo>
                  <a:pt x="370" y="351"/>
                  <a:pt x="370" y="351"/>
                  <a:pt x="370" y="352"/>
                </a:cubicBezTo>
                <a:cubicBezTo>
                  <a:pt x="371" y="352"/>
                  <a:pt x="371" y="352"/>
                  <a:pt x="371" y="353"/>
                </a:cubicBezTo>
                <a:close/>
                <a:moveTo>
                  <a:pt x="341" y="354"/>
                </a:moveTo>
                <a:cubicBezTo>
                  <a:pt x="341" y="354"/>
                  <a:pt x="341" y="356"/>
                  <a:pt x="341" y="356"/>
                </a:cubicBezTo>
                <a:cubicBezTo>
                  <a:pt x="341" y="355"/>
                  <a:pt x="342" y="356"/>
                  <a:pt x="342" y="355"/>
                </a:cubicBezTo>
                <a:cubicBezTo>
                  <a:pt x="341" y="354"/>
                  <a:pt x="342" y="353"/>
                  <a:pt x="342" y="351"/>
                </a:cubicBezTo>
                <a:cubicBezTo>
                  <a:pt x="341" y="352"/>
                  <a:pt x="341" y="353"/>
                  <a:pt x="340" y="353"/>
                </a:cubicBezTo>
                <a:cubicBezTo>
                  <a:pt x="340" y="352"/>
                  <a:pt x="340" y="351"/>
                  <a:pt x="340" y="352"/>
                </a:cubicBezTo>
                <a:cubicBezTo>
                  <a:pt x="340" y="353"/>
                  <a:pt x="341" y="353"/>
                  <a:pt x="341" y="354"/>
                </a:cubicBezTo>
                <a:close/>
                <a:moveTo>
                  <a:pt x="344" y="352"/>
                </a:moveTo>
                <a:cubicBezTo>
                  <a:pt x="343" y="352"/>
                  <a:pt x="343" y="352"/>
                  <a:pt x="343" y="352"/>
                </a:cubicBezTo>
                <a:cubicBezTo>
                  <a:pt x="343" y="352"/>
                  <a:pt x="343" y="351"/>
                  <a:pt x="342" y="351"/>
                </a:cubicBezTo>
                <a:cubicBezTo>
                  <a:pt x="342" y="352"/>
                  <a:pt x="342" y="352"/>
                  <a:pt x="342" y="352"/>
                </a:cubicBezTo>
                <a:cubicBezTo>
                  <a:pt x="343" y="353"/>
                  <a:pt x="343" y="353"/>
                  <a:pt x="344" y="353"/>
                </a:cubicBezTo>
                <a:cubicBezTo>
                  <a:pt x="344" y="353"/>
                  <a:pt x="343" y="353"/>
                  <a:pt x="344" y="353"/>
                </a:cubicBezTo>
                <a:cubicBezTo>
                  <a:pt x="345" y="353"/>
                  <a:pt x="344" y="353"/>
                  <a:pt x="344" y="352"/>
                </a:cubicBezTo>
                <a:close/>
                <a:moveTo>
                  <a:pt x="377" y="352"/>
                </a:moveTo>
                <a:cubicBezTo>
                  <a:pt x="376" y="353"/>
                  <a:pt x="376" y="352"/>
                  <a:pt x="375" y="351"/>
                </a:cubicBezTo>
                <a:cubicBezTo>
                  <a:pt x="375" y="352"/>
                  <a:pt x="374" y="352"/>
                  <a:pt x="374" y="353"/>
                </a:cubicBezTo>
                <a:cubicBezTo>
                  <a:pt x="375" y="353"/>
                  <a:pt x="376" y="353"/>
                  <a:pt x="377" y="352"/>
                </a:cubicBezTo>
                <a:close/>
                <a:moveTo>
                  <a:pt x="330" y="352"/>
                </a:moveTo>
                <a:cubicBezTo>
                  <a:pt x="329" y="352"/>
                  <a:pt x="329" y="352"/>
                  <a:pt x="328" y="353"/>
                </a:cubicBezTo>
                <a:cubicBezTo>
                  <a:pt x="329" y="353"/>
                  <a:pt x="330" y="353"/>
                  <a:pt x="330" y="352"/>
                </a:cubicBezTo>
                <a:close/>
                <a:moveTo>
                  <a:pt x="351" y="353"/>
                </a:moveTo>
                <a:cubicBezTo>
                  <a:pt x="351" y="353"/>
                  <a:pt x="351" y="353"/>
                  <a:pt x="351" y="353"/>
                </a:cubicBezTo>
                <a:cubicBezTo>
                  <a:pt x="351" y="353"/>
                  <a:pt x="350" y="352"/>
                  <a:pt x="350" y="352"/>
                </a:cubicBezTo>
                <a:cubicBezTo>
                  <a:pt x="350" y="354"/>
                  <a:pt x="350" y="354"/>
                  <a:pt x="350" y="354"/>
                </a:cubicBezTo>
                <a:cubicBezTo>
                  <a:pt x="351" y="354"/>
                  <a:pt x="351" y="354"/>
                  <a:pt x="351" y="354"/>
                </a:cubicBezTo>
                <a:cubicBezTo>
                  <a:pt x="351" y="353"/>
                  <a:pt x="353" y="353"/>
                  <a:pt x="351" y="353"/>
                </a:cubicBezTo>
                <a:close/>
                <a:moveTo>
                  <a:pt x="359" y="354"/>
                </a:moveTo>
                <a:cubicBezTo>
                  <a:pt x="360" y="353"/>
                  <a:pt x="360" y="353"/>
                  <a:pt x="361" y="352"/>
                </a:cubicBezTo>
                <a:cubicBezTo>
                  <a:pt x="360" y="353"/>
                  <a:pt x="360" y="353"/>
                  <a:pt x="359" y="352"/>
                </a:cubicBezTo>
                <a:cubicBezTo>
                  <a:pt x="360" y="353"/>
                  <a:pt x="359" y="353"/>
                  <a:pt x="359" y="354"/>
                </a:cubicBezTo>
                <a:close/>
                <a:moveTo>
                  <a:pt x="363" y="354"/>
                </a:moveTo>
                <a:cubicBezTo>
                  <a:pt x="365" y="353"/>
                  <a:pt x="363" y="353"/>
                  <a:pt x="364" y="353"/>
                </a:cubicBezTo>
                <a:cubicBezTo>
                  <a:pt x="363" y="353"/>
                  <a:pt x="362" y="352"/>
                  <a:pt x="362" y="352"/>
                </a:cubicBezTo>
                <a:cubicBezTo>
                  <a:pt x="363" y="353"/>
                  <a:pt x="362" y="353"/>
                  <a:pt x="363" y="353"/>
                </a:cubicBezTo>
                <a:cubicBezTo>
                  <a:pt x="362" y="353"/>
                  <a:pt x="363" y="355"/>
                  <a:pt x="362" y="355"/>
                </a:cubicBezTo>
                <a:cubicBezTo>
                  <a:pt x="362" y="355"/>
                  <a:pt x="362" y="355"/>
                  <a:pt x="362" y="355"/>
                </a:cubicBezTo>
                <a:cubicBezTo>
                  <a:pt x="362" y="354"/>
                  <a:pt x="361" y="354"/>
                  <a:pt x="361" y="354"/>
                </a:cubicBezTo>
                <a:cubicBezTo>
                  <a:pt x="361" y="355"/>
                  <a:pt x="361" y="355"/>
                  <a:pt x="361" y="355"/>
                </a:cubicBezTo>
                <a:cubicBezTo>
                  <a:pt x="361" y="355"/>
                  <a:pt x="361" y="356"/>
                  <a:pt x="362" y="356"/>
                </a:cubicBezTo>
                <a:cubicBezTo>
                  <a:pt x="362" y="355"/>
                  <a:pt x="362" y="355"/>
                  <a:pt x="363" y="355"/>
                </a:cubicBezTo>
                <a:cubicBezTo>
                  <a:pt x="363" y="355"/>
                  <a:pt x="363" y="355"/>
                  <a:pt x="363" y="356"/>
                </a:cubicBezTo>
                <a:cubicBezTo>
                  <a:pt x="364" y="356"/>
                  <a:pt x="363" y="356"/>
                  <a:pt x="364" y="356"/>
                </a:cubicBezTo>
                <a:cubicBezTo>
                  <a:pt x="364" y="355"/>
                  <a:pt x="364" y="354"/>
                  <a:pt x="365" y="354"/>
                </a:cubicBezTo>
                <a:cubicBezTo>
                  <a:pt x="364" y="353"/>
                  <a:pt x="364" y="355"/>
                  <a:pt x="363" y="354"/>
                </a:cubicBezTo>
                <a:close/>
                <a:moveTo>
                  <a:pt x="322" y="352"/>
                </a:moveTo>
                <a:cubicBezTo>
                  <a:pt x="321" y="353"/>
                  <a:pt x="321" y="352"/>
                  <a:pt x="321" y="353"/>
                </a:cubicBezTo>
                <a:cubicBezTo>
                  <a:pt x="321" y="353"/>
                  <a:pt x="321" y="354"/>
                  <a:pt x="321" y="355"/>
                </a:cubicBezTo>
                <a:cubicBezTo>
                  <a:pt x="322" y="354"/>
                  <a:pt x="322" y="356"/>
                  <a:pt x="323" y="356"/>
                </a:cubicBezTo>
                <a:cubicBezTo>
                  <a:pt x="324" y="356"/>
                  <a:pt x="324" y="355"/>
                  <a:pt x="324" y="354"/>
                </a:cubicBezTo>
                <a:cubicBezTo>
                  <a:pt x="323" y="354"/>
                  <a:pt x="322" y="354"/>
                  <a:pt x="322" y="354"/>
                </a:cubicBezTo>
                <a:cubicBezTo>
                  <a:pt x="322" y="353"/>
                  <a:pt x="323" y="353"/>
                  <a:pt x="322" y="352"/>
                </a:cubicBezTo>
                <a:close/>
                <a:moveTo>
                  <a:pt x="346" y="355"/>
                </a:moveTo>
                <a:cubicBezTo>
                  <a:pt x="346" y="355"/>
                  <a:pt x="346" y="355"/>
                  <a:pt x="346" y="355"/>
                </a:cubicBezTo>
                <a:cubicBezTo>
                  <a:pt x="347" y="355"/>
                  <a:pt x="346" y="356"/>
                  <a:pt x="346" y="356"/>
                </a:cubicBezTo>
                <a:cubicBezTo>
                  <a:pt x="348" y="355"/>
                  <a:pt x="347" y="354"/>
                  <a:pt x="347" y="353"/>
                </a:cubicBezTo>
                <a:cubicBezTo>
                  <a:pt x="346" y="353"/>
                  <a:pt x="347" y="355"/>
                  <a:pt x="346" y="355"/>
                </a:cubicBezTo>
                <a:close/>
                <a:moveTo>
                  <a:pt x="348" y="354"/>
                </a:moveTo>
                <a:cubicBezTo>
                  <a:pt x="348" y="355"/>
                  <a:pt x="348" y="355"/>
                  <a:pt x="348" y="355"/>
                </a:cubicBezTo>
                <a:cubicBezTo>
                  <a:pt x="348" y="355"/>
                  <a:pt x="349" y="355"/>
                  <a:pt x="349" y="355"/>
                </a:cubicBezTo>
                <a:cubicBezTo>
                  <a:pt x="349" y="355"/>
                  <a:pt x="348" y="355"/>
                  <a:pt x="348" y="356"/>
                </a:cubicBezTo>
                <a:cubicBezTo>
                  <a:pt x="349" y="356"/>
                  <a:pt x="349" y="356"/>
                  <a:pt x="349" y="356"/>
                </a:cubicBezTo>
                <a:cubicBezTo>
                  <a:pt x="349" y="355"/>
                  <a:pt x="349" y="354"/>
                  <a:pt x="348" y="354"/>
                </a:cubicBezTo>
                <a:close/>
                <a:moveTo>
                  <a:pt x="350" y="355"/>
                </a:moveTo>
                <a:cubicBezTo>
                  <a:pt x="350" y="355"/>
                  <a:pt x="350" y="354"/>
                  <a:pt x="351" y="354"/>
                </a:cubicBezTo>
                <a:cubicBezTo>
                  <a:pt x="350" y="354"/>
                  <a:pt x="349" y="354"/>
                  <a:pt x="350" y="355"/>
                </a:cubicBezTo>
                <a:close/>
                <a:moveTo>
                  <a:pt x="352" y="354"/>
                </a:moveTo>
                <a:cubicBezTo>
                  <a:pt x="351" y="355"/>
                  <a:pt x="352" y="356"/>
                  <a:pt x="352" y="356"/>
                </a:cubicBezTo>
                <a:cubicBezTo>
                  <a:pt x="352" y="355"/>
                  <a:pt x="353" y="355"/>
                  <a:pt x="353" y="354"/>
                </a:cubicBezTo>
                <a:cubicBezTo>
                  <a:pt x="352" y="355"/>
                  <a:pt x="352" y="354"/>
                  <a:pt x="352" y="354"/>
                </a:cubicBezTo>
                <a:close/>
                <a:moveTo>
                  <a:pt x="366" y="354"/>
                </a:moveTo>
                <a:cubicBezTo>
                  <a:pt x="365" y="355"/>
                  <a:pt x="367" y="355"/>
                  <a:pt x="367" y="355"/>
                </a:cubicBezTo>
                <a:cubicBezTo>
                  <a:pt x="367" y="355"/>
                  <a:pt x="366" y="354"/>
                  <a:pt x="366" y="354"/>
                </a:cubicBezTo>
                <a:close/>
                <a:moveTo>
                  <a:pt x="332" y="362"/>
                </a:moveTo>
                <a:cubicBezTo>
                  <a:pt x="333" y="362"/>
                  <a:pt x="333" y="360"/>
                  <a:pt x="334" y="360"/>
                </a:cubicBezTo>
                <a:cubicBezTo>
                  <a:pt x="333" y="359"/>
                  <a:pt x="335" y="358"/>
                  <a:pt x="335" y="357"/>
                </a:cubicBezTo>
                <a:cubicBezTo>
                  <a:pt x="334" y="357"/>
                  <a:pt x="333" y="358"/>
                  <a:pt x="333" y="357"/>
                </a:cubicBezTo>
                <a:cubicBezTo>
                  <a:pt x="334" y="357"/>
                  <a:pt x="334" y="357"/>
                  <a:pt x="334" y="356"/>
                </a:cubicBezTo>
                <a:cubicBezTo>
                  <a:pt x="333" y="357"/>
                  <a:pt x="333" y="356"/>
                  <a:pt x="333" y="356"/>
                </a:cubicBezTo>
                <a:cubicBezTo>
                  <a:pt x="334" y="357"/>
                  <a:pt x="334" y="355"/>
                  <a:pt x="334" y="354"/>
                </a:cubicBezTo>
                <a:cubicBezTo>
                  <a:pt x="333" y="355"/>
                  <a:pt x="333" y="355"/>
                  <a:pt x="332" y="356"/>
                </a:cubicBezTo>
                <a:cubicBezTo>
                  <a:pt x="332" y="355"/>
                  <a:pt x="331" y="355"/>
                  <a:pt x="331" y="355"/>
                </a:cubicBezTo>
                <a:cubicBezTo>
                  <a:pt x="331" y="356"/>
                  <a:pt x="330" y="356"/>
                  <a:pt x="329" y="356"/>
                </a:cubicBezTo>
                <a:cubicBezTo>
                  <a:pt x="329" y="356"/>
                  <a:pt x="330" y="355"/>
                  <a:pt x="329" y="355"/>
                </a:cubicBezTo>
                <a:cubicBezTo>
                  <a:pt x="329" y="355"/>
                  <a:pt x="329" y="356"/>
                  <a:pt x="328" y="357"/>
                </a:cubicBezTo>
                <a:cubicBezTo>
                  <a:pt x="328" y="357"/>
                  <a:pt x="328" y="356"/>
                  <a:pt x="328" y="356"/>
                </a:cubicBezTo>
                <a:cubicBezTo>
                  <a:pt x="328" y="356"/>
                  <a:pt x="327" y="356"/>
                  <a:pt x="327" y="356"/>
                </a:cubicBezTo>
                <a:cubicBezTo>
                  <a:pt x="327" y="358"/>
                  <a:pt x="325" y="356"/>
                  <a:pt x="325" y="357"/>
                </a:cubicBezTo>
                <a:cubicBezTo>
                  <a:pt x="325" y="357"/>
                  <a:pt x="325" y="357"/>
                  <a:pt x="324" y="357"/>
                </a:cubicBezTo>
                <a:cubicBezTo>
                  <a:pt x="324" y="357"/>
                  <a:pt x="324" y="357"/>
                  <a:pt x="324" y="357"/>
                </a:cubicBezTo>
                <a:cubicBezTo>
                  <a:pt x="324" y="358"/>
                  <a:pt x="324" y="358"/>
                  <a:pt x="325" y="358"/>
                </a:cubicBezTo>
                <a:cubicBezTo>
                  <a:pt x="324" y="358"/>
                  <a:pt x="324" y="358"/>
                  <a:pt x="324" y="359"/>
                </a:cubicBezTo>
                <a:cubicBezTo>
                  <a:pt x="326" y="359"/>
                  <a:pt x="326" y="359"/>
                  <a:pt x="327" y="359"/>
                </a:cubicBezTo>
                <a:cubicBezTo>
                  <a:pt x="326" y="359"/>
                  <a:pt x="327" y="358"/>
                  <a:pt x="328" y="357"/>
                </a:cubicBezTo>
                <a:cubicBezTo>
                  <a:pt x="328" y="358"/>
                  <a:pt x="329" y="357"/>
                  <a:pt x="329" y="358"/>
                </a:cubicBezTo>
                <a:cubicBezTo>
                  <a:pt x="329" y="359"/>
                  <a:pt x="328" y="359"/>
                  <a:pt x="328" y="361"/>
                </a:cubicBezTo>
                <a:cubicBezTo>
                  <a:pt x="328" y="360"/>
                  <a:pt x="328" y="361"/>
                  <a:pt x="329" y="361"/>
                </a:cubicBezTo>
                <a:cubicBezTo>
                  <a:pt x="329" y="360"/>
                  <a:pt x="329" y="360"/>
                  <a:pt x="330" y="360"/>
                </a:cubicBezTo>
                <a:cubicBezTo>
                  <a:pt x="331" y="362"/>
                  <a:pt x="331" y="362"/>
                  <a:pt x="331" y="364"/>
                </a:cubicBezTo>
                <a:cubicBezTo>
                  <a:pt x="332" y="364"/>
                  <a:pt x="332" y="364"/>
                  <a:pt x="332" y="363"/>
                </a:cubicBezTo>
                <a:cubicBezTo>
                  <a:pt x="333" y="362"/>
                  <a:pt x="332" y="362"/>
                  <a:pt x="332" y="362"/>
                </a:cubicBezTo>
                <a:close/>
                <a:moveTo>
                  <a:pt x="318" y="357"/>
                </a:moveTo>
                <a:cubicBezTo>
                  <a:pt x="317" y="357"/>
                  <a:pt x="318" y="358"/>
                  <a:pt x="318" y="358"/>
                </a:cubicBezTo>
                <a:cubicBezTo>
                  <a:pt x="318" y="358"/>
                  <a:pt x="318" y="358"/>
                  <a:pt x="318" y="358"/>
                </a:cubicBezTo>
                <a:cubicBezTo>
                  <a:pt x="318" y="358"/>
                  <a:pt x="319" y="358"/>
                  <a:pt x="319" y="358"/>
                </a:cubicBezTo>
                <a:cubicBezTo>
                  <a:pt x="318" y="358"/>
                  <a:pt x="319" y="357"/>
                  <a:pt x="318" y="357"/>
                </a:cubicBezTo>
                <a:close/>
                <a:moveTo>
                  <a:pt x="321" y="357"/>
                </a:moveTo>
                <a:cubicBezTo>
                  <a:pt x="321" y="357"/>
                  <a:pt x="322" y="357"/>
                  <a:pt x="322" y="357"/>
                </a:cubicBezTo>
                <a:cubicBezTo>
                  <a:pt x="321" y="357"/>
                  <a:pt x="322" y="356"/>
                  <a:pt x="321" y="355"/>
                </a:cubicBezTo>
                <a:cubicBezTo>
                  <a:pt x="320" y="356"/>
                  <a:pt x="320" y="357"/>
                  <a:pt x="320" y="359"/>
                </a:cubicBezTo>
                <a:cubicBezTo>
                  <a:pt x="321" y="358"/>
                  <a:pt x="321" y="358"/>
                  <a:pt x="321" y="357"/>
                </a:cubicBezTo>
                <a:close/>
                <a:moveTo>
                  <a:pt x="381" y="356"/>
                </a:moveTo>
                <a:cubicBezTo>
                  <a:pt x="381" y="356"/>
                  <a:pt x="381" y="355"/>
                  <a:pt x="381" y="355"/>
                </a:cubicBezTo>
                <a:cubicBezTo>
                  <a:pt x="381" y="356"/>
                  <a:pt x="380" y="355"/>
                  <a:pt x="380" y="356"/>
                </a:cubicBezTo>
                <a:cubicBezTo>
                  <a:pt x="380" y="357"/>
                  <a:pt x="381" y="357"/>
                  <a:pt x="381" y="357"/>
                </a:cubicBezTo>
                <a:cubicBezTo>
                  <a:pt x="382" y="357"/>
                  <a:pt x="381" y="357"/>
                  <a:pt x="381" y="356"/>
                </a:cubicBezTo>
                <a:cubicBezTo>
                  <a:pt x="381" y="356"/>
                  <a:pt x="382" y="358"/>
                  <a:pt x="382" y="356"/>
                </a:cubicBezTo>
                <a:cubicBezTo>
                  <a:pt x="382" y="356"/>
                  <a:pt x="381" y="356"/>
                  <a:pt x="381" y="356"/>
                </a:cubicBezTo>
                <a:close/>
                <a:moveTo>
                  <a:pt x="351" y="357"/>
                </a:moveTo>
                <a:cubicBezTo>
                  <a:pt x="353" y="357"/>
                  <a:pt x="352" y="359"/>
                  <a:pt x="353" y="359"/>
                </a:cubicBezTo>
                <a:cubicBezTo>
                  <a:pt x="353" y="358"/>
                  <a:pt x="353" y="358"/>
                  <a:pt x="353" y="358"/>
                </a:cubicBezTo>
                <a:cubicBezTo>
                  <a:pt x="353" y="358"/>
                  <a:pt x="354" y="358"/>
                  <a:pt x="353" y="357"/>
                </a:cubicBezTo>
                <a:cubicBezTo>
                  <a:pt x="352" y="358"/>
                  <a:pt x="352" y="356"/>
                  <a:pt x="351" y="357"/>
                </a:cubicBezTo>
                <a:close/>
                <a:moveTo>
                  <a:pt x="365" y="357"/>
                </a:moveTo>
                <a:cubicBezTo>
                  <a:pt x="365" y="357"/>
                  <a:pt x="365" y="357"/>
                  <a:pt x="365" y="357"/>
                </a:cubicBezTo>
                <a:cubicBezTo>
                  <a:pt x="365" y="357"/>
                  <a:pt x="365" y="357"/>
                  <a:pt x="364" y="357"/>
                </a:cubicBezTo>
                <a:cubicBezTo>
                  <a:pt x="365" y="358"/>
                  <a:pt x="366" y="359"/>
                  <a:pt x="365" y="357"/>
                </a:cubicBezTo>
                <a:cubicBezTo>
                  <a:pt x="365" y="357"/>
                  <a:pt x="366" y="357"/>
                  <a:pt x="365" y="357"/>
                </a:cubicBezTo>
                <a:close/>
                <a:moveTo>
                  <a:pt x="322" y="363"/>
                </a:moveTo>
                <a:cubicBezTo>
                  <a:pt x="322" y="362"/>
                  <a:pt x="322" y="362"/>
                  <a:pt x="322" y="362"/>
                </a:cubicBezTo>
                <a:cubicBezTo>
                  <a:pt x="322" y="363"/>
                  <a:pt x="323" y="362"/>
                  <a:pt x="322" y="362"/>
                </a:cubicBezTo>
                <a:cubicBezTo>
                  <a:pt x="322" y="362"/>
                  <a:pt x="322" y="362"/>
                  <a:pt x="322" y="362"/>
                </a:cubicBezTo>
                <a:cubicBezTo>
                  <a:pt x="321" y="362"/>
                  <a:pt x="322" y="364"/>
                  <a:pt x="322" y="363"/>
                </a:cubicBezTo>
                <a:close/>
                <a:moveTo>
                  <a:pt x="324" y="361"/>
                </a:moveTo>
                <a:cubicBezTo>
                  <a:pt x="323" y="362"/>
                  <a:pt x="324" y="362"/>
                  <a:pt x="324" y="362"/>
                </a:cubicBezTo>
                <a:cubicBezTo>
                  <a:pt x="324" y="363"/>
                  <a:pt x="323" y="362"/>
                  <a:pt x="323" y="363"/>
                </a:cubicBezTo>
                <a:cubicBezTo>
                  <a:pt x="324" y="363"/>
                  <a:pt x="325" y="362"/>
                  <a:pt x="325" y="361"/>
                </a:cubicBezTo>
                <a:cubicBezTo>
                  <a:pt x="325" y="361"/>
                  <a:pt x="324" y="362"/>
                  <a:pt x="324" y="361"/>
                </a:cubicBezTo>
                <a:cubicBezTo>
                  <a:pt x="324" y="361"/>
                  <a:pt x="324" y="361"/>
                  <a:pt x="325" y="360"/>
                </a:cubicBezTo>
                <a:cubicBezTo>
                  <a:pt x="324" y="359"/>
                  <a:pt x="323" y="361"/>
                  <a:pt x="322" y="361"/>
                </a:cubicBezTo>
                <a:cubicBezTo>
                  <a:pt x="322" y="360"/>
                  <a:pt x="321" y="362"/>
                  <a:pt x="321" y="361"/>
                </a:cubicBezTo>
                <a:cubicBezTo>
                  <a:pt x="321" y="363"/>
                  <a:pt x="322" y="361"/>
                  <a:pt x="324" y="361"/>
                </a:cubicBezTo>
                <a:close/>
                <a:moveTo>
                  <a:pt x="312" y="362"/>
                </a:moveTo>
                <a:cubicBezTo>
                  <a:pt x="312" y="361"/>
                  <a:pt x="312" y="361"/>
                  <a:pt x="312" y="361"/>
                </a:cubicBezTo>
                <a:cubicBezTo>
                  <a:pt x="313" y="361"/>
                  <a:pt x="312" y="360"/>
                  <a:pt x="311" y="359"/>
                </a:cubicBezTo>
                <a:cubicBezTo>
                  <a:pt x="311" y="360"/>
                  <a:pt x="311" y="360"/>
                  <a:pt x="310" y="361"/>
                </a:cubicBezTo>
                <a:cubicBezTo>
                  <a:pt x="312" y="361"/>
                  <a:pt x="313" y="362"/>
                  <a:pt x="313" y="363"/>
                </a:cubicBezTo>
                <a:cubicBezTo>
                  <a:pt x="314" y="363"/>
                  <a:pt x="314" y="362"/>
                  <a:pt x="314" y="361"/>
                </a:cubicBezTo>
                <a:cubicBezTo>
                  <a:pt x="314" y="362"/>
                  <a:pt x="313" y="362"/>
                  <a:pt x="313" y="361"/>
                </a:cubicBezTo>
                <a:cubicBezTo>
                  <a:pt x="312" y="361"/>
                  <a:pt x="313" y="362"/>
                  <a:pt x="312" y="362"/>
                </a:cubicBezTo>
                <a:close/>
                <a:moveTo>
                  <a:pt x="360" y="360"/>
                </a:moveTo>
                <a:cubicBezTo>
                  <a:pt x="360" y="361"/>
                  <a:pt x="361" y="361"/>
                  <a:pt x="361" y="361"/>
                </a:cubicBezTo>
                <a:cubicBezTo>
                  <a:pt x="360" y="361"/>
                  <a:pt x="360" y="360"/>
                  <a:pt x="360" y="360"/>
                </a:cubicBezTo>
                <a:cubicBezTo>
                  <a:pt x="360" y="361"/>
                  <a:pt x="360" y="361"/>
                  <a:pt x="359" y="362"/>
                </a:cubicBezTo>
                <a:cubicBezTo>
                  <a:pt x="360" y="362"/>
                  <a:pt x="360" y="362"/>
                  <a:pt x="361" y="362"/>
                </a:cubicBezTo>
                <a:cubicBezTo>
                  <a:pt x="361" y="361"/>
                  <a:pt x="361" y="361"/>
                  <a:pt x="361" y="360"/>
                </a:cubicBezTo>
                <a:cubicBezTo>
                  <a:pt x="361" y="360"/>
                  <a:pt x="361" y="360"/>
                  <a:pt x="360" y="360"/>
                </a:cubicBezTo>
                <a:close/>
                <a:moveTo>
                  <a:pt x="279" y="361"/>
                </a:moveTo>
                <a:cubicBezTo>
                  <a:pt x="278" y="360"/>
                  <a:pt x="278" y="361"/>
                  <a:pt x="277" y="362"/>
                </a:cubicBezTo>
                <a:cubicBezTo>
                  <a:pt x="278" y="362"/>
                  <a:pt x="278" y="362"/>
                  <a:pt x="278" y="361"/>
                </a:cubicBezTo>
                <a:cubicBezTo>
                  <a:pt x="278" y="362"/>
                  <a:pt x="278" y="361"/>
                  <a:pt x="279" y="361"/>
                </a:cubicBezTo>
                <a:close/>
                <a:moveTo>
                  <a:pt x="313" y="368"/>
                </a:moveTo>
                <a:cubicBezTo>
                  <a:pt x="312" y="367"/>
                  <a:pt x="313" y="367"/>
                  <a:pt x="313" y="367"/>
                </a:cubicBezTo>
                <a:cubicBezTo>
                  <a:pt x="311" y="365"/>
                  <a:pt x="312" y="363"/>
                  <a:pt x="311" y="362"/>
                </a:cubicBezTo>
                <a:cubicBezTo>
                  <a:pt x="311" y="362"/>
                  <a:pt x="311" y="362"/>
                  <a:pt x="311" y="361"/>
                </a:cubicBezTo>
                <a:cubicBezTo>
                  <a:pt x="309" y="361"/>
                  <a:pt x="311" y="364"/>
                  <a:pt x="310" y="364"/>
                </a:cubicBezTo>
                <a:cubicBezTo>
                  <a:pt x="312" y="365"/>
                  <a:pt x="312" y="366"/>
                  <a:pt x="312" y="368"/>
                </a:cubicBezTo>
                <a:cubicBezTo>
                  <a:pt x="312" y="368"/>
                  <a:pt x="312" y="368"/>
                  <a:pt x="313" y="368"/>
                </a:cubicBezTo>
                <a:close/>
                <a:moveTo>
                  <a:pt x="391" y="365"/>
                </a:moveTo>
                <a:cubicBezTo>
                  <a:pt x="391" y="364"/>
                  <a:pt x="391" y="363"/>
                  <a:pt x="391" y="363"/>
                </a:cubicBezTo>
                <a:cubicBezTo>
                  <a:pt x="391" y="363"/>
                  <a:pt x="391" y="363"/>
                  <a:pt x="390" y="363"/>
                </a:cubicBezTo>
                <a:cubicBezTo>
                  <a:pt x="390" y="364"/>
                  <a:pt x="391" y="365"/>
                  <a:pt x="391" y="365"/>
                </a:cubicBezTo>
                <a:close/>
                <a:moveTo>
                  <a:pt x="390" y="363"/>
                </a:moveTo>
                <a:cubicBezTo>
                  <a:pt x="390" y="363"/>
                  <a:pt x="390" y="363"/>
                  <a:pt x="390" y="363"/>
                </a:cubicBezTo>
                <a:cubicBezTo>
                  <a:pt x="390" y="363"/>
                  <a:pt x="390" y="363"/>
                  <a:pt x="390" y="363"/>
                </a:cubicBezTo>
                <a:close/>
                <a:moveTo>
                  <a:pt x="319" y="365"/>
                </a:moveTo>
                <a:cubicBezTo>
                  <a:pt x="319" y="365"/>
                  <a:pt x="319" y="366"/>
                  <a:pt x="319" y="366"/>
                </a:cubicBezTo>
                <a:cubicBezTo>
                  <a:pt x="320" y="366"/>
                  <a:pt x="319" y="368"/>
                  <a:pt x="320" y="368"/>
                </a:cubicBezTo>
                <a:cubicBezTo>
                  <a:pt x="319" y="367"/>
                  <a:pt x="321" y="365"/>
                  <a:pt x="320" y="364"/>
                </a:cubicBezTo>
                <a:cubicBezTo>
                  <a:pt x="320" y="364"/>
                  <a:pt x="320" y="364"/>
                  <a:pt x="320" y="364"/>
                </a:cubicBezTo>
                <a:cubicBezTo>
                  <a:pt x="319" y="363"/>
                  <a:pt x="320" y="367"/>
                  <a:pt x="319" y="365"/>
                </a:cubicBezTo>
                <a:close/>
                <a:moveTo>
                  <a:pt x="389" y="365"/>
                </a:moveTo>
                <a:cubicBezTo>
                  <a:pt x="388" y="365"/>
                  <a:pt x="387" y="366"/>
                  <a:pt x="387" y="365"/>
                </a:cubicBezTo>
                <a:cubicBezTo>
                  <a:pt x="387" y="365"/>
                  <a:pt x="388" y="364"/>
                  <a:pt x="388" y="364"/>
                </a:cubicBezTo>
                <a:cubicBezTo>
                  <a:pt x="388" y="363"/>
                  <a:pt x="386" y="364"/>
                  <a:pt x="387" y="364"/>
                </a:cubicBezTo>
                <a:cubicBezTo>
                  <a:pt x="388" y="363"/>
                  <a:pt x="386" y="367"/>
                  <a:pt x="388" y="367"/>
                </a:cubicBezTo>
                <a:cubicBezTo>
                  <a:pt x="388" y="366"/>
                  <a:pt x="388" y="366"/>
                  <a:pt x="388" y="366"/>
                </a:cubicBezTo>
                <a:cubicBezTo>
                  <a:pt x="389" y="366"/>
                  <a:pt x="389" y="365"/>
                  <a:pt x="389" y="365"/>
                </a:cubicBezTo>
                <a:close/>
                <a:moveTo>
                  <a:pt x="402" y="365"/>
                </a:moveTo>
                <a:cubicBezTo>
                  <a:pt x="402" y="365"/>
                  <a:pt x="402" y="364"/>
                  <a:pt x="402" y="364"/>
                </a:cubicBezTo>
                <a:cubicBezTo>
                  <a:pt x="401" y="365"/>
                  <a:pt x="404" y="366"/>
                  <a:pt x="403" y="365"/>
                </a:cubicBezTo>
                <a:cubicBezTo>
                  <a:pt x="403" y="365"/>
                  <a:pt x="402" y="365"/>
                  <a:pt x="402" y="365"/>
                </a:cubicBezTo>
                <a:close/>
                <a:moveTo>
                  <a:pt x="308" y="368"/>
                </a:moveTo>
                <a:cubicBezTo>
                  <a:pt x="309" y="368"/>
                  <a:pt x="308" y="368"/>
                  <a:pt x="309" y="368"/>
                </a:cubicBezTo>
                <a:cubicBezTo>
                  <a:pt x="309" y="368"/>
                  <a:pt x="309" y="369"/>
                  <a:pt x="310" y="368"/>
                </a:cubicBezTo>
                <a:cubicBezTo>
                  <a:pt x="310" y="368"/>
                  <a:pt x="310" y="369"/>
                  <a:pt x="310" y="369"/>
                </a:cubicBezTo>
                <a:cubicBezTo>
                  <a:pt x="310" y="368"/>
                  <a:pt x="310" y="368"/>
                  <a:pt x="311" y="368"/>
                </a:cubicBezTo>
                <a:cubicBezTo>
                  <a:pt x="311" y="369"/>
                  <a:pt x="310" y="367"/>
                  <a:pt x="310" y="366"/>
                </a:cubicBezTo>
                <a:cubicBezTo>
                  <a:pt x="310" y="367"/>
                  <a:pt x="310" y="367"/>
                  <a:pt x="310" y="367"/>
                </a:cubicBezTo>
                <a:cubicBezTo>
                  <a:pt x="309" y="367"/>
                  <a:pt x="310" y="367"/>
                  <a:pt x="310" y="366"/>
                </a:cubicBezTo>
                <a:cubicBezTo>
                  <a:pt x="309" y="367"/>
                  <a:pt x="309" y="366"/>
                  <a:pt x="309" y="365"/>
                </a:cubicBezTo>
                <a:cubicBezTo>
                  <a:pt x="309" y="366"/>
                  <a:pt x="309" y="366"/>
                  <a:pt x="310" y="366"/>
                </a:cubicBezTo>
                <a:cubicBezTo>
                  <a:pt x="310" y="365"/>
                  <a:pt x="309" y="365"/>
                  <a:pt x="309" y="365"/>
                </a:cubicBezTo>
                <a:cubicBezTo>
                  <a:pt x="308" y="366"/>
                  <a:pt x="310" y="367"/>
                  <a:pt x="308" y="368"/>
                </a:cubicBezTo>
                <a:close/>
                <a:moveTo>
                  <a:pt x="366" y="365"/>
                </a:move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5" y="366"/>
                  <a:pt x="366" y="366"/>
                </a:cubicBezTo>
                <a:cubicBezTo>
                  <a:pt x="368" y="367"/>
                  <a:pt x="366" y="365"/>
                  <a:pt x="366" y="365"/>
                </a:cubicBezTo>
                <a:close/>
                <a:moveTo>
                  <a:pt x="327" y="366"/>
                </a:moveTo>
                <a:cubicBezTo>
                  <a:pt x="326" y="367"/>
                  <a:pt x="327" y="367"/>
                  <a:pt x="326" y="367"/>
                </a:cubicBezTo>
                <a:cubicBezTo>
                  <a:pt x="326" y="368"/>
                  <a:pt x="326" y="368"/>
                  <a:pt x="326" y="368"/>
                </a:cubicBezTo>
                <a:cubicBezTo>
                  <a:pt x="326" y="368"/>
                  <a:pt x="326" y="368"/>
                  <a:pt x="327" y="368"/>
                </a:cubicBezTo>
                <a:cubicBezTo>
                  <a:pt x="326" y="367"/>
                  <a:pt x="327" y="366"/>
                  <a:pt x="327" y="366"/>
                </a:cubicBezTo>
                <a:close/>
                <a:moveTo>
                  <a:pt x="328" y="365"/>
                </a:moveTo>
                <a:cubicBezTo>
                  <a:pt x="328" y="366"/>
                  <a:pt x="328" y="367"/>
                  <a:pt x="328" y="367"/>
                </a:cubicBezTo>
                <a:cubicBezTo>
                  <a:pt x="328" y="366"/>
                  <a:pt x="329" y="367"/>
                  <a:pt x="330" y="367"/>
                </a:cubicBezTo>
                <a:cubicBezTo>
                  <a:pt x="330" y="366"/>
                  <a:pt x="329" y="366"/>
                  <a:pt x="328" y="365"/>
                </a:cubicBezTo>
                <a:close/>
                <a:moveTo>
                  <a:pt x="15" y="372"/>
                </a:moveTo>
                <a:cubicBezTo>
                  <a:pt x="13" y="370"/>
                  <a:pt x="17" y="369"/>
                  <a:pt x="16" y="368"/>
                </a:cubicBezTo>
                <a:cubicBezTo>
                  <a:pt x="15" y="369"/>
                  <a:pt x="15" y="368"/>
                  <a:pt x="14" y="369"/>
                </a:cubicBezTo>
                <a:cubicBezTo>
                  <a:pt x="13" y="369"/>
                  <a:pt x="14" y="368"/>
                  <a:pt x="14" y="367"/>
                </a:cubicBezTo>
                <a:cubicBezTo>
                  <a:pt x="15" y="367"/>
                  <a:pt x="15" y="369"/>
                  <a:pt x="16" y="368"/>
                </a:cubicBezTo>
                <a:cubicBezTo>
                  <a:pt x="15" y="367"/>
                  <a:pt x="14" y="366"/>
                  <a:pt x="13" y="366"/>
                </a:cubicBezTo>
                <a:cubicBezTo>
                  <a:pt x="12" y="368"/>
                  <a:pt x="10" y="368"/>
                  <a:pt x="12" y="370"/>
                </a:cubicBezTo>
                <a:cubicBezTo>
                  <a:pt x="11" y="370"/>
                  <a:pt x="11" y="370"/>
                  <a:pt x="11" y="370"/>
                </a:cubicBezTo>
                <a:cubicBezTo>
                  <a:pt x="11" y="371"/>
                  <a:pt x="13" y="373"/>
                  <a:pt x="14" y="373"/>
                </a:cubicBezTo>
                <a:cubicBezTo>
                  <a:pt x="13" y="372"/>
                  <a:pt x="14" y="372"/>
                  <a:pt x="15" y="372"/>
                </a:cubicBezTo>
                <a:close/>
                <a:moveTo>
                  <a:pt x="371" y="368"/>
                </a:moveTo>
                <a:cubicBezTo>
                  <a:pt x="370" y="368"/>
                  <a:pt x="371" y="368"/>
                  <a:pt x="370" y="368"/>
                </a:cubicBezTo>
                <a:cubicBezTo>
                  <a:pt x="370" y="369"/>
                  <a:pt x="372" y="369"/>
                  <a:pt x="372" y="368"/>
                </a:cubicBezTo>
                <a:cubicBezTo>
                  <a:pt x="371" y="367"/>
                  <a:pt x="371" y="368"/>
                  <a:pt x="371" y="368"/>
                </a:cubicBezTo>
                <a:close/>
                <a:moveTo>
                  <a:pt x="407" y="369"/>
                </a:moveTo>
                <a:cubicBezTo>
                  <a:pt x="407" y="369"/>
                  <a:pt x="407" y="369"/>
                  <a:pt x="407" y="369"/>
                </a:cubicBezTo>
                <a:cubicBezTo>
                  <a:pt x="407" y="369"/>
                  <a:pt x="407" y="368"/>
                  <a:pt x="406" y="368"/>
                </a:cubicBezTo>
                <a:cubicBezTo>
                  <a:pt x="406" y="369"/>
                  <a:pt x="405" y="369"/>
                  <a:pt x="405" y="369"/>
                </a:cubicBezTo>
                <a:cubicBezTo>
                  <a:pt x="406" y="370"/>
                  <a:pt x="406" y="370"/>
                  <a:pt x="407" y="369"/>
                </a:cubicBezTo>
                <a:close/>
                <a:moveTo>
                  <a:pt x="309" y="369"/>
                </a:moveTo>
                <a:cubicBezTo>
                  <a:pt x="309" y="369"/>
                  <a:pt x="309" y="369"/>
                  <a:pt x="309" y="369"/>
                </a:cubicBezTo>
                <a:cubicBezTo>
                  <a:pt x="309" y="369"/>
                  <a:pt x="309" y="369"/>
                  <a:pt x="309" y="369"/>
                </a:cubicBezTo>
                <a:cubicBezTo>
                  <a:pt x="309" y="369"/>
                  <a:pt x="308" y="369"/>
                  <a:pt x="308" y="370"/>
                </a:cubicBezTo>
                <a:cubicBezTo>
                  <a:pt x="309" y="370"/>
                  <a:pt x="310" y="370"/>
                  <a:pt x="309" y="369"/>
                </a:cubicBezTo>
                <a:close/>
                <a:moveTo>
                  <a:pt x="338" y="369"/>
                </a:moveTo>
                <a:cubicBezTo>
                  <a:pt x="337" y="370"/>
                  <a:pt x="338" y="368"/>
                  <a:pt x="337" y="369"/>
                </a:cubicBezTo>
                <a:cubicBezTo>
                  <a:pt x="337" y="369"/>
                  <a:pt x="337" y="369"/>
                  <a:pt x="337" y="369"/>
                </a:cubicBezTo>
                <a:cubicBezTo>
                  <a:pt x="337" y="369"/>
                  <a:pt x="337" y="370"/>
                  <a:pt x="337" y="370"/>
                </a:cubicBezTo>
                <a:cubicBezTo>
                  <a:pt x="337" y="369"/>
                  <a:pt x="339" y="370"/>
                  <a:pt x="338" y="369"/>
                </a:cubicBezTo>
                <a:close/>
                <a:moveTo>
                  <a:pt x="313" y="370"/>
                </a:moveTo>
                <a:cubicBezTo>
                  <a:pt x="313" y="371"/>
                  <a:pt x="314" y="371"/>
                  <a:pt x="314" y="372"/>
                </a:cubicBezTo>
                <a:cubicBezTo>
                  <a:pt x="314" y="372"/>
                  <a:pt x="314" y="372"/>
                  <a:pt x="314" y="372"/>
                </a:cubicBezTo>
                <a:cubicBezTo>
                  <a:pt x="314" y="371"/>
                  <a:pt x="314" y="371"/>
                  <a:pt x="313" y="371"/>
                </a:cubicBezTo>
                <a:cubicBezTo>
                  <a:pt x="313" y="372"/>
                  <a:pt x="313" y="372"/>
                  <a:pt x="313" y="372"/>
                </a:cubicBezTo>
                <a:cubicBezTo>
                  <a:pt x="314" y="372"/>
                  <a:pt x="314" y="372"/>
                  <a:pt x="314" y="372"/>
                </a:cubicBezTo>
                <a:cubicBezTo>
                  <a:pt x="315" y="371"/>
                  <a:pt x="313" y="371"/>
                  <a:pt x="314" y="370"/>
                </a:cubicBezTo>
                <a:cubicBezTo>
                  <a:pt x="313" y="370"/>
                  <a:pt x="313" y="370"/>
                  <a:pt x="313" y="370"/>
                </a:cubicBezTo>
                <a:close/>
                <a:moveTo>
                  <a:pt x="405" y="370"/>
                </a:moveTo>
                <a:cubicBezTo>
                  <a:pt x="406" y="370"/>
                  <a:pt x="406" y="370"/>
                  <a:pt x="406" y="370"/>
                </a:cubicBezTo>
                <a:cubicBezTo>
                  <a:pt x="405" y="370"/>
                  <a:pt x="405" y="371"/>
                  <a:pt x="405" y="371"/>
                </a:cubicBezTo>
                <a:cubicBezTo>
                  <a:pt x="406" y="371"/>
                  <a:pt x="407" y="371"/>
                  <a:pt x="405" y="370"/>
                </a:cubicBezTo>
                <a:close/>
                <a:moveTo>
                  <a:pt x="285" y="370"/>
                </a:moveTo>
                <a:cubicBezTo>
                  <a:pt x="284" y="370"/>
                  <a:pt x="284" y="371"/>
                  <a:pt x="284" y="372"/>
                </a:cubicBezTo>
                <a:cubicBezTo>
                  <a:pt x="284" y="372"/>
                  <a:pt x="285" y="371"/>
                  <a:pt x="285" y="372"/>
                </a:cubicBezTo>
                <a:cubicBezTo>
                  <a:pt x="285" y="372"/>
                  <a:pt x="285" y="372"/>
                  <a:pt x="285" y="372"/>
                </a:cubicBezTo>
                <a:cubicBezTo>
                  <a:pt x="286" y="370"/>
                  <a:pt x="284" y="371"/>
                  <a:pt x="285" y="370"/>
                </a:cubicBezTo>
                <a:close/>
                <a:moveTo>
                  <a:pt x="413" y="380"/>
                </a:moveTo>
                <a:cubicBezTo>
                  <a:pt x="411" y="379"/>
                  <a:pt x="412" y="381"/>
                  <a:pt x="410" y="380"/>
                </a:cubicBezTo>
                <a:cubicBezTo>
                  <a:pt x="410" y="378"/>
                  <a:pt x="411" y="380"/>
                  <a:pt x="413" y="379"/>
                </a:cubicBezTo>
                <a:cubicBezTo>
                  <a:pt x="412" y="378"/>
                  <a:pt x="412" y="377"/>
                  <a:pt x="412" y="377"/>
                </a:cubicBezTo>
                <a:cubicBezTo>
                  <a:pt x="412" y="377"/>
                  <a:pt x="412" y="377"/>
                  <a:pt x="411" y="377"/>
                </a:cubicBezTo>
                <a:cubicBezTo>
                  <a:pt x="411" y="377"/>
                  <a:pt x="411" y="377"/>
                  <a:pt x="410" y="377"/>
                </a:cubicBezTo>
                <a:cubicBezTo>
                  <a:pt x="410" y="377"/>
                  <a:pt x="410" y="379"/>
                  <a:pt x="409" y="379"/>
                </a:cubicBezTo>
                <a:cubicBezTo>
                  <a:pt x="410" y="378"/>
                  <a:pt x="409" y="377"/>
                  <a:pt x="408" y="377"/>
                </a:cubicBezTo>
                <a:cubicBezTo>
                  <a:pt x="408" y="376"/>
                  <a:pt x="409" y="376"/>
                  <a:pt x="409" y="375"/>
                </a:cubicBezTo>
                <a:cubicBezTo>
                  <a:pt x="409" y="373"/>
                  <a:pt x="409" y="372"/>
                  <a:pt x="407" y="370"/>
                </a:cubicBezTo>
                <a:cubicBezTo>
                  <a:pt x="407" y="371"/>
                  <a:pt x="407" y="372"/>
                  <a:pt x="406" y="373"/>
                </a:cubicBezTo>
                <a:cubicBezTo>
                  <a:pt x="406" y="373"/>
                  <a:pt x="406" y="372"/>
                  <a:pt x="406" y="372"/>
                </a:cubicBezTo>
                <a:cubicBezTo>
                  <a:pt x="406" y="372"/>
                  <a:pt x="406" y="372"/>
                  <a:pt x="405" y="372"/>
                </a:cubicBezTo>
                <a:cubicBezTo>
                  <a:pt x="405" y="373"/>
                  <a:pt x="404" y="371"/>
                  <a:pt x="403" y="371"/>
                </a:cubicBezTo>
                <a:cubicBezTo>
                  <a:pt x="404" y="372"/>
                  <a:pt x="404" y="373"/>
                  <a:pt x="403" y="374"/>
                </a:cubicBezTo>
                <a:cubicBezTo>
                  <a:pt x="403" y="373"/>
                  <a:pt x="404" y="373"/>
                  <a:pt x="403" y="373"/>
                </a:cubicBezTo>
                <a:cubicBezTo>
                  <a:pt x="403" y="373"/>
                  <a:pt x="402" y="373"/>
                  <a:pt x="402" y="374"/>
                </a:cubicBezTo>
                <a:cubicBezTo>
                  <a:pt x="403" y="374"/>
                  <a:pt x="403" y="374"/>
                  <a:pt x="404" y="374"/>
                </a:cubicBezTo>
                <a:cubicBezTo>
                  <a:pt x="404" y="373"/>
                  <a:pt x="404" y="373"/>
                  <a:pt x="405" y="372"/>
                </a:cubicBezTo>
                <a:cubicBezTo>
                  <a:pt x="405" y="373"/>
                  <a:pt x="405" y="373"/>
                  <a:pt x="406" y="374"/>
                </a:cubicBezTo>
                <a:cubicBezTo>
                  <a:pt x="405" y="374"/>
                  <a:pt x="405" y="374"/>
                  <a:pt x="405" y="374"/>
                </a:cubicBezTo>
                <a:cubicBezTo>
                  <a:pt x="405" y="374"/>
                  <a:pt x="405" y="374"/>
                  <a:pt x="404" y="374"/>
                </a:cubicBezTo>
                <a:cubicBezTo>
                  <a:pt x="404" y="375"/>
                  <a:pt x="403" y="375"/>
                  <a:pt x="403" y="376"/>
                </a:cubicBezTo>
                <a:cubicBezTo>
                  <a:pt x="403" y="376"/>
                  <a:pt x="404" y="376"/>
                  <a:pt x="404" y="376"/>
                </a:cubicBezTo>
                <a:cubicBezTo>
                  <a:pt x="404" y="376"/>
                  <a:pt x="404" y="376"/>
                  <a:pt x="405" y="376"/>
                </a:cubicBezTo>
                <a:cubicBezTo>
                  <a:pt x="404" y="377"/>
                  <a:pt x="405" y="377"/>
                  <a:pt x="405" y="377"/>
                </a:cubicBezTo>
                <a:cubicBezTo>
                  <a:pt x="406" y="377"/>
                  <a:pt x="405" y="376"/>
                  <a:pt x="406" y="377"/>
                </a:cubicBezTo>
                <a:cubicBezTo>
                  <a:pt x="406" y="377"/>
                  <a:pt x="406" y="377"/>
                  <a:pt x="406" y="378"/>
                </a:cubicBezTo>
                <a:cubicBezTo>
                  <a:pt x="407" y="378"/>
                  <a:pt x="407" y="380"/>
                  <a:pt x="409" y="379"/>
                </a:cubicBezTo>
                <a:cubicBezTo>
                  <a:pt x="410" y="380"/>
                  <a:pt x="410" y="382"/>
                  <a:pt x="410" y="381"/>
                </a:cubicBezTo>
                <a:cubicBezTo>
                  <a:pt x="411" y="382"/>
                  <a:pt x="410" y="382"/>
                  <a:pt x="410" y="383"/>
                </a:cubicBezTo>
                <a:cubicBezTo>
                  <a:pt x="411" y="383"/>
                  <a:pt x="411" y="383"/>
                  <a:pt x="411" y="383"/>
                </a:cubicBezTo>
                <a:cubicBezTo>
                  <a:pt x="411" y="382"/>
                  <a:pt x="411" y="381"/>
                  <a:pt x="411" y="380"/>
                </a:cubicBezTo>
                <a:cubicBezTo>
                  <a:pt x="412" y="381"/>
                  <a:pt x="413" y="381"/>
                  <a:pt x="413" y="382"/>
                </a:cubicBezTo>
                <a:cubicBezTo>
                  <a:pt x="413" y="381"/>
                  <a:pt x="414" y="382"/>
                  <a:pt x="414" y="381"/>
                </a:cubicBezTo>
                <a:cubicBezTo>
                  <a:pt x="413" y="381"/>
                  <a:pt x="412" y="381"/>
                  <a:pt x="413" y="380"/>
                </a:cubicBezTo>
                <a:close/>
                <a:moveTo>
                  <a:pt x="404" y="375"/>
                </a:moveTo>
                <a:cubicBezTo>
                  <a:pt x="404" y="375"/>
                  <a:pt x="404" y="375"/>
                  <a:pt x="405" y="375"/>
                </a:cubicBezTo>
                <a:cubicBezTo>
                  <a:pt x="405" y="375"/>
                  <a:pt x="405" y="376"/>
                  <a:pt x="405" y="376"/>
                </a:cubicBezTo>
                <a:cubicBezTo>
                  <a:pt x="405" y="376"/>
                  <a:pt x="404" y="375"/>
                  <a:pt x="404" y="375"/>
                </a:cubicBezTo>
                <a:close/>
                <a:moveTo>
                  <a:pt x="405" y="375"/>
                </a:moveTo>
                <a:cubicBezTo>
                  <a:pt x="405" y="375"/>
                  <a:pt x="406" y="374"/>
                  <a:pt x="406" y="374"/>
                </a:cubicBezTo>
                <a:cubicBezTo>
                  <a:pt x="407" y="374"/>
                  <a:pt x="406" y="375"/>
                  <a:pt x="405" y="375"/>
                </a:cubicBezTo>
                <a:close/>
                <a:moveTo>
                  <a:pt x="406" y="375"/>
                </a:moveTo>
                <a:cubicBezTo>
                  <a:pt x="406" y="376"/>
                  <a:pt x="407" y="376"/>
                  <a:pt x="407" y="377"/>
                </a:cubicBezTo>
                <a:cubicBezTo>
                  <a:pt x="406" y="377"/>
                  <a:pt x="406" y="376"/>
                  <a:pt x="406" y="375"/>
                </a:cubicBezTo>
                <a:close/>
                <a:moveTo>
                  <a:pt x="320" y="371"/>
                </a:moveTo>
                <a:cubicBezTo>
                  <a:pt x="320" y="372"/>
                  <a:pt x="319" y="373"/>
                  <a:pt x="320" y="373"/>
                </a:cubicBezTo>
                <a:cubicBezTo>
                  <a:pt x="319" y="372"/>
                  <a:pt x="321" y="371"/>
                  <a:pt x="320" y="371"/>
                </a:cubicBezTo>
                <a:close/>
                <a:moveTo>
                  <a:pt x="196" y="372"/>
                </a:moveTo>
                <a:cubicBezTo>
                  <a:pt x="196" y="374"/>
                  <a:pt x="195" y="376"/>
                  <a:pt x="195" y="377"/>
                </a:cubicBezTo>
                <a:cubicBezTo>
                  <a:pt x="196" y="375"/>
                  <a:pt x="197" y="374"/>
                  <a:pt x="198" y="372"/>
                </a:cubicBezTo>
                <a:cubicBezTo>
                  <a:pt x="197" y="371"/>
                  <a:pt x="196" y="372"/>
                  <a:pt x="196" y="372"/>
                </a:cubicBezTo>
                <a:close/>
                <a:moveTo>
                  <a:pt x="324" y="374"/>
                </a:moveTo>
                <a:cubicBezTo>
                  <a:pt x="324" y="373"/>
                  <a:pt x="323" y="374"/>
                  <a:pt x="323" y="373"/>
                </a:cubicBezTo>
                <a:cubicBezTo>
                  <a:pt x="324" y="373"/>
                  <a:pt x="323" y="372"/>
                  <a:pt x="323" y="371"/>
                </a:cubicBezTo>
                <a:cubicBezTo>
                  <a:pt x="323" y="372"/>
                  <a:pt x="323" y="373"/>
                  <a:pt x="322" y="373"/>
                </a:cubicBezTo>
                <a:cubicBezTo>
                  <a:pt x="322" y="373"/>
                  <a:pt x="323" y="372"/>
                  <a:pt x="322" y="372"/>
                </a:cubicBezTo>
                <a:cubicBezTo>
                  <a:pt x="322" y="373"/>
                  <a:pt x="321" y="374"/>
                  <a:pt x="322" y="374"/>
                </a:cubicBezTo>
                <a:cubicBezTo>
                  <a:pt x="321" y="374"/>
                  <a:pt x="321" y="374"/>
                  <a:pt x="321" y="375"/>
                </a:cubicBezTo>
                <a:cubicBezTo>
                  <a:pt x="322" y="374"/>
                  <a:pt x="324" y="374"/>
                  <a:pt x="324" y="374"/>
                </a:cubicBezTo>
                <a:close/>
                <a:moveTo>
                  <a:pt x="279" y="372"/>
                </a:moveTo>
                <a:cubicBezTo>
                  <a:pt x="279" y="373"/>
                  <a:pt x="278" y="372"/>
                  <a:pt x="278" y="372"/>
                </a:cubicBezTo>
                <a:cubicBezTo>
                  <a:pt x="278" y="372"/>
                  <a:pt x="279" y="373"/>
                  <a:pt x="279" y="373"/>
                </a:cubicBezTo>
                <a:cubicBezTo>
                  <a:pt x="279" y="373"/>
                  <a:pt x="278" y="373"/>
                  <a:pt x="278" y="373"/>
                </a:cubicBezTo>
                <a:cubicBezTo>
                  <a:pt x="279" y="374"/>
                  <a:pt x="279" y="372"/>
                  <a:pt x="279" y="372"/>
                </a:cubicBezTo>
                <a:close/>
                <a:moveTo>
                  <a:pt x="314" y="375"/>
                </a:moveTo>
                <a:cubicBezTo>
                  <a:pt x="314" y="376"/>
                  <a:pt x="313" y="376"/>
                  <a:pt x="313" y="376"/>
                </a:cubicBezTo>
                <a:cubicBezTo>
                  <a:pt x="315" y="375"/>
                  <a:pt x="314" y="374"/>
                  <a:pt x="313" y="372"/>
                </a:cubicBezTo>
                <a:cubicBezTo>
                  <a:pt x="312" y="373"/>
                  <a:pt x="313" y="374"/>
                  <a:pt x="313" y="374"/>
                </a:cubicBezTo>
                <a:cubicBezTo>
                  <a:pt x="313" y="375"/>
                  <a:pt x="313" y="374"/>
                  <a:pt x="312" y="374"/>
                </a:cubicBezTo>
                <a:cubicBezTo>
                  <a:pt x="314" y="375"/>
                  <a:pt x="313" y="375"/>
                  <a:pt x="314" y="375"/>
                </a:cubicBezTo>
                <a:close/>
                <a:moveTo>
                  <a:pt x="281" y="373"/>
                </a:moveTo>
                <a:cubicBezTo>
                  <a:pt x="281" y="374"/>
                  <a:pt x="279" y="373"/>
                  <a:pt x="279" y="375"/>
                </a:cubicBezTo>
                <a:cubicBezTo>
                  <a:pt x="279" y="374"/>
                  <a:pt x="280" y="374"/>
                  <a:pt x="281" y="374"/>
                </a:cubicBezTo>
                <a:cubicBezTo>
                  <a:pt x="280" y="375"/>
                  <a:pt x="280" y="375"/>
                  <a:pt x="279" y="375"/>
                </a:cubicBezTo>
                <a:cubicBezTo>
                  <a:pt x="280" y="377"/>
                  <a:pt x="281" y="374"/>
                  <a:pt x="281" y="375"/>
                </a:cubicBezTo>
                <a:cubicBezTo>
                  <a:pt x="281" y="375"/>
                  <a:pt x="281" y="376"/>
                  <a:pt x="281" y="376"/>
                </a:cubicBezTo>
                <a:cubicBezTo>
                  <a:pt x="281" y="375"/>
                  <a:pt x="282" y="375"/>
                  <a:pt x="282" y="375"/>
                </a:cubicBezTo>
                <a:cubicBezTo>
                  <a:pt x="281" y="374"/>
                  <a:pt x="282" y="373"/>
                  <a:pt x="281" y="373"/>
                </a:cubicBezTo>
                <a:close/>
                <a:moveTo>
                  <a:pt x="312" y="373"/>
                </a:moveTo>
                <a:cubicBezTo>
                  <a:pt x="310" y="374"/>
                  <a:pt x="311" y="373"/>
                  <a:pt x="310" y="373"/>
                </a:cubicBezTo>
                <a:cubicBezTo>
                  <a:pt x="310" y="375"/>
                  <a:pt x="310" y="377"/>
                  <a:pt x="309" y="378"/>
                </a:cubicBezTo>
                <a:cubicBezTo>
                  <a:pt x="309" y="378"/>
                  <a:pt x="310" y="378"/>
                  <a:pt x="311" y="378"/>
                </a:cubicBezTo>
                <a:cubicBezTo>
                  <a:pt x="312" y="376"/>
                  <a:pt x="312" y="375"/>
                  <a:pt x="312" y="373"/>
                </a:cubicBezTo>
                <a:close/>
                <a:moveTo>
                  <a:pt x="311" y="376"/>
                </a:moveTo>
                <a:cubicBezTo>
                  <a:pt x="310" y="376"/>
                  <a:pt x="311" y="375"/>
                  <a:pt x="310" y="375"/>
                </a:cubicBezTo>
                <a:cubicBezTo>
                  <a:pt x="310" y="375"/>
                  <a:pt x="310" y="375"/>
                  <a:pt x="311" y="375"/>
                </a:cubicBezTo>
                <a:lnTo>
                  <a:pt x="311" y="376"/>
                </a:lnTo>
                <a:close/>
                <a:moveTo>
                  <a:pt x="290" y="374"/>
                </a:moveTo>
                <a:cubicBezTo>
                  <a:pt x="290" y="374"/>
                  <a:pt x="289" y="373"/>
                  <a:pt x="289" y="374"/>
                </a:cubicBezTo>
                <a:cubicBezTo>
                  <a:pt x="290" y="375"/>
                  <a:pt x="289" y="377"/>
                  <a:pt x="290" y="377"/>
                </a:cubicBezTo>
                <a:cubicBezTo>
                  <a:pt x="289" y="376"/>
                  <a:pt x="290" y="377"/>
                  <a:pt x="291" y="376"/>
                </a:cubicBezTo>
                <a:cubicBezTo>
                  <a:pt x="289" y="376"/>
                  <a:pt x="291" y="374"/>
                  <a:pt x="290" y="374"/>
                </a:cubicBezTo>
                <a:close/>
                <a:moveTo>
                  <a:pt x="277" y="376"/>
                </a:moveTo>
                <a:cubicBezTo>
                  <a:pt x="278" y="376"/>
                  <a:pt x="277" y="377"/>
                  <a:pt x="278" y="377"/>
                </a:cubicBezTo>
                <a:cubicBezTo>
                  <a:pt x="278" y="377"/>
                  <a:pt x="278" y="378"/>
                  <a:pt x="278" y="377"/>
                </a:cubicBezTo>
                <a:cubicBezTo>
                  <a:pt x="278" y="377"/>
                  <a:pt x="278" y="375"/>
                  <a:pt x="277" y="376"/>
                </a:cubicBezTo>
                <a:close/>
                <a:moveTo>
                  <a:pt x="286" y="379"/>
                </a:moveTo>
                <a:cubicBezTo>
                  <a:pt x="286" y="379"/>
                  <a:pt x="287" y="378"/>
                  <a:pt x="287" y="377"/>
                </a:cubicBezTo>
                <a:cubicBezTo>
                  <a:pt x="286" y="378"/>
                  <a:pt x="286" y="379"/>
                  <a:pt x="286" y="379"/>
                </a:cubicBezTo>
                <a:close/>
                <a:moveTo>
                  <a:pt x="287" y="379"/>
                </a:moveTo>
                <a:cubicBezTo>
                  <a:pt x="287" y="380"/>
                  <a:pt x="287" y="380"/>
                  <a:pt x="288" y="381"/>
                </a:cubicBezTo>
                <a:cubicBezTo>
                  <a:pt x="286" y="381"/>
                  <a:pt x="288" y="382"/>
                  <a:pt x="288" y="383"/>
                </a:cubicBezTo>
                <a:cubicBezTo>
                  <a:pt x="288" y="382"/>
                  <a:pt x="288" y="381"/>
                  <a:pt x="288" y="380"/>
                </a:cubicBezTo>
                <a:cubicBezTo>
                  <a:pt x="288" y="380"/>
                  <a:pt x="288" y="380"/>
                  <a:pt x="288" y="380"/>
                </a:cubicBezTo>
                <a:cubicBezTo>
                  <a:pt x="288" y="380"/>
                  <a:pt x="289" y="380"/>
                  <a:pt x="289" y="379"/>
                </a:cubicBezTo>
                <a:cubicBezTo>
                  <a:pt x="288" y="380"/>
                  <a:pt x="288" y="378"/>
                  <a:pt x="287" y="379"/>
                </a:cubicBezTo>
                <a:close/>
                <a:moveTo>
                  <a:pt x="413" y="379"/>
                </a:moveTo>
                <a:cubicBezTo>
                  <a:pt x="414" y="379"/>
                  <a:pt x="413" y="380"/>
                  <a:pt x="415" y="380"/>
                </a:cubicBezTo>
                <a:cubicBezTo>
                  <a:pt x="414" y="379"/>
                  <a:pt x="413" y="378"/>
                  <a:pt x="413" y="379"/>
                </a:cubicBezTo>
                <a:close/>
                <a:moveTo>
                  <a:pt x="309" y="382"/>
                </a:moveTo>
                <a:cubicBezTo>
                  <a:pt x="310" y="383"/>
                  <a:pt x="309" y="382"/>
                  <a:pt x="310" y="382"/>
                </a:cubicBezTo>
                <a:cubicBezTo>
                  <a:pt x="310" y="381"/>
                  <a:pt x="310" y="380"/>
                  <a:pt x="310" y="380"/>
                </a:cubicBezTo>
                <a:cubicBezTo>
                  <a:pt x="309" y="380"/>
                  <a:pt x="308" y="380"/>
                  <a:pt x="308" y="379"/>
                </a:cubicBezTo>
                <a:cubicBezTo>
                  <a:pt x="307" y="381"/>
                  <a:pt x="310" y="381"/>
                  <a:pt x="309" y="382"/>
                </a:cubicBezTo>
                <a:close/>
                <a:moveTo>
                  <a:pt x="289" y="381"/>
                </a:moveTo>
                <a:cubicBezTo>
                  <a:pt x="290" y="381"/>
                  <a:pt x="290" y="380"/>
                  <a:pt x="289" y="380"/>
                </a:cubicBezTo>
                <a:cubicBezTo>
                  <a:pt x="289" y="381"/>
                  <a:pt x="289" y="381"/>
                  <a:pt x="289" y="381"/>
                </a:cubicBezTo>
                <a:cubicBezTo>
                  <a:pt x="289" y="382"/>
                  <a:pt x="290" y="381"/>
                  <a:pt x="289" y="382"/>
                </a:cubicBezTo>
                <a:cubicBezTo>
                  <a:pt x="290" y="382"/>
                  <a:pt x="290" y="382"/>
                  <a:pt x="290" y="382"/>
                </a:cubicBezTo>
                <a:cubicBezTo>
                  <a:pt x="290" y="382"/>
                  <a:pt x="290" y="381"/>
                  <a:pt x="290" y="381"/>
                </a:cubicBezTo>
                <a:cubicBezTo>
                  <a:pt x="290" y="381"/>
                  <a:pt x="290" y="381"/>
                  <a:pt x="289" y="381"/>
                </a:cubicBezTo>
                <a:close/>
                <a:moveTo>
                  <a:pt x="294" y="384"/>
                </a:moveTo>
                <a:cubicBezTo>
                  <a:pt x="295" y="384"/>
                  <a:pt x="296" y="384"/>
                  <a:pt x="296" y="385"/>
                </a:cubicBezTo>
                <a:cubicBezTo>
                  <a:pt x="296" y="385"/>
                  <a:pt x="294" y="385"/>
                  <a:pt x="295" y="385"/>
                </a:cubicBezTo>
                <a:cubicBezTo>
                  <a:pt x="296" y="385"/>
                  <a:pt x="296" y="385"/>
                  <a:pt x="296" y="385"/>
                </a:cubicBezTo>
                <a:cubicBezTo>
                  <a:pt x="296" y="385"/>
                  <a:pt x="296" y="384"/>
                  <a:pt x="296" y="384"/>
                </a:cubicBezTo>
                <a:cubicBezTo>
                  <a:pt x="297" y="385"/>
                  <a:pt x="296" y="385"/>
                  <a:pt x="297" y="385"/>
                </a:cubicBezTo>
                <a:cubicBezTo>
                  <a:pt x="297" y="386"/>
                  <a:pt x="297" y="386"/>
                  <a:pt x="297" y="386"/>
                </a:cubicBezTo>
                <a:cubicBezTo>
                  <a:pt x="298" y="385"/>
                  <a:pt x="298" y="383"/>
                  <a:pt x="297" y="381"/>
                </a:cubicBezTo>
                <a:cubicBezTo>
                  <a:pt x="297" y="383"/>
                  <a:pt x="295" y="383"/>
                  <a:pt x="294" y="384"/>
                </a:cubicBezTo>
                <a:close/>
                <a:moveTo>
                  <a:pt x="415" y="382"/>
                </a:moveTo>
                <a:cubicBezTo>
                  <a:pt x="415" y="383"/>
                  <a:pt x="416" y="383"/>
                  <a:pt x="416" y="384"/>
                </a:cubicBezTo>
                <a:cubicBezTo>
                  <a:pt x="415" y="383"/>
                  <a:pt x="414" y="384"/>
                  <a:pt x="415" y="384"/>
                </a:cubicBezTo>
                <a:cubicBezTo>
                  <a:pt x="415" y="384"/>
                  <a:pt x="415" y="385"/>
                  <a:pt x="416" y="386"/>
                </a:cubicBezTo>
                <a:cubicBezTo>
                  <a:pt x="418" y="386"/>
                  <a:pt x="418" y="383"/>
                  <a:pt x="415" y="382"/>
                </a:cubicBezTo>
                <a:close/>
                <a:moveTo>
                  <a:pt x="291" y="385"/>
                </a:moveTo>
                <a:cubicBezTo>
                  <a:pt x="292" y="385"/>
                  <a:pt x="292" y="384"/>
                  <a:pt x="291" y="383"/>
                </a:cubicBezTo>
                <a:cubicBezTo>
                  <a:pt x="292" y="384"/>
                  <a:pt x="290" y="385"/>
                  <a:pt x="291" y="385"/>
                </a:cubicBezTo>
                <a:close/>
                <a:moveTo>
                  <a:pt x="316" y="386"/>
                </a:moveTo>
                <a:cubicBezTo>
                  <a:pt x="316" y="386"/>
                  <a:pt x="315" y="386"/>
                  <a:pt x="315" y="385"/>
                </a:cubicBezTo>
                <a:cubicBezTo>
                  <a:pt x="315" y="386"/>
                  <a:pt x="314" y="385"/>
                  <a:pt x="314" y="386"/>
                </a:cubicBezTo>
                <a:cubicBezTo>
                  <a:pt x="314" y="385"/>
                  <a:pt x="314" y="384"/>
                  <a:pt x="313" y="384"/>
                </a:cubicBezTo>
                <a:cubicBezTo>
                  <a:pt x="312" y="385"/>
                  <a:pt x="313" y="386"/>
                  <a:pt x="314" y="387"/>
                </a:cubicBezTo>
                <a:cubicBezTo>
                  <a:pt x="314" y="385"/>
                  <a:pt x="315" y="387"/>
                  <a:pt x="316" y="386"/>
                </a:cubicBezTo>
                <a:close/>
                <a:moveTo>
                  <a:pt x="210" y="393"/>
                </a:moveTo>
                <a:cubicBezTo>
                  <a:pt x="209" y="392"/>
                  <a:pt x="209" y="393"/>
                  <a:pt x="210" y="393"/>
                </a:cubicBezTo>
                <a:close/>
                <a:moveTo>
                  <a:pt x="211" y="387"/>
                </a:moveTo>
                <a:cubicBezTo>
                  <a:pt x="211" y="388"/>
                  <a:pt x="211" y="389"/>
                  <a:pt x="211" y="390"/>
                </a:cubicBezTo>
                <a:cubicBezTo>
                  <a:pt x="211" y="390"/>
                  <a:pt x="210" y="389"/>
                  <a:pt x="210" y="390"/>
                </a:cubicBezTo>
                <a:cubicBezTo>
                  <a:pt x="209" y="390"/>
                  <a:pt x="210" y="392"/>
                  <a:pt x="210" y="392"/>
                </a:cubicBezTo>
                <a:cubicBezTo>
                  <a:pt x="210" y="393"/>
                  <a:pt x="210" y="393"/>
                  <a:pt x="210" y="393"/>
                </a:cubicBezTo>
                <a:cubicBezTo>
                  <a:pt x="210" y="393"/>
                  <a:pt x="210" y="393"/>
                  <a:pt x="210" y="393"/>
                </a:cubicBezTo>
                <a:cubicBezTo>
                  <a:pt x="210" y="394"/>
                  <a:pt x="209" y="395"/>
                  <a:pt x="209" y="396"/>
                </a:cubicBezTo>
                <a:cubicBezTo>
                  <a:pt x="209" y="395"/>
                  <a:pt x="209" y="394"/>
                  <a:pt x="208" y="394"/>
                </a:cubicBezTo>
                <a:cubicBezTo>
                  <a:pt x="208" y="395"/>
                  <a:pt x="209" y="395"/>
                  <a:pt x="208" y="396"/>
                </a:cubicBezTo>
                <a:cubicBezTo>
                  <a:pt x="208" y="396"/>
                  <a:pt x="207" y="397"/>
                  <a:pt x="207" y="396"/>
                </a:cubicBezTo>
                <a:cubicBezTo>
                  <a:pt x="206" y="399"/>
                  <a:pt x="204" y="402"/>
                  <a:pt x="204" y="405"/>
                </a:cubicBezTo>
                <a:cubicBezTo>
                  <a:pt x="205" y="404"/>
                  <a:pt x="205" y="403"/>
                  <a:pt x="206" y="404"/>
                </a:cubicBezTo>
                <a:cubicBezTo>
                  <a:pt x="206" y="403"/>
                  <a:pt x="207" y="403"/>
                  <a:pt x="206" y="401"/>
                </a:cubicBezTo>
                <a:cubicBezTo>
                  <a:pt x="206" y="401"/>
                  <a:pt x="206" y="402"/>
                  <a:pt x="205" y="401"/>
                </a:cubicBezTo>
                <a:cubicBezTo>
                  <a:pt x="205" y="401"/>
                  <a:pt x="206" y="401"/>
                  <a:pt x="206" y="400"/>
                </a:cubicBezTo>
                <a:cubicBezTo>
                  <a:pt x="207" y="401"/>
                  <a:pt x="207" y="399"/>
                  <a:pt x="207" y="401"/>
                </a:cubicBezTo>
                <a:cubicBezTo>
                  <a:pt x="208" y="400"/>
                  <a:pt x="209" y="398"/>
                  <a:pt x="210" y="397"/>
                </a:cubicBezTo>
                <a:cubicBezTo>
                  <a:pt x="209" y="396"/>
                  <a:pt x="208" y="397"/>
                  <a:pt x="208" y="397"/>
                </a:cubicBezTo>
                <a:cubicBezTo>
                  <a:pt x="209" y="396"/>
                  <a:pt x="210" y="396"/>
                  <a:pt x="210" y="396"/>
                </a:cubicBezTo>
                <a:cubicBezTo>
                  <a:pt x="210" y="396"/>
                  <a:pt x="209" y="396"/>
                  <a:pt x="209" y="395"/>
                </a:cubicBezTo>
                <a:cubicBezTo>
                  <a:pt x="210" y="396"/>
                  <a:pt x="210" y="395"/>
                  <a:pt x="211" y="395"/>
                </a:cubicBezTo>
                <a:cubicBezTo>
                  <a:pt x="210" y="393"/>
                  <a:pt x="213" y="392"/>
                  <a:pt x="211" y="390"/>
                </a:cubicBezTo>
                <a:cubicBezTo>
                  <a:pt x="212" y="390"/>
                  <a:pt x="213" y="388"/>
                  <a:pt x="213" y="387"/>
                </a:cubicBezTo>
                <a:cubicBezTo>
                  <a:pt x="212" y="388"/>
                  <a:pt x="212" y="387"/>
                  <a:pt x="211" y="387"/>
                </a:cubicBezTo>
                <a:close/>
                <a:moveTo>
                  <a:pt x="302" y="390"/>
                </a:moveTo>
                <a:cubicBezTo>
                  <a:pt x="302" y="390"/>
                  <a:pt x="302" y="390"/>
                  <a:pt x="302" y="390"/>
                </a:cubicBezTo>
                <a:cubicBezTo>
                  <a:pt x="302" y="389"/>
                  <a:pt x="303" y="389"/>
                  <a:pt x="303" y="389"/>
                </a:cubicBezTo>
                <a:cubicBezTo>
                  <a:pt x="303" y="388"/>
                  <a:pt x="301" y="388"/>
                  <a:pt x="302" y="389"/>
                </a:cubicBezTo>
                <a:cubicBezTo>
                  <a:pt x="302" y="389"/>
                  <a:pt x="302" y="388"/>
                  <a:pt x="302" y="388"/>
                </a:cubicBezTo>
                <a:cubicBezTo>
                  <a:pt x="302" y="389"/>
                  <a:pt x="301" y="389"/>
                  <a:pt x="302" y="390"/>
                </a:cubicBezTo>
                <a:close/>
                <a:moveTo>
                  <a:pt x="308" y="390"/>
                </a:moveTo>
                <a:cubicBezTo>
                  <a:pt x="308" y="391"/>
                  <a:pt x="312" y="390"/>
                  <a:pt x="308" y="390"/>
                </a:cubicBezTo>
                <a:close/>
                <a:moveTo>
                  <a:pt x="303" y="390"/>
                </a:moveTo>
                <a:cubicBezTo>
                  <a:pt x="303" y="390"/>
                  <a:pt x="303" y="390"/>
                  <a:pt x="303" y="390"/>
                </a:cubicBezTo>
                <a:cubicBezTo>
                  <a:pt x="302" y="390"/>
                  <a:pt x="302" y="390"/>
                  <a:pt x="302" y="390"/>
                </a:cubicBezTo>
                <a:cubicBezTo>
                  <a:pt x="303" y="391"/>
                  <a:pt x="302" y="392"/>
                  <a:pt x="303" y="392"/>
                </a:cubicBezTo>
                <a:cubicBezTo>
                  <a:pt x="303" y="391"/>
                  <a:pt x="303" y="391"/>
                  <a:pt x="304" y="390"/>
                </a:cubicBezTo>
                <a:cubicBezTo>
                  <a:pt x="303" y="390"/>
                  <a:pt x="303" y="390"/>
                  <a:pt x="303" y="390"/>
                </a:cubicBezTo>
                <a:close/>
                <a:moveTo>
                  <a:pt x="313" y="391"/>
                </a:moveTo>
                <a:cubicBezTo>
                  <a:pt x="312" y="392"/>
                  <a:pt x="312" y="392"/>
                  <a:pt x="312" y="392"/>
                </a:cubicBezTo>
                <a:cubicBezTo>
                  <a:pt x="312" y="392"/>
                  <a:pt x="313" y="394"/>
                  <a:pt x="313" y="393"/>
                </a:cubicBezTo>
                <a:cubicBezTo>
                  <a:pt x="313" y="393"/>
                  <a:pt x="313" y="393"/>
                  <a:pt x="313" y="393"/>
                </a:cubicBezTo>
                <a:cubicBezTo>
                  <a:pt x="314" y="393"/>
                  <a:pt x="314" y="392"/>
                  <a:pt x="314" y="392"/>
                </a:cubicBezTo>
                <a:cubicBezTo>
                  <a:pt x="313" y="392"/>
                  <a:pt x="313" y="391"/>
                  <a:pt x="313" y="391"/>
                </a:cubicBezTo>
                <a:close/>
                <a:moveTo>
                  <a:pt x="300" y="393"/>
                </a:moveTo>
                <a:cubicBezTo>
                  <a:pt x="299" y="393"/>
                  <a:pt x="299" y="394"/>
                  <a:pt x="299" y="395"/>
                </a:cubicBezTo>
                <a:cubicBezTo>
                  <a:pt x="300" y="395"/>
                  <a:pt x="300" y="394"/>
                  <a:pt x="300" y="395"/>
                </a:cubicBezTo>
                <a:cubicBezTo>
                  <a:pt x="300" y="395"/>
                  <a:pt x="300" y="395"/>
                  <a:pt x="300" y="395"/>
                </a:cubicBezTo>
                <a:cubicBezTo>
                  <a:pt x="300" y="394"/>
                  <a:pt x="300" y="394"/>
                  <a:pt x="301" y="394"/>
                </a:cubicBezTo>
                <a:cubicBezTo>
                  <a:pt x="299" y="394"/>
                  <a:pt x="299" y="394"/>
                  <a:pt x="300" y="393"/>
                </a:cubicBezTo>
                <a:close/>
                <a:moveTo>
                  <a:pt x="239" y="414"/>
                </a:moveTo>
                <a:cubicBezTo>
                  <a:pt x="238" y="414"/>
                  <a:pt x="237" y="414"/>
                  <a:pt x="237" y="415"/>
                </a:cubicBezTo>
                <a:cubicBezTo>
                  <a:pt x="237" y="415"/>
                  <a:pt x="238" y="416"/>
                  <a:pt x="238" y="416"/>
                </a:cubicBezTo>
                <a:cubicBezTo>
                  <a:pt x="238" y="416"/>
                  <a:pt x="239" y="416"/>
                  <a:pt x="239" y="416"/>
                </a:cubicBezTo>
                <a:cubicBezTo>
                  <a:pt x="237" y="416"/>
                  <a:pt x="239" y="414"/>
                  <a:pt x="239" y="414"/>
                </a:cubicBezTo>
                <a:close/>
                <a:moveTo>
                  <a:pt x="237" y="416"/>
                </a:moveTo>
                <a:cubicBezTo>
                  <a:pt x="237" y="418"/>
                  <a:pt x="237" y="417"/>
                  <a:pt x="236" y="416"/>
                </a:cubicBezTo>
                <a:cubicBezTo>
                  <a:pt x="237" y="417"/>
                  <a:pt x="236" y="418"/>
                  <a:pt x="237" y="419"/>
                </a:cubicBezTo>
                <a:cubicBezTo>
                  <a:pt x="238" y="417"/>
                  <a:pt x="237" y="419"/>
                  <a:pt x="237" y="418"/>
                </a:cubicBezTo>
                <a:cubicBezTo>
                  <a:pt x="237" y="418"/>
                  <a:pt x="238" y="417"/>
                  <a:pt x="237" y="416"/>
                </a:cubicBezTo>
                <a:close/>
                <a:moveTo>
                  <a:pt x="144" y="58"/>
                </a:moveTo>
                <a:cubicBezTo>
                  <a:pt x="144" y="59"/>
                  <a:pt x="144" y="60"/>
                  <a:pt x="143" y="59"/>
                </a:cubicBezTo>
                <a:cubicBezTo>
                  <a:pt x="143" y="61"/>
                  <a:pt x="143" y="61"/>
                  <a:pt x="143" y="63"/>
                </a:cubicBezTo>
                <a:cubicBezTo>
                  <a:pt x="142" y="63"/>
                  <a:pt x="142" y="62"/>
                  <a:pt x="142" y="62"/>
                </a:cubicBezTo>
                <a:cubicBezTo>
                  <a:pt x="143" y="63"/>
                  <a:pt x="142" y="65"/>
                  <a:pt x="143" y="65"/>
                </a:cubicBezTo>
                <a:cubicBezTo>
                  <a:pt x="143" y="65"/>
                  <a:pt x="143" y="65"/>
                  <a:pt x="143" y="65"/>
                </a:cubicBezTo>
                <a:cubicBezTo>
                  <a:pt x="144" y="66"/>
                  <a:pt x="144" y="65"/>
                  <a:pt x="145" y="67"/>
                </a:cubicBezTo>
                <a:cubicBezTo>
                  <a:pt x="146" y="66"/>
                  <a:pt x="147" y="65"/>
                  <a:pt x="148" y="64"/>
                </a:cubicBezTo>
                <a:cubicBezTo>
                  <a:pt x="148" y="64"/>
                  <a:pt x="148" y="64"/>
                  <a:pt x="149" y="64"/>
                </a:cubicBezTo>
                <a:cubicBezTo>
                  <a:pt x="150" y="63"/>
                  <a:pt x="152" y="64"/>
                  <a:pt x="153" y="64"/>
                </a:cubicBezTo>
                <a:cubicBezTo>
                  <a:pt x="154" y="64"/>
                  <a:pt x="154" y="63"/>
                  <a:pt x="155" y="63"/>
                </a:cubicBezTo>
                <a:cubicBezTo>
                  <a:pt x="155" y="63"/>
                  <a:pt x="156" y="63"/>
                  <a:pt x="157" y="63"/>
                </a:cubicBezTo>
                <a:cubicBezTo>
                  <a:pt x="158" y="63"/>
                  <a:pt x="158" y="62"/>
                  <a:pt x="159" y="61"/>
                </a:cubicBezTo>
                <a:cubicBezTo>
                  <a:pt x="162" y="59"/>
                  <a:pt x="165" y="58"/>
                  <a:pt x="166" y="55"/>
                </a:cubicBezTo>
                <a:cubicBezTo>
                  <a:pt x="166" y="55"/>
                  <a:pt x="166" y="56"/>
                  <a:pt x="167" y="55"/>
                </a:cubicBezTo>
                <a:cubicBezTo>
                  <a:pt x="165" y="53"/>
                  <a:pt x="167" y="49"/>
                  <a:pt x="166" y="46"/>
                </a:cubicBezTo>
                <a:cubicBezTo>
                  <a:pt x="165" y="43"/>
                  <a:pt x="163" y="41"/>
                  <a:pt x="161" y="40"/>
                </a:cubicBezTo>
                <a:cubicBezTo>
                  <a:pt x="160" y="39"/>
                  <a:pt x="160" y="38"/>
                  <a:pt x="159" y="38"/>
                </a:cubicBezTo>
                <a:cubicBezTo>
                  <a:pt x="159" y="38"/>
                  <a:pt x="158" y="38"/>
                  <a:pt x="157" y="38"/>
                </a:cubicBezTo>
                <a:cubicBezTo>
                  <a:pt x="156" y="38"/>
                  <a:pt x="155" y="37"/>
                  <a:pt x="154" y="37"/>
                </a:cubicBezTo>
                <a:cubicBezTo>
                  <a:pt x="153" y="36"/>
                  <a:pt x="152" y="37"/>
                  <a:pt x="151" y="37"/>
                </a:cubicBezTo>
                <a:cubicBezTo>
                  <a:pt x="151" y="38"/>
                  <a:pt x="151" y="37"/>
                  <a:pt x="150" y="37"/>
                </a:cubicBezTo>
                <a:cubicBezTo>
                  <a:pt x="147" y="38"/>
                  <a:pt x="143" y="43"/>
                  <a:pt x="142" y="47"/>
                </a:cubicBezTo>
                <a:cubicBezTo>
                  <a:pt x="141" y="51"/>
                  <a:pt x="141" y="54"/>
                  <a:pt x="143" y="57"/>
                </a:cubicBezTo>
                <a:cubicBezTo>
                  <a:pt x="143" y="57"/>
                  <a:pt x="144" y="58"/>
                  <a:pt x="144" y="58"/>
                </a:cubicBezTo>
                <a:close/>
                <a:moveTo>
                  <a:pt x="127" y="99"/>
                </a:moveTo>
                <a:cubicBezTo>
                  <a:pt x="126" y="97"/>
                  <a:pt x="124" y="94"/>
                  <a:pt x="121" y="95"/>
                </a:cubicBezTo>
                <a:cubicBezTo>
                  <a:pt x="122" y="97"/>
                  <a:pt x="124" y="99"/>
                  <a:pt x="127" y="99"/>
                </a:cubicBezTo>
                <a:close/>
                <a:moveTo>
                  <a:pt x="123" y="96"/>
                </a:moveTo>
                <a:cubicBezTo>
                  <a:pt x="123" y="96"/>
                  <a:pt x="123" y="96"/>
                  <a:pt x="123" y="97"/>
                </a:cubicBezTo>
                <a:cubicBezTo>
                  <a:pt x="123" y="96"/>
                  <a:pt x="121" y="95"/>
                  <a:pt x="123" y="96"/>
                </a:cubicBezTo>
                <a:close/>
                <a:moveTo>
                  <a:pt x="179" y="159"/>
                </a:moveTo>
                <a:cubicBezTo>
                  <a:pt x="179" y="161"/>
                  <a:pt x="179" y="161"/>
                  <a:pt x="179" y="161"/>
                </a:cubicBezTo>
                <a:cubicBezTo>
                  <a:pt x="180" y="160"/>
                  <a:pt x="180" y="162"/>
                  <a:pt x="181" y="162"/>
                </a:cubicBezTo>
                <a:cubicBezTo>
                  <a:pt x="181" y="162"/>
                  <a:pt x="181" y="162"/>
                  <a:pt x="182" y="162"/>
                </a:cubicBezTo>
                <a:cubicBezTo>
                  <a:pt x="182" y="162"/>
                  <a:pt x="182" y="161"/>
                  <a:pt x="182" y="161"/>
                </a:cubicBezTo>
                <a:cubicBezTo>
                  <a:pt x="182" y="161"/>
                  <a:pt x="181" y="161"/>
                  <a:pt x="181" y="161"/>
                </a:cubicBezTo>
                <a:cubicBezTo>
                  <a:pt x="182" y="160"/>
                  <a:pt x="180" y="160"/>
                  <a:pt x="181" y="159"/>
                </a:cubicBezTo>
                <a:cubicBezTo>
                  <a:pt x="180" y="159"/>
                  <a:pt x="180" y="159"/>
                  <a:pt x="179" y="159"/>
                </a:cubicBezTo>
                <a:close/>
                <a:moveTo>
                  <a:pt x="69" y="184"/>
                </a:moveTo>
                <a:cubicBezTo>
                  <a:pt x="68" y="184"/>
                  <a:pt x="65" y="184"/>
                  <a:pt x="64" y="185"/>
                </a:cubicBezTo>
                <a:cubicBezTo>
                  <a:pt x="62" y="189"/>
                  <a:pt x="67" y="191"/>
                  <a:pt x="69" y="191"/>
                </a:cubicBezTo>
                <a:cubicBezTo>
                  <a:pt x="71" y="189"/>
                  <a:pt x="72" y="186"/>
                  <a:pt x="69" y="184"/>
                </a:cubicBezTo>
                <a:close/>
                <a:moveTo>
                  <a:pt x="185" y="199"/>
                </a:moveTo>
                <a:cubicBezTo>
                  <a:pt x="186" y="198"/>
                  <a:pt x="188" y="198"/>
                  <a:pt x="188" y="199"/>
                </a:cubicBezTo>
                <a:cubicBezTo>
                  <a:pt x="192" y="195"/>
                  <a:pt x="183" y="194"/>
                  <a:pt x="185" y="199"/>
                </a:cubicBezTo>
                <a:close/>
                <a:moveTo>
                  <a:pt x="415" y="230"/>
                </a:moveTo>
                <a:cubicBezTo>
                  <a:pt x="415" y="230"/>
                  <a:pt x="415" y="230"/>
                  <a:pt x="415" y="231"/>
                </a:cubicBezTo>
                <a:cubicBezTo>
                  <a:pt x="417" y="230"/>
                  <a:pt x="417" y="231"/>
                  <a:pt x="418" y="230"/>
                </a:cubicBezTo>
                <a:cubicBezTo>
                  <a:pt x="418" y="230"/>
                  <a:pt x="416" y="230"/>
                  <a:pt x="416" y="229"/>
                </a:cubicBezTo>
                <a:cubicBezTo>
                  <a:pt x="415" y="229"/>
                  <a:pt x="416" y="230"/>
                  <a:pt x="415" y="230"/>
                </a:cubicBezTo>
                <a:close/>
                <a:moveTo>
                  <a:pt x="426" y="234"/>
                </a:moveTo>
                <a:cubicBezTo>
                  <a:pt x="425" y="233"/>
                  <a:pt x="425" y="233"/>
                  <a:pt x="424" y="232"/>
                </a:cubicBezTo>
                <a:cubicBezTo>
                  <a:pt x="423" y="233"/>
                  <a:pt x="424" y="234"/>
                  <a:pt x="424" y="235"/>
                </a:cubicBezTo>
                <a:cubicBezTo>
                  <a:pt x="425" y="235"/>
                  <a:pt x="425" y="234"/>
                  <a:pt x="426" y="234"/>
                </a:cubicBezTo>
                <a:close/>
                <a:moveTo>
                  <a:pt x="432" y="293"/>
                </a:moveTo>
                <a:cubicBezTo>
                  <a:pt x="432" y="292"/>
                  <a:pt x="432" y="291"/>
                  <a:pt x="431" y="290"/>
                </a:cubicBezTo>
                <a:cubicBezTo>
                  <a:pt x="432" y="291"/>
                  <a:pt x="430" y="291"/>
                  <a:pt x="431" y="292"/>
                </a:cubicBezTo>
                <a:cubicBezTo>
                  <a:pt x="430" y="292"/>
                  <a:pt x="430" y="293"/>
                  <a:pt x="429" y="293"/>
                </a:cubicBezTo>
                <a:cubicBezTo>
                  <a:pt x="429" y="295"/>
                  <a:pt x="431" y="292"/>
                  <a:pt x="432" y="293"/>
                </a:cubicBezTo>
                <a:close/>
                <a:moveTo>
                  <a:pt x="341" y="351"/>
                </a:moveTo>
                <a:cubicBezTo>
                  <a:pt x="342" y="351"/>
                  <a:pt x="342" y="349"/>
                  <a:pt x="343" y="349"/>
                </a:cubicBezTo>
                <a:cubicBezTo>
                  <a:pt x="342" y="347"/>
                  <a:pt x="343" y="346"/>
                  <a:pt x="342" y="344"/>
                </a:cubicBezTo>
                <a:cubicBezTo>
                  <a:pt x="342" y="346"/>
                  <a:pt x="341" y="345"/>
                  <a:pt x="340" y="345"/>
                </a:cubicBezTo>
                <a:cubicBezTo>
                  <a:pt x="341" y="346"/>
                  <a:pt x="340" y="348"/>
                  <a:pt x="341" y="349"/>
                </a:cubicBezTo>
                <a:cubicBezTo>
                  <a:pt x="341" y="349"/>
                  <a:pt x="341" y="348"/>
                  <a:pt x="342" y="348"/>
                </a:cubicBezTo>
                <a:cubicBezTo>
                  <a:pt x="342" y="348"/>
                  <a:pt x="342" y="348"/>
                  <a:pt x="342" y="348"/>
                </a:cubicBezTo>
                <a:cubicBezTo>
                  <a:pt x="342" y="348"/>
                  <a:pt x="343" y="349"/>
                  <a:pt x="342" y="349"/>
                </a:cubicBezTo>
                <a:cubicBezTo>
                  <a:pt x="342" y="349"/>
                  <a:pt x="340" y="350"/>
                  <a:pt x="340" y="349"/>
                </a:cubicBezTo>
                <a:cubicBezTo>
                  <a:pt x="340" y="350"/>
                  <a:pt x="341" y="350"/>
                  <a:pt x="341" y="351"/>
                </a:cubicBezTo>
                <a:close/>
                <a:moveTo>
                  <a:pt x="333" y="351"/>
                </a:moveTo>
                <a:cubicBezTo>
                  <a:pt x="335" y="352"/>
                  <a:pt x="335" y="353"/>
                  <a:pt x="335" y="355"/>
                </a:cubicBezTo>
                <a:cubicBezTo>
                  <a:pt x="336" y="356"/>
                  <a:pt x="336" y="354"/>
                  <a:pt x="337" y="355"/>
                </a:cubicBezTo>
                <a:cubicBezTo>
                  <a:pt x="336" y="352"/>
                  <a:pt x="336" y="351"/>
                  <a:pt x="333" y="351"/>
                </a:cubicBezTo>
                <a:close/>
                <a:moveTo>
                  <a:pt x="355" y="353"/>
                </a:moveTo>
                <a:cubicBezTo>
                  <a:pt x="354" y="353"/>
                  <a:pt x="354" y="353"/>
                  <a:pt x="353" y="353"/>
                </a:cubicBezTo>
                <a:cubicBezTo>
                  <a:pt x="352" y="353"/>
                  <a:pt x="352" y="354"/>
                  <a:pt x="352" y="354"/>
                </a:cubicBezTo>
                <a:cubicBezTo>
                  <a:pt x="353" y="353"/>
                  <a:pt x="353" y="354"/>
                  <a:pt x="353" y="355"/>
                </a:cubicBezTo>
                <a:cubicBezTo>
                  <a:pt x="355" y="355"/>
                  <a:pt x="355" y="355"/>
                  <a:pt x="356" y="354"/>
                </a:cubicBezTo>
                <a:cubicBezTo>
                  <a:pt x="356" y="354"/>
                  <a:pt x="356" y="355"/>
                  <a:pt x="356" y="355"/>
                </a:cubicBezTo>
                <a:cubicBezTo>
                  <a:pt x="356" y="355"/>
                  <a:pt x="357" y="355"/>
                  <a:pt x="357" y="354"/>
                </a:cubicBezTo>
                <a:cubicBezTo>
                  <a:pt x="356" y="353"/>
                  <a:pt x="355" y="354"/>
                  <a:pt x="355" y="353"/>
                </a:cubicBezTo>
                <a:close/>
                <a:moveTo>
                  <a:pt x="317" y="356"/>
                </a:moveTo>
                <a:cubicBezTo>
                  <a:pt x="316" y="356"/>
                  <a:pt x="316" y="356"/>
                  <a:pt x="315" y="356"/>
                </a:cubicBezTo>
                <a:cubicBezTo>
                  <a:pt x="315" y="358"/>
                  <a:pt x="315" y="359"/>
                  <a:pt x="316" y="360"/>
                </a:cubicBezTo>
                <a:cubicBezTo>
                  <a:pt x="316" y="359"/>
                  <a:pt x="317" y="359"/>
                  <a:pt x="317" y="357"/>
                </a:cubicBezTo>
                <a:cubicBezTo>
                  <a:pt x="317" y="358"/>
                  <a:pt x="317" y="356"/>
                  <a:pt x="317" y="356"/>
                </a:cubicBezTo>
                <a:close/>
                <a:moveTo>
                  <a:pt x="314" y="361"/>
                </a:moveTo>
                <a:cubicBezTo>
                  <a:pt x="314" y="360"/>
                  <a:pt x="314" y="362"/>
                  <a:pt x="315" y="361"/>
                </a:cubicBezTo>
                <a:cubicBezTo>
                  <a:pt x="315" y="361"/>
                  <a:pt x="315" y="361"/>
                  <a:pt x="315" y="361"/>
                </a:cubicBezTo>
                <a:cubicBezTo>
                  <a:pt x="316" y="361"/>
                  <a:pt x="315" y="361"/>
                  <a:pt x="315" y="360"/>
                </a:cubicBezTo>
                <a:cubicBezTo>
                  <a:pt x="314" y="360"/>
                  <a:pt x="314" y="360"/>
                  <a:pt x="314" y="361"/>
                </a:cubicBezTo>
                <a:close/>
                <a:moveTo>
                  <a:pt x="68" y="361"/>
                </a:moveTo>
                <a:cubicBezTo>
                  <a:pt x="67" y="362"/>
                  <a:pt x="68" y="362"/>
                  <a:pt x="68" y="364"/>
                </a:cubicBezTo>
                <a:cubicBezTo>
                  <a:pt x="69" y="363"/>
                  <a:pt x="70" y="363"/>
                  <a:pt x="71" y="364"/>
                </a:cubicBezTo>
                <a:cubicBezTo>
                  <a:pt x="71" y="363"/>
                  <a:pt x="71" y="362"/>
                  <a:pt x="71" y="361"/>
                </a:cubicBezTo>
                <a:cubicBezTo>
                  <a:pt x="70" y="360"/>
                  <a:pt x="69" y="360"/>
                  <a:pt x="68" y="361"/>
                </a:cubicBezTo>
                <a:close/>
                <a:moveTo>
                  <a:pt x="324" y="370"/>
                </a:moveTo>
                <a:cubicBezTo>
                  <a:pt x="324" y="372"/>
                  <a:pt x="325" y="373"/>
                  <a:pt x="326" y="372"/>
                </a:cubicBezTo>
                <a:cubicBezTo>
                  <a:pt x="326" y="371"/>
                  <a:pt x="325" y="371"/>
                  <a:pt x="324" y="370"/>
                </a:cubicBezTo>
                <a:close/>
                <a:moveTo>
                  <a:pt x="309" y="373"/>
                </a:moveTo>
                <a:cubicBezTo>
                  <a:pt x="310" y="372"/>
                  <a:pt x="308" y="373"/>
                  <a:pt x="309" y="372"/>
                </a:cubicBezTo>
                <a:cubicBezTo>
                  <a:pt x="309" y="372"/>
                  <a:pt x="310" y="372"/>
                  <a:pt x="310" y="371"/>
                </a:cubicBezTo>
                <a:cubicBezTo>
                  <a:pt x="309" y="370"/>
                  <a:pt x="308" y="372"/>
                  <a:pt x="307" y="372"/>
                </a:cubicBezTo>
                <a:cubicBezTo>
                  <a:pt x="307" y="373"/>
                  <a:pt x="307" y="373"/>
                  <a:pt x="308" y="373"/>
                </a:cubicBezTo>
                <a:cubicBezTo>
                  <a:pt x="309" y="371"/>
                  <a:pt x="308" y="373"/>
                  <a:pt x="309" y="373"/>
                </a:cubicBezTo>
                <a:close/>
                <a:moveTo>
                  <a:pt x="278" y="374"/>
                </a:moveTo>
                <a:cubicBezTo>
                  <a:pt x="278" y="373"/>
                  <a:pt x="278" y="373"/>
                  <a:pt x="278" y="373"/>
                </a:cubicBezTo>
                <a:cubicBezTo>
                  <a:pt x="277" y="373"/>
                  <a:pt x="277" y="373"/>
                  <a:pt x="277" y="373"/>
                </a:cubicBezTo>
                <a:cubicBezTo>
                  <a:pt x="278" y="372"/>
                  <a:pt x="277" y="371"/>
                  <a:pt x="276" y="371"/>
                </a:cubicBezTo>
                <a:cubicBezTo>
                  <a:pt x="275" y="372"/>
                  <a:pt x="277" y="373"/>
                  <a:pt x="276" y="374"/>
                </a:cubicBezTo>
                <a:cubicBezTo>
                  <a:pt x="277" y="373"/>
                  <a:pt x="277" y="374"/>
                  <a:pt x="278" y="374"/>
                </a:cubicBezTo>
                <a:close/>
                <a:moveTo>
                  <a:pt x="182" y="412"/>
                </a:moveTo>
                <a:cubicBezTo>
                  <a:pt x="182" y="414"/>
                  <a:pt x="182" y="416"/>
                  <a:pt x="183" y="416"/>
                </a:cubicBezTo>
                <a:cubicBezTo>
                  <a:pt x="184" y="417"/>
                  <a:pt x="184" y="416"/>
                  <a:pt x="184" y="417"/>
                </a:cubicBezTo>
                <a:cubicBezTo>
                  <a:pt x="187" y="415"/>
                  <a:pt x="186" y="413"/>
                  <a:pt x="185" y="411"/>
                </a:cubicBezTo>
                <a:cubicBezTo>
                  <a:pt x="184" y="412"/>
                  <a:pt x="183" y="412"/>
                  <a:pt x="182" y="412"/>
                </a:cubicBezTo>
                <a:close/>
                <a:moveTo>
                  <a:pt x="183" y="413"/>
                </a:moveTo>
                <a:cubicBezTo>
                  <a:pt x="183" y="413"/>
                  <a:pt x="184" y="413"/>
                  <a:pt x="184" y="412"/>
                </a:cubicBezTo>
                <a:cubicBezTo>
                  <a:pt x="184" y="412"/>
                  <a:pt x="184" y="413"/>
                  <a:pt x="184" y="413"/>
                </a:cubicBezTo>
                <a:cubicBezTo>
                  <a:pt x="184" y="413"/>
                  <a:pt x="184" y="413"/>
                  <a:pt x="183" y="413"/>
                </a:cubicBezTo>
                <a:close/>
                <a:moveTo>
                  <a:pt x="221" y="421"/>
                </a:moveTo>
                <a:cubicBezTo>
                  <a:pt x="221" y="422"/>
                  <a:pt x="220" y="421"/>
                  <a:pt x="219" y="422"/>
                </a:cubicBezTo>
                <a:cubicBezTo>
                  <a:pt x="220" y="423"/>
                  <a:pt x="220" y="422"/>
                  <a:pt x="221" y="423"/>
                </a:cubicBezTo>
                <a:cubicBezTo>
                  <a:pt x="221" y="422"/>
                  <a:pt x="222" y="422"/>
                  <a:pt x="222" y="421"/>
                </a:cubicBezTo>
                <a:lnTo>
                  <a:pt x="221" y="421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Text Placeholder 2"/>
          <p:cNvSpPr txBox="1"/>
          <p:nvPr/>
        </p:nvSpPr>
        <p:spPr>
          <a:xfrm>
            <a:off x="7636563" y="2515414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4" name="TextBox 104"/>
          <p:cNvSpPr txBox="1"/>
          <p:nvPr/>
        </p:nvSpPr>
        <p:spPr>
          <a:xfrm>
            <a:off x="7722136" y="2936557"/>
            <a:ext cx="31533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5" name="Text Placeholder 2"/>
          <p:cNvSpPr txBox="1"/>
          <p:nvPr/>
        </p:nvSpPr>
        <p:spPr>
          <a:xfrm>
            <a:off x="7636563" y="4311896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6" name="TextBox 104"/>
          <p:cNvSpPr txBox="1"/>
          <p:nvPr/>
        </p:nvSpPr>
        <p:spPr>
          <a:xfrm>
            <a:off x="7722136" y="4733039"/>
            <a:ext cx="31533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7" name="Text Placeholder 2"/>
          <p:cNvSpPr txBox="1"/>
          <p:nvPr/>
        </p:nvSpPr>
        <p:spPr>
          <a:xfrm>
            <a:off x="1933659" y="251541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8" name="TextBox 104"/>
          <p:cNvSpPr txBox="1"/>
          <p:nvPr/>
        </p:nvSpPr>
        <p:spPr>
          <a:xfrm>
            <a:off x="1425116" y="2936557"/>
            <a:ext cx="277804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1933659" y="431189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0" name="TextBox 104"/>
          <p:cNvSpPr txBox="1"/>
          <p:nvPr/>
        </p:nvSpPr>
        <p:spPr>
          <a:xfrm>
            <a:off x="1425116" y="4733039"/>
            <a:ext cx="277804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01984" y="1554209"/>
            <a:ext cx="1861055" cy="1366959"/>
            <a:chOff x="2172465" y="344780"/>
            <a:chExt cx="1861055" cy="136695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316" y="344780"/>
              <a:ext cx="1374428" cy="1366959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172465" y="542311"/>
              <a:ext cx="18610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latin typeface="汉仪程行简" panose="00020600040101010101" pitchFamily="18" charset="-122"/>
                  <a:ea typeface="汉仪程行简" panose="00020600040101010101" pitchFamily="18" charset="-122"/>
                </a:rPr>
                <a:t>叁</a:t>
              </a:r>
              <a:endParaRPr lang="zh-CN" altLang="en-US" sz="6000" dirty="0">
                <a:latin typeface="汉仪程行简" panose="00020600040101010101" pitchFamily="18" charset="-122"/>
                <a:ea typeface="汉仪程行简" panose="00020600040101010101" pitchFamily="18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904649" y="3244334"/>
            <a:ext cx="6455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72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47651" y="4259997"/>
            <a:ext cx="476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 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中国风简约精美通用模板 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</a:t>
            </a:r>
            <a:endParaRPr lang="zh-CN" altLang="en-US" dirty="0"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184" y="3205633"/>
            <a:ext cx="1564560" cy="59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895" y="3205633"/>
            <a:ext cx="1564560" cy="59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828" y="2475980"/>
            <a:ext cx="1703948" cy="174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539" y="2473135"/>
            <a:ext cx="1703948" cy="17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250" y="2473135"/>
            <a:ext cx="1703948" cy="17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1884802" y="3205633"/>
            <a:ext cx="127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97513" y="3205633"/>
            <a:ext cx="127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10224" y="3205633"/>
            <a:ext cx="127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zh-CN" altLang="en-US" sz="2400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7" name="TextBox 51"/>
          <p:cNvSpPr txBox="1"/>
          <p:nvPr/>
        </p:nvSpPr>
        <p:spPr>
          <a:xfrm>
            <a:off x="897840" y="4396951"/>
            <a:ext cx="3243924" cy="116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8" name="TextBox 51"/>
          <p:cNvSpPr txBox="1"/>
          <p:nvPr/>
        </p:nvSpPr>
        <p:spPr>
          <a:xfrm>
            <a:off x="4510551" y="4394622"/>
            <a:ext cx="3243924" cy="116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9" name="TextBox 51"/>
          <p:cNvSpPr txBox="1"/>
          <p:nvPr/>
        </p:nvSpPr>
        <p:spPr>
          <a:xfrm>
            <a:off x="8123262" y="4394622"/>
            <a:ext cx="3243924" cy="116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中国风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，做最用心的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，为创造价值而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P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。点击此出编辑文本内容，以表达您的项目详细资料，建议您在展示时采用微软雅黑字体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ng\0101000028865661_0006_图层-2-副本-8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47888" y="4053920"/>
            <a:ext cx="477575" cy="13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png\0101000028865661_0006_图层-2-副本-8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29722">
            <a:off x="5238080" y="3684789"/>
            <a:ext cx="477575" cy="13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png\0101000028865661_0006_图层-2-副本-8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339619">
            <a:off x="6735942" y="3684790"/>
            <a:ext cx="477575" cy="13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png\0101000028865661_0006_图层-2-副本-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950506" y="2211779"/>
            <a:ext cx="477575" cy="145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png\0101000028865661_0006_图层-2-副本-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00000" flipV="1">
            <a:off x="5177401" y="2713301"/>
            <a:ext cx="517566" cy="13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ng\0101000028865661_0006_图层-2-副本-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74915" flipV="1">
            <a:off x="6722144" y="2564010"/>
            <a:ext cx="477575" cy="145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/>
          <p:cNvSpPr txBox="1"/>
          <p:nvPr/>
        </p:nvSpPr>
        <p:spPr>
          <a:xfrm>
            <a:off x="7501072" y="2637175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9" name="TextBox 70"/>
          <p:cNvSpPr txBox="1"/>
          <p:nvPr/>
        </p:nvSpPr>
        <p:spPr>
          <a:xfrm>
            <a:off x="7575481" y="2982301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0" name="Text Placeholder 2"/>
          <p:cNvSpPr txBox="1"/>
          <p:nvPr/>
        </p:nvSpPr>
        <p:spPr>
          <a:xfrm>
            <a:off x="7501071" y="4403041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1" name="TextBox 70"/>
          <p:cNvSpPr txBox="1"/>
          <p:nvPr/>
        </p:nvSpPr>
        <p:spPr>
          <a:xfrm>
            <a:off x="7575480" y="4748167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4932683" y="1460515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3" name="TextBox 70"/>
          <p:cNvSpPr txBox="1"/>
          <p:nvPr/>
        </p:nvSpPr>
        <p:spPr>
          <a:xfrm>
            <a:off x="5007092" y="1805641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4" name="Text Placeholder 2"/>
          <p:cNvSpPr txBox="1"/>
          <p:nvPr/>
        </p:nvSpPr>
        <p:spPr>
          <a:xfrm>
            <a:off x="4932683" y="5449502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5" name="TextBox 70"/>
          <p:cNvSpPr txBox="1"/>
          <p:nvPr/>
        </p:nvSpPr>
        <p:spPr>
          <a:xfrm>
            <a:off x="5007092" y="5794628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2587689" y="4358526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7" name="TextBox 91"/>
          <p:cNvSpPr txBox="1"/>
          <p:nvPr/>
        </p:nvSpPr>
        <p:spPr>
          <a:xfrm>
            <a:off x="2445055" y="4742417"/>
            <a:ext cx="23242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2518516" y="2632414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9" name="TextBox 91"/>
          <p:cNvSpPr txBox="1"/>
          <p:nvPr/>
        </p:nvSpPr>
        <p:spPr>
          <a:xfrm>
            <a:off x="2375882" y="3016305"/>
            <a:ext cx="23242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>
            <a:off x="6659245" y="2311400"/>
            <a:ext cx="4999038" cy="3151188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170918" y="2297387"/>
            <a:ext cx="933915" cy="685967"/>
            <a:chOff x="2165718" y="344780"/>
            <a:chExt cx="1861055" cy="136695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316" y="344780"/>
              <a:ext cx="1374428" cy="1366959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165718" y="537493"/>
              <a:ext cx="1861055" cy="104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汉仪程行简" panose="00020600040101010101" pitchFamily="18" charset="-122"/>
                  <a:ea typeface="汉仪程行简" panose="00020600040101010101" pitchFamily="18" charset="-122"/>
                </a:rPr>
                <a:t>壹</a:t>
              </a:r>
              <a:endParaRPr lang="zh-CN" altLang="en-US" sz="2800" dirty="0">
                <a:latin typeface="汉仪程行简" panose="00020600040101010101" pitchFamily="18" charset="-122"/>
                <a:ea typeface="汉仪程行简" panose="00020600040101010101" pitchFamily="18" charset="-122"/>
              </a:endParaRPr>
            </a:p>
          </p:txBody>
        </p:sp>
      </p:grpSp>
      <p:sp>
        <p:nvSpPr>
          <p:cNvPr id="10" name="Text Placeholder 2"/>
          <p:cNvSpPr txBox="1"/>
          <p:nvPr/>
        </p:nvSpPr>
        <p:spPr>
          <a:xfrm>
            <a:off x="3224064" y="2481494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1" name="TextBox 70"/>
          <p:cNvSpPr txBox="1"/>
          <p:nvPr/>
        </p:nvSpPr>
        <p:spPr>
          <a:xfrm>
            <a:off x="3298473" y="2826620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170917" y="3414987"/>
            <a:ext cx="933915" cy="685967"/>
            <a:chOff x="2165718" y="344780"/>
            <a:chExt cx="1861055" cy="1366959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316" y="344780"/>
              <a:ext cx="1374428" cy="1366959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165718" y="537493"/>
              <a:ext cx="1861055" cy="104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汉仪程行简" panose="00020600040101010101" pitchFamily="18" charset="-122"/>
                  <a:ea typeface="汉仪程行简" panose="00020600040101010101" pitchFamily="18" charset="-122"/>
                </a:rPr>
                <a:t>贰</a:t>
              </a:r>
              <a:endParaRPr lang="zh-CN" altLang="en-US" sz="2800" dirty="0">
                <a:latin typeface="汉仪程行简" panose="00020600040101010101" pitchFamily="18" charset="-122"/>
                <a:ea typeface="汉仪程行简" panose="00020600040101010101" pitchFamily="18" charset="-122"/>
              </a:endParaRPr>
            </a:p>
          </p:txBody>
        </p:sp>
      </p:grpSp>
      <p:sp>
        <p:nvSpPr>
          <p:cNvPr id="15" name="Text Placeholder 2"/>
          <p:cNvSpPr txBox="1"/>
          <p:nvPr/>
        </p:nvSpPr>
        <p:spPr>
          <a:xfrm>
            <a:off x="3224063" y="3599094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6" name="TextBox 70"/>
          <p:cNvSpPr txBox="1"/>
          <p:nvPr/>
        </p:nvSpPr>
        <p:spPr>
          <a:xfrm>
            <a:off x="3298472" y="3944220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170917" y="4543201"/>
            <a:ext cx="933915" cy="685967"/>
            <a:chOff x="2165718" y="344780"/>
            <a:chExt cx="1861055" cy="1366959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316" y="344780"/>
              <a:ext cx="1374428" cy="1366959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2165718" y="537493"/>
              <a:ext cx="1861055" cy="104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汉仪程行简" panose="00020600040101010101" pitchFamily="18" charset="-122"/>
                  <a:ea typeface="汉仪程行简" panose="00020600040101010101" pitchFamily="18" charset="-122"/>
                </a:rPr>
                <a:t>叁</a:t>
              </a:r>
              <a:endParaRPr lang="zh-CN" altLang="en-US" sz="2800" dirty="0">
                <a:latin typeface="汉仪程行简" panose="00020600040101010101" pitchFamily="18" charset="-122"/>
                <a:ea typeface="汉仪程行简" panose="00020600040101010101" pitchFamily="18" charset="-122"/>
              </a:endParaRPr>
            </a:p>
          </p:txBody>
        </p:sp>
      </p:grpSp>
      <p:sp>
        <p:nvSpPr>
          <p:cNvPr id="20" name="Text Placeholder 2"/>
          <p:cNvSpPr txBox="1"/>
          <p:nvPr/>
        </p:nvSpPr>
        <p:spPr>
          <a:xfrm>
            <a:off x="3224063" y="4727308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1" name="TextBox 70"/>
          <p:cNvSpPr txBox="1"/>
          <p:nvPr/>
        </p:nvSpPr>
        <p:spPr>
          <a:xfrm>
            <a:off x="3298472" y="5072434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26973" y="2076383"/>
            <a:ext cx="4452922" cy="412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209" y="2722828"/>
            <a:ext cx="2650719" cy="271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2"/>
          <p:cNvSpPr txBox="1"/>
          <p:nvPr/>
        </p:nvSpPr>
        <p:spPr>
          <a:xfrm>
            <a:off x="2464648" y="365894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5" name="TextBox 104"/>
          <p:cNvSpPr txBox="1"/>
          <p:nvPr/>
        </p:nvSpPr>
        <p:spPr>
          <a:xfrm>
            <a:off x="2649126" y="4126363"/>
            <a:ext cx="19708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bg1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35636" y="2404173"/>
            <a:ext cx="3483327" cy="1136970"/>
            <a:chOff x="6614577" y="2164027"/>
            <a:chExt cx="3483327" cy="1136970"/>
          </a:xfrm>
        </p:grpSpPr>
        <p:grpSp>
          <p:nvGrpSpPr>
            <p:cNvPr id="6" name="组合 5"/>
            <p:cNvGrpSpPr/>
            <p:nvPr/>
          </p:nvGrpSpPr>
          <p:grpSpPr>
            <a:xfrm>
              <a:off x="6614577" y="2164027"/>
              <a:ext cx="2871168" cy="558801"/>
              <a:chOff x="7938" y="-1065213"/>
              <a:chExt cx="1989137" cy="558801"/>
            </a:xfrm>
            <a:solidFill>
              <a:srgbClr val="282828"/>
            </a:solidFill>
          </p:grpSpPr>
          <p:sp>
            <p:nvSpPr>
              <p:cNvPr id="7" name="Freeform 757"/>
              <p:cNvSpPr/>
              <p:nvPr/>
            </p:nvSpPr>
            <p:spPr bwMode="auto">
              <a:xfrm>
                <a:off x="1543050" y="-998538"/>
                <a:ext cx="198438" cy="19050"/>
              </a:xfrm>
              <a:custGeom>
                <a:avLst/>
                <a:gdLst>
                  <a:gd name="T0" fmla="*/ 9 w 53"/>
                  <a:gd name="T1" fmla="*/ 2 h 5"/>
                  <a:gd name="T2" fmla="*/ 48 w 53"/>
                  <a:gd name="T3" fmla="*/ 5 h 5"/>
                  <a:gd name="T4" fmla="*/ 53 w 53"/>
                  <a:gd name="T5" fmla="*/ 5 h 5"/>
                  <a:gd name="T6" fmla="*/ 0 w 53"/>
                  <a:gd name="T7" fmla="*/ 0 h 5"/>
                  <a:gd name="T8" fmla="*/ 9 w 5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">
                    <a:moveTo>
                      <a:pt x="9" y="2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35" y="3"/>
                      <a:pt x="18" y="0"/>
                      <a:pt x="0" y="0"/>
                    </a:cubicBezTo>
                    <a:cubicBezTo>
                      <a:pt x="2" y="2"/>
                      <a:pt x="7" y="0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758"/>
              <p:cNvSpPr/>
              <p:nvPr/>
            </p:nvSpPr>
            <p:spPr bwMode="auto">
              <a:xfrm>
                <a:off x="1114425" y="-1020763"/>
                <a:ext cx="71438" cy="3175"/>
              </a:xfrm>
              <a:custGeom>
                <a:avLst/>
                <a:gdLst>
                  <a:gd name="T0" fmla="*/ 19 w 19"/>
                  <a:gd name="T1" fmla="*/ 0 h 1"/>
                  <a:gd name="T2" fmla="*/ 0 w 19"/>
                  <a:gd name="T3" fmla="*/ 0 h 1"/>
                  <a:gd name="T4" fmla="*/ 19 w 19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cubicBezTo>
                      <a:pt x="7" y="1"/>
                      <a:pt x="13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759"/>
              <p:cNvSpPr/>
              <p:nvPr/>
            </p:nvSpPr>
            <p:spPr bwMode="auto">
              <a:xfrm>
                <a:off x="476250" y="-1046163"/>
                <a:ext cx="15875" cy="6350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3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760"/>
              <p:cNvSpPr/>
              <p:nvPr/>
            </p:nvSpPr>
            <p:spPr bwMode="auto">
              <a:xfrm>
                <a:off x="1892300" y="-784225"/>
                <a:ext cx="3175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761"/>
              <p:cNvSpPr/>
              <p:nvPr/>
            </p:nvSpPr>
            <p:spPr bwMode="auto">
              <a:xfrm>
                <a:off x="1738313" y="-874713"/>
                <a:ext cx="3175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762"/>
              <p:cNvSpPr/>
              <p:nvPr/>
            </p:nvSpPr>
            <p:spPr bwMode="auto">
              <a:xfrm>
                <a:off x="1817688" y="-641350"/>
                <a:ext cx="3175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763"/>
              <p:cNvSpPr/>
              <p:nvPr/>
            </p:nvSpPr>
            <p:spPr bwMode="auto">
              <a:xfrm>
                <a:off x="22225" y="-792163"/>
                <a:ext cx="3175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764"/>
              <p:cNvSpPr>
                <a:spLocks noEditPoints="1"/>
              </p:cNvSpPr>
              <p:nvPr/>
            </p:nvSpPr>
            <p:spPr bwMode="auto">
              <a:xfrm>
                <a:off x="7938" y="-1004888"/>
                <a:ext cx="1966913" cy="490538"/>
              </a:xfrm>
              <a:custGeom>
                <a:avLst/>
                <a:gdLst>
                  <a:gd name="T0" fmla="*/ 489 w 524"/>
                  <a:gd name="T1" fmla="*/ 105 h 131"/>
                  <a:gd name="T2" fmla="*/ 456 w 524"/>
                  <a:gd name="T3" fmla="*/ 104 h 131"/>
                  <a:gd name="T4" fmla="*/ 439 w 524"/>
                  <a:gd name="T5" fmla="*/ 103 h 131"/>
                  <a:gd name="T6" fmla="*/ 450 w 524"/>
                  <a:gd name="T7" fmla="*/ 98 h 131"/>
                  <a:gd name="T8" fmla="*/ 458 w 524"/>
                  <a:gd name="T9" fmla="*/ 94 h 131"/>
                  <a:gd name="T10" fmla="*/ 497 w 524"/>
                  <a:gd name="T11" fmla="*/ 87 h 131"/>
                  <a:gd name="T12" fmla="*/ 509 w 524"/>
                  <a:gd name="T13" fmla="*/ 77 h 131"/>
                  <a:gd name="T14" fmla="*/ 522 w 524"/>
                  <a:gd name="T15" fmla="*/ 69 h 131"/>
                  <a:gd name="T16" fmla="*/ 515 w 524"/>
                  <a:gd name="T17" fmla="*/ 64 h 131"/>
                  <a:gd name="T18" fmla="*/ 500 w 524"/>
                  <a:gd name="T19" fmla="*/ 60 h 131"/>
                  <a:gd name="T20" fmla="*/ 494 w 524"/>
                  <a:gd name="T21" fmla="*/ 56 h 131"/>
                  <a:gd name="T22" fmla="*/ 492 w 524"/>
                  <a:gd name="T23" fmla="*/ 48 h 131"/>
                  <a:gd name="T24" fmla="*/ 468 w 524"/>
                  <a:gd name="T25" fmla="*/ 47 h 131"/>
                  <a:gd name="T26" fmla="*/ 490 w 524"/>
                  <a:gd name="T27" fmla="*/ 41 h 131"/>
                  <a:gd name="T28" fmla="*/ 468 w 524"/>
                  <a:gd name="T29" fmla="*/ 36 h 131"/>
                  <a:gd name="T30" fmla="*/ 442 w 524"/>
                  <a:gd name="T31" fmla="*/ 34 h 131"/>
                  <a:gd name="T32" fmla="*/ 306 w 524"/>
                  <a:gd name="T33" fmla="*/ 25 h 131"/>
                  <a:gd name="T34" fmla="*/ 383 w 524"/>
                  <a:gd name="T35" fmla="*/ 27 h 131"/>
                  <a:gd name="T36" fmla="*/ 442 w 524"/>
                  <a:gd name="T37" fmla="*/ 25 h 131"/>
                  <a:gd name="T38" fmla="*/ 499 w 524"/>
                  <a:gd name="T39" fmla="*/ 23 h 131"/>
                  <a:gd name="T40" fmla="*/ 323 w 524"/>
                  <a:gd name="T41" fmla="*/ 8 h 131"/>
                  <a:gd name="T42" fmla="*/ 25 w 524"/>
                  <a:gd name="T43" fmla="*/ 3 h 131"/>
                  <a:gd name="T44" fmla="*/ 11 w 524"/>
                  <a:gd name="T45" fmla="*/ 14 h 131"/>
                  <a:gd name="T46" fmla="*/ 16 w 524"/>
                  <a:gd name="T47" fmla="*/ 19 h 131"/>
                  <a:gd name="T48" fmla="*/ 32 w 524"/>
                  <a:gd name="T49" fmla="*/ 32 h 131"/>
                  <a:gd name="T50" fmla="*/ 4 w 524"/>
                  <a:gd name="T51" fmla="*/ 32 h 131"/>
                  <a:gd name="T52" fmla="*/ 13 w 524"/>
                  <a:gd name="T53" fmla="*/ 42 h 131"/>
                  <a:gd name="T54" fmla="*/ 51 w 524"/>
                  <a:gd name="T55" fmla="*/ 57 h 131"/>
                  <a:gd name="T56" fmla="*/ 5 w 524"/>
                  <a:gd name="T57" fmla="*/ 57 h 131"/>
                  <a:gd name="T58" fmla="*/ 17 w 524"/>
                  <a:gd name="T59" fmla="*/ 67 h 131"/>
                  <a:gd name="T60" fmla="*/ 13 w 524"/>
                  <a:gd name="T61" fmla="*/ 72 h 131"/>
                  <a:gd name="T62" fmla="*/ 39 w 524"/>
                  <a:gd name="T63" fmla="*/ 84 h 131"/>
                  <a:gd name="T64" fmla="*/ 41 w 524"/>
                  <a:gd name="T65" fmla="*/ 93 h 131"/>
                  <a:gd name="T66" fmla="*/ 50 w 524"/>
                  <a:gd name="T67" fmla="*/ 98 h 131"/>
                  <a:gd name="T68" fmla="*/ 13 w 524"/>
                  <a:gd name="T69" fmla="*/ 92 h 131"/>
                  <a:gd name="T70" fmla="*/ 34 w 524"/>
                  <a:gd name="T71" fmla="*/ 104 h 131"/>
                  <a:gd name="T72" fmla="*/ 71 w 524"/>
                  <a:gd name="T73" fmla="*/ 114 h 131"/>
                  <a:gd name="T74" fmla="*/ 75 w 524"/>
                  <a:gd name="T75" fmla="*/ 113 h 131"/>
                  <a:gd name="T76" fmla="*/ 256 w 524"/>
                  <a:gd name="T77" fmla="*/ 124 h 131"/>
                  <a:gd name="T78" fmla="*/ 407 w 524"/>
                  <a:gd name="T79" fmla="*/ 130 h 131"/>
                  <a:gd name="T80" fmla="*/ 263 w 524"/>
                  <a:gd name="T81" fmla="*/ 124 h 131"/>
                  <a:gd name="T82" fmla="*/ 178 w 524"/>
                  <a:gd name="T83" fmla="*/ 117 h 131"/>
                  <a:gd name="T84" fmla="*/ 485 w 524"/>
                  <a:gd name="T85" fmla="*/ 120 h 131"/>
                  <a:gd name="T86" fmla="*/ 452 w 524"/>
                  <a:gd name="T87" fmla="*/ 118 h 131"/>
                  <a:gd name="T88" fmla="*/ 509 w 524"/>
                  <a:gd name="T89" fmla="*/ 108 h 131"/>
                  <a:gd name="T90" fmla="*/ 466 w 524"/>
                  <a:gd name="T91" fmla="*/ 62 h 131"/>
                  <a:gd name="T92" fmla="*/ 22 w 524"/>
                  <a:gd name="T93" fmla="*/ 33 h 131"/>
                  <a:gd name="T94" fmla="*/ 31 w 524"/>
                  <a:gd name="T95" fmla="*/ 79 h 131"/>
                  <a:gd name="T96" fmla="*/ 81 w 524"/>
                  <a:gd name="T97" fmla="*/ 20 h 131"/>
                  <a:gd name="T98" fmla="*/ 285 w 524"/>
                  <a:gd name="T99" fmla="*/ 24 h 131"/>
                  <a:gd name="T100" fmla="*/ 407 w 524"/>
                  <a:gd name="T101" fmla="*/ 10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4" h="131">
                    <a:moveTo>
                      <a:pt x="509" y="108"/>
                    </a:moveTo>
                    <a:cubicBezTo>
                      <a:pt x="507" y="109"/>
                      <a:pt x="503" y="108"/>
                      <a:pt x="502" y="107"/>
                    </a:cubicBezTo>
                    <a:cubicBezTo>
                      <a:pt x="488" y="111"/>
                      <a:pt x="473" y="110"/>
                      <a:pt x="458" y="109"/>
                    </a:cubicBezTo>
                    <a:cubicBezTo>
                      <a:pt x="467" y="106"/>
                      <a:pt x="480" y="109"/>
                      <a:pt x="489" y="105"/>
                    </a:cubicBezTo>
                    <a:cubicBezTo>
                      <a:pt x="481" y="105"/>
                      <a:pt x="474" y="105"/>
                      <a:pt x="467" y="105"/>
                    </a:cubicBezTo>
                    <a:cubicBezTo>
                      <a:pt x="467" y="105"/>
                      <a:pt x="467" y="105"/>
                      <a:pt x="467" y="105"/>
                    </a:cubicBezTo>
                    <a:cubicBezTo>
                      <a:pt x="466" y="108"/>
                      <a:pt x="464" y="102"/>
                      <a:pt x="461" y="105"/>
                    </a:cubicBezTo>
                    <a:cubicBezTo>
                      <a:pt x="460" y="104"/>
                      <a:pt x="456" y="106"/>
                      <a:pt x="456" y="104"/>
                    </a:cubicBezTo>
                    <a:cubicBezTo>
                      <a:pt x="442" y="104"/>
                      <a:pt x="427" y="105"/>
                      <a:pt x="413" y="103"/>
                    </a:cubicBezTo>
                    <a:cubicBezTo>
                      <a:pt x="415" y="102"/>
                      <a:pt x="415" y="102"/>
                      <a:pt x="415" y="102"/>
                    </a:cubicBezTo>
                    <a:cubicBezTo>
                      <a:pt x="423" y="101"/>
                      <a:pt x="432" y="102"/>
                      <a:pt x="439" y="102"/>
                    </a:cubicBezTo>
                    <a:cubicBezTo>
                      <a:pt x="439" y="103"/>
                      <a:pt x="439" y="103"/>
                      <a:pt x="439" y="103"/>
                    </a:cubicBezTo>
                    <a:cubicBezTo>
                      <a:pt x="441" y="103"/>
                      <a:pt x="441" y="103"/>
                      <a:pt x="441" y="103"/>
                    </a:cubicBezTo>
                    <a:cubicBezTo>
                      <a:pt x="442" y="99"/>
                      <a:pt x="448" y="103"/>
                      <a:pt x="451" y="100"/>
                    </a:cubicBezTo>
                    <a:cubicBezTo>
                      <a:pt x="449" y="99"/>
                      <a:pt x="449" y="99"/>
                      <a:pt x="449" y="99"/>
                    </a:cubicBezTo>
                    <a:cubicBezTo>
                      <a:pt x="450" y="98"/>
                      <a:pt x="450" y="98"/>
                      <a:pt x="450" y="98"/>
                    </a:cubicBezTo>
                    <a:cubicBezTo>
                      <a:pt x="462" y="99"/>
                      <a:pt x="472" y="97"/>
                      <a:pt x="482" y="97"/>
                    </a:cubicBezTo>
                    <a:cubicBezTo>
                      <a:pt x="481" y="96"/>
                      <a:pt x="480" y="96"/>
                      <a:pt x="479" y="95"/>
                    </a:cubicBezTo>
                    <a:cubicBezTo>
                      <a:pt x="473" y="96"/>
                      <a:pt x="465" y="95"/>
                      <a:pt x="459" y="95"/>
                    </a:cubicBezTo>
                    <a:cubicBezTo>
                      <a:pt x="458" y="94"/>
                      <a:pt x="458" y="94"/>
                      <a:pt x="458" y="94"/>
                    </a:cubicBezTo>
                    <a:cubicBezTo>
                      <a:pt x="466" y="93"/>
                      <a:pt x="475" y="94"/>
                      <a:pt x="483" y="92"/>
                    </a:cubicBezTo>
                    <a:cubicBezTo>
                      <a:pt x="487" y="92"/>
                      <a:pt x="492" y="91"/>
                      <a:pt x="495" y="90"/>
                    </a:cubicBezTo>
                    <a:cubicBezTo>
                      <a:pt x="490" y="88"/>
                      <a:pt x="484" y="91"/>
                      <a:pt x="479" y="90"/>
                    </a:cubicBezTo>
                    <a:cubicBezTo>
                      <a:pt x="484" y="88"/>
                      <a:pt x="491" y="88"/>
                      <a:pt x="497" y="87"/>
                    </a:cubicBezTo>
                    <a:cubicBezTo>
                      <a:pt x="499" y="88"/>
                      <a:pt x="500" y="84"/>
                      <a:pt x="503" y="86"/>
                    </a:cubicBezTo>
                    <a:cubicBezTo>
                      <a:pt x="507" y="81"/>
                      <a:pt x="516" y="84"/>
                      <a:pt x="522" y="81"/>
                    </a:cubicBezTo>
                    <a:cubicBezTo>
                      <a:pt x="514" y="80"/>
                      <a:pt x="502" y="81"/>
                      <a:pt x="492" y="80"/>
                    </a:cubicBezTo>
                    <a:cubicBezTo>
                      <a:pt x="497" y="77"/>
                      <a:pt x="504" y="78"/>
                      <a:pt x="509" y="77"/>
                    </a:cubicBezTo>
                    <a:cubicBezTo>
                      <a:pt x="496" y="76"/>
                      <a:pt x="483" y="83"/>
                      <a:pt x="471" y="77"/>
                    </a:cubicBezTo>
                    <a:cubicBezTo>
                      <a:pt x="478" y="77"/>
                      <a:pt x="484" y="74"/>
                      <a:pt x="491" y="73"/>
                    </a:cubicBezTo>
                    <a:cubicBezTo>
                      <a:pt x="493" y="71"/>
                      <a:pt x="493" y="71"/>
                      <a:pt x="493" y="71"/>
                    </a:cubicBezTo>
                    <a:cubicBezTo>
                      <a:pt x="502" y="69"/>
                      <a:pt x="513" y="70"/>
                      <a:pt x="522" y="69"/>
                    </a:cubicBezTo>
                    <a:cubicBezTo>
                      <a:pt x="524" y="69"/>
                      <a:pt x="524" y="69"/>
                      <a:pt x="524" y="69"/>
                    </a:cubicBezTo>
                    <a:cubicBezTo>
                      <a:pt x="516" y="66"/>
                      <a:pt x="516" y="66"/>
                      <a:pt x="516" y="66"/>
                    </a:cubicBezTo>
                    <a:cubicBezTo>
                      <a:pt x="516" y="66"/>
                      <a:pt x="516" y="64"/>
                      <a:pt x="517" y="64"/>
                    </a:cubicBezTo>
                    <a:cubicBezTo>
                      <a:pt x="515" y="64"/>
                      <a:pt x="515" y="64"/>
                      <a:pt x="515" y="64"/>
                    </a:cubicBezTo>
                    <a:cubicBezTo>
                      <a:pt x="502" y="66"/>
                      <a:pt x="485" y="64"/>
                      <a:pt x="472" y="65"/>
                    </a:cubicBezTo>
                    <a:cubicBezTo>
                      <a:pt x="475" y="63"/>
                      <a:pt x="482" y="65"/>
                      <a:pt x="485" y="63"/>
                    </a:cubicBezTo>
                    <a:cubicBezTo>
                      <a:pt x="482" y="63"/>
                      <a:pt x="478" y="63"/>
                      <a:pt x="475" y="62"/>
                    </a:cubicBezTo>
                    <a:cubicBezTo>
                      <a:pt x="484" y="62"/>
                      <a:pt x="491" y="60"/>
                      <a:pt x="500" y="60"/>
                    </a:cubicBezTo>
                    <a:cubicBezTo>
                      <a:pt x="499" y="60"/>
                      <a:pt x="500" y="59"/>
                      <a:pt x="502" y="59"/>
                    </a:cubicBezTo>
                    <a:cubicBezTo>
                      <a:pt x="500" y="58"/>
                      <a:pt x="498" y="58"/>
                      <a:pt x="496" y="57"/>
                    </a:cubicBezTo>
                    <a:cubicBezTo>
                      <a:pt x="499" y="56"/>
                      <a:pt x="499" y="56"/>
                      <a:pt x="499" y="56"/>
                    </a:cubicBezTo>
                    <a:cubicBezTo>
                      <a:pt x="498" y="55"/>
                      <a:pt x="496" y="55"/>
                      <a:pt x="494" y="56"/>
                    </a:cubicBezTo>
                    <a:cubicBezTo>
                      <a:pt x="493" y="55"/>
                      <a:pt x="493" y="54"/>
                      <a:pt x="493" y="53"/>
                    </a:cubicBezTo>
                    <a:cubicBezTo>
                      <a:pt x="502" y="51"/>
                      <a:pt x="511" y="52"/>
                      <a:pt x="518" y="49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92" y="48"/>
                      <a:pt x="492" y="48"/>
                      <a:pt x="492" y="48"/>
                    </a:cubicBezTo>
                    <a:cubicBezTo>
                      <a:pt x="491" y="49"/>
                      <a:pt x="489" y="50"/>
                      <a:pt x="488" y="49"/>
                    </a:cubicBezTo>
                    <a:cubicBezTo>
                      <a:pt x="488" y="49"/>
                      <a:pt x="488" y="49"/>
                      <a:pt x="488" y="49"/>
                    </a:cubicBezTo>
                    <a:cubicBezTo>
                      <a:pt x="479" y="51"/>
                      <a:pt x="470" y="49"/>
                      <a:pt x="461" y="47"/>
                    </a:cubicBezTo>
                    <a:cubicBezTo>
                      <a:pt x="464" y="47"/>
                      <a:pt x="466" y="46"/>
                      <a:pt x="468" y="47"/>
                    </a:cubicBezTo>
                    <a:cubicBezTo>
                      <a:pt x="472" y="46"/>
                      <a:pt x="476" y="47"/>
                      <a:pt x="479" y="45"/>
                    </a:cubicBezTo>
                    <a:cubicBezTo>
                      <a:pt x="480" y="45"/>
                      <a:pt x="482" y="45"/>
                      <a:pt x="483" y="46"/>
                    </a:cubicBezTo>
                    <a:cubicBezTo>
                      <a:pt x="491" y="44"/>
                      <a:pt x="501" y="43"/>
                      <a:pt x="510" y="43"/>
                    </a:cubicBezTo>
                    <a:cubicBezTo>
                      <a:pt x="504" y="41"/>
                      <a:pt x="496" y="44"/>
                      <a:pt x="490" y="41"/>
                    </a:cubicBezTo>
                    <a:cubicBezTo>
                      <a:pt x="490" y="40"/>
                      <a:pt x="490" y="40"/>
                      <a:pt x="491" y="40"/>
                    </a:cubicBezTo>
                    <a:cubicBezTo>
                      <a:pt x="488" y="38"/>
                      <a:pt x="488" y="38"/>
                      <a:pt x="488" y="38"/>
                    </a:cubicBezTo>
                    <a:cubicBezTo>
                      <a:pt x="481" y="38"/>
                      <a:pt x="474" y="38"/>
                      <a:pt x="467" y="37"/>
                    </a:cubicBezTo>
                    <a:cubicBezTo>
                      <a:pt x="468" y="36"/>
                      <a:pt x="468" y="36"/>
                      <a:pt x="468" y="36"/>
                    </a:cubicBezTo>
                    <a:cubicBezTo>
                      <a:pt x="464" y="36"/>
                      <a:pt x="464" y="36"/>
                      <a:pt x="464" y="36"/>
                    </a:cubicBezTo>
                    <a:cubicBezTo>
                      <a:pt x="464" y="38"/>
                      <a:pt x="462" y="36"/>
                      <a:pt x="460" y="36"/>
                    </a:cubicBezTo>
                    <a:cubicBezTo>
                      <a:pt x="461" y="35"/>
                      <a:pt x="461" y="35"/>
                      <a:pt x="461" y="35"/>
                    </a:cubicBezTo>
                    <a:cubicBezTo>
                      <a:pt x="455" y="34"/>
                      <a:pt x="448" y="35"/>
                      <a:pt x="442" y="34"/>
                    </a:cubicBezTo>
                    <a:cubicBezTo>
                      <a:pt x="443" y="34"/>
                      <a:pt x="443" y="34"/>
                      <a:pt x="443" y="33"/>
                    </a:cubicBezTo>
                    <a:cubicBezTo>
                      <a:pt x="433" y="33"/>
                      <a:pt x="433" y="33"/>
                      <a:pt x="433" y="33"/>
                    </a:cubicBezTo>
                    <a:cubicBezTo>
                      <a:pt x="326" y="26"/>
                      <a:pt x="326" y="26"/>
                      <a:pt x="326" y="26"/>
                    </a:cubicBezTo>
                    <a:cubicBezTo>
                      <a:pt x="306" y="25"/>
                      <a:pt x="306" y="25"/>
                      <a:pt x="306" y="25"/>
                    </a:cubicBezTo>
                    <a:cubicBezTo>
                      <a:pt x="299" y="25"/>
                      <a:pt x="290" y="25"/>
                      <a:pt x="285" y="23"/>
                    </a:cubicBezTo>
                    <a:cubicBezTo>
                      <a:pt x="292" y="23"/>
                      <a:pt x="299" y="24"/>
                      <a:pt x="306" y="24"/>
                    </a:cubicBezTo>
                    <a:cubicBezTo>
                      <a:pt x="382" y="27"/>
                      <a:pt x="382" y="27"/>
                      <a:pt x="382" y="27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411" y="29"/>
                      <a:pt x="436" y="26"/>
                      <a:pt x="463" y="28"/>
                    </a:cubicBezTo>
                    <a:cubicBezTo>
                      <a:pt x="462" y="28"/>
                      <a:pt x="460" y="28"/>
                      <a:pt x="459" y="27"/>
                    </a:cubicBezTo>
                    <a:cubicBezTo>
                      <a:pt x="460" y="26"/>
                      <a:pt x="461" y="26"/>
                      <a:pt x="462" y="26"/>
                    </a:cubicBezTo>
                    <a:cubicBezTo>
                      <a:pt x="442" y="25"/>
                      <a:pt x="442" y="25"/>
                      <a:pt x="442" y="25"/>
                    </a:cubicBezTo>
                    <a:cubicBezTo>
                      <a:pt x="440" y="23"/>
                      <a:pt x="440" y="23"/>
                      <a:pt x="440" y="23"/>
                    </a:cubicBezTo>
                    <a:cubicBezTo>
                      <a:pt x="458" y="24"/>
                      <a:pt x="477" y="27"/>
                      <a:pt x="493" y="24"/>
                    </a:cubicBezTo>
                    <a:cubicBezTo>
                      <a:pt x="471" y="21"/>
                      <a:pt x="471" y="21"/>
                      <a:pt x="471" y="21"/>
                    </a:cubicBezTo>
                    <a:cubicBezTo>
                      <a:pt x="480" y="19"/>
                      <a:pt x="489" y="23"/>
                      <a:pt x="499" y="23"/>
                    </a:cubicBezTo>
                    <a:cubicBezTo>
                      <a:pt x="481" y="19"/>
                      <a:pt x="463" y="17"/>
                      <a:pt x="444" y="15"/>
                    </a:cubicBezTo>
                    <a:cubicBezTo>
                      <a:pt x="441" y="12"/>
                      <a:pt x="435" y="14"/>
                      <a:pt x="432" y="12"/>
                    </a:cubicBezTo>
                    <a:cubicBezTo>
                      <a:pt x="429" y="14"/>
                      <a:pt x="425" y="13"/>
                      <a:pt x="422" y="13"/>
                    </a:cubicBezTo>
                    <a:cubicBezTo>
                      <a:pt x="323" y="8"/>
                      <a:pt x="323" y="8"/>
                      <a:pt x="323" y="8"/>
                    </a:cubicBezTo>
                    <a:cubicBezTo>
                      <a:pt x="274" y="4"/>
                      <a:pt x="229" y="6"/>
                      <a:pt x="18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4" y="0"/>
                      <a:pt x="28" y="0"/>
                      <a:pt x="25" y="3"/>
                    </a:cubicBezTo>
                    <a:cubicBezTo>
                      <a:pt x="15" y="2"/>
                      <a:pt x="6" y="6"/>
                      <a:pt x="0" y="12"/>
                    </a:cubicBezTo>
                    <a:cubicBezTo>
                      <a:pt x="3" y="12"/>
                      <a:pt x="7" y="14"/>
                      <a:pt x="10" y="13"/>
                    </a:cubicBezTo>
                    <a:cubicBezTo>
                      <a:pt x="11" y="11"/>
                      <a:pt x="15" y="11"/>
                      <a:pt x="17" y="12"/>
                    </a:cubicBezTo>
                    <a:cubicBezTo>
                      <a:pt x="15" y="13"/>
                      <a:pt x="12" y="13"/>
                      <a:pt x="11" y="14"/>
                    </a:cubicBezTo>
                    <a:cubicBezTo>
                      <a:pt x="12" y="16"/>
                      <a:pt x="15" y="14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0" y="15"/>
                      <a:pt x="23" y="18"/>
                      <a:pt x="25" y="20"/>
                    </a:cubicBezTo>
                    <a:cubicBezTo>
                      <a:pt x="24" y="21"/>
                      <a:pt x="19" y="20"/>
                      <a:pt x="16" y="19"/>
                    </a:cubicBezTo>
                    <a:cubicBezTo>
                      <a:pt x="13" y="22"/>
                      <a:pt x="5" y="19"/>
                      <a:pt x="6" y="23"/>
                    </a:cubicBezTo>
                    <a:cubicBezTo>
                      <a:pt x="11" y="27"/>
                      <a:pt x="19" y="22"/>
                      <a:pt x="24" y="27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6" y="29"/>
                      <a:pt x="30" y="29"/>
                      <a:pt x="32" y="32"/>
                    </a:cubicBezTo>
                    <a:cubicBezTo>
                      <a:pt x="28" y="34"/>
                      <a:pt x="24" y="32"/>
                      <a:pt x="20" y="31"/>
                    </a:cubicBezTo>
                    <a:cubicBezTo>
                      <a:pt x="17" y="30"/>
                      <a:pt x="12" y="29"/>
                      <a:pt x="10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7" y="29"/>
                      <a:pt x="5" y="30"/>
                      <a:pt x="4" y="32"/>
                    </a:cubicBezTo>
                    <a:cubicBezTo>
                      <a:pt x="11" y="34"/>
                      <a:pt x="17" y="30"/>
                      <a:pt x="21" y="33"/>
                    </a:cubicBezTo>
                    <a:cubicBezTo>
                      <a:pt x="21" y="34"/>
                      <a:pt x="20" y="33"/>
                      <a:pt x="20" y="33"/>
                    </a:cubicBezTo>
                    <a:cubicBezTo>
                      <a:pt x="19" y="39"/>
                      <a:pt x="10" y="34"/>
                      <a:pt x="8" y="39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1" y="46"/>
                      <a:pt x="5" y="41"/>
                      <a:pt x="4" y="43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11" y="45"/>
                      <a:pt x="16" y="46"/>
                      <a:pt x="21" y="47"/>
                    </a:cubicBezTo>
                    <a:cubicBezTo>
                      <a:pt x="29" y="55"/>
                      <a:pt x="41" y="52"/>
                      <a:pt x="51" y="57"/>
                    </a:cubicBezTo>
                    <a:cubicBezTo>
                      <a:pt x="47" y="59"/>
                      <a:pt x="43" y="54"/>
                      <a:pt x="41" y="57"/>
                    </a:cubicBezTo>
                    <a:cubicBezTo>
                      <a:pt x="29" y="54"/>
                      <a:pt x="18" y="53"/>
                      <a:pt x="6" y="54"/>
                    </a:cubicBezTo>
                    <a:cubicBezTo>
                      <a:pt x="6" y="54"/>
                      <a:pt x="6" y="55"/>
                      <a:pt x="7" y="55"/>
                    </a:cubicBezTo>
                    <a:cubicBezTo>
                      <a:pt x="6" y="56"/>
                      <a:pt x="6" y="56"/>
                      <a:pt x="5" y="57"/>
                    </a:cubicBezTo>
                    <a:cubicBezTo>
                      <a:pt x="9" y="57"/>
                      <a:pt x="12" y="61"/>
                      <a:pt x="17" y="61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6" y="64"/>
                      <a:pt x="21" y="63"/>
                      <a:pt x="22" y="66"/>
                    </a:cubicBezTo>
                    <a:cubicBezTo>
                      <a:pt x="21" y="67"/>
                      <a:pt x="19" y="65"/>
                      <a:pt x="17" y="67"/>
                    </a:cubicBezTo>
                    <a:cubicBezTo>
                      <a:pt x="17" y="69"/>
                      <a:pt x="20" y="68"/>
                      <a:pt x="20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7" y="71"/>
                      <a:pt x="16" y="70"/>
                      <a:pt x="13" y="71"/>
                    </a:cubicBezTo>
                    <a:cubicBezTo>
                      <a:pt x="13" y="71"/>
                      <a:pt x="13" y="72"/>
                      <a:pt x="13" y="72"/>
                    </a:cubicBezTo>
                    <a:cubicBezTo>
                      <a:pt x="15" y="75"/>
                      <a:pt x="22" y="74"/>
                      <a:pt x="25" y="77"/>
                    </a:cubicBezTo>
                    <a:cubicBezTo>
                      <a:pt x="23" y="78"/>
                      <a:pt x="22" y="77"/>
                      <a:pt x="19" y="78"/>
                    </a:cubicBezTo>
                    <a:cubicBezTo>
                      <a:pt x="21" y="80"/>
                      <a:pt x="24" y="80"/>
                      <a:pt x="28" y="80"/>
                    </a:cubicBezTo>
                    <a:cubicBezTo>
                      <a:pt x="31" y="82"/>
                      <a:pt x="36" y="82"/>
                      <a:pt x="39" y="84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87"/>
                      <a:pt x="29" y="87"/>
                      <a:pt x="27" y="87"/>
                    </a:cubicBezTo>
                    <a:cubicBezTo>
                      <a:pt x="32" y="89"/>
                      <a:pt x="37" y="90"/>
                      <a:pt x="41" y="93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40" y="94"/>
                      <a:pt x="41" y="94"/>
                      <a:pt x="42" y="95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5" y="94"/>
                      <a:pt x="48" y="96"/>
                      <a:pt x="50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40" y="93"/>
                      <a:pt x="29" y="101"/>
                      <a:pt x="21" y="94"/>
                    </a:cubicBezTo>
                    <a:cubicBezTo>
                      <a:pt x="19" y="92"/>
                      <a:pt x="19" y="96"/>
                      <a:pt x="17" y="93"/>
                    </a:cubicBezTo>
                    <a:cubicBezTo>
                      <a:pt x="16" y="92"/>
                      <a:pt x="13" y="91"/>
                      <a:pt x="13" y="92"/>
                    </a:cubicBezTo>
                    <a:cubicBezTo>
                      <a:pt x="16" y="97"/>
                      <a:pt x="25" y="94"/>
                      <a:pt x="29" y="99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9" y="101"/>
                      <a:pt x="31" y="104"/>
                      <a:pt x="34" y="104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32" y="106"/>
                      <a:pt x="38" y="108"/>
                      <a:pt x="44" y="110"/>
                    </a:cubicBezTo>
                    <a:cubicBezTo>
                      <a:pt x="46" y="111"/>
                      <a:pt x="50" y="112"/>
                      <a:pt x="51" y="110"/>
                    </a:cubicBezTo>
                    <a:cubicBezTo>
                      <a:pt x="58" y="112"/>
                      <a:pt x="64" y="114"/>
                      <a:pt x="71" y="114"/>
                    </a:cubicBezTo>
                    <a:cubicBezTo>
                      <a:pt x="67" y="112"/>
                      <a:pt x="59" y="112"/>
                      <a:pt x="55" y="109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89" y="114"/>
                      <a:pt x="89" y="114"/>
                      <a:pt x="89" y="114"/>
                    </a:cubicBezTo>
                    <a:cubicBezTo>
                      <a:pt x="85" y="115"/>
                      <a:pt x="80" y="112"/>
                      <a:pt x="75" y="113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86" y="118"/>
                      <a:pt x="95" y="119"/>
                      <a:pt x="104" y="121"/>
                    </a:cubicBezTo>
                    <a:cubicBezTo>
                      <a:pt x="157" y="123"/>
                      <a:pt x="204" y="123"/>
                      <a:pt x="256" y="124"/>
                    </a:cubicBezTo>
                    <a:cubicBezTo>
                      <a:pt x="261" y="127"/>
                      <a:pt x="264" y="122"/>
                      <a:pt x="270" y="125"/>
                    </a:cubicBezTo>
                    <a:cubicBezTo>
                      <a:pt x="270" y="125"/>
                      <a:pt x="270" y="125"/>
                      <a:pt x="270" y="125"/>
                    </a:cubicBezTo>
                    <a:cubicBezTo>
                      <a:pt x="370" y="130"/>
                      <a:pt x="370" y="130"/>
                      <a:pt x="370" y="130"/>
                    </a:cubicBezTo>
                    <a:cubicBezTo>
                      <a:pt x="383" y="129"/>
                      <a:pt x="398" y="131"/>
                      <a:pt x="407" y="130"/>
                    </a:cubicBezTo>
                    <a:cubicBezTo>
                      <a:pt x="365" y="128"/>
                      <a:pt x="365" y="128"/>
                      <a:pt x="365" y="128"/>
                    </a:cubicBezTo>
                    <a:cubicBezTo>
                      <a:pt x="285" y="123"/>
                      <a:pt x="285" y="123"/>
                      <a:pt x="285" y="123"/>
                    </a:cubicBezTo>
                    <a:cubicBezTo>
                      <a:pt x="281" y="125"/>
                      <a:pt x="271" y="122"/>
                      <a:pt x="264" y="123"/>
                    </a:cubicBezTo>
                    <a:cubicBezTo>
                      <a:pt x="263" y="124"/>
                      <a:pt x="263" y="124"/>
                      <a:pt x="263" y="124"/>
                    </a:cubicBezTo>
                    <a:cubicBezTo>
                      <a:pt x="245" y="121"/>
                      <a:pt x="228" y="124"/>
                      <a:pt x="210" y="121"/>
                    </a:cubicBezTo>
                    <a:cubicBezTo>
                      <a:pt x="174" y="120"/>
                      <a:pt x="139" y="121"/>
                      <a:pt x="104" y="116"/>
                    </a:cubicBezTo>
                    <a:cubicBezTo>
                      <a:pt x="127" y="118"/>
                      <a:pt x="151" y="115"/>
                      <a:pt x="174" y="117"/>
                    </a:cubicBezTo>
                    <a:cubicBezTo>
                      <a:pt x="178" y="117"/>
                      <a:pt x="178" y="117"/>
                      <a:pt x="178" y="117"/>
                    </a:cubicBezTo>
                    <a:cubicBezTo>
                      <a:pt x="233" y="119"/>
                      <a:pt x="292" y="120"/>
                      <a:pt x="347" y="123"/>
                    </a:cubicBezTo>
                    <a:cubicBezTo>
                      <a:pt x="429" y="125"/>
                      <a:pt x="429" y="125"/>
                      <a:pt x="429" y="125"/>
                    </a:cubicBezTo>
                    <a:cubicBezTo>
                      <a:pt x="452" y="125"/>
                      <a:pt x="477" y="125"/>
                      <a:pt x="496" y="119"/>
                    </a:cubicBezTo>
                    <a:cubicBezTo>
                      <a:pt x="485" y="120"/>
                      <a:pt x="485" y="120"/>
                      <a:pt x="485" y="120"/>
                    </a:cubicBezTo>
                    <a:cubicBezTo>
                      <a:pt x="481" y="121"/>
                      <a:pt x="477" y="120"/>
                      <a:pt x="473" y="118"/>
                    </a:cubicBezTo>
                    <a:cubicBezTo>
                      <a:pt x="458" y="119"/>
                      <a:pt x="442" y="121"/>
                      <a:pt x="426" y="118"/>
                    </a:cubicBezTo>
                    <a:cubicBezTo>
                      <a:pt x="434" y="118"/>
                      <a:pt x="442" y="118"/>
                      <a:pt x="451" y="119"/>
                    </a:cubicBezTo>
                    <a:cubicBezTo>
                      <a:pt x="452" y="118"/>
                      <a:pt x="452" y="118"/>
                      <a:pt x="452" y="118"/>
                    </a:cubicBezTo>
                    <a:cubicBezTo>
                      <a:pt x="468" y="119"/>
                      <a:pt x="480" y="114"/>
                      <a:pt x="495" y="115"/>
                    </a:cubicBezTo>
                    <a:cubicBezTo>
                      <a:pt x="491" y="115"/>
                      <a:pt x="491" y="115"/>
                      <a:pt x="491" y="115"/>
                    </a:cubicBezTo>
                    <a:cubicBezTo>
                      <a:pt x="498" y="110"/>
                      <a:pt x="510" y="110"/>
                      <a:pt x="516" y="108"/>
                    </a:cubicBezTo>
                    <a:cubicBezTo>
                      <a:pt x="514" y="107"/>
                      <a:pt x="511" y="107"/>
                      <a:pt x="509" y="108"/>
                    </a:cubicBezTo>
                    <a:close/>
                    <a:moveTo>
                      <a:pt x="466" y="62"/>
                    </a:moveTo>
                    <a:cubicBezTo>
                      <a:pt x="471" y="62"/>
                      <a:pt x="471" y="62"/>
                      <a:pt x="471" y="62"/>
                    </a:cubicBezTo>
                    <a:cubicBezTo>
                      <a:pt x="465" y="62"/>
                      <a:pt x="465" y="62"/>
                      <a:pt x="465" y="62"/>
                    </a:cubicBezTo>
                    <a:lnTo>
                      <a:pt x="466" y="62"/>
                    </a:lnTo>
                    <a:close/>
                    <a:moveTo>
                      <a:pt x="13" y="43"/>
                    </a:moveTo>
                    <a:cubicBezTo>
                      <a:pt x="14" y="42"/>
                      <a:pt x="15" y="43"/>
                      <a:pt x="16" y="43"/>
                    </a:cubicBezTo>
                    <a:cubicBezTo>
                      <a:pt x="16" y="44"/>
                      <a:pt x="14" y="43"/>
                      <a:pt x="13" y="43"/>
                    </a:cubicBezTo>
                    <a:close/>
                    <a:moveTo>
                      <a:pt x="22" y="33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3" y="33"/>
                      <a:pt x="23" y="33"/>
                      <a:pt x="23" y="33"/>
                    </a:cubicBezTo>
                    <a:lnTo>
                      <a:pt x="22" y="33"/>
                    </a:lnTo>
                    <a:close/>
                    <a:moveTo>
                      <a:pt x="31" y="79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38" y="81"/>
                      <a:pt x="35" y="80"/>
                      <a:pt x="31" y="79"/>
                    </a:cubicBezTo>
                    <a:close/>
                    <a:moveTo>
                      <a:pt x="73" y="20"/>
                    </a:moveTo>
                    <a:cubicBezTo>
                      <a:pt x="75" y="19"/>
                      <a:pt x="78" y="20"/>
                      <a:pt x="81" y="20"/>
                    </a:cubicBezTo>
                    <a:cubicBezTo>
                      <a:pt x="78" y="21"/>
                      <a:pt x="76" y="20"/>
                      <a:pt x="73" y="20"/>
                    </a:cubicBezTo>
                    <a:close/>
                    <a:moveTo>
                      <a:pt x="82" y="21"/>
                    </a:moveTo>
                    <a:cubicBezTo>
                      <a:pt x="122" y="22"/>
                      <a:pt x="164" y="23"/>
                      <a:pt x="204" y="23"/>
                    </a:cubicBezTo>
                    <a:cubicBezTo>
                      <a:pt x="231" y="23"/>
                      <a:pt x="258" y="23"/>
                      <a:pt x="285" y="24"/>
                    </a:cubicBezTo>
                    <a:cubicBezTo>
                      <a:pt x="217" y="22"/>
                      <a:pt x="151" y="26"/>
                      <a:pt x="82" y="21"/>
                    </a:cubicBezTo>
                    <a:close/>
                    <a:moveTo>
                      <a:pt x="411" y="102"/>
                    </a:moveTo>
                    <a:cubicBezTo>
                      <a:pt x="411" y="103"/>
                      <a:pt x="411" y="103"/>
                      <a:pt x="411" y="103"/>
                    </a:cubicBezTo>
                    <a:cubicBezTo>
                      <a:pt x="407" y="103"/>
                      <a:pt x="407" y="103"/>
                      <a:pt x="407" y="103"/>
                    </a:cubicBezTo>
                    <a:cubicBezTo>
                      <a:pt x="408" y="102"/>
                      <a:pt x="410" y="102"/>
                      <a:pt x="411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765"/>
              <p:cNvSpPr/>
              <p:nvPr/>
            </p:nvSpPr>
            <p:spPr bwMode="auto">
              <a:xfrm>
                <a:off x="255588" y="-1062038"/>
                <a:ext cx="36513" cy="22225"/>
              </a:xfrm>
              <a:custGeom>
                <a:avLst/>
                <a:gdLst>
                  <a:gd name="T0" fmla="*/ 10 w 10"/>
                  <a:gd name="T1" fmla="*/ 5 h 6"/>
                  <a:gd name="T2" fmla="*/ 4 w 10"/>
                  <a:gd name="T3" fmla="*/ 2 h 6"/>
                  <a:gd name="T4" fmla="*/ 0 w 10"/>
                  <a:gd name="T5" fmla="*/ 0 h 6"/>
                  <a:gd name="T6" fmla="*/ 10 w 10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10" y="5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4" y="2"/>
                      <a:pt x="6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766"/>
              <p:cNvSpPr/>
              <p:nvPr/>
            </p:nvSpPr>
            <p:spPr bwMode="auto">
              <a:xfrm>
                <a:off x="236538" y="-1062038"/>
                <a:ext cx="19050" cy="3175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5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1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767"/>
              <p:cNvSpPr/>
              <p:nvPr/>
            </p:nvSpPr>
            <p:spPr bwMode="auto">
              <a:xfrm>
                <a:off x="104775" y="-1065213"/>
                <a:ext cx="19050" cy="3175"/>
              </a:xfrm>
              <a:custGeom>
                <a:avLst/>
                <a:gdLst>
                  <a:gd name="T0" fmla="*/ 5 w 5"/>
                  <a:gd name="T1" fmla="*/ 1 h 1"/>
                  <a:gd name="T2" fmla="*/ 0 w 5"/>
                  <a:gd name="T3" fmla="*/ 0 h 1"/>
                  <a:gd name="T4" fmla="*/ 0 w 5"/>
                  <a:gd name="T5" fmla="*/ 1 h 1"/>
                  <a:gd name="T6" fmla="*/ 5 w 5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768"/>
              <p:cNvSpPr/>
              <p:nvPr/>
            </p:nvSpPr>
            <p:spPr bwMode="auto">
              <a:xfrm>
                <a:off x="401638" y="-1039813"/>
                <a:ext cx="30163" cy="4763"/>
              </a:xfrm>
              <a:custGeom>
                <a:avLst/>
                <a:gdLst>
                  <a:gd name="T0" fmla="*/ 5 w 19"/>
                  <a:gd name="T1" fmla="*/ 0 h 3"/>
                  <a:gd name="T2" fmla="*/ 0 w 19"/>
                  <a:gd name="T3" fmla="*/ 0 h 3"/>
                  <a:gd name="T4" fmla="*/ 19 w 19"/>
                  <a:gd name="T5" fmla="*/ 3 h 3"/>
                  <a:gd name="T6" fmla="*/ 5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5" y="0"/>
                    </a:moveTo>
                    <a:lnTo>
                      <a:pt x="0" y="0"/>
                    </a:lnTo>
                    <a:lnTo>
                      <a:pt x="19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769"/>
              <p:cNvSpPr/>
              <p:nvPr/>
            </p:nvSpPr>
            <p:spPr bwMode="auto">
              <a:xfrm>
                <a:off x="63500" y="-1050925"/>
                <a:ext cx="406400" cy="49213"/>
              </a:xfrm>
              <a:custGeom>
                <a:avLst/>
                <a:gdLst>
                  <a:gd name="T0" fmla="*/ 36 w 108"/>
                  <a:gd name="T1" fmla="*/ 11 h 13"/>
                  <a:gd name="T2" fmla="*/ 37 w 108"/>
                  <a:gd name="T3" fmla="*/ 10 h 13"/>
                  <a:gd name="T4" fmla="*/ 47 w 108"/>
                  <a:gd name="T5" fmla="*/ 11 h 13"/>
                  <a:gd name="T6" fmla="*/ 47 w 108"/>
                  <a:gd name="T7" fmla="*/ 10 h 13"/>
                  <a:gd name="T8" fmla="*/ 84 w 108"/>
                  <a:gd name="T9" fmla="*/ 10 h 13"/>
                  <a:gd name="T10" fmla="*/ 108 w 108"/>
                  <a:gd name="T11" fmla="*/ 7 h 13"/>
                  <a:gd name="T12" fmla="*/ 33 w 108"/>
                  <a:gd name="T13" fmla="*/ 0 h 13"/>
                  <a:gd name="T14" fmla="*/ 31 w 108"/>
                  <a:gd name="T15" fmla="*/ 1 h 13"/>
                  <a:gd name="T16" fmla="*/ 39 w 108"/>
                  <a:gd name="T17" fmla="*/ 2 h 13"/>
                  <a:gd name="T18" fmla="*/ 82 w 108"/>
                  <a:gd name="T19" fmla="*/ 8 h 13"/>
                  <a:gd name="T20" fmla="*/ 6 w 108"/>
                  <a:gd name="T21" fmla="*/ 8 h 13"/>
                  <a:gd name="T22" fmla="*/ 0 w 108"/>
                  <a:gd name="T23" fmla="*/ 10 h 13"/>
                  <a:gd name="T24" fmla="*/ 36 w 108"/>
                  <a:gd name="T25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3">
                    <a:moveTo>
                      <a:pt x="36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40" y="10"/>
                      <a:pt x="44" y="9"/>
                      <a:pt x="47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60" y="9"/>
                      <a:pt x="72" y="10"/>
                      <a:pt x="84" y="10"/>
                    </a:cubicBezTo>
                    <a:cubicBezTo>
                      <a:pt x="91" y="7"/>
                      <a:pt x="100" y="7"/>
                      <a:pt x="108" y="7"/>
                    </a:cubicBezTo>
                    <a:cubicBezTo>
                      <a:pt x="83" y="5"/>
                      <a:pt x="58" y="5"/>
                      <a:pt x="33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3" y="3"/>
                      <a:pt x="36" y="1"/>
                      <a:pt x="39" y="2"/>
                    </a:cubicBezTo>
                    <a:cubicBezTo>
                      <a:pt x="53" y="3"/>
                      <a:pt x="67" y="6"/>
                      <a:pt x="82" y="8"/>
                    </a:cubicBezTo>
                    <a:cubicBezTo>
                      <a:pt x="57" y="8"/>
                      <a:pt x="31" y="7"/>
                      <a:pt x="6" y="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7"/>
                      <a:pt x="23" y="13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770"/>
              <p:cNvSpPr/>
              <p:nvPr/>
            </p:nvSpPr>
            <p:spPr bwMode="auto">
              <a:xfrm>
                <a:off x="434975" y="-1020763"/>
                <a:ext cx="26988" cy="7938"/>
              </a:xfrm>
              <a:custGeom>
                <a:avLst/>
                <a:gdLst>
                  <a:gd name="T0" fmla="*/ 7 w 7"/>
                  <a:gd name="T1" fmla="*/ 1 h 2"/>
                  <a:gd name="T2" fmla="*/ 0 w 7"/>
                  <a:gd name="T3" fmla="*/ 1 h 2"/>
                  <a:gd name="T4" fmla="*/ 7 w 7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2">
                    <a:moveTo>
                      <a:pt x="7" y="1"/>
                    </a:moveTo>
                    <a:cubicBezTo>
                      <a:pt x="5" y="1"/>
                      <a:pt x="1" y="0"/>
                      <a:pt x="0" y="1"/>
                    </a:cubicBezTo>
                    <a:cubicBezTo>
                      <a:pt x="1" y="1"/>
                      <a:pt x="5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771"/>
              <p:cNvSpPr/>
              <p:nvPr/>
            </p:nvSpPr>
            <p:spPr bwMode="auto">
              <a:xfrm>
                <a:off x="288925" y="-1009650"/>
                <a:ext cx="120650" cy="7938"/>
              </a:xfrm>
              <a:custGeom>
                <a:avLst/>
                <a:gdLst>
                  <a:gd name="T0" fmla="*/ 32 w 32"/>
                  <a:gd name="T1" fmla="*/ 1 h 2"/>
                  <a:gd name="T2" fmla="*/ 0 w 32"/>
                  <a:gd name="T3" fmla="*/ 1 h 2"/>
                  <a:gd name="T4" fmla="*/ 32 w 3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">
                    <a:moveTo>
                      <a:pt x="32" y="1"/>
                    </a:moveTo>
                    <a:cubicBezTo>
                      <a:pt x="21" y="1"/>
                      <a:pt x="10" y="0"/>
                      <a:pt x="0" y="1"/>
                    </a:cubicBezTo>
                    <a:cubicBezTo>
                      <a:pt x="11" y="2"/>
                      <a:pt x="21" y="1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772"/>
              <p:cNvSpPr/>
              <p:nvPr/>
            </p:nvSpPr>
            <p:spPr bwMode="auto">
              <a:xfrm>
                <a:off x="409575" y="-1004888"/>
                <a:ext cx="60325" cy="3175"/>
              </a:xfrm>
              <a:custGeom>
                <a:avLst/>
                <a:gdLst>
                  <a:gd name="T0" fmla="*/ 16 w 16"/>
                  <a:gd name="T1" fmla="*/ 1 h 1"/>
                  <a:gd name="T2" fmla="*/ 0 w 16"/>
                  <a:gd name="T3" fmla="*/ 0 h 1"/>
                  <a:gd name="T4" fmla="*/ 16 w 16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16" y="1"/>
                    </a:moveTo>
                    <a:cubicBezTo>
                      <a:pt x="11" y="1"/>
                      <a:pt x="5" y="1"/>
                      <a:pt x="0" y="0"/>
                    </a:cubicBezTo>
                    <a:cubicBezTo>
                      <a:pt x="5" y="1"/>
                      <a:pt x="11" y="1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773"/>
              <p:cNvSpPr/>
              <p:nvPr/>
            </p:nvSpPr>
            <p:spPr bwMode="auto">
              <a:xfrm>
                <a:off x="68263" y="-1001713"/>
                <a:ext cx="6350" cy="3175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774"/>
              <p:cNvSpPr/>
              <p:nvPr/>
            </p:nvSpPr>
            <p:spPr bwMode="auto">
              <a:xfrm>
                <a:off x="25400" y="-881063"/>
                <a:ext cx="12700" cy="11113"/>
              </a:xfrm>
              <a:custGeom>
                <a:avLst/>
                <a:gdLst>
                  <a:gd name="T0" fmla="*/ 3 w 3"/>
                  <a:gd name="T1" fmla="*/ 2 h 3"/>
                  <a:gd name="T2" fmla="*/ 3 w 3"/>
                  <a:gd name="T3" fmla="*/ 0 h 3"/>
                  <a:gd name="T4" fmla="*/ 0 w 3"/>
                  <a:gd name="T5" fmla="*/ 1 h 3"/>
                  <a:gd name="T6" fmla="*/ 3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1" y="2"/>
                      <a:pt x="2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775"/>
              <p:cNvSpPr/>
              <p:nvPr/>
            </p:nvSpPr>
            <p:spPr bwMode="auto">
              <a:xfrm>
                <a:off x="41275" y="-825500"/>
                <a:ext cx="30163" cy="11113"/>
              </a:xfrm>
              <a:custGeom>
                <a:avLst/>
                <a:gdLst>
                  <a:gd name="T0" fmla="*/ 8 w 8"/>
                  <a:gd name="T1" fmla="*/ 1 h 3"/>
                  <a:gd name="T2" fmla="*/ 0 w 8"/>
                  <a:gd name="T3" fmla="*/ 0 h 3"/>
                  <a:gd name="T4" fmla="*/ 8 w 8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8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6" y="3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776"/>
              <p:cNvSpPr/>
              <p:nvPr/>
            </p:nvSpPr>
            <p:spPr bwMode="auto">
              <a:xfrm>
                <a:off x="1952625" y="-641350"/>
                <a:ext cx="44450" cy="11113"/>
              </a:xfrm>
              <a:custGeom>
                <a:avLst/>
                <a:gdLst>
                  <a:gd name="T0" fmla="*/ 0 w 12"/>
                  <a:gd name="T1" fmla="*/ 2 h 3"/>
                  <a:gd name="T2" fmla="*/ 12 w 12"/>
                  <a:gd name="T3" fmla="*/ 1 h 3"/>
                  <a:gd name="T4" fmla="*/ 0 w 12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">
                    <a:moveTo>
                      <a:pt x="0" y="2"/>
                    </a:moveTo>
                    <a:cubicBezTo>
                      <a:pt x="4" y="3"/>
                      <a:pt x="8" y="2"/>
                      <a:pt x="12" y="1"/>
                    </a:cubicBezTo>
                    <a:cubicBezTo>
                      <a:pt x="8" y="1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777"/>
              <p:cNvSpPr/>
              <p:nvPr/>
            </p:nvSpPr>
            <p:spPr bwMode="auto">
              <a:xfrm>
                <a:off x="1704975" y="-514350"/>
                <a:ext cx="30163" cy="7938"/>
              </a:xfrm>
              <a:custGeom>
                <a:avLst/>
                <a:gdLst>
                  <a:gd name="T0" fmla="*/ 0 w 8"/>
                  <a:gd name="T1" fmla="*/ 1 h 2"/>
                  <a:gd name="T2" fmla="*/ 8 w 8"/>
                  <a:gd name="T3" fmla="*/ 1 h 2"/>
                  <a:gd name="T4" fmla="*/ 0 w 8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0" y="1"/>
                    </a:moveTo>
                    <a:cubicBezTo>
                      <a:pt x="3" y="2"/>
                      <a:pt x="5" y="1"/>
                      <a:pt x="8" y="1"/>
                    </a:cubicBezTo>
                    <a:cubicBezTo>
                      <a:pt x="5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778"/>
              <p:cNvSpPr/>
              <p:nvPr/>
            </p:nvSpPr>
            <p:spPr bwMode="auto">
              <a:xfrm>
                <a:off x="307975" y="-558800"/>
                <a:ext cx="11113" cy="0"/>
              </a:xfrm>
              <a:custGeom>
                <a:avLst/>
                <a:gdLst>
                  <a:gd name="T0" fmla="*/ 0 w 7"/>
                  <a:gd name="T1" fmla="*/ 7 w 7"/>
                  <a:gd name="T2" fmla="*/ 0 w 7"/>
                  <a:gd name="T3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9" name="Text Placeholder 2"/>
            <p:cNvSpPr txBox="1"/>
            <p:nvPr/>
          </p:nvSpPr>
          <p:spPr>
            <a:xfrm>
              <a:off x="6829970" y="2288549"/>
              <a:ext cx="2339837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2000" b="1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单击添加标题</a:t>
              </a:r>
              <a:endParaRPr lang="en-US" altLang="zh-CN" sz="2400" dirty="0">
                <a:solidFill>
                  <a:schemeClr val="bg1"/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  <p:sp>
          <p:nvSpPr>
            <p:cNvPr id="30" name="TextBox 104"/>
            <p:cNvSpPr txBox="1"/>
            <p:nvPr/>
          </p:nvSpPr>
          <p:spPr>
            <a:xfrm>
              <a:off x="6944544" y="2808554"/>
              <a:ext cx="315336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Arabic" panose="02040503050201020203" pitchFamily="18" charset="-78"/>
                  <a:ea typeface="方正苏新诗柳楷简体" panose="02000000000000000000" pitchFamily="2" charset="-122"/>
                  <a:cs typeface="Adobe Arabic" panose="02040503050201020203" pitchFamily="18" charset="-78"/>
                </a:rPr>
                <a:t>单击此处编辑内容，建议您在展示时采用微软雅黑字体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835636" y="3634807"/>
            <a:ext cx="3483327" cy="1136970"/>
            <a:chOff x="6614577" y="2164027"/>
            <a:chExt cx="3483327" cy="1136970"/>
          </a:xfrm>
        </p:grpSpPr>
        <p:grpSp>
          <p:nvGrpSpPr>
            <p:cNvPr id="33" name="组合 32"/>
            <p:cNvGrpSpPr/>
            <p:nvPr/>
          </p:nvGrpSpPr>
          <p:grpSpPr>
            <a:xfrm>
              <a:off x="6614577" y="2164027"/>
              <a:ext cx="2871168" cy="558801"/>
              <a:chOff x="7938" y="-1065213"/>
              <a:chExt cx="1989137" cy="558801"/>
            </a:xfrm>
            <a:solidFill>
              <a:srgbClr val="282828"/>
            </a:solidFill>
          </p:grpSpPr>
          <p:sp>
            <p:nvSpPr>
              <p:cNvPr id="36" name="Freeform 757"/>
              <p:cNvSpPr/>
              <p:nvPr/>
            </p:nvSpPr>
            <p:spPr bwMode="auto">
              <a:xfrm>
                <a:off x="1543050" y="-998538"/>
                <a:ext cx="198438" cy="19050"/>
              </a:xfrm>
              <a:custGeom>
                <a:avLst/>
                <a:gdLst>
                  <a:gd name="T0" fmla="*/ 9 w 53"/>
                  <a:gd name="T1" fmla="*/ 2 h 5"/>
                  <a:gd name="T2" fmla="*/ 48 w 53"/>
                  <a:gd name="T3" fmla="*/ 5 h 5"/>
                  <a:gd name="T4" fmla="*/ 53 w 53"/>
                  <a:gd name="T5" fmla="*/ 5 h 5"/>
                  <a:gd name="T6" fmla="*/ 0 w 53"/>
                  <a:gd name="T7" fmla="*/ 0 h 5"/>
                  <a:gd name="T8" fmla="*/ 9 w 5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">
                    <a:moveTo>
                      <a:pt x="9" y="2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35" y="3"/>
                      <a:pt x="18" y="0"/>
                      <a:pt x="0" y="0"/>
                    </a:cubicBezTo>
                    <a:cubicBezTo>
                      <a:pt x="2" y="2"/>
                      <a:pt x="7" y="0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758"/>
              <p:cNvSpPr/>
              <p:nvPr/>
            </p:nvSpPr>
            <p:spPr bwMode="auto">
              <a:xfrm>
                <a:off x="1114425" y="-1020763"/>
                <a:ext cx="71438" cy="3175"/>
              </a:xfrm>
              <a:custGeom>
                <a:avLst/>
                <a:gdLst>
                  <a:gd name="T0" fmla="*/ 19 w 19"/>
                  <a:gd name="T1" fmla="*/ 0 h 1"/>
                  <a:gd name="T2" fmla="*/ 0 w 19"/>
                  <a:gd name="T3" fmla="*/ 0 h 1"/>
                  <a:gd name="T4" fmla="*/ 19 w 19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cubicBezTo>
                      <a:pt x="7" y="1"/>
                      <a:pt x="13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759"/>
              <p:cNvSpPr/>
              <p:nvPr/>
            </p:nvSpPr>
            <p:spPr bwMode="auto">
              <a:xfrm>
                <a:off x="476250" y="-1046163"/>
                <a:ext cx="15875" cy="6350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3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760"/>
              <p:cNvSpPr/>
              <p:nvPr/>
            </p:nvSpPr>
            <p:spPr bwMode="auto">
              <a:xfrm>
                <a:off x="1892300" y="-784225"/>
                <a:ext cx="3175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761"/>
              <p:cNvSpPr/>
              <p:nvPr/>
            </p:nvSpPr>
            <p:spPr bwMode="auto">
              <a:xfrm>
                <a:off x="1738313" y="-874713"/>
                <a:ext cx="3175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762"/>
              <p:cNvSpPr/>
              <p:nvPr/>
            </p:nvSpPr>
            <p:spPr bwMode="auto">
              <a:xfrm>
                <a:off x="1817688" y="-641350"/>
                <a:ext cx="3175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763"/>
              <p:cNvSpPr/>
              <p:nvPr/>
            </p:nvSpPr>
            <p:spPr bwMode="auto">
              <a:xfrm>
                <a:off x="22225" y="-792163"/>
                <a:ext cx="3175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764"/>
              <p:cNvSpPr>
                <a:spLocks noEditPoints="1"/>
              </p:cNvSpPr>
              <p:nvPr/>
            </p:nvSpPr>
            <p:spPr bwMode="auto">
              <a:xfrm>
                <a:off x="7938" y="-1004888"/>
                <a:ext cx="1966913" cy="490538"/>
              </a:xfrm>
              <a:custGeom>
                <a:avLst/>
                <a:gdLst>
                  <a:gd name="T0" fmla="*/ 489 w 524"/>
                  <a:gd name="T1" fmla="*/ 105 h 131"/>
                  <a:gd name="T2" fmla="*/ 456 w 524"/>
                  <a:gd name="T3" fmla="*/ 104 h 131"/>
                  <a:gd name="T4" fmla="*/ 439 w 524"/>
                  <a:gd name="T5" fmla="*/ 103 h 131"/>
                  <a:gd name="T6" fmla="*/ 450 w 524"/>
                  <a:gd name="T7" fmla="*/ 98 h 131"/>
                  <a:gd name="T8" fmla="*/ 458 w 524"/>
                  <a:gd name="T9" fmla="*/ 94 h 131"/>
                  <a:gd name="T10" fmla="*/ 497 w 524"/>
                  <a:gd name="T11" fmla="*/ 87 h 131"/>
                  <a:gd name="T12" fmla="*/ 509 w 524"/>
                  <a:gd name="T13" fmla="*/ 77 h 131"/>
                  <a:gd name="T14" fmla="*/ 522 w 524"/>
                  <a:gd name="T15" fmla="*/ 69 h 131"/>
                  <a:gd name="T16" fmla="*/ 515 w 524"/>
                  <a:gd name="T17" fmla="*/ 64 h 131"/>
                  <a:gd name="T18" fmla="*/ 500 w 524"/>
                  <a:gd name="T19" fmla="*/ 60 h 131"/>
                  <a:gd name="T20" fmla="*/ 494 w 524"/>
                  <a:gd name="T21" fmla="*/ 56 h 131"/>
                  <a:gd name="T22" fmla="*/ 492 w 524"/>
                  <a:gd name="T23" fmla="*/ 48 h 131"/>
                  <a:gd name="T24" fmla="*/ 468 w 524"/>
                  <a:gd name="T25" fmla="*/ 47 h 131"/>
                  <a:gd name="T26" fmla="*/ 490 w 524"/>
                  <a:gd name="T27" fmla="*/ 41 h 131"/>
                  <a:gd name="T28" fmla="*/ 468 w 524"/>
                  <a:gd name="T29" fmla="*/ 36 h 131"/>
                  <a:gd name="T30" fmla="*/ 442 w 524"/>
                  <a:gd name="T31" fmla="*/ 34 h 131"/>
                  <a:gd name="T32" fmla="*/ 306 w 524"/>
                  <a:gd name="T33" fmla="*/ 25 h 131"/>
                  <a:gd name="T34" fmla="*/ 383 w 524"/>
                  <a:gd name="T35" fmla="*/ 27 h 131"/>
                  <a:gd name="T36" fmla="*/ 442 w 524"/>
                  <a:gd name="T37" fmla="*/ 25 h 131"/>
                  <a:gd name="T38" fmla="*/ 499 w 524"/>
                  <a:gd name="T39" fmla="*/ 23 h 131"/>
                  <a:gd name="T40" fmla="*/ 323 w 524"/>
                  <a:gd name="T41" fmla="*/ 8 h 131"/>
                  <a:gd name="T42" fmla="*/ 25 w 524"/>
                  <a:gd name="T43" fmla="*/ 3 h 131"/>
                  <a:gd name="T44" fmla="*/ 11 w 524"/>
                  <a:gd name="T45" fmla="*/ 14 h 131"/>
                  <a:gd name="T46" fmla="*/ 16 w 524"/>
                  <a:gd name="T47" fmla="*/ 19 h 131"/>
                  <a:gd name="T48" fmla="*/ 32 w 524"/>
                  <a:gd name="T49" fmla="*/ 32 h 131"/>
                  <a:gd name="T50" fmla="*/ 4 w 524"/>
                  <a:gd name="T51" fmla="*/ 32 h 131"/>
                  <a:gd name="T52" fmla="*/ 13 w 524"/>
                  <a:gd name="T53" fmla="*/ 42 h 131"/>
                  <a:gd name="T54" fmla="*/ 51 w 524"/>
                  <a:gd name="T55" fmla="*/ 57 h 131"/>
                  <a:gd name="T56" fmla="*/ 5 w 524"/>
                  <a:gd name="T57" fmla="*/ 57 h 131"/>
                  <a:gd name="T58" fmla="*/ 17 w 524"/>
                  <a:gd name="T59" fmla="*/ 67 h 131"/>
                  <a:gd name="T60" fmla="*/ 13 w 524"/>
                  <a:gd name="T61" fmla="*/ 72 h 131"/>
                  <a:gd name="T62" fmla="*/ 39 w 524"/>
                  <a:gd name="T63" fmla="*/ 84 h 131"/>
                  <a:gd name="T64" fmla="*/ 41 w 524"/>
                  <a:gd name="T65" fmla="*/ 93 h 131"/>
                  <a:gd name="T66" fmla="*/ 50 w 524"/>
                  <a:gd name="T67" fmla="*/ 98 h 131"/>
                  <a:gd name="T68" fmla="*/ 13 w 524"/>
                  <a:gd name="T69" fmla="*/ 92 h 131"/>
                  <a:gd name="T70" fmla="*/ 34 w 524"/>
                  <a:gd name="T71" fmla="*/ 104 h 131"/>
                  <a:gd name="T72" fmla="*/ 71 w 524"/>
                  <a:gd name="T73" fmla="*/ 114 h 131"/>
                  <a:gd name="T74" fmla="*/ 75 w 524"/>
                  <a:gd name="T75" fmla="*/ 113 h 131"/>
                  <a:gd name="T76" fmla="*/ 256 w 524"/>
                  <a:gd name="T77" fmla="*/ 124 h 131"/>
                  <a:gd name="T78" fmla="*/ 407 w 524"/>
                  <a:gd name="T79" fmla="*/ 130 h 131"/>
                  <a:gd name="T80" fmla="*/ 263 w 524"/>
                  <a:gd name="T81" fmla="*/ 124 h 131"/>
                  <a:gd name="T82" fmla="*/ 178 w 524"/>
                  <a:gd name="T83" fmla="*/ 117 h 131"/>
                  <a:gd name="T84" fmla="*/ 485 w 524"/>
                  <a:gd name="T85" fmla="*/ 120 h 131"/>
                  <a:gd name="T86" fmla="*/ 452 w 524"/>
                  <a:gd name="T87" fmla="*/ 118 h 131"/>
                  <a:gd name="T88" fmla="*/ 509 w 524"/>
                  <a:gd name="T89" fmla="*/ 108 h 131"/>
                  <a:gd name="T90" fmla="*/ 466 w 524"/>
                  <a:gd name="T91" fmla="*/ 62 h 131"/>
                  <a:gd name="T92" fmla="*/ 22 w 524"/>
                  <a:gd name="T93" fmla="*/ 33 h 131"/>
                  <a:gd name="T94" fmla="*/ 31 w 524"/>
                  <a:gd name="T95" fmla="*/ 79 h 131"/>
                  <a:gd name="T96" fmla="*/ 81 w 524"/>
                  <a:gd name="T97" fmla="*/ 20 h 131"/>
                  <a:gd name="T98" fmla="*/ 285 w 524"/>
                  <a:gd name="T99" fmla="*/ 24 h 131"/>
                  <a:gd name="T100" fmla="*/ 407 w 524"/>
                  <a:gd name="T101" fmla="*/ 10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4" h="131">
                    <a:moveTo>
                      <a:pt x="509" y="108"/>
                    </a:moveTo>
                    <a:cubicBezTo>
                      <a:pt x="507" y="109"/>
                      <a:pt x="503" y="108"/>
                      <a:pt x="502" y="107"/>
                    </a:cubicBezTo>
                    <a:cubicBezTo>
                      <a:pt x="488" y="111"/>
                      <a:pt x="473" y="110"/>
                      <a:pt x="458" y="109"/>
                    </a:cubicBezTo>
                    <a:cubicBezTo>
                      <a:pt x="467" y="106"/>
                      <a:pt x="480" y="109"/>
                      <a:pt x="489" y="105"/>
                    </a:cubicBezTo>
                    <a:cubicBezTo>
                      <a:pt x="481" y="105"/>
                      <a:pt x="474" y="105"/>
                      <a:pt x="467" y="105"/>
                    </a:cubicBezTo>
                    <a:cubicBezTo>
                      <a:pt x="467" y="105"/>
                      <a:pt x="467" y="105"/>
                      <a:pt x="467" y="105"/>
                    </a:cubicBezTo>
                    <a:cubicBezTo>
                      <a:pt x="466" y="108"/>
                      <a:pt x="464" y="102"/>
                      <a:pt x="461" y="105"/>
                    </a:cubicBezTo>
                    <a:cubicBezTo>
                      <a:pt x="460" y="104"/>
                      <a:pt x="456" y="106"/>
                      <a:pt x="456" y="104"/>
                    </a:cubicBezTo>
                    <a:cubicBezTo>
                      <a:pt x="442" y="104"/>
                      <a:pt x="427" y="105"/>
                      <a:pt x="413" y="103"/>
                    </a:cubicBezTo>
                    <a:cubicBezTo>
                      <a:pt x="415" y="102"/>
                      <a:pt x="415" y="102"/>
                      <a:pt x="415" y="102"/>
                    </a:cubicBezTo>
                    <a:cubicBezTo>
                      <a:pt x="423" y="101"/>
                      <a:pt x="432" y="102"/>
                      <a:pt x="439" y="102"/>
                    </a:cubicBezTo>
                    <a:cubicBezTo>
                      <a:pt x="439" y="103"/>
                      <a:pt x="439" y="103"/>
                      <a:pt x="439" y="103"/>
                    </a:cubicBezTo>
                    <a:cubicBezTo>
                      <a:pt x="441" y="103"/>
                      <a:pt x="441" y="103"/>
                      <a:pt x="441" y="103"/>
                    </a:cubicBezTo>
                    <a:cubicBezTo>
                      <a:pt x="442" y="99"/>
                      <a:pt x="448" y="103"/>
                      <a:pt x="451" y="100"/>
                    </a:cubicBezTo>
                    <a:cubicBezTo>
                      <a:pt x="449" y="99"/>
                      <a:pt x="449" y="99"/>
                      <a:pt x="449" y="99"/>
                    </a:cubicBezTo>
                    <a:cubicBezTo>
                      <a:pt x="450" y="98"/>
                      <a:pt x="450" y="98"/>
                      <a:pt x="450" y="98"/>
                    </a:cubicBezTo>
                    <a:cubicBezTo>
                      <a:pt x="462" y="99"/>
                      <a:pt x="472" y="97"/>
                      <a:pt x="482" y="97"/>
                    </a:cubicBezTo>
                    <a:cubicBezTo>
                      <a:pt x="481" y="96"/>
                      <a:pt x="480" y="96"/>
                      <a:pt x="479" y="95"/>
                    </a:cubicBezTo>
                    <a:cubicBezTo>
                      <a:pt x="473" y="96"/>
                      <a:pt x="465" y="95"/>
                      <a:pt x="459" y="95"/>
                    </a:cubicBezTo>
                    <a:cubicBezTo>
                      <a:pt x="458" y="94"/>
                      <a:pt x="458" y="94"/>
                      <a:pt x="458" y="94"/>
                    </a:cubicBezTo>
                    <a:cubicBezTo>
                      <a:pt x="466" y="93"/>
                      <a:pt x="475" y="94"/>
                      <a:pt x="483" y="92"/>
                    </a:cubicBezTo>
                    <a:cubicBezTo>
                      <a:pt x="487" y="92"/>
                      <a:pt x="492" y="91"/>
                      <a:pt x="495" y="90"/>
                    </a:cubicBezTo>
                    <a:cubicBezTo>
                      <a:pt x="490" y="88"/>
                      <a:pt x="484" y="91"/>
                      <a:pt x="479" y="90"/>
                    </a:cubicBezTo>
                    <a:cubicBezTo>
                      <a:pt x="484" y="88"/>
                      <a:pt x="491" y="88"/>
                      <a:pt x="497" y="87"/>
                    </a:cubicBezTo>
                    <a:cubicBezTo>
                      <a:pt x="499" y="88"/>
                      <a:pt x="500" y="84"/>
                      <a:pt x="503" y="86"/>
                    </a:cubicBezTo>
                    <a:cubicBezTo>
                      <a:pt x="507" y="81"/>
                      <a:pt x="516" y="84"/>
                      <a:pt x="522" y="81"/>
                    </a:cubicBezTo>
                    <a:cubicBezTo>
                      <a:pt x="514" y="80"/>
                      <a:pt x="502" y="81"/>
                      <a:pt x="492" y="80"/>
                    </a:cubicBezTo>
                    <a:cubicBezTo>
                      <a:pt x="497" y="77"/>
                      <a:pt x="504" y="78"/>
                      <a:pt x="509" y="77"/>
                    </a:cubicBezTo>
                    <a:cubicBezTo>
                      <a:pt x="496" y="76"/>
                      <a:pt x="483" y="83"/>
                      <a:pt x="471" y="77"/>
                    </a:cubicBezTo>
                    <a:cubicBezTo>
                      <a:pt x="478" y="77"/>
                      <a:pt x="484" y="74"/>
                      <a:pt x="491" y="73"/>
                    </a:cubicBezTo>
                    <a:cubicBezTo>
                      <a:pt x="493" y="71"/>
                      <a:pt x="493" y="71"/>
                      <a:pt x="493" y="71"/>
                    </a:cubicBezTo>
                    <a:cubicBezTo>
                      <a:pt x="502" y="69"/>
                      <a:pt x="513" y="70"/>
                      <a:pt x="522" y="69"/>
                    </a:cubicBezTo>
                    <a:cubicBezTo>
                      <a:pt x="524" y="69"/>
                      <a:pt x="524" y="69"/>
                      <a:pt x="524" y="69"/>
                    </a:cubicBezTo>
                    <a:cubicBezTo>
                      <a:pt x="516" y="66"/>
                      <a:pt x="516" y="66"/>
                      <a:pt x="516" y="66"/>
                    </a:cubicBezTo>
                    <a:cubicBezTo>
                      <a:pt x="516" y="66"/>
                      <a:pt x="516" y="64"/>
                      <a:pt x="517" y="64"/>
                    </a:cubicBezTo>
                    <a:cubicBezTo>
                      <a:pt x="515" y="64"/>
                      <a:pt x="515" y="64"/>
                      <a:pt x="515" y="64"/>
                    </a:cubicBezTo>
                    <a:cubicBezTo>
                      <a:pt x="502" y="66"/>
                      <a:pt x="485" y="64"/>
                      <a:pt x="472" y="65"/>
                    </a:cubicBezTo>
                    <a:cubicBezTo>
                      <a:pt x="475" y="63"/>
                      <a:pt x="482" y="65"/>
                      <a:pt x="485" y="63"/>
                    </a:cubicBezTo>
                    <a:cubicBezTo>
                      <a:pt x="482" y="63"/>
                      <a:pt x="478" y="63"/>
                      <a:pt x="475" y="62"/>
                    </a:cubicBezTo>
                    <a:cubicBezTo>
                      <a:pt x="484" y="62"/>
                      <a:pt x="491" y="60"/>
                      <a:pt x="500" y="60"/>
                    </a:cubicBezTo>
                    <a:cubicBezTo>
                      <a:pt x="499" y="60"/>
                      <a:pt x="500" y="59"/>
                      <a:pt x="502" y="59"/>
                    </a:cubicBezTo>
                    <a:cubicBezTo>
                      <a:pt x="500" y="58"/>
                      <a:pt x="498" y="58"/>
                      <a:pt x="496" y="57"/>
                    </a:cubicBezTo>
                    <a:cubicBezTo>
                      <a:pt x="499" y="56"/>
                      <a:pt x="499" y="56"/>
                      <a:pt x="499" y="56"/>
                    </a:cubicBezTo>
                    <a:cubicBezTo>
                      <a:pt x="498" y="55"/>
                      <a:pt x="496" y="55"/>
                      <a:pt x="494" y="56"/>
                    </a:cubicBezTo>
                    <a:cubicBezTo>
                      <a:pt x="493" y="55"/>
                      <a:pt x="493" y="54"/>
                      <a:pt x="493" y="53"/>
                    </a:cubicBezTo>
                    <a:cubicBezTo>
                      <a:pt x="502" y="51"/>
                      <a:pt x="511" y="52"/>
                      <a:pt x="518" y="49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92" y="48"/>
                      <a:pt x="492" y="48"/>
                      <a:pt x="492" y="48"/>
                    </a:cubicBezTo>
                    <a:cubicBezTo>
                      <a:pt x="491" y="49"/>
                      <a:pt x="489" y="50"/>
                      <a:pt x="488" y="49"/>
                    </a:cubicBezTo>
                    <a:cubicBezTo>
                      <a:pt x="488" y="49"/>
                      <a:pt x="488" y="49"/>
                      <a:pt x="488" y="49"/>
                    </a:cubicBezTo>
                    <a:cubicBezTo>
                      <a:pt x="479" y="51"/>
                      <a:pt x="470" y="49"/>
                      <a:pt x="461" y="47"/>
                    </a:cubicBezTo>
                    <a:cubicBezTo>
                      <a:pt x="464" y="47"/>
                      <a:pt x="466" y="46"/>
                      <a:pt x="468" y="47"/>
                    </a:cubicBezTo>
                    <a:cubicBezTo>
                      <a:pt x="472" y="46"/>
                      <a:pt x="476" y="47"/>
                      <a:pt x="479" y="45"/>
                    </a:cubicBezTo>
                    <a:cubicBezTo>
                      <a:pt x="480" y="45"/>
                      <a:pt x="482" y="45"/>
                      <a:pt x="483" y="46"/>
                    </a:cubicBezTo>
                    <a:cubicBezTo>
                      <a:pt x="491" y="44"/>
                      <a:pt x="501" y="43"/>
                      <a:pt x="510" y="43"/>
                    </a:cubicBezTo>
                    <a:cubicBezTo>
                      <a:pt x="504" y="41"/>
                      <a:pt x="496" y="44"/>
                      <a:pt x="490" y="41"/>
                    </a:cubicBezTo>
                    <a:cubicBezTo>
                      <a:pt x="490" y="40"/>
                      <a:pt x="490" y="40"/>
                      <a:pt x="491" y="40"/>
                    </a:cubicBezTo>
                    <a:cubicBezTo>
                      <a:pt x="488" y="38"/>
                      <a:pt x="488" y="38"/>
                      <a:pt x="488" y="38"/>
                    </a:cubicBezTo>
                    <a:cubicBezTo>
                      <a:pt x="481" y="38"/>
                      <a:pt x="474" y="38"/>
                      <a:pt x="467" y="37"/>
                    </a:cubicBezTo>
                    <a:cubicBezTo>
                      <a:pt x="468" y="36"/>
                      <a:pt x="468" y="36"/>
                      <a:pt x="468" y="36"/>
                    </a:cubicBezTo>
                    <a:cubicBezTo>
                      <a:pt x="464" y="36"/>
                      <a:pt x="464" y="36"/>
                      <a:pt x="464" y="36"/>
                    </a:cubicBezTo>
                    <a:cubicBezTo>
                      <a:pt x="464" y="38"/>
                      <a:pt x="462" y="36"/>
                      <a:pt x="460" y="36"/>
                    </a:cubicBezTo>
                    <a:cubicBezTo>
                      <a:pt x="461" y="35"/>
                      <a:pt x="461" y="35"/>
                      <a:pt x="461" y="35"/>
                    </a:cubicBezTo>
                    <a:cubicBezTo>
                      <a:pt x="455" y="34"/>
                      <a:pt x="448" y="35"/>
                      <a:pt x="442" y="34"/>
                    </a:cubicBezTo>
                    <a:cubicBezTo>
                      <a:pt x="443" y="34"/>
                      <a:pt x="443" y="34"/>
                      <a:pt x="443" y="33"/>
                    </a:cubicBezTo>
                    <a:cubicBezTo>
                      <a:pt x="433" y="33"/>
                      <a:pt x="433" y="33"/>
                      <a:pt x="433" y="33"/>
                    </a:cubicBezTo>
                    <a:cubicBezTo>
                      <a:pt x="326" y="26"/>
                      <a:pt x="326" y="26"/>
                      <a:pt x="326" y="26"/>
                    </a:cubicBezTo>
                    <a:cubicBezTo>
                      <a:pt x="306" y="25"/>
                      <a:pt x="306" y="25"/>
                      <a:pt x="306" y="25"/>
                    </a:cubicBezTo>
                    <a:cubicBezTo>
                      <a:pt x="299" y="25"/>
                      <a:pt x="290" y="25"/>
                      <a:pt x="285" y="23"/>
                    </a:cubicBezTo>
                    <a:cubicBezTo>
                      <a:pt x="292" y="23"/>
                      <a:pt x="299" y="24"/>
                      <a:pt x="306" y="24"/>
                    </a:cubicBezTo>
                    <a:cubicBezTo>
                      <a:pt x="382" y="27"/>
                      <a:pt x="382" y="27"/>
                      <a:pt x="382" y="27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411" y="29"/>
                      <a:pt x="436" y="26"/>
                      <a:pt x="463" y="28"/>
                    </a:cubicBezTo>
                    <a:cubicBezTo>
                      <a:pt x="462" y="28"/>
                      <a:pt x="460" y="28"/>
                      <a:pt x="459" y="27"/>
                    </a:cubicBezTo>
                    <a:cubicBezTo>
                      <a:pt x="460" y="26"/>
                      <a:pt x="461" y="26"/>
                      <a:pt x="462" y="26"/>
                    </a:cubicBezTo>
                    <a:cubicBezTo>
                      <a:pt x="442" y="25"/>
                      <a:pt x="442" y="25"/>
                      <a:pt x="442" y="25"/>
                    </a:cubicBezTo>
                    <a:cubicBezTo>
                      <a:pt x="440" y="23"/>
                      <a:pt x="440" y="23"/>
                      <a:pt x="440" y="23"/>
                    </a:cubicBezTo>
                    <a:cubicBezTo>
                      <a:pt x="458" y="24"/>
                      <a:pt x="477" y="27"/>
                      <a:pt x="493" y="24"/>
                    </a:cubicBezTo>
                    <a:cubicBezTo>
                      <a:pt x="471" y="21"/>
                      <a:pt x="471" y="21"/>
                      <a:pt x="471" y="21"/>
                    </a:cubicBezTo>
                    <a:cubicBezTo>
                      <a:pt x="480" y="19"/>
                      <a:pt x="489" y="23"/>
                      <a:pt x="499" y="23"/>
                    </a:cubicBezTo>
                    <a:cubicBezTo>
                      <a:pt x="481" y="19"/>
                      <a:pt x="463" y="17"/>
                      <a:pt x="444" y="15"/>
                    </a:cubicBezTo>
                    <a:cubicBezTo>
                      <a:pt x="441" y="12"/>
                      <a:pt x="435" y="14"/>
                      <a:pt x="432" y="12"/>
                    </a:cubicBezTo>
                    <a:cubicBezTo>
                      <a:pt x="429" y="14"/>
                      <a:pt x="425" y="13"/>
                      <a:pt x="422" y="13"/>
                    </a:cubicBezTo>
                    <a:cubicBezTo>
                      <a:pt x="323" y="8"/>
                      <a:pt x="323" y="8"/>
                      <a:pt x="323" y="8"/>
                    </a:cubicBezTo>
                    <a:cubicBezTo>
                      <a:pt x="274" y="4"/>
                      <a:pt x="229" y="6"/>
                      <a:pt x="18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4" y="0"/>
                      <a:pt x="28" y="0"/>
                      <a:pt x="25" y="3"/>
                    </a:cubicBezTo>
                    <a:cubicBezTo>
                      <a:pt x="15" y="2"/>
                      <a:pt x="6" y="6"/>
                      <a:pt x="0" y="12"/>
                    </a:cubicBezTo>
                    <a:cubicBezTo>
                      <a:pt x="3" y="12"/>
                      <a:pt x="7" y="14"/>
                      <a:pt x="10" y="13"/>
                    </a:cubicBezTo>
                    <a:cubicBezTo>
                      <a:pt x="11" y="11"/>
                      <a:pt x="15" y="11"/>
                      <a:pt x="17" y="12"/>
                    </a:cubicBezTo>
                    <a:cubicBezTo>
                      <a:pt x="15" y="13"/>
                      <a:pt x="12" y="13"/>
                      <a:pt x="11" y="14"/>
                    </a:cubicBezTo>
                    <a:cubicBezTo>
                      <a:pt x="12" y="16"/>
                      <a:pt x="15" y="14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0" y="15"/>
                      <a:pt x="23" y="18"/>
                      <a:pt x="25" y="20"/>
                    </a:cubicBezTo>
                    <a:cubicBezTo>
                      <a:pt x="24" y="21"/>
                      <a:pt x="19" y="20"/>
                      <a:pt x="16" y="19"/>
                    </a:cubicBezTo>
                    <a:cubicBezTo>
                      <a:pt x="13" y="22"/>
                      <a:pt x="5" y="19"/>
                      <a:pt x="6" y="23"/>
                    </a:cubicBezTo>
                    <a:cubicBezTo>
                      <a:pt x="11" y="27"/>
                      <a:pt x="19" y="22"/>
                      <a:pt x="24" y="27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6" y="29"/>
                      <a:pt x="30" y="29"/>
                      <a:pt x="32" y="32"/>
                    </a:cubicBezTo>
                    <a:cubicBezTo>
                      <a:pt x="28" y="34"/>
                      <a:pt x="24" y="32"/>
                      <a:pt x="20" y="31"/>
                    </a:cubicBezTo>
                    <a:cubicBezTo>
                      <a:pt x="17" y="30"/>
                      <a:pt x="12" y="29"/>
                      <a:pt x="10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7" y="29"/>
                      <a:pt x="5" y="30"/>
                      <a:pt x="4" y="32"/>
                    </a:cubicBezTo>
                    <a:cubicBezTo>
                      <a:pt x="11" y="34"/>
                      <a:pt x="17" y="30"/>
                      <a:pt x="21" y="33"/>
                    </a:cubicBezTo>
                    <a:cubicBezTo>
                      <a:pt x="21" y="34"/>
                      <a:pt x="20" y="33"/>
                      <a:pt x="20" y="33"/>
                    </a:cubicBezTo>
                    <a:cubicBezTo>
                      <a:pt x="19" y="39"/>
                      <a:pt x="10" y="34"/>
                      <a:pt x="8" y="39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1" y="46"/>
                      <a:pt x="5" y="41"/>
                      <a:pt x="4" y="43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11" y="45"/>
                      <a:pt x="16" y="46"/>
                      <a:pt x="21" y="47"/>
                    </a:cubicBezTo>
                    <a:cubicBezTo>
                      <a:pt x="29" y="55"/>
                      <a:pt x="41" y="52"/>
                      <a:pt x="51" y="57"/>
                    </a:cubicBezTo>
                    <a:cubicBezTo>
                      <a:pt x="47" y="59"/>
                      <a:pt x="43" y="54"/>
                      <a:pt x="41" y="57"/>
                    </a:cubicBezTo>
                    <a:cubicBezTo>
                      <a:pt x="29" y="54"/>
                      <a:pt x="18" y="53"/>
                      <a:pt x="6" y="54"/>
                    </a:cubicBezTo>
                    <a:cubicBezTo>
                      <a:pt x="6" y="54"/>
                      <a:pt x="6" y="55"/>
                      <a:pt x="7" y="55"/>
                    </a:cubicBezTo>
                    <a:cubicBezTo>
                      <a:pt x="6" y="56"/>
                      <a:pt x="6" y="56"/>
                      <a:pt x="5" y="57"/>
                    </a:cubicBezTo>
                    <a:cubicBezTo>
                      <a:pt x="9" y="57"/>
                      <a:pt x="12" y="61"/>
                      <a:pt x="17" y="61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6" y="64"/>
                      <a:pt x="21" y="63"/>
                      <a:pt x="22" y="66"/>
                    </a:cubicBezTo>
                    <a:cubicBezTo>
                      <a:pt x="21" y="67"/>
                      <a:pt x="19" y="65"/>
                      <a:pt x="17" y="67"/>
                    </a:cubicBezTo>
                    <a:cubicBezTo>
                      <a:pt x="17" y="69"/>
                      <a:pt x="20" y="68"/>
                      <a:pt x="20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7" y="71"/>
                      <a:pt x="16" y="70"/>
                      <a:pt x="13" y="71"/>
                    </a:cubicBezTo>
                    <a:cubicBezTo>
                      <a:pt x="13" y="71"/>
                      <a:pt x="13" y="72"/>
                      <a:pt x="13" y="72"/>
                    </a:cubicBezTo>
                    <a:cubicBezTo>
                      <a:pt x="15" y="75"/>
                      <a:pt x="22" y="74"/>
                      <a:pt x="25" y="77"/>
                    </a:cubicBezTo>
                    <a:cubicBezTo>
                      <a:pt x="23" y="78"/>
                      <a:pt x="22" y="77"/>
                      <a:pt x="19" y="78"/>
                    </a:cubicBezTo>
                    <a:cubicBezTo>
                      <a:pt x="21" y="80"/>
                      <a:pt x="24" y="80"/>
                      <a:pt x="28" y="80"/>
                    </a:cubicBezTo>
                    <a:cubicBezTo>
                      <a:pt x="31" y="82"/>
                      <a:pt x="36" y="82"/>
                      <a:pt x="39" y="84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87"/>
                      <a:pt x="29" y="87"/>
                      <a:pt x="27" y="87"/>
                    </a:cubicBezTo>
                    <a:cubicBezTo>
                      <a:pt x="32" y="89"/>
                      <a:pt x="37" y="90"/>
                      <a:pt x="41" y="93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40" y="94"/>
                      <a:pt x="41" y="94"/>
                      <a:pt x="42" y="95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5" y="94"/>
                      <a:pt x="48" y="96"/>
                      <a:pt x="50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40" y="93"/>
                      <a:pt x="29" y="101"/>
                      <a:pt x="21" y="94"/>
                    </a:cubicBezTo>
                    <a:cubicBezTo>
                      <a:pt x="19" y="92"/>
                      <a:pt x="19" y="96"/>
                      <a:pt x="17" y="93"/>
                    </a:cubicBezTo>
                    <a:cubicBezTo>
                      <a:pt x="16" y="92"/>
                      <a:pt x="13" y="91"/>
                      <a:pt x="13" y="92"/>
                    </a:cubicBezTo>
                    <a:cubicBezTo>
                      <a:pt x="16" y="97"/>
                      <a:pt x="25" y="94"/>
                      <a:pt x="29" y="99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9" y="101"/>
                      <a:pt x="31" y="104"/>
                      <a:pt x="34" y="104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32" y="106"/>
                      <a:pt x="38" y="108"/>
                      <a:pt x="44" y="110"/>
                    </a:cubicBezTo>
                    <a:cubicBezTo>
                      <a:pt x="46" y="111"/>
                      <a:pt x="50" y="112"/>
                      <a:pt x="51" y="110"/>
                    </a:cubicBezTo>
                    <a:cubicBezTo>
                      <a:pt x="58" y="112"/>
                      <a:pt x="64" y="114"/>
                      <a:pt x="71" y="114"/>
                    </a:cubicBezTo>
                    <a:cubicBezTo>
                      <a:pt x="67" y="112"/>
                      <a:pt x="59" y="112"/>
                      <a:pt x="55" y="109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89" y="114"/>
                      <a:pt x="89" y="114"/>
                      <a:pt x="89" y="114"/>
                    </a:cubicBezTo>
                    <a:cubicBezTo>
                      <a:pt x="85" y="115"/>
                      <a:pt x="80" y="112"/>
                      <a:pt x="75" y="113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86" y="118"/>
                      <a:pt x="95" y="119"/>
                      <a:pt x="104" y="121"/>
                    </a:cubicBezTo>
                    <a:cubicBezTo>
                      <a:pt x="157" y="123"/>
                      <a:pt x="204" y="123"/>
                      <a:pt x="256" y="124"/>
                    </a:cubicBezTo>
                    <a:cubicBezTo>
                      <a:pt x="261" y="127"/>
                      <a:pt x="264" y="122"/>
                      <a:pt x="270" y="125"/>
                    </a:cubicBezTo>
                    <a:cubicBezTo>
                      <a:pt x="270" y="125"/>
                      <a:pt x="270" y="125"/>
                      <a:pt x="270" y="125"/>
                    </a:cubicBezTo>
                    <a:cubicBezTo>
                      <a:pt x="370" y="130"/>
                      <a:pt x="370" y="130"/>
                      <a:pt x="370" y="130"/>
                    </a:cubicBezTo>
                    <a:cubicBezTo>
                      <a:pt x="383" y="129"/>
                      <a:pt x="398" y="131"/>
                      <a:pt x="407" y="130"/>
                    </a:cubicBezTo>
                    <a:cubicBezTo>
                      <a:pt x="365" y="128"/>
                      <a:pt x="365" y="128"/>
                      <a:pt x="365" y="128"/>
                    </a:cubicBezTo>
                    <a:cubicBezTo>
                      <a:pt x="285" y="123"/>
                      <a:pt x="285" y="123"/>
                      <a:pt x="285" y="123"/>
                    </a:cubicBezTo>
                    <a:cubicBezTo>
                      <a:pt x="281" y="125"/>
                      <a:pt x="271" y="122"/>
                      <a:pt x="264" y="123"/>
                    </a:cubicBezTo>
                    <a:cubicBezTo>
                      <a:pt x="263" y="124"/>
                      <a:pt x="263" y="124"/>
                      <a:pt x="263" y="124"/>
                    </a:cubicBezTo>
                    <a:cubicBezTo>
                      <a:pt x="245" y="121"/>
                      <a:pt x="228" y="124"/>
                      <a:pt x="210" y="121"/>
                    </a:cubicBezTo>
                    <a:cubicBezTo>
                      <a:pt x="174" y="120"/>
                      <a:pt x="139" y="121"/>
                      <a:pt x="104" y="116"/>
                    </a:cubicBezTo>
                    <a:cubicBezTo>
                      <a:pt x="127" y="118"/>
                      <a:pt x="151" y="115"/>
                      <a:pt x="174" y="117"/>
                    </a:cubicBezTo>
                    <a:cubicBezTo>
                      <a:pt x="178" y="117"/>
                      <a:pt x="178" y="117"/>
                      <a:pt x="178" y="117"/>
                    </a:cubicBezTo>
                    <a:cubicBezTo>
                      <a:pt x="233" y="119"/>
                      <a:pt x="292" y="120"/>
                      <a:pt x="347" y="123"/>
                    </a:cubicBezTo>
                    <a:cubicBezTo>
                      <a:pt x="429" y="125"/>
                      <a:pt x="429" y="125"/>
                      <a:pt x="429" y="125"/>
                    </a:cubicBezTo>
                    <a:cubicBezTo>
                      <a:pt x="452" y="125"/>
                      <a:pt x="477" y="125"/>
                      <a:pt x="496" y="119"/>
                    </a:cubicBezTo>
                    <a:cubicBezTo>
                      <a:pt x="485" y="120"/>
                      <a:pt x="485" y="120"/>
                      <a:pt x="485" y="120"/>
                    </a:cubicBezTo>
                    <a:cubicBezTo>
                      <a:pt x="481" y="121"/>
                      <a:pt x="477" y="120"/>
                      <a:pt x="473" y="118"/>
                    </a:cubicBezTo>
                    <a:cubicBezTo>
                      <a:pt x="458" y="119"/>
                      <a:pt x="442" y="121"/>
                      <a:pt x="426" y="118"/>
                    </a:cubicBezTo>
                    <a:cubicBezTo>
                      <a:pt x="434" y="118"/>
                      <a:pt x="442" y="118"/>
                      <a:pt x="451" y="119"/>
                    </a:cubicBezTo>
                    <a:cubicBezTo>
                      <a:pt x="452" y="118"/>
                      <a:pt x="452" y="118"/>
                      <a:pt x="452" y="118"/>
                    </a:cubicBezTo>
                    <a:cubicBezTo>
                      <a:pt x="468" y="119"/>
                      <a:pt x="480" y="114"/>
                      <a:pt x="495" y="115"/>
                    </a:cubicBezTo>
                    <a:cubicBezTo>
                      <a:pt x="491" y="115"/>
                      <a:pt x="491" y="115"/>
                      <a:pt x="491" y="115"/>
                    </a:cubicBezTo>
                    <a:cubicBezTo>
                      <a:pt x="498" y="110"/>
                      <a:pt x="510" y="110"/>
                      <a:pt x="516" y="108"/>
                    </a:cubicBezTo>
                    <a:cubicBezTo>
                      <a:pt x="514" y="107"/>
                      <a:pt x="511" y="107"/>
                      <a:pt x="509" y="108"/>
                    </a:cubicBezTo>
                    <a:close/>
                    <a:moveTo>
                      <a:pt x="466" y="62"/>
                    </a:moveTo>
                    <a:cubicBezTo>
                      <a:pt x="471" y="62"/>
                      <a:pt x="471" y="62"/>
                      <a:pt x="471" y="62"/>
                    </a:cubicBezTo>
                    <a:cubicBezTo>
                      <a:pt x="465" y="62"/>
                      <a:pt x="465" y="62"/>
                      <a:pt x="465" y="62"/>
                    </a:cubicBezTo>
                    <a:lnTo>
                      <a:pt x="466" y="62"/>
                    </a:lnTo>
                    <a:close/>
                    <a:moveTo>
                      <a:pt x="13" y="43"/>
                    </a:moveTo>
                    <a:cubicBezTo>
                      <a:pt x="14" y="42"/>
                      <a:pt x="15" y="43"/>
                      <a:pt x="16" y="43"/>
                    </a:cubicBezTo>
                    <a:cubicBezTo>
                      <a:pt x="16" y="44"/>
                      <a:pt x="14" y="43"/>
                      <a:pt x="13" y="43"/>
                    </a:cubicBezTo>
                    <a:close/>
                    <a:moveTo>
                      <a:pt x="22" y="33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3" y="33"/>
                      <a:pt x="23" y="33"/>
                      <a:pt x="23" y="33"/>
                    </a:cubicBezTo>
                    <a:lnTo>
                      <a:pt x="22" y="33"/>
                    </a:lnTo>
                    <a:close/>
                    <a:moveTo>
                      <a:pt x="31" y="79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38" y="81"/>
                      <a:pt x="35" y="80"/>
                      <a:pt x="31" y="79"/>
                    </a:cubicBezTo>
                    <a:close/>
                    <a:moveTo>
                      <a:pt x="73" y="20"/>
                    </a:moveTo>
                    <a:cubicBezTo>
                      <a:pt x="75" y="19"/>
                      <a:pt x="78" y="20"/>
                      <a:pt x="81" y="20"/>
                    </a:cubicBezTo>
                    <a:cubicBezTo>
                      <a:pt x="78" y="21"/>
                      <a:pt x="76" y="20"/>
                      <a:pt x="73" y="20"/>
                    </a:cubicBezTo>
                    <a:close/>
                    <a:moveTo>
                      <a:pt x="82" y="21"/>
                    </a:moveTo>
                    <a:cubicBezTo>
                      <a:pt x="122" y="22"/>
                      <a:pt x="164" y="23"/>
                      <a:pt x="204" y="23"/>
                    </a:cubicBezTo>
                    <a:cubicBezTo>
                      <a:pt x="231" y="23"/>
                      <a:pt x="258" y="23"/>
                      <a:pt x="285" y="24"/>
                    </a:cubicBezTo>
                    <a:cubicBezTo>
                      <a:pt x="217" y="22"/>
                      <a:pt x="151" y="26"/>
                      <a:pt x="82" y="21"/>
                    </a:cubicBezTo>
                    <a:close/>
                    <a:moveTo>
                      <a:pt x="411" y="102"/>
                    </a:moveTo>
                    <a:cubicBezTo>
                      <a:pt x="411" y="103"/>
                      <a:pt x="411" y="103"/>
                      <a:pt x="411" y="103"/>
                    </a:cubicBezTo>
                    <a:cubicBezTo>
                      <a:pt x="407" y="103"/>
                      <a:pt x="407" y="103"/>
                      <a:pt x="407" y="103"/>
                    </a:cubicBezTo>
                    <a:cubicBezTo>
                      <a:pt x="408" y="102"/>
                      <a:pt x="410" y="102"/>
                      <a:pt x="411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765"/>
              <p:cNvSpPr/>
              <p:nvPr/>
            </p:nvSpPr>
            <p:spPr bwMode="auto">
              <a:xfrm>
                <a:off x="255588" y="-1062038"/>
                <a:ext cx="36513" cy="22225"/>
              </a:xfrm>
              <a:custGeom>
                <a:avLst/>
                <a:gdLst>
                  <a:gd name="T0" fmla="*/ 10 w 10"/>
                  <a:gd name="T1" fmla="*/ 5 h 6"/>
                  <a:gd name="T2" fmla="*/ 4 w 10"/>
                  <a:gd name="T3" fmla="*/ 2 h 6"/>
                  <a:gd name="T4" fmla="*/ 0 w 10"/>
                  <a:gd name="T5" fmla="*/ 0 h 6"/>
                  <a:gd name="T6" fmla="*/ 10 w 10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10" y="5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4" y="2"/>
                      <a:pt x="6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766"/>
              <p:cNvSpPr/>
              <p:nvPr/>
            </p:nvSpPr>
            <p:spPr bwMode="auto">
              <a:xfrm>
                <a:off x="236538" y="-1062038"/>
                <a:ext cx="19050" cy="3175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5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1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767"/>
              <p:cNvSpPr/>
              <p:nvPr/>
            </p:nvSpPr>
            <p:spPr bwMode="auto">
              <a:xfrm>
                <a:off x="104775" y="-1065213"/>
                <a:ext cx="19050" cy="3175"/>
              </a:xfrm>
              <a:custGeom>
                <a:avLst/>
                <a:gdLst>
                  <a:gd name="T0" fmla="*/ 5 w 5"/>
                  <a:gd name="T1" fmla="*/ 1 h 1"/>
                  <a:gd name="T2" fmla="*/ 0 w 5"/>
                  <a:gd name="T3" fmla="*/ 0 h 1"/>
                  <a:gd name="T4" fmla="*/ 0 w 5"/>
                  <a:gd name="T5" fmla="*/ 1 h 1"/>
                  <a:gd name="T6" fmla="*/ 5 w 5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768"/>
              <p:cNvSpPr/>
              <p:nvPr/>
            </p:nvSpPr>
            <p:spPr bwMode="auto">
              <a:xfrm>
                <a:off x="401638" y="-1039813"/>
                <a:ext cx="30163" cy="4763"/>
              </a:xfrm>
              <a:custGeom>
                <a:avLst/>
                <a:gdLst>
                  <a:gd name="T0" fmla="*/ 5 w 19"/>
                  <a:gd name="T1" fmla="*/ 0 h 3"/>
                  <a:gd name="T2" fmla="*/ 0 w 19"/>
                  <a:gd name="T3" fmla="*/ 0 h 3"/>
                  <a:gd name="T4" fmla="*/ 19 w 19"/>
                  <a:gd name="T5" fmla="*/ 3 h 3"/>
                  <a:gd name="T6" fmla="*/ 5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5" y="0"/>
                    </a:moveTo>
                    <a:lnTo>
                      <a:pt x="0" y="0"/>
                    </a:lnTo>
                    <a:lnTo>
                      <a:pt x="19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769"/>
              <p:cNvSpPr/>
              <p:nvPr/>
            </p:nvSpPr>
            <p:spPr bwMode="auto">
              <a:xfrm>
                <a:off x="63500" y="-1050925"/>
                <a:ext cx="406400" cy="49213"/>
              </a:xfrm>
              <a:custGeom>
                <a:avLst/>
                <a:gdLst>
                  <a:gd name="T0" fmla="*/ 36 w 108"/>
                  <a:gd name="T1" fmla="*/ 11 h 13"/>
                  <a:gd name="T2" fmla="*/ 37 w 108"/>
                  <a:gd name="T3" fmla="*/ 10 h 13"/>
                  <a:gd name="T4" fmla="*/ 47 w 108"/>
                  <a:gd name="T5" fmla="*/ 11 h 13"/>
                  <a:gd name="T6" fmla="*/ 47 w 108"/>
                  <a:gd name="T7" fmla="*/ 10 h 13"/>
                  <a:gd name="T8" fmla="*/ 84 w 108"/>
                  <a:gd name="T9" fmla="*/ 10 h 13"/>
                  <a:gd name="T10" fmla="*/ 108 w 108"/>
                  <a:gd name="T11" fmla="*/ 7 h 13"/>
                  <a:gd name="T12" fmla="*/ 33 w 108"/>
                  <a:gd name="T13" fmla="*/ 0 h 13"/>
                  <a:gd name="T14" fmla="*/ 31 w 108"/>
                  <a:gd name="T15" fmla="*/ 1 h 13"/>
                  <a:gd name="T16" fmla="*/ 39 w 108"/>
                  <a:gd name="T17" fmla="*/ 2 h 13"/>
                  <a:gd name="T18" fmla="*/ 82 w 108"/>
                  <a:gd name="T19" fmla="*/ 8 h 13"/>
                  <a:gd name="T20" fmla="*/ 6 w 108"/>
                  <a:gd name="T21" fmla="*/ 8 h 13"/>
                  <a:gd name="T22" fmla="*/ 0 w 108"/>
                  <a:gd name="T23" fmla="*/ 10 h 13"/>
                  <a:gd name="T24" fmla="*/ 36 w 108"/>
                  <a:gd name="T25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3">
                    <a:moveTo>
                      <a:pt x="36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40" y="10"/>
                      <a:pt x="44" y="9"/>
                      <a:pt x="47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60" y="9"/>
                      <a:pt x="72" y="10"/>
                      <a:pt x="84" y="10"/>
                    </a:cubicBezTo>
                    <a:cubicBezTo>
                      <a:pt x="91" y="7"/>
                      <a:pt x="100" y="7"/>
                      <a:pt x="108" y="7"/>
                    </a:cubicBezTo>
                    <a:cubicBezTo>
                      <a:pt x="83" y="5"/>
                      <a:pt x="58" y="5"/>
                      <a:pt x="33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3" y="3"/>
                      <a:pt x="36" y="1"/>
                      <a:pt x="39" y="2"/>
                    </a:cubicBezTo>
                    <a:cubicBezTo>
                      <a:pt x="53" y="3"/>
                      <a:pt x="67" y="6"/>
                      <a:pt x="82" y="8"/>
                    </a:cubicBezTo>
                    <a:cubicBezTo>
                      <a:pt x="57" y="8"/>
                      <a:pt x="31" y="7"/>
                      <a:pt x="6" y="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7"/>
                      <a:pt x="23" y="13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770"/>
              <p:cNvSpPr/>
              <p:nvPr/>
            </p:nvSpPr>
            <p:spPr bwMode="auto">
              <a:xfrm>
                <a:off x="434975" y="-1020763"/>
                <a:ext cx="26988" cy="7938"/>
              </a:xfrm>
              <a:custGeom>
                <a:avLst/>
                <a:gdLst>
                  <a:gd name="T0" fmla="*/ 7 w 7"/>
                  <a:gd name="T1" fmla="*/ 1 h 2"/>
                  <a:gd name="T2" fmla="*/ 0 w 7"/>
                  <a:gd name="T3" fmla="*/ 1 h 2"/>
                  <a:gd name="T4" fmla="*/ 7 w 7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2">
                    <a:moveTo>
                      <a:pt x="7" y="1"/>
                    </a:moveTo>
                    <a:cubicBezTo>
                      <a:pt x="5" y="1"/>
                      <a:pt x="1" y="0"/>
                      <a:pt x="0" y="1"/>
                    </a:cubicBezTo>
                    <a:cubicBezTo>
                      <a:pt x="1" y="1"/>
                      <a:pt x="5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771"/>
              <p:cNvSpPr/>
              <p:nvPr/>
            </p:nvSpPr>
            <p:spPr bwMode="auto">
              <a:xfrm>
                <a:off x="288925" y="-1009650"/>
                <a:ext cx="120650" cy="7938"/>
              </a:xfrm>
              <a:custGeom>
                <a:avLst/>
                <a:gdLst>
                  <a:gd name="T0" fmla="*/ 32 w 32"/>
                  <a:gd name="T1" fmla="*/ 1 h 2"/>
                  <a:gd name="T2" fmla="*/ 0 w 32"/>
                  <a:gd name="T3" fmla="*/ 1 h 2"/>
                  <a:gd name="T4" fmla="*/ 32 w 3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">
                    <a:moveTo>
                      <a:pt x="32" y="1"/>
                    </a:moveTo>
                    <a:cubicBezTo>
                      <a:pt x="21" y="1"/>
                      <a:pt x="10" y="0"/>
                      <a:pt x="0" y="1"/>
                    </a:cubicBezTo>
                    <a:cubicBezTo>
                      <a:pt x="11" y="2"/>
                      <a:pt x="21" y="1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772"/>
              <p:cNvSpPr/>
              <p:nvPr/>
            </p:nvSpPr>
            <p:spPr bwMode="auto">
              <a:xfrm>
                <a:off x="409575" y="-1004888"/>
                <a:ext cx="60325" cy="3175"/>
              </a:xfrm>
              <a:custGeom>
                <a:avLst/>
                <a:gdLst>
                  <a:gd name="T0" fmla="*/ 16 w 16"/>
                  <a:gd name="T1" fmla="*/ 1 h 1"/>
                  <a:gd name="T2" fmla="*/ 0 w 16"/>
                  <a:gd name="T3" fmla="*/ 0 h 1"/>
                  <a:gd name="T4" fmla="*/ 16 w 16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16" y="1"/>
                    </a:moveTo>
                    <a:cubicBezTo>
                      <a:pt x="11" y="1"/>
                      <a:pt x="5" y="1"/>
                      <a:pt x="0" y="0"/>
                    </a:cubicBezTo>
                    <a:cubicBezTo>
                      <a:pt x="5" y="1"/>
                      <a:pt x="11" y="1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773"/>
              <p:cNvSpPr/>
              <p:nvPr/>
            </p:nvSpPr>
            <p:spPr bwMode="auto">
              <a:xfrm>
                <a:off x="68263" y="-1001713"/>
                <a:ext cx="6350" cy="3175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774"/>
              <p:cNvSpPr/>
              <p:nvPr/>
            </p:nvSpPr>
            <p:spPr bwMode="auto">
              <a:xfrm>
                <a:off x="25400" y="-881063"/>
                <a:ext cx="12700" cy="11113"/>
              </a:xfrm>
              <a:custGeom>
                <a:avLst/>
                <a:gdLst>
                  <a:gd name="T0" fmla="*/ 3 w 3"/>
                  <a:gd name="T1" fmla="*/ 2 h 3"/>
                  <a:gd name="T2" fmla="*/ 3 w 3"/>
                  <a:gd name="T3" fmla="*/ 0 h 3"/>
                  <a:gd name="T4" fmla="*/ 0 w 3"/>
                  <a:gd name="T5" fmla="*/ 1 h 3"/>
                  <a:gd name="T6" fmla="*/ 3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1" y="2"/>
                      <a:pt x="2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775"/>
              <p:cNvSpPr/>
              <p:nvPr/>
            </p:nvSpPr>
            <p:spPr bwMode="auto">
              <a:xfrm>
                <a:off x="41275" y="-825500"/>
                <a:ext cx="30163" cy="11113"/>
              </a:xfrm>
              <a:custGeom>
                <a:avLst/>
                <a:gdLst>
                  <a:gd name="T0" fmla="*/ 8 w 8"/>
                  <a:gd name="T1" fmla="*/ 1 h 3"/>
                  <a:gd name="T2" fmla="*/ 0 w 8"/>
                  <a:gd name="T3" fmla="*/ 0 h 3"/>
                  <a:gd name="T4" fmla="*/ 8 w 8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8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6" y="3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776"/>
              <p:cNvSpPr/>
              <p:nvPr/>
            </p:nvSpPr>
            <p:spPr bwMode="auto">
              <a:xfrm>
                <a:off x="1952625" y="-641350"/>
                <a:ext cx="44450" cy="11113"/>
              </a:xfrm>
              <a:custGeom>
                <a:avLst/>
                <a:gdLst>
                  <a:gd name="T0" fmla="*/ 0 w 12"/>
                  <a:gd name="T1" fmla="*/ 2 h 3"/>
                  <a:gd name="T2" fmla="*/ 12 w 12"/>
                  <a:gd name="T3" fmla="*/ 1 h 3"/>
                  <a:gd name="T4" fmla="*/ 0 w 12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">
                    <a:moveTo>
                      <a:pt x="0" y="2"/>
                    </a:moveTo>
                    <a:cubicBezTo>
                      <a:pt x="4" y="3"/>
                      <a:pt x="8" y="2"/>
                      <a:pt x="12" y="1"/>
                    </a:cubicBezTo>
                    <a:cubicBezTo>
                      <a:pt x="8" y="1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777"/>
              <p:cNvSpPr/>
              <p:nvPr/>
            </p:nvSpPr>
            <p:spPr bwMode="auto">
              <a:xfrm>
                <a:off x="1704975" y="-514350"/>
                <a:ext cx="30163" cy="7938"/>
              </a:xfrm>
              <a:custGeom>
                <a:avLst/>
                <a:gdLst>
                  <a:gd name="T0" fmla="*/ 0 w 8"/>
                  <a:gd name="T1" fmla="*/ 1 h 2"/>
                  <a:gd name="T2" fmla="*/ 8 w 8"/>
                  <a:gd name="T3" fmla="*/ 1 h 2"/>
                  <a:gd name="T4" fmla="*/ 0 w 8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0" y="1"/>
                    </a:moveTo>
                    <a:cubicBezTo>
                      <a:pt x="3" y="2"/>
                      <a:pt x="5" y="1"/>
                      <a:pt x="8" y="1"/>
                    </a:cubicBezTo>
                    <a:cubicBezTo>
                      <a:pt x="5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778"/>
              <p:cNvSpPr/>
              <p:nvPr/>
            </p:nvSpPr>
            <p:spPr bwMode="auto">
              <a:xfrm>
                <a:off x="307975" y="-558800"/>
                <a:ext cx="11113" cy="0"/>
              </a:xfrm>
              <a:custGeom>
                <a:avLst/>
                <a:gdLst>
                  <a:gd name="T0" fmla="*/ 0 w 7"/>
                  <a:gd name="T1" fmla="*/ 7 w 7"/>
                  <a:gd name="T2" fmla="*/ 0 w 7"/>
                  <a:gd name="T3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" name="Text Placeholder 2"/>
            <p:cNvSpPr txBox="1"/>
            <p:nvPr/>
          </p:nvSpPr>
          <p:spPr>
            <a:xfrm>
              <a:off x="6829970" y="2288549"/>
              <a:ext cx="2339837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2000" b="1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单击添加标题</a:t>
              </a:r>
              <a:endParaRPr lang="en-US" altLang="zh-CN" sz="2400" dirty="0">
                <a:solidFill>
                  <a:schemeClr val="bg1"/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  <p:sp>
          <p:nvSpPr>
            <p:cNvPr id="35" name="TextBox 104"/>
            <p:cNvSpPr txBox="1"/>
            <p:nvPr/>
          </p:nvSpPr>
          <p:spPr>
            <a:xfrm>
              <a:off x="6944544" y="2808554"/>
              <a:ext cx="315336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Arabic" panose="02040503050201020203" pitchFamily="18" charset="-78"/>
                  <a:ea typeface="方正苏新诗柳楷简体" panose="02000000000000000000" pitchFamily="2" charset="-122"/>
                  <a:cs typeface="Adobe Arabic" panose="02040503050201020203" pitchFamily="18" charset="-78"/>
                </a:rPr>
                <a:t>单击此处编辑内容，建议您在展示时采用微软雅黑字体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835636" y="4889727"/>
            <a:ext cx="3483327" cy="1136970"/>
            <a:chOff x="6614577" y="2164027"/>
            <a:chExt cx="3483327" cy="1136970"/>
          </a:xfrm>
        </p:grpSpPr>
        <p:grpSp>
          <p:nvGrpSpPr>
            <p:cNvPr id="59" name="组合 58"/>
            <p:cNvGrpSpPr/>
            <p:nvPr/>
          </p:nvGrpSpPr>
          <p:grpSpPr>
            <a:xfrm>
              <a:off x="6614577" y="2164027"/>
              <a:ext cx="2871168" cy="558801"/>
              <a:chOff x="7938" y="-1065213"/>
              <a:chExt cx="1989137" cy="558801"/>
            </a:xfrm>
            <a:solidFill>
              <a:srgbClr val="282828"/>
            </a:solidFill>
          </p:grpSpPr>
          <p:sp>
            <p:nvSpPr>
              <p:cNvPr id="62" name="Freeform 757"/>
              <p:cNvSpPr/>
              <p:nvPr/>
            </p:nvSpPr>
            <p:spPr bwMode="auto">
              <a:xfrm>
                <a:off x="1543050" y="-998538"/>
                <a:ext cx="198438" cy="19050"/>
              </a:xfrm>
              <a:custGeom>
                <a:avLst/>
                <a:gdLst>
                  <a:gd name="T0" fmla="*/ 9 w 53"/>
                  <a:gd name="T1" fmla="*/ 2 h 5"/>
                  <a:gd name="T2" fmla="*/ 48 w 53"/>
                  <a:gd name="T3" fmla="*/ 5 h 5"/>
                  <a:gd name="T4" fmla="*/ 53 w 53"/>
                  <a:gd name="T5" fmla="*/ 5 h 5"/>
                  <a:gd name="T6" fmla="*/ 0 w 53"/>
                  <a:gd name="T7" fmla="*/ 0 h 5"/>
                  <a:gd name="T8" fmla="*/ 9 w 5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">
                    <a:moveTo>
                      <a:pt x="9" y="2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35" y="3"/>
                      <a:pt x="18" y="0"/>
                      <a:pt x="0" y="0"/>
                    </a:cubicBezTo>
                    <a:cubicBezTo>
                      <a:pt x="2" y="2"/>
                      <a:pt x="7" y="0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758"/>
              <p:cNvSpPr/>
              <p:nvPr/>
            </p:nvSpPr>
            <p:spPr bwMode="auto">
              <a:xfrm>
                <a:off x="1114425" y="-1020763"/>
                <a:ext cx="71438" cy="3175"/>
              </a:xfrm>
              <a:custGeom>
                <a:avLst/>
                <a:gdLst>
                  <a:gd name="T0" fmla="*/ 19 w 19"/>
                  <a:gd name="T1" fmla="*/ 0 h 1"/>
                  <a:gd name="T2" fmla="*/ 0 w 19"/>
                  <a:gd name="T3" fmla="*/ 0 h 1"/>
                  <a:gd name="T4" fmla="*/ 19 w 19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cubicBezTo>
                      <a:pt x="7" y="1"/>
                      <a:pt x="13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759"/>
              <p:cNvSpPr/>
              <p:nvPr/>
            </p:nvSpPr>
            <p:spPr bwMode="auto">
              <a:xfrm>
                <a:off x="476250" y="-1046163"/>
                <a:ext cx="15875" cy="6350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3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760"/>
              <p:cNvSpPr/>
              <p:nvPr/>
            </p:nvSpPr>
            <p:spPr bwMode="auto">
              <a:xfrm>
                <a:off x="1892300" y="-784225"/>
                <a:ext cx="3175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761"/>
              <p:cNvSpPr/>
              <p:nvPr/>
            </p:nvSpPr>
            <p:spPr bwMode="auto">
              <a:xfrm>
                <a:off x="1738313" y="-874713"/>
                <a:ext cx="3175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762"/>
              <p:cNvSpPr/>
              <p:nvPr/>
            </p:nvSpPr>
            <p:spPr bwMode="auto">
              <a:xfrm>
                <a:off x="1817688" y="-641350"/>
                <a:ext cx="3175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763"/>
              <p:cNvSpPr/>
              <p:nvPr/>
            </p:nvSpPr>
            <p:spPr bwMode="auto">
              <a:xfrm>
                <a:off x="22225" y="-792163"/>
                <a:ext cx="3175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764"/>
              <p:cNvSpPr>
                <a:spLocks noEditPoints="1"/>
              </p:cNvSpPr>
              <p:nvPr/>
            </p:nvSpPr>
            <p:spPr bwMode="auto">
              <a:xfrm>
                <a:off x="7938" y="-1004888"/>
                <a:ext cx="1966913" cy="490538"/>
              </a:xfrm>
              <a:custGeom>
                <a:avLst/>
                <a:gdLst>
                  <a:gd name="T0" fmla="*/ 489 w 524"/>
                  <a:gd name="T1" fmla="*/ 105 h 131"/>
                  <a:gd name="T2" fmla="*/ 456 w 524"/>
                  <a:gd name="T3" fmla="*/ 104 h 131"/>
                  <a:gd name="T4" fmla="*/ 439 w 524"/>
                  <a:gd name="T5" fmla="*/ 103 h 131"/>
                  <a:gd name="T6" fmla="*/ 450 w 524"/>
                  <a:gd name="T7" fmla="*/ 98 h 131"/>
                  <a:gd name="T8" fmla="*/ 458 w 524"/>
                  <a:gd name="T9" fmla="*/ 94 h 131"/>
                  <a:gd name="T10" fmla="*/ 497 w 524"/>
                  <a:gd name="T11" fmla="*/ 87 h 131"/>
                  <a:gd name="T12" fmla="*/ 509 w 524"/>
                  <a:gd name="T13" fmla="*/ 77 h 131"/>
                  <a:gd name="T14" fmla="*/ 522 w 524"/>
                  <a:gd name="T15" fmla="*/ 69 h 131"/>
                  <a:gd name="T16" fmla="*/ 515 w 524"/>
                  <a:gd name="T17" fmla="*/ 64 h 131"/>
                  <a:gd name="T18" fmla="*/ 500 w 524"/>
                  <a:gd name="T19" fmla="*/ 60 h 131"/>
                  <a:gd name="T20" fmla="*/ 494 w 524"/>
                  <a:gd name="T21" fmla="*/ 56 h 131"/>
                  <a:gd name="T22" fmla="*/ 492 w 524"/>
                  <a:gd name="T23" fmla="*/ 48 h 131"/>
                  <a:gd name="T24" fmla="*/ 468 w 524"/>
                  <a:gd name="T25" fmla="*/ 47 h 131"/>
                  <a:gd name="T26" fmla="*/ 490 w 524"/>
                  <a:gd name="T27" fmla="*/ 41 h 131"/>
                  <a:gd name="T28" fmla="*/ 468 w 524"/>
                  <a:gd name="T29" fmla="*/ 36 h 131"/>
                  <a:gd name="T30" fmla="*/ 442 w 524"/>
                  <a:gd name="T31" fmla="*/ 34 h 131"/>
                  <a:gd name="T32" fmla="*/ 306 w 524"/>
                  <a:gd name="T33" fmla="*/ 25 h 131"/>
                  <a:gd name="T34" fmla="*/ 383 w 524"/>
                  <a:gd name="T35" fmla="*/ 27 h 131"/>
                  <a:gd name="T36" fmla="*/ 442 w 524"/>
                  <a:gd name="T37" fmla="*/ 25 h 131"/>
                  <a:gd name="T38" fmla="*/ 499 w 524"/>
                  <a:gd name="T39" fmla="*/ 23 h 131"/>
                  <a:gd name="T40" fmla="*/ 323 w 524"/>
                  <a:gd name="T41" fmla="*/ 8 h 131"/>
                  <a:gd name="T42" fmla="*/ 25 w 524"/>
                  <a:gd name="T43" fmla="*/ 3 h 131"/>
                  <a:gd name="T44" fmla="*/ 11 w 524"/>
                  <a:gd name="T45" fmla="*/ 14 h 131"/>
                  <a:gd name="T46" fmla="*/ 16 w 524"/>
                  <a:gd name="T47" fmla="*/ 19 h 131"/>
                  <a:gd name="T48" fmla="*/ 32 w 524"/>
                  <a:gd name="T49" fmla="*/ 32 h 131"/>
                  <a:gd name="T50" fmla="*/ 4 w 524"/>
                  <a:gd name="T51" fmla="*/ 32 h 131"/>
                  <a:gd name="T52" fmla="*/ 13 w 524"/>
                  <a:gd name="T53" fmla="*/ 42 h 131"/>
                  <a:gd name="T54" fmla="*/ 51 w 524"/>
                  <a:gd name="T55" fmla="*/ 57 h 131"/>
                  <a:gd name="T56" fmla="*/ 5 w 524"/>
                  <a:gd name="T57" fmla="*/ 57 h 131"/>
                  <a:gd name="T58" fmla="*/ 17 w 524"/>
                  <a:gd name="T59" fmla="*/ 67 h 131"/>
                  <a:gd name="T60" fmla="*/ 13 w 524"/>
                  <a:gd name="T61" fmla="*/ 72 h 131"/>
                  <a:gd name="T62" fmla="*/ 39 w 524"/>
                  <a:gd name="T63" fmla="*/ 84 h 131"/>
                  <a:gd name="T64" fmla="*/ 41 w 524"/>
                  <a:gd name="T65" fmla="*/ 93 h 131"/>
                  <a:gd name="T66" fmla="*/ 50 w 524"/>
                  <a:gd name="T67" fmla="*/ 98 h 131"/>
                  <a:gd name="T68" fmla="*/ 13 w 524"/>
                  <a:gd name="T69" fmla="*/ 92 h 131"/>
                  <a:gd name="T70" fmla="*/ 34 w 524"/>
                  <a:gd name="T71" fmla="*/ 104 h 131"/>
                  <a:gd name="T72" fmla="*/ 71 w 524"/>
                  <a:gd name="T73" fmla="*/ 114 h 131"/>
                  <a:gd name="T74" fmla="*/ 75 w 524"/>
                  <a:gd name="T75" fmla="*/ 113 h 131"/>
                  <a:gd name="T76" fmla="*/ 256 w 524"/>
                  <a:gd name="T77" fmla="*/ 124 h 131"/>
                  <a:gd name="T78" fmla="*/ 407 w 524"/>
                  <a:gd name="T79" fmla="*/ 130 h 131"/>
                  <a:gd name="T80" fmla="*/ 263 w 524"/>
                  <a:gd name="T81" fmla="*/ 124 h 131"/>
                  <a:gd name="T82" fmla="*/ 178 w 524"/>
                  <a:gd name="T83" fmla="*/ 117 h 131"/>
                  <a:gd name="T84" fmla="*/ 485 w 524"/>
                  <a:gd name="T85" fmla="*/ 120 h 131"/>
                  <a:gd name="T86" fmla="*/ 452 w 524"/>
                  <a:gd name="T87" fmla="*/ 118 h 131"/>
                  <a:gd name="T88" fmla="*/ 509 w 524"/>
                  <a:gd name="T89" fmla="*/ 108 h 131"/>
                  <a:gd name="T90" fmla="*/ 466 w 524"/>
                  <a:gd name="T91" fmla="*/ 62 h 131"/>
                  <a:gd name="T92" fmla="*/ 22 w 524"/>
                  <a:gd name="T93" fmla="*/ 33 h 131"/>
                  <a:gd name="T94" fmla="*/ 31 w 524"/>
                  <a:gd name="T95" fmla="*/ 79 h 131"/>
                  <a:gd name="T96" fmla="*/ 81 w 524"/>
                  <a:gd name="T97" fmla="*/ 20 h 131"/>
                  <a:gd name="T98" fmla="*/ 285 w 524"/>
                  <a:gd name="T99" fmla="*/ 24 h 131"/>
                  <a:gd name="T100" fmla="*/ 407 w 524"/>
                  <a:gd name="T101" fmla="*/ 10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4" h="131">
                    <a:moveTo>
                      <a:pt x="509" y="108"/>
                    </a:moveTo>
                    <a:cubicBezTo>
                      <a:pt x="507" y="109"/>
                      <a:pt x="503" y="108"/>
                      <a:pt x="502" y="107"/>
                    </a:cubicBezTo>
                    <a:cubicBezTo>
                      <a:pt x="488" y="111"/>
                      <a:pt x="473" y="110"/>
                      <a:pt x="458" y="109"/>
                    </a:cubicBezTo>
                    <a:cubicBezTo>
                      <a:pt x="467" y="106"/>
                      <a:pt x="480" y="109"/>
                      <a:pt x="489" y="105"/>
                    </a:cubicBezTo>
                    <a:cubicBezTo>
                      <a:pt x="481" y="105"/>
                      <a:pt x="474" y="105"/>
                      <a:pt x="467" y="105"/>
                    </a:cubicBezTo>
                    <a:cubicBezTo>
                      <a:pt x="467" y="105"/>
                      <a:pt x="467" y="105"/>
                      <a:pt x="467" y="105"/>
                    </a:cubicBezTo>
                    <a:cubicBezTo>
                      <a:pt x="466" y="108"/>
                      <a:pt x="464" y="102"/>
                      <a:pt x="461" y="105"/>
                    </a:cubicBezTo>
                    <a:cubicBezTo>
                      <a:pt x="460" y="104"/>
                      <a:pt x="456" y="106"/>
                      <a:pt x="456" y="104"/>
                    </a:cubicBezTo>
                    <a:cubicBezTo>
                      <a:pt x="442" y="104"/>
                      <a:pt x="427" y="105"/>
                      <a:pt x="413" y="103"/>
                    </a:cubicBezTo>
                    <a:cubicBezTo>
                      <a:pt x="415" y="102"/>
                      <a:pt x="415" y="102"/>
                      <a:pt x="415" y="102"/>
                    </a:cubicBezTo>
                    <a:cubicBezTo>
                      <a:pt x="423" y="101"/>
                      <a:pt x="432" y="102"/>
                      <a:pt x="439" y="102"/>
                    </a:cubicBezTo>
                    <a:cubicBezTo>
                      <a:pt x="439" y="103"/>
                      <a:pt x="439" y="103"/>
                      <a:pt x="439" y="103"/>
                    </a:cubicBezTo>
                    <a:cubicBezTo>
                      <a:pt x="441" y="103"/>
                      <a:pt x="441" y="103"/>
                      <a:pt x="441" y="103"/>
                    </a:cubicBezTo>
                    <a:cubicBezTo>
                      <a:pt x="442" y="99"/>
                      <a:pt x="448" y="103"/>
                      <a:pt x="451" y="100"/>
                    </a:cubicBezTo>
                    <a:cubicBezTo>
                      <a:pt x="449" y="99"/>
                      <a:pt x="449" y="99"/>
                      <a:pt x="449" y="99"/>
                    </a:cubicBezTo>
                    <a:cubicBezTo>
                      <a:pt x="450" y="98"/>
                      <a:pt x="450" y="98"/>
                      <a:pt x="450" y="98"/>
                    </a:cubicBezTo>
                    <a:cubicBezTo>
                      <a:pt x="462" y="99"/>
                      <a:pt x="472" y="97"/>
                      <a:pt x="482" y="97"/>
                    </a:cubicBezTo>
                    <a:cubicBezTo>
                      <a:pt x="481" y="96"/>
                      <a:pt x="480" y="96"/>
                      <a:pt x="479" y="95"/>
                    </a:cubicBezTo>
                    <a:cubicBezTo>
                      <a:pt x="473" y="96"/>
                      <a:pt x="465" y="95"/>
                      <a:pt x="459" y="95"/>
                    </a:cubicBezTo>
                    <a:cubicBezTo>
                      <a:pt x="458" y="94"/>
                      <a:pt x="458" y="94"/>
                      <a:pt x="458" y="94"/>
                    </a:cubicBezTo>
                    <a:cubicBezTo>
                      <a:pt x="466" y="93"/>
                      <a:pt x="475" y="94"/>
                      <a:pt x="483" y="92"/>
                    </a:cubicBezTo>
                    <a:cubicBezTo>
                      <a:pt x="487" y="92"/>
                      <a:pt x="492" y="91"/>
                      <a:pt x="495" y="90"/>
                    </a:cubicBezTo>
                    <a:cubicBezTo>
                      <a:pt x="490" y="88"/>
                      <a:pt x="484" y="91"/>
                      <a:pt x="479" y="90"/>
                    </a:cubicBezTo>
                    <a:cubicBezTo>
                      <a:pt x="484" y="88"/>
                      <a:pt x="491" y="88"/>
                      <a:pt x="497" y="87"/>
                    </a:cubicBezTo>
                    <a:cubicBezTo>
                      <a:pt x="499" y="88"/>
                      <a:pt x="500" y="84"/>
                      <a:pt x="503" y="86"/>
                    </a:cubicBezTo>
                    <a:cubicBezTo>
                      <a:pt x="507" y="81"/>
                      <a:pt x="516" y="84"/>
                      <a:pt x="522" y="81"/>
                    </a:cubicBezTo>
                    <a:cubicBezTo>
                      <a:pt x="514" y="80"/>
                      <a:pt x="502" y="81"/>
                      <a:pt x="492" y="80"/>
                    </a:cubicBezTo>
                    <a:cubicBezTo>
                      <a:pt x="497" y="77"/>
                      <a:pt x="504" y="78"/>
                      <a:pt x="509" y="77"/>
                    </a:cubicBezTo>
                    <a:cubicBezTo>
                      <a:pt x="496" y="76"/>
                      <a:pt x="483" y="83"/>
                      <a:pt x="471" y="77"/>
                    </a:cubicBezTo>
                    <a:cubicBezTo>
                      <a:pt x="478" y="77"/>
                      <a:pt x="484" y="74"/>
                      <a:pt x="491" y="73"/>
                    </a:cubicBezTo>
                    <a:cubicBezTo>
                      <a:pt x="493" y="71"/>
                      <a:pt x="493" y="71"/>
                      <a:pt x="493" y="71"/>
                    </a:cubicBezTo>
                    <a:cubicBezTo>
                      <a:pt x="502" y="69"/>
                      <a:pt x="513" y="70"/>
                      <a:pt x="522" y="69"/>
                    </a:cubicBezTo>
                    <a:cubicBezTo>
                      <a:pt x="524" y="69"/>
                      <a:pt x="524" y="69"/>
                      <a:pt x="524" y="69"/>
                    </a:cubicBezTo>
                    <a:cubicBezTo>
                      <a:pt x="516" y="66"/>
                      <a:pt x="516" y="66"/>
                      <a:pt x="516" y="66"/>
                    </a:cubicBezTo>
                    <a:cubicBezTo>
                      <a:pt x="516" y="66"/>
                      <a:pt x="516" y="64"/>
                      <a:pt x="517" y="64"/>
                    </a:cubicBezTo>
                    <a:cubicBezTo>
                      <a:pt x="515" y="64"/>
                      <a:pt x="515" y="64"/>
                      <a:pt x="515" y="64"/>
                    </a:cubicBezTo>
                    <a:cubicBezTo>
                      <a:pt x="502" y="66"/>
                      <a:pt x="485" y="64"/>
                      <a:pt x="472" y="65"/>
                    </a:cubicBezTo>
                    <a:cubicBezTo>
                      <a:pt x="475" y="63"/>
                      <a:pt x="482" y="65"/>
                      <a:pt x="485" y="63"/>
                    </a:cubicBezTo>
                    <a:cubicBezTo>
                      <a:pt x="482" y="63"/>
                      <a:pt x="478" y="63"/>
                      <a:pt x="475" y="62"/>
                    </a:cubicBezTo>
                    <a:cubicBezTo>
                      <a:pt x="484" y="62"/>
                      <a:pt x="491" y="60"/>
                      <a:pt x="500" y="60"/>
                    </a:cubicBezTo>
                    <a:cubicBezTo>
                      <a:pt x="499" y="60"/>
                      <a:pt x="500" y="59"/>
                      <a:pt x="502" y="59"/>
                    </a:cubicBezTo>
                    <a:cubicBezTo>
                      <a:pt x="500" y="58"/>
                      <a:pt x="498" y="58"/>
                      <a:pt x="496" y="57"/>
                    </a:cubicBezTo>
                    <a:cubicBezTo>
                      <a:pt x="499" y="56"/>
                      <a:pt x="499" y="56"/>
                      <a:pt x="499" y="56"/>
                    </a:cubicBezTo>
                    <a:cubicBezTo>
                      <a:pt x="498" y="55"/>
                      <a:pt x="496" y="55"/>
                      <a:pt x="494" y="56"/>
                    </a:cubicBezTo>
                    <a:cubicBezTo>
                      <a:pt x="493" y="55"/>
                      <a:pt x="493" y="54"/>
                      <a:pt x="493" y="53"/>
                    </a:cubicBezTo>
                    <a:cubicBezTo>
                      <a:pt x="502" y="51"/>
                      <a:pt x="511" y="52"/>
                      <a:pt x="518" y="49"/>
                    </a:cubicBezTo>
                    <a:cubicBezTo>
                      <a:pt x="493" y="50"/>
                      <a:pt x="493" y="50"/>
                      <a:pt x="493" y="50"/>
                    </a:cubicBezTo>
                    <a:cubicBezTo>
                      <a:pt x="492" y="48"/>
                      <a:pt x="492" y="48"/>
                      <a:pt x="492" y="48"/>
                    </a:cubicBezTo>
                    <a:cubicBezTo>
                      <a:pt x="491" y="49"/>
                      <a:pt x="489" y="50"/>
                      <a:pt x="488" y="49"/>
                    </a:cubicBezTo>
                    <a:cubicBezTo>
                      <a:pt x="488" y="49"/>
                      <a:pt x="488" y="49"/>
                      <a:pt x="488" y="49"/>
                    </a:cubicBezTo>
                    <a:cubicBezTo>
                      <a:pt x="479" y="51"/>
                      <a:pt x="470" y="49"/>
                      <a:pt x="461" y="47"/>
                    </a:cubicBezTo>
                    <a:cubicBezTo>
                      <a:pt x="464" y="47"/>
                      <a:pt x="466" y="46"/>
                      <a:pt x="468" y="47"/>
                    </a:cubicBezTo>
                    <a:cubicBezTo>
                      <a:pt x="472" y="46"/>
                      <a:pt x="476" y="47"/>
                      <a:pt x="479" y="45"/>
                    </a:cubicBezTo>
                    <a:cubicBezTo>
                      <a:pt x="480" y="45"/>
                      <a:pt x="482" y="45"/>
                      <a:pt x="483" y="46"/>
                    </a:cubicBezTo>
                    <a:cubicBezTo>
                      <a:pt x="491" y="44"/>
                      <a:pt x="501" y="43"/>
                      <a:pt x="510" y="43"/>
                    </a:cubicBezTo>
                    <a:cubicBezTo>
                      <a:pt x="504" y="41"/>
                      <a:pt x="496" y="44"/>
                      <a:pt x="490" y="41"/>
                    </a:cubicBezTo>
                    <a:cubicBezTo>
                      <a:pt x="490" y="40"/>
                      <a:pt x="490" y="40"/>
                      <a:pt x="491" y="40"/>
                    </a:cubicBezTo>
                    <a:cubicBezTo>
                      <a:pt x="488" y="38"/>
                      <a:pt x="488" y="38"/>
                      <a:pt x="488" y="38"/>
                    </a:cubicBezTo>
                    <a:cubicBezTo>
                      <a:pt x="481" y="38"/>
                      <a:pt x="474" y="38"/>
                      <a:pt x="467" y="37"/>
                    </a:cubicBezTo>
                    <a:cubicBezTo>
                      <a:pt x="468" y="36"/>
                      <a:pt x="468" y="36"/>
                      <a:pt x="468" y="36"/>
                    </a:cubicBezTo>
                    <a:cubicBezTo>
                      <a:pt x="464" y="36"/>
                      <a:pt x="464" y="36"/>
                      <a:pt x="464" y="36"/>
                    </a:cubicBezTo>
                    <a:cubicBezTo>
                      <a:pt x="464" y="38"/>
                      <a:pt x="462" y="36"/>
                      <a:pt x="460" y="36"/>
                    </a:cubicBezTo>
                    <a:cubicBezTo>
                      <a:pt x="461" y="35"/>
                      <a:pt x="461" y="35"/>
                      <a:pt x="461" y="35"/>
                    </a:cubicBezTo>
                    <a:cubicBezTo>
                      <a:pt x="455" y="34"/>
                      <a:pt x="448" y="35"/>
                      <a:pt x="442" y="34"/>
                    </a:cubicBezTo>
                    <a:cubicBezTo>
                      <a:pt x="443" y="34"/>
                      <a:pt x="443" y="34"/>
                      <a:pt x="443" y="33"/>
                    </a:cubicBezTo>
                    <a:cubicBezTo>
                      <a:pt x="433" y="33"/>
                      <a:pt x="433" y="33"/>
                      <a:pt x="433" y="33"/>
                    </a:cubicBezTo>
                    <a:cubicBezTo>
                      <a:pt x="326" y="26"/>
                      <a:pt x="326" y="26"/>
                      <a:pt x="326" y="26"/>
                    </a:cubicBezTo>
                    <a:cubicBezTo>
                      <a:pt x="306" y="25"/>
                      <a:pt x="306" y="25"/>
                      <a:pt x="306" y="25"/>
                    </a:cubicBezTo>
                    <a:cubicBezTo>
                      <a:pt x="299" y="25"/>
                      <a:pt x="290" y="25"/>
                      <a:pt x="285" y="23"/>
                    </a:cubicBezTo>
                    <a:cubicBezTo>
                      <a:pt x="292" y="23"/>
                      <a:pt x="299" y="24"/>
                      <a:pt x="306" y="24"/>
                    </a:cubicBezTo>
                    <a:cubicBezTo>
                      <a:pt x="382" y="27"/>
                      <a:pt x="382" y="27"/>
                      <a:pt x="382" y="27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411" y="29"/>
                      <a:pt x="436" y="26"/>
                      <a:pt x="463" y="28"/>
                    </a:cubicBezTo>
                    <a:cubicBezTo>
                      <a:pt x="462" y="28"/>
                      <a:pt x="460" y="28"/>
                      <a:pt x="459" y="27"/>
                    </a:cubicBezTo>
                    <a:cubicBezTo>
                      <a:pt x="460" y="26"/>
                      <a:pt x="461" y="26"/>
                      <a:pt x="462" y="26"/>
                    </a:cubicBezTo>
                    <a:cubicBezTo>
                      <a:pt x="442" y="25"/>
                      <a:pt x="442" y="25"/>
                      <a:pt x="442" y="25"/>
                    </a:cubicBezTo>
                    <a:cubicBezTo>
                      <a:pt x="440" y="23"/>
                      <a:pt x="440" y="23"/>
                      <a:pt x="440" y="23"/>
                    </a:cubicBezTo>
                    <a:cubicBezTo>
                      <a:pt x="458" y="24"/>
                      <a:pt x="477" y="27"/>
                      <a:pt x="493" y="24"/>
                    </a:cubicBezTo>
                    <a:cubicBezTo>
                      <a:pt x="471" y="21"/>
                      <a:pt x="471" y="21"/>
                      <a:pt x="471" y="21"/>
                    </a:cubicBezTo>
                    <a:cubicBezTo>
                      <a:pt x="480" y="19"/>
                      <a:pt x="489" y="23"/>
                      <a:pt x="499" y="23"/>
                    </a:cubicBezTo>
                    <a:cubicBezTo>
                      <a:pt x="481" y="19"/>
                      <a:pt x="463" y="17"/>
                      <a:pt x="444" y="15"/>
                    </a:cubicBezTo>
                    <a:cubicBezTo>
                      <a:pt x="441" y="12"/>
                      <a:pt x="435" y="14"/>
                      <a:pt x="432" y="12"/>
                    </a:cubicBezTo>
                    <a:cubicBezTo>
                      <a:pt x="429" y="14"/>
                      <a:pt x="425" y="13"/>
                      <a:pt x="422" y="13"/>
                    </a:cubicBezTo>
                    <a:cubicBezTo>
                      <a:pt x="323" y="8"/>
                      <a:pt x="323" y="8"/>
                      <a:pt x="323" y="8"/>
                    </a:cubicBezTo>
                    <a:cubicBezTo>
                      <a:pt x="274" y="4"/>
                      <a:pt x="229" y="6"/>
                      <a:pt x="18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4" y="0"/>
                      <a:pt x="28" y="0"/>
                      <a:pt x="25" y="3"/>
                    </a:cubicBezTo>
                    <a:cubicBezTo>
                      <a:pt x="15" y="2"/>
                      <a:pt x="6" y="6"/>
                      <a:pt x="0" y="12"/>
                    </a:cubicBezTo>
                    <a:cubicBezTo>
                      <a:pt x="3" y="12"/>
                      <a:pt x="7" y="14"/>
                      <a:pt x="10" y="13"/>
                    </a:cubicBezTo>
                    <a:cubicBezTo>
                      <a:pt x="11" y="11"/>
                      <a:pt x="15" y="11"/>
                      <a:pt x="17" y="12"/>
                    </a:cubicBezTo>
                    <a:cubicBezTo>
                      <a:pt x="15" y="13"/>
                      <a:pt x="12" y="13"/>
                      <a:pt x="11" y="14"/>
                    </a:cubicBezTo>
                    <a:cubicBezTo>
                      <a:pt x="12" y="16"/>
                      <a:pt x="15" y="14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0" y="15"/>
                      <a:pt x="23" y="18"/>
                      <a:pt x="25" y="20"/>
                    </a:cubicBezTo>
                    <a:cubicBezTo>
                      <a:pt x="24" y="21"/>
                      <a:pt x="19" y="20"/>
                      <a:pt x="16" y="19"/>
                    </a:cubicBezTo>
                    <a:cubicBezTo>
                      <a:pt x="13" y="22"/>
                      <a:pt x="5" y="19"/>
                      <a:pt x="6" y="23"/>
                    </a:cubicBezTo>
                    <a:cubicBezTo>
                      <a:pt x="11" y="27"/>
                      <a:pt x="19" y="22"/>
                      <a:pt x="24" y="27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6" y="29"/>
                      <a:pt x="30" y="29"/>
                      <a:pt x="32" y="32"/>
                    </a:cubicBezTo>
                    <a:cubicBezTo>
                      <a:pt x="28" y="34"/>
                      <a:pt x="24" y="32"/>
                      <a:pt x="20" y="31"/>
                    </a:cubicBezTo>
                    <a:cubicBezTo>
                      <a:pt x="17" y="30"/>
                      <a:pt x="12" y="29"/>
                      <a:pt x="10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7" y="29"/>
                      <a:pt x="5" y="30"/>
                      <a:pt x="4" y="32"/>
                    </a:cubicBezTo>
                    <a:cubicBezTo>
                      <a:pt x="11" y="34"/>
                      <a:pt x="17" y="30"/>
                      <a:pt x="21" y="33"/>
                    </a:cubicBezTo>
                    <a:cubicBezTo>
                      <a:pt x="21" y="34"/>
                      <a:pt x="20" y="33"/>
                      <a:pt x="20" y="33"/>
                    </a:cubicBezTo>
                    <a:cubicBezTo>
                      <a:pt x="19" y="39"/>
                      <a:pt x="10" y="34"/>
                      <a:pt x="8" y="39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1" y="46"/>
                      <a:pt x="5" y="41"/>
                      <a:pt x="4" y="43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11" y="45"/>
                      <a:pt x="16" y="46"/>
                      <a:pt x="21" y="47"/>
                    </a:cubicBezTo>
                    <a:cubicBezTo>
                      <a:pt x="29" y="55"/>
                      <a:pt x="41" y="52"/>
                      <a:pt x="51" y="57"/>
                    </a:cubicBezTo>
                    <a:cubicBezTo>
                      <a:pt x="47" y="59"/>
                      <a:pt x="43" y="54"/>
                      <a:pt x="41" y="57"/>
                    </a:cubicBezTo>
                    <a:cubicBezTo>
                      <a:pt x="29" y="54"/>
                      <a:pt x="18" y="53"/>
                      <a:pt x="6" y="54"/>
                    </a:cubicBezTo>
                    <a:cubicBezTo>
                      <a:pt x="6" y="54"/>
                      <a:pt x="6" y="55"/>
                      <a:pt x="7" y="55"/>
                    </a:cubicBezTo>
                    <a:cubicBezTo>
                      <a:pt x="6" y="56"/>
                      <a:pt x="6" y="56"/>
                      <a:pt x="5" y="57"/>
                    </a:cubicBezTo>
                    <a:cubicBezTo>
                      <a:pt x="9" y="57"/>
                      <a:pt x="12" y="61"/>
                      <a:pt x="17" y="61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6" y="64"/>
                      <a:pt x="21" y="63"/>
                      <a:pt x="22" y="66"/>
                    </a:cubicBezTo>
                    <a:cubicBezTo>
                      <a:pt x="21" y="67"/>
                      <a:pt x="19" y="65"/>
                      <a:pt x="17" y="67"/>
                    </a:cubicBezTo>
                    <a:cubicBezTo>
                      <a:pt x="17" y="69"/>
                      <a:pt x="20" y="68"/>
                      <a:pt x="20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7" y="71"/>
                      <a:pt x="16" y="70"/>
                      <a:pt x="13" y="71"/>
                    </a:cubicBezTo>
                    <a:cubicBezTo>
                      <a:pt x="13" y="71"/>
                      <a:pt x="13" y="72"/>
                      <a:pt x="13" y="72"/>
                    </a:cubicBezTo>
                    <a:cubicBezTo>
                      <a:pt x="15" y="75"/>
                      <a:pt x="22" y="74"/>
                      <a:pt x="25" y="77"/>
                    </a:cubicBezTo>
                    <a:cubicBezTo>
                      <a:pt x="23" y="78"/>
                      <a:pt x="22" y="77"/>
                      <a:pt x="19" y="78"/>
                    </a:cubicBezTo>
                    <a:cubicBezTo>
                      <a:pt x="21" y="80"/>
                      <a:pt x="24" y="80"/>
                      <a:pt x="28" y="80"/>
                    </a:cubicBezTo>
                    <a:cubicBezTo>
                      <a:pt x="31" y="82"/>
                      <a:pt x="36" y="82"/>
                      <a:pt x="39" y="84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87"/>
                      <a:pt x="29" y="87"/>
                      <a:pt x="27" y="87"/>
                    </a:cubicBezTo>
                    <a:cubicBezTo>
                      <a:pt x="32" y="89"/>
                      <a:pt x="37" y="90"/>
                      <a:pt x="41" y="93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40" y="94"/>
                      <a:pt x="41" y="94"/>
                      <a:pt x="42" y="95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5" y="94"/>
                      <a:pt x="48" y="96"/>
                      <a:pt x="50" y="98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40" y="93"/>
                      <a:pt x="29" y="101"/>
                      <a:pt x="21" y="94"/>
                    </a:cubicBezTo>
                    <a:cubicBezTo>
                      <a:pt x="19" y="92"/>
                      <a:pt x="19" y="96"/>
                      <a:pt x="17" y="93"/>
                    </a:cubicBezTo>
                    <a:cubicBezTo>
                      <a:pt x="16" y="92"/>
                      <a:pt x="13" y="91"/>
                      <a:pt x="13" y="92"/>
                    </a:cubicBezTo>
                    <a:cubicBezTo>
                      <a:pt x="16" y="97"/>
                      <a:pt x="25" y="94"/>
                      <a:pt x="29" y="99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9" y="101"/>
                      <a:pt x="31" y="104"/>
                      <a:pt x="34" y="104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32" y="106"/>
                      <a:pt x="38" y="108"/>
                      <a:pt x="44" y="110"/>
                    </a:cubicBezTo>
                    <a:cubicBezTo>
                      <a:pt x="46" y="111"/>
                      <a:pt x="50" y="112"/>
                      <a:pt x="51" y="110"/>
                    </a:cubicBezTo>
                    <a:cubicBezTo>
                      <a:pt x="58" y="112"/>
                      <a:pt x="64" y="114"/>
                      <a:pt x="71" y="114"/>
                    </a:cubicBezTo>
                    <a:cubicBezTo>
                      <a:pt x="67" y="112"/>
                      <a:pt x="59" y="112"/>
                      <a:pt x="55" y="109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89" y="114"/>
                      <a:pt x="89" y="114"/>
                      <a:pt x="89" y="114"/>
                    </a:cubicBezTo>
                    <a:cubicBezTo>
                      <a:pt x="85" y="115"/>
                      <a:pt x="80" y="112"/>
                      <a:pt x="75" y="113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86" y="118"/>
                      <a:pt x="95" y="119"/>
                      <a:pt x="104" y="121"/>
                    </a:cubicBezTo>
                    <a:cubicBezTo>
                      <a:pt x="157" y="123"/>
                      <a:pt x="204" y="123"/>
                      <a:pt x="256" y="124"/>
                    </a:cubicBezTo>
                    <a:cubicBezTo>
                      <a:pt x="261" y="127"/>
                      <a:pt x="264" y="122"/>
                      <a:pt x="270" y="125"/>
                    </a:cubicBezTo>
                    <a:cubicBezTo>
                      <a:pt x="270" y="125"/>
                      <a:pt x="270" y="125"/>
                      <a:pt x="270" y="125"/>
                    </a:cubicBezTo>
                    <a:cubicBezTo>
                      <a:pt x="370" y="130"/>
                      <a:pt x="370" y="130"/>
                      <a:pt x="370" y="130"/>
                    </a:cubicBezTo>
                    <a:cubicBezTo>
                      <a:pt x="383" y="129"/>
                      <a:pt x="398" y="131"/>
                      <a:pt x="407" y="130"/>
                    </a:cubicBezTo>
                    <a:cubicBezTo>
                      <a:pt x="365" y="128"/>
                      <a:pt x="365" y="128"/>
                      <a:pt x="365" y="128"/>
                    </a:cubicBezTo>
                    <a:cubicBezTo>
                      <a:pt x="285" y="123"/>
                      <a:pt x="285" y="123"/>
                      <a:pt x="285" y="123"/>
                    </a:cubicBezTo>
                    <a:cubicBezTo>
                      <a:pt x="281" y="125"/>
                      <a:pt x="271" y="122"/>
                      <a:pt x="264" y="123"/>
                    </a:cubicBezTo>
                    <a:cubicBezTo>
                      <a:pt x="263" y="124"/>
                      <a:pt x="263" y="124"/>
                      <a:pt x="263" y="124"/>
                    </a:cubicBezTo>
                    <a:cubicBezTo>
                      <a:pt x="245" y="121"/>
                      <a:pt x="228" y="124"/>
                      <a:pt x="210" y="121"/>
                    </a:cubicBezTo>
                    <a:cubicBezTo>
                      <a:pt x="174" y="120"/>
                      <a:pt x="139" y="121"/>
                      <a:pt x="104" y="116"/>
                    </a:cubicBezTo>
                    <a:cubicBezTo>
                      <a:pt x="127" y="118"/>
                      <a:pt x="151" y="115"/>
                      <a:pt x="174" y="117"/>
                    </a:cubicBezTo>
                    <a:cubicBezTo>
                      <a:pt x="178" y="117"/>
                      <a:pt x="178" y="117"/>
                      <a:pt x="178" y="117"/>
                    </a:cubicBezTo>
                    <a:cubicBezTo>
                      <a:pt x="233" y="119"/>
                      <a:pt x="292" y="120"/>
                      <a:pt x="347" y="123"/>
                    </a:cubicBezTo>
                    <a:cubicBezTo>
                      <a:pt x="429" y="125"/>
                      <a:pt x="429" y="125"/>
                      <a:pt x="429" y="125"/>
                    </a:cubicBezTo>
                    <a:cubicBezTo>
                      <a:pt x="452" y="125"/>
                      <a:pt x="477" y="125"/>
                      <a:pt x="496" y="119"/>
                    </a:cubicBezTo>
                    <a:cubicBezTo>
                      <a:pt x="485" y="120"/>
                      <a:pt x="485" y="120"/>
                      <a:pt x="485" y="120"/>
                    </a:cubicBezTo>
                    <a:cubicBezTo>
                      <a:pt x="481" y="121"/>
                      <a:pt x="477" y="120"/>
                      <a:pt x="473" y="118"/>
                    </a:cubicBezTo>
                    <a:cubicBezTo>
                      <a:pt x="458" y="119"/>
                      <a:pt x="442" y="121"/>
                      <a:pt x="426" y="118"/>
                    </a:cubicBezTo>
                    <a:cubicBezTo>
                      <a:pt x="434" y="118"/>
                      <a:pt x="442" y="118"/>
                      <a:pt x="451" y="119"/>
                    </a:cubicBezTo>
                    <a:cubicBezTo>
                      <a:pt x="452" y="118"/>
                      <a:pt x="452" y="118"/>
                      <a:pt x="452" y="118"/>
                    </a:cubicBezTo>
                    <a:cubicBezTo>
                      <a:pt x="468" y="119"/>
                      <a:pt x="480" y="114"/>
                      <a:pt x="495" y="115"/>
                    </a:cubicBezTo>
                    <a:cubicBezTo>
                      <a:pt x="491" y="115"/>
                      <a:pt x="491" y="115"/>
                      <a:pt x="491" y="115"/>
                    </a:cubicBezTo>
                    <a:cubicBezTo>
                      <a:pt x="498" y="110"/>
                      <a:pt x="510" y="110"/>
                      <a:pt x="516" y="108"/>
                    </a:cubicBezTo>
                    <a:cubicBezTo>
                      <a:pt x="514" y="107"/>
                      <a:pt x="511" y="107"/>
                      <a:pt x="509" y="108"/>
                    </a:cubicBezTo>
                    <a:close/>
                    <a:moveTo>
                      <a:pt x="466" y="62"/>
                    </a:moveTo>
                    <a:cubicBezTo>
                      <a:pt x="471" y="62"/>
                      <a:pt x="471" y="62"/>
                      <a:pt x="471" y="62"/>
                    </a:cubicBezTo>
                    <a:cubicBezTo>
                      <a:pt x="465" y="62"/>
                      <a:pt x="465" y="62"/>
                      <a:pt x="465" y="62"/>
                    </a:cubicBezTo>
                    <a:lnTo>
                      <a:pt x="466" y="62"/>
                    </a:lnTo>
                    <a:close/>
                    <a:moveTo>
                      <a:pt x="13" y="43"/>
                    </a:moveTo>
                    <a:cubicBezTo>
                      <a:pt x="14" y="42"/>
                      <a:pt x="15" y="43"/>
                      <a:pt x="16" y="43"/>
                    </a:cubicBezTo>
                    <a:cubicBezTo>
                      <a:pt x="16" y="44"/>
                      <a:pt x="14" y="43"/>
                      <a:pt x="13" y="43"/>
                    </a:cubicBezTo>
                    <a:close/>
                    <a:moveTo>
                      <a:pt x="22" y="33"/>
                    </a:moveTo>
                    <a:cubicBezTo>
                      <a:pt x="22" y="32"/>
                      <a:pt x="22" y="32"/>
                      <a:pt x="22" y="32"/>
                    </a:cubicBezTo>
                    <a:cubicBezTo>
                      <a:pt x="23" y="33"/>
                      <a:pt x="23" y="33"/>
                      <a:pt x="23" y="33"/>
                    </a:cubicBezTo>
                    <a:lnTo>
                      <a:pt x="22" y="33"/>
                    </a:lnTo>
                    <a:close/>
                    <a:moveTo>
                      <a:pt x="31" y="79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38" y="81"/>
                      <a:pt x="35" y="80"/>
                      <a:pt x="31" y="79"/>
                    </a:cubicBezTo>
                    <a:close/>
                    <a:moveTo>
                      <a:pt x="73" y="20"/>
                    </a:moveTo>
                    <a:cubicBezTo>
                      <a:pt x="75" y="19"/>
                      <a:pt x="78" y="20"/>
                      <a:pt x="81" y="20"/>
                    </a:cubicBezTo>
                    <a:cubicBezTo>
                      <a:pt x="78" y="21"/>
                      <a:pt x="76" y="20"/>
                      <a:pt x="73" y="20"/>
                    </a:cubicBezTo>
                    <a:close/>
                    <a:moveTo>
                      <a:pt x="82" y="21"/>
                    </a:moveTo>
                    <a:cubicBezTo>
                      <a:pt x="122" y="22"/>
                      <a:pt x="164" y="23"/>
                      <a:pt x="204" y="23"/>
                    </a:cubicBezTo>
                    <a:cubicBezTo>
                      <a:pt x="231" y="23"/>
                      <a:pt x="258" y="23"/>
                      <a:pt x="285" y="24"/>
                    </a:cubicBezTo>
                    <a:cubicBezTo>
                      <a:pt x="217" y="22"/>
                      <a:pt x="151" y="26"/>
                      <a:pt x="82" y="21"/>
                    </a:cubicBezTo>
                    <a:close/>
                    <a:moveTo>
                      <a:pt x="411" y="102"/>
                    </a:moveTo>
                    <a:cubicBezTo>
                      <a:pt x="411" y="103"/>
                      <a:pt x="411" y="103"/>
                      <a:pt x="411" y="103"/>
                    </a:cubicBezTo>
                    <a:cubicBezTo>
                      <a:pt x="407" y="103"/>
                      <a:pt x="407" y="103"/>
                      <a:pt x="407" y="103"/>
                    </a:cubicBezTo>
                    <a:cubicBezTo>
                      <a:pt x="408" y="102"/>
                      <a:pt x="410" y="102"/>
                      <a:pt x="411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765"/>
              <p:cNvSpPr/>
              <p:nvPr/>
            </p:nvSpPr>
            <p:spPr bwMode="auto">
              <a:xfrm>
                <a:off x="255588" y="-1062038"/>
                <a:ext cx="36513" cy="22225"/>
              </a:xfrm>
              <a:custGeom>
                <a:avLst/>
                <a:gdLst>
                  <a:gd name="T0" fmla="*/ 10 w 10"/>
                  <a:gd name="T1" fmla="*/ 5 h 6"/>
                  <a:gd name="T2" fmla="*/ 4 w 10"/>
                  <a:gd name="T3" fmla="*/ 2 h 6"/>
                  <a:gd name="T4" fmla="*/ 0 w 10"/>
                  <a:gd name="T5" fmla="*/ 0 h 6"/>
                  <a:gd name="T6" fmla="*/ 10 w 10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10" y="5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4" y="2"/>
                      <a:pt x="6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766"/>
              <p:cNvSpPr/>
              <p:nvPr/>
            </p:nvSpPr>
            <p:spPr bwMode="auto">
              <a:xfrm>
                <a:off x="236538" y="-1062038"/>
                <a:ext cx="19050" cy="3175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5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1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767"/>
              <p:cNvSpPr/>
              <p:nvPr/>
            </p:nvSpPr>
            <p:spPr bwMode="auto">
              <a:xfrm>
                <a:off x="104775" y="-1065213"/>
                <a:ext cx="19050" cy="3175"/>
              </a:xfrm>
              <a:custGeom>
                <a:avLst/>
                <a:gdLst>
                  <a:gd name="T0" fmla="*/ 5 w 5"/>
                  <a:gd name="T1" fmla="*/ 1 h 1"/>
                  <a:gd name="T2" fmla="*/ 0 w 5"/>
                  <a:gd name="T3" fmla="*/ 0 h 1"/>
                  <a:gd name="T4" fmla="*/ 0 w 5"/>
                  <a:gd name="T5" fmla="*/ 1 h 1"/>
                  <a:gd name="T6" fmla="*/ 5 w 5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768"/>
              <p:cNvSpPr/>
              <p:nvPr/>
            </p:nvSpPr>
            <p:spPr bwMode="auto">
              <a:xfrm>
                <a:off x="401638" y="-1039813"/>
                <a:ext cx="30163" cy="4763"/>
              </a:xfrm>
              <a:custGeom>
                <a:avLst/>
                <a:gdLst>
                  <a:gd name="T0" fmla="*/ 5 w 19"/>
                  <a:gd name="T1" fmla="*/ 0 h 3"/>
                  <a:gd name="T2" fmla="*/ 0 w 19"/>
                  <a:gd name="T3" fmla="*/ 0 h 3"/>
                  <a:gd name="T4" fmla="*/ 19 w 19"/>
                  <a:gd name="T5" fmla="*/ 3 h 3"/>
                  <a:gd name="T6" fmla="*/ 5 w 19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">
                    <a:moveTo>
                      <a:pt x="5" y="0"/>
                    </a:moveTo>
                    <a:lnTo>
                      <a:pt x="0" y="0"/>
                    </a:lnTo>
                    <a:lnTo>
                      <a:pt x="19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769"/>
              <p:cNvSpPr/>
              <p:nvPr/>
            </p:nvSpPr>
            <p:spPr bwMode="auto">
              <a:xfrm>
                <a:off x="63500" y="-1050925"/>
                <a:ext cx="406400" cy="49213"/>
              </a:xfrm>
              <a:custGeom>
                <a:avLst/>
                <a:gdLst>
                  <a:gd name="T0" fmla="*/ 36 w 108"/>
                  <a:gd name="T1" fmla="*/ 11 h 13"/>
                  <a:gd name="T2" fmla="*/ 37 w 108"/>
                  <a:gd name="T3" fmla="*/ 10 h 13"/>
                  <a:gd name="T4" fmla="*/ 47 w 108"/>
                  <a:gd name="T5" fmla="*/ 11 h 13"/>
                  <a:gd name="T6" fmla="*/ 47 w 108"/>
                  <a:gd name="T7" fmla="*/ 10 h 13"/>
                  <a:gd name="T8" fmla="*/ 84 w 108"/>
                  <a:gd name="T9" fmla="*/ 10 h 13"/>
                  <a:gd name="T10" fmla="*/ 108 w 108"/>
                  <a:gd name="T11" fmla="*/ 7 h 13"/>
                  <a:gd name="T12" fmla="*/ 33 w 108"/>
                  <a:gd name="T13" fmla="*/ 0 h 13"/>
                  <a:gd name="T14" fmla="*/ 31 w 108"/>
                  <a:gd name="T15" fmla="*/ 1 h 13"/>
                  <a:gd name="T16" fmla="*/ 39 w 108"/>
                  <a:gd name="T17" fmla="*/ 2 h 13"/>
                  <a:gd name="T18" fmla="*/ 82 w 108"/>
                  <a:gd name="T19" fmla="*/ 8 h 13"/>
                  <a:gd name="T20" fmla="*/ 6 w 108"/>
                  <a:gd name="T21" fmla="*/ 8 h 13"/>
                  <a:gd name="T22" fmla="*/ 0 w 108"/>
                  <a:gd name="T23" fmla="*/ 10 h 13"/>
                  <a:gd name="T24" fmla="*/ 36 w 108"/>
                  <a:gd name="T25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3">
                    <a:moveTo>
                      <a:pt x="36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40" y="10"/>
                      <a:pt x="44" y="9"/>
                      <a:pt x="47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60" y="9"/>
                      <a:pt x="72" y="10"/>
                      <a:pt x="84" y="10"/>
                    </a:cubicBezTo>
                    <a:cubicBezTo>
                      <a:pt x="91" y="7"/>
                      <a:pt x="100" y="7"/>
                      <a:pt x="108" y="7"/>
                    </a:cubicBezTo>
                    <a:cubicBezTo>
                      <a:pt x="83" y="5"/>
                      <a:pt x="58" y="5"/>
                      <a:pt x="33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3" y="3"/>
                      <a:pt x="36" y="1"/>
                      <a:pt x="39" y="2"/>
                    </a:cubicBezTo>
                    <a:cubicBezTo>
                      <a:pt x="53" y="3"/>
                      <a:pt x="67" y="6"/>
                      <a:pt x="82" y="8"/>
                    </a:cubicBezTo>
                    <a:cubicBezTo>
                      <a:pt x="57" y="8"/>
                      <a:pt x="31" y="7"/>
                      <a:pt x="6" y="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7"/>
                      <a:pt x="23" y="13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770"/>
              <p:cNvSpPr/>
              <p:nvPr/>
            </p:nvSpPr>
            <p:spPr bwMode="auto">
              <a:xfrm>
                <a:off x="434975" y="-1020763"/>
                <a:ext cx="26988" cy="7938"/>
              </a:xfrm>
              <a:custGeom>
                <a:avLst/>
                <a:gdLst>
                  <a:gd name="T0" fmla="*/ 7 w 7"/>
                  <a:gd name="T1" fmla="*/ 1 h 2"/>
                  <a:gd name="T2" fmla="*/ 0 w 7"/>
                  <a:gd name="T3" fmla="*/ 1 h 2"/>
                  <a:gd name="T4" fmla="*/ 7 w 7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2">
                    <a:moveTo>
                      <a:pt x="7" y="1"/>
                    </a:moveTo>
                    <a:cubicBezTo>
                      <a:pt x="5" y="1"/>
                      <a:pt x="1" y="0"/>
                      <a:pt x="0" y="1"/>
                    </a:cubicBezTo>
                    <a:cubicBezTo>
                      <a:pt x="1" y="1"/>
                      <a:pt x="5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771"/>
              <p:cNvSpPr/>
              <p:nvPr/>
            </p:nvSpPr>
            <p:spPr bwMode="auto">
              <a:xfrm>
                <a:off x="288925" y="-1009650"/>
                <a:ext cx="120650" cy="7938"/>
              </a:xfrm>
              <a:custGeom>
                <a:avLst/>
                <a:gdLst>
                  <a:gd name="T0" fmla="*/ 32 w 32"/>
                  <a:gd name="T1" fmla="*/ 1 h 2"/>
                  <a:gd name="T2" fmla="*/ 0 w 32"/>
                  <a:gd name="T3" fmla="*/ 1 h 2"/>
                  <a:gd name="T4" fmla="*/ 32 w 3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">
                    <a:moveTo>
                      <a:pt x="32" y="1"/>
                    </a:moveTo>
                    <a:cubicBezTo>
                      <a:pt x="21" y="1"/>
                      <a:pt x="10" y="0"/>
                      <a:pt x="0" y="1"/>
                    </a:cubicBezTo>
                    <a:cubicBezTo>
                      <a:pt x="11" y="2"/>
                      <a:pt x="21" y="1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772"/>
              <p:cNvSpPr/>
              <p:nvPr/>
            </p:nvSpPr>
            <p:spPr bwMode="auto">
              <a:xfrm>
                <a:off x="409575" y="-1004888"/>
                <a:ext cx="60325" cy="3175"/>
              </a:xfrm>
              <a:custGeom>
                <a:avLst/>
                <a:gdLst>
                  <a:gd name="T0" fmla="*/ 16 w 16"/>
                  <a:gd name="T1" fmla="*/ 1 h 1"/>
                  <a:gd name="T2" fmla="*/ 0 w 16"/>
                  <a:gd name="T3" fmla="*/ 0 h 1"/>
                  <a:gd name="T4" fmla="*/ 16 w 16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">
                    <a:moveTo>
                      <a:pt x="16" y="1"/>
                    </a:moveTo>
                    <a:cubicBezTo>
                      <a:pt x="11" y="1"/>
                      <a:pt x="5" y="1"/>
                      <a:pt x="0" y="0"/>
                    </a:cubicBezTo>
                    <a:cubicBezTo>
                      <a:pt x="5" y="1"/>
                      <a:pt x="11" y="1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773"/>
              <p:cNvSpPr/>
              <p:nvPr/>
            </p:nvSpPr>
            <p:spPr bwMode="auto">
              <a:xfrm>
                <a:off x="68263" y="-1001713"/>
                <a:ext cx="6350" cy="3175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774"/>
              <p:cNvSpPr/>
              <p:nvPr/>
            </p:nvSpPr>
            <p:spPr bwMode="auto">
              <a:xfrm>
                <a:off x="25400" y="-881063"/>
                <a:ext cx="12700" cy="11113"/>
              </a:xfrm>
              <a:custGeom>
                <a:avLst/>
                <a:gdLst>
                  <a:gd name="T0" fmla="*/ 3 w 3"/>
                  <a:gd name="T1" fmla="*/ 2 h 3"/>
                  <a:gd name="T2" fmla="*/ 3 w 3"/>
                  <a:gd name="T3" fmla="*/ 0 h 3"/>
                  <a:gd name="T4" fmla="*/ 0 w 3"/>
                  <a:gd name="T5" fmla="*/ 1 h 3"/>
                  <a:gd name="T6" fmla="*/ 3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1" y="2"/>
                      <a:pt x="2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775"/>
              <p:cNvSpPr/>
              <p:nvPr/>
            </p:nvSpPr>
            <p:spPr bwMode="auto">
              <a:xfrm>
                <a:off x="41275" y="-825500"/>
                <a:ext cx="30163" cy="11113"/>
              </a:xfrm>
              <a:custGeom>
                <a:avLst/>
                <a:gdLst>
                  <a:gd name="T0" fmla="*/ 8 w 8"/>
                  <a:gd name="T1" fmla="*/ 1 h 3"/>
                  <a:gd name="T2" fmla="*/ 0 w 8"/>
                  <a:gd name="T3" fmla="*/ 0 h 3"/>
                  <a:gd name="T4" fmla="*/ 8 w 8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3">
                    <a:moveTo>
                      <a:pt x="8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6" y="3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776"/>
              <p:cNvSpPr/>
              <p:nvPr/>
            </p:nvSpPr>
            <p:spPr bwMode="auto">
              <a:xfrm>
                <a:off x="1952625" y="-641350"/>
                <a:ext cx="44450" cy="11113"/>
              </a:xfrm>
              <a:custGeom>
                <a:avLst/>
                <a:gdLst>
                  <a:gd name="T0" fmla="*/ 0 w 12"/>
                  <a:gd name="T1" fmla="*/ 2 h 3"/>
                  <a:gd name="T2" fmla="*/ 12 w 12"/>
                  <a:gd name="T3" fmla="*/ 1 h 3"/>
                  <a:gd name="T4" fmla="*/ 0 w 12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">
                    <a:moveTo>
                      <a:pt x="0" y="2"/>
                    </a:moveTo>
                    <a:cubicBezTo>
                      <a:pt x="4" y="3"/>
                      <a:pt x="8" y="2"/>
                      <a:pt x="12" y="1"/>
                    </a:cubicBezTo>
                    <a:cubicBezTo>
                      <a:pt x="8" y="1"/>
                      <a:pt x="3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777"/>
              <p:cNvSpPr/>
              <p:nvPr/>
            </p:nvSpPr>
            <p:spPr bwMode="auto">
              <a:xfrm>
                <a:off x="1704975" y="-514350"/>
                <a:ext cx="30163" cy="7938"/>
              </a:xfrm>
              <a:custGeom>
                <a:avLst/>
                <a:gdLst>
                  <a:gd name="T0" fmla="*/ 0 w 8"/>
                  <a:gd name="T1" fmla="*/ 1 h 2"/>
                  <a:gd name="T2" fmla="*/ 8 w 8"/>
                  <a:gd name="T3" fmla="*/ 1 h 2"/>
                  <a:gd name="T4" fmla="*/ 0 w 8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0" y="1"/>
                    </a:moveTo>
                    <a:cubicBezTo>
                      <a:pt x="3" y="2"/>
                      <a:pt x="5" y="1"/>
                      <a:pt x="8" y="1"/>
                    </a:cubicBezTo>
                    <a:cubicBezTo>
                      <a:pt x="5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778"/>
              <p:cNvSpPr/>
              <p:nvPr/>
            </p:nvSpPr>
            <p:spPr bwMode="auto">
              <a:xfrm>
                <a:off x="307975" y="-558800"/>
                <a:ext cx="11113" cy="0"/>
              </a:xfrm>
              <a:custGeom>
                <a:avLst/>
                <a:gdLst>
                  <a:gd name="T0" fmla="*/ 0 w 7"/>
                  <a:gd name="T1" fmla="*/ 7 w 7"/>
                  <a:gd name="T2" fmla="*/ 0 w 7"/>
                  <a:gd name="T3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0" name="Text Placeholder 2"/>
            <p:cNvSpPr txBox="1"/>
            <p:nvPr/>
          </p:nvSpPr>
          <p:spPr>
            <a:xfrm>
              <a:off x="6829970" y="2288549"/>
              <a:ext cx="2339837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2000" b="1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单击添加标题</a:t>
              </a:r>
              <a:endParaRPr lang="en-US" altLang="zh-CN" sz="2400" dirty="0">
                <a:solidFill>
                  <a:schemeClr val="bg1"/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  <p:sp>
          <p:nvSpPr>
            <p:cNvPr id="61" name="TextBox 104"/>
            <p:cNvSpPr txBox="1"/>
            <p:nvPr/>
          </p:nvSpPr>
          <p:spPr>
            <a:xfrm>
              <a:off x="6944544" y="2808554"/>
              <a:ext cx="315336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Arabic" panose="02040503050201020203" pitchFamily="18" charset="-78"/>
                  <a:ea typeface="方正苏新诗柳楷简体" panose="02000000000000000000" pitchFamily="2" charset="-122"/>
                  <a:cs typeface="Adobe Arabic" panose="02040503050201020203" pitchFamily="18" charset="-78"/>
                </a:rPr>
                <a:t>单击此处编辑内容，建议您在展示时采用微软雅黑字体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endParaRPr>
            </a:p>
          </p:txBody>
        </p:sp>
      </p:grpSp>
      <p:sp>
        <p:nvSpPr>
          <p:cNvPr id="84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01984" y="1554209"/>
            <a:ext cx="1861055" cy="1366959"/>
            <a:chOff x="2172465" y="344780"/>
            <a:chExt cx="1861055" cy="136695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316" y="344780"/>
              <a:ext cx="1374428" cy="1366959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172465" y="542311"/>
              <a:ext cx="18610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latin typeface="汉仪程行简" panose="00020600040101010101" pitchFamily="18" charset="-122"/>
                  <a:ea typeface="汉仪程行简" panose="00020600040101010101" pitchFamily="18" charset="-122"/>
                </a:rPr>
                <a:t>肆</a:t>
              </a:r>
              <a:endParaRPr lang="zh-CN" altLang="en-US" sz="6000" dirty="0">
                <a:latin typeface="汉仪程行简" panose="00020600040101010101" pitchFamily="18" charset="-122"/>
                <a:ea typeface="汉仪程行简" panose="00020600040101010101" pitchFamily="18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904649" y="3244334"/>
            <a:ext cx="6455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zh-CN" altLang="en-US" sz="72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47651" y="4259997"/>
            <a:ext cx="476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 </a:t>
            </a:r>
            <a:r>
              <a:rPr lang="zh-CN" altLang="en-US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中国风简约精美通用模板 </a:t>
            </a:r>
            <a:r>
              <a:rPr lang="en-US" altLang="zh-CN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—</a:t>
            </a:r>
            <a:endParaRPr lang="zh-CN" altLang="en-US" dirty="0"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2"/>
          <p:cNvSpPr/>
          <p:nvPr/>
        </p:nvSpPr>
        <p:spPr bwMode="auto">
          <a:xfrm>
            <a:off x="5405017" y="3616960"/>
            <a:ext cx="6786983" cy="3241040"/>
          </a:xfrm>
          <a:custGeom>
            <a:avLst/>
            <a:gdLst>
              <a:gd name="T0" fmla="*/ 782 w 1778"/>
              <a:gd name="T1" fmla="*/ 124 h 1079"/>
              <a:gd name="T2" fmla="*/ 810 w 1778"/>
              <a:gd name="T3" fmla="*/ 170 h 1079"/>
              <a:gd name="T4" fmla="*/ 802 w 1778"/>
              <a:gd name="T5" fmla="*/ 215 h 1079"/>
              <a:gd name="T6" fmla="*/ 881 w 1778"/>
              <a:gd name="T7" fmla="*/ 197 h 1079"/>
              <a:gd name="T8" fmla="*/ 790 w 1778"/>
              <a:gd name="T9" fmla="*/ 290 h 1079"/>
              <a:gd name="T10" fmla="*/ 1009 w 1778"/>
              <a:gd name="T11" fmla="*/ 184 h 1079"/>
              <a:gd name="T12" fmla="*/ 1232 w 1778"/>
              <a:gd name="T13" fmla="*/ 7 h 1079"/>
              <a:gd name="T14" fmla="*/ 1030 w 1778"/>
              <a:gd name="T15" fmla="*/ 205 h 1079"/>
              <a:gd name="T16" fmla="*/ 1042 w 1778"/>
              <a:gd name="T17" fmla="*/ 209 h 1079"/>
              <a:gd name="T18" fmla="*/ 1177 w 1778"/>
              <a:gd name="T19" fmla="*/ 92 h 1079"/>
              <a:gd name="T20" fmla="*/ 1130 w 1778"/>
              <a:gd name="T21" fmla="*/ 176 h 1079"/>
              <a:gd name="T22" fmla="*/ 1260 w 1778"/>
              <a:gd name="T23" fmla="*/ 97 h 1079"/>
              <a:gd name="T24" fmla="*/ 1120 w 1778"/>
              <a:gd name="T25" fmla="*/ 207 h 1079"/>
              <a:gd name="T26" fmla="*/ 1163 w 1778"/>
              <a:gd name="T27" fmla="*/ 219 h 1079"/>
              <a:gd name="T28" fmla="*/ 1280 w 1778"/>
              <a:gd name="T29" fmla="*/ 136 h 1079"/>
              <a:gd name="T30" fmla="*/ 1368 w 1778"/>
              <a:gd name="T31" fmla="*/ 185 h 1079"/>
              <a:gd name="T32" fmla="*/ 1336 w 1778"/>
              <a:gd name="T33" fmla="*/ 231 h 1079"/>
              <a:gd name="T34" fmla="*/ 1470 w 1778"/>
              <a:gd name="T35" fmla="*/ 275 h 1079"/>
              <a:gd name="T36" fmla="*/ 1610 w 1778"/>
              <a:gd name="T37" fmla="*/ 326 h 1079"/>
              <a:gd name="T38" fmla="*/ 1651 w 1778"/>
              <a:gd name="T39" fmla="*/ 431 h 1079"/>
              <a:gd name="T40" fmla="*/ 1656 w 1778"/>
              <a:gd name="T41" fmla="*/ 473 h 1079"/>
              <a:gd name="T42" fmla="*/ 1408 w 1778"/>
              <a:gd name="T43" fmla="*/ 580 h 1079"/>
              <a:gd name="T44" fmla="*/ 1556 w 1778"/>
              <a:gd name="T45" fmla="*/ 529 h 1079"/>
              <a:gd name="T46" fmla="*/ 1657 w 1778"/>
              <a:gd name="T47" fmla="*/ 511 h 1079"/>
              <a:gd name="T48" fmla="*/ 1682 w 1778"/>
              <a:gd name="T49" fmla="*/ 579 h 1079"/>
              <a:gd name="T50" fmla="*/ 1679 w 1778"/>
              <a:gd name="T51" fmla="*/ 645 h 1079"/>
              <a:gd name="T52" fmla="*/ 1613 w 1778"/>
              <a:gd name="T53" fmla="*/ 699 h 1079"/>
              <a:gd name="T54" fmla="*/ 1702 w 1778"/>
              <a:gd name="T55" fmla="*/ 701 h 1079"/>
              <a:gd name="T56" fmla="*/ 1377 w 1778"/>
              <a:gd name="T57" fmla="*/ 890 h 1079"/>
              <a:gd name="T58" fmla="*/ 1081 w 1778"/>
              <a:gd name="T59" fmla="*/ 1051 h 1079"/>
              <a:gd name="T60" fmla="*/ 970 w 1778"/>
              <a:gd name="T61" fmla="*/ 1036 h 1079"/>
              <a:gd name="T62" fmla="*/ 1066 w 1778"/>
              <a:gd name="T63" fmla="*/ 890 h 1079"/>
              <a:gd name="T64" fmla="*/ 1071 w 1778"/>
              <a:gd name="T65" fmla="*/ 844 h 1079"/>
              <a:gd name="T66" fmla="*/ 579 w 1778"/>
              <a:gd name="T67" fmla="*/ 923 h 1079"/>
              <a:gd name="T68" fmla="*/ 570 w 1778"/>
              <a:gd name="T69" fmla="*/ 903 h 1079"/>
              <a:gd name="T70" fmla="*/ 515 w 1778"/>
              <a:gd name="T71" fmla="*/ 912 h 1079"/>
              <a:gd name="T72" fmla="*/ 355 w 1778"/>
              <a:gd name="T73" fmla="*/ 934 h 1079"/>
              <a:gd name="T74" fmla="*/ 356 w 1778"/>
              <a:gd name="T75" fmla="*/ 977 h 1079"/>
              <a:gd name="T76" fmla="*/ 598 w 1778"/>
              <a:gd name="T77" fmla="*/ 951 h 1079"/>
              <a:gd name="T78" fmla="*/ 858 w 1778"/>
              <a:gd name="T79" fmla="*/ 915 h 1079"/>
              <a:gd name="T80" fmla="*/ 720 w 1778"/>
              <a:gd name="T81" fmla="*/ 940 h 1079"/>
              <a:gd name="T82" fmla="*/ 484 w 1778"/>
              <a:gd name="T83" fmla="*/ 976 h 1079"/>
              <a:gd name="T84" fmla="*/ 287 w 1778"/>
              <a:gd name="T85" fmla="*/ 954 h 1079"/>
              <a:gd name="T86" fmla="*/ 299 w 1778"/>
              <a:gd name="T87" fmla="*/ 868 h 1079"/>
              <a:gd name="T88" fmla="*/ 324 w 1778"/>
              <a:gd name="T89" fmla="*/ 827 h 1079"/>
              <a:gd name="T90" fmla="*/ 309 w 1778"/>
              <a:gd name="T91" fmla="*/ 739 h 1079"/>
              <a:gd name="T92" fmla="*/ 170 w 1778"/>
              <a:gd name="T93" fmla="*/ 754 h 1079"/>
              <a:gd name="T94" fmla="*/ 53 w 1778"/>
              <a:gd name="T95" fmla="*/ 722 h 1079"/>
              <a:gd name="T96" fmla="*/ 27 w 1778"/>
              <a:gd name="T97" fmla="*/ 628 h 1079"/>
              <a:gd name="T98" fmla="*/ 89 w 1778"/>
              <a:gd name="T99" fmla="*/ 508 h 1079"/>
              <a:gd name="T100" fmla="*/ 74 w 1778"/>
              <a:gd name="T101" fmla="*/ 466 h 1079"/>
              <a:gd name="T102" fmla="*/ 45 w 1778"/>
              <a:gd name="T103" fmla="*/ 455 h 1079"/>
              <a:gd name="T104" fmla="*/ 72 w 1778"/>
              <a:gd name="T105" fmla="*/ 400 h 1079"/>
              <a:gd name="T106" fmla="*/ 151 w 1778"/>
              <a:gd name="T107" fmla="*/ 323 h 1079"/>
              <a:gd name="T108" fmla="*/ 179 w 1778"/>
              <a:gd name="T109" fmla="*/ 258 h 1079"/>
              <a:gd name="T110" fmla="*/ 152 w 1778"/>
              <a:gd name="T111" fmla="*/ 188 h 1079"/>
              <a:gd name="T112" fmla="*/ 207 w 1778"/>
              <a:gd name="T113" fmla="*/ 134 h 1079"/>
              <a:gd name="T114" fmla="*/ 114 w 1778"/>
              <a:gd name="T115" fmla="*/ 108 h 1079"/>
              <a:gd name="T116" fmla="*/ 215 w 1778"/>
              <a:gd name="T117" fmla="*/ 80 h 1079"/>
              <a:gd name="T118" fmla="*/ 372 w 1778"/>
              <a:gd name="T119" fmla="*/ 75 h 1079"/>
              <a:gd name="T120" fmla="*/ 570 w 1778"/>
              <a:gd name="T121" fmla="*/ 57 h 1079"/>
              <a:gd name="T122" fmla="*/ 715 w 1778"/>
              <a:gd name="T123" fmla="*/ 21 h 1079"/>
              <a:gd name="T124" fmla="*/ 769 w 1778"/>
              <a:gd name="T125" fmla="*/ 5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>
            <a:blip r:embed="rId1"/>
            <a:srcRect/>
            <a:stretch>
              <a:fillRect t="-30539" b="328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9074469" y="2197874"/>
            <a:ext cx="2769990" cy="1884756"/>
            <a:chOff x="7195731" y="4878874"/>
            <a:chExt cx="2769990" cy="1884756"/>
          </a:xfrm>
        </p:grpSpPr>
        <p:grpSp>
          <p:nvGrpSpPr>
            <p:cNvPr id="7" name="组合 6"/>
            <p:cNvGrpSpPr/>
            <p:nvPr/>
          </p:nvGrpSpPr>
          <p:grpSpPr>
            <a:xfrm>
              <a:off x="7195731" y="4878874"/>
              <a:ext cx="1846660" cy="1884756"/>
              <a:chOff x="6292906" y="4536648"/>
              <a:chExt cx="1846660" cy="1884756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677901" y="4536648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新竹高于旧竹枝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216236" y="4536649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全凭老干为扶持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6754571" y="4536648"/>
                <a:ext cx="461665" cy="188475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下年再有新生者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292906" y="4536648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十丈龙孙绕凤池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9042391" y="4878874"/>
              <a:ext cx="461665" cy="187637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—</a:t>
              </a:r>
              <a:r>
                <a: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郑板桥</a:t>
              </a:r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《</a:t>
              </a:r>
              <a:r>
                <a: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新竹</a:t>
              </a:r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》</a:t>
              </a:r>
              <a:endParaRPr lang="zh-CN" altLang="en-US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5196" y="6311903"/>
              <a:ext cx="390525" cy="381000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1325813" y="1995666"/>
            <a:ext cx="3440151" cy="985132"/>
            <a:chOff x="1815340" y="1956691"/>
            <a:chExt cx="3440151" cy="985132"/>
          </a:xfrm>
        </p:grpSpPr>
        <p:grpSp>
          <p:nvGrpSpPr>
            <p:cNvPr id="2" name="组合 1"/>
            <p:cNvGrpSpPr/>
            <p:nvPr/>
          </p:nvGrpSpPr>
          <p:grpSpPr>
            <a:xfrm>
              <a:off x="1815340" y="1956691"/>
              <a:ext cx="657749" cy="604758"/>
              <a:chOff x="3921601" y="1266369"/>
              <a:chExt cx="657749" cy="604758"/>
            </a:xfrm>
          </p:grpSpPr>
          <p:pic>
            <p:nvPicPr>
              <p:cNvPr id="3" name="Picture 3" descr="D:\png\12-14_0006_图层-2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307"/>
              <a:stretch>
                <a:fillRect/>
              </a:stretch>
            </p:blipFill>
            <p:spPr bwMode="auto">
              <a:xfrm>
                <a:off x="3921601" y="1266369"/>
                <a:ext cx="657749" cy="604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TextBox 7"/>
              <p:cNvSpPr txBox="1"/>
              <p:nvPr/>
            </p:nvSpPr>
            <p:spPr>
              <a:xfrm>
                <a:off x="3926273" y="1319443"/>
                <a:ext cx="492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汉仪行楷繁" panose="02010609000101010101" pitchFamily="49" charset="-122"/>
                    <a:ea typeface="汉仪行楷繁" panose="02010609000101010101" pitchFamily="49" charset="-122"/>
                  </a:rPr>
                  <a:t>壹</a:t>
                </a:r>
                <a:endParaRPr lang="zh-CN" altLang="en-US" sz="2400" dirty="0">
                  <a:solidFill>
                    <a:schemeClr val="bg1"/>
                  </a:solidFill>
                  <a:latin typeface="汉仪行楷繁" panose="02010609000101010101" pitchFamily="49" charset="-122"/>
                  <a:ea typeface="汉仪行楷繁" panose="02010609000101010101" pitchFamily="49" charset="-122"/>
                </a:endParaRPr>
              </a:p>
            </p:txBody>
          </p:sp>
        </p:grpSp>
        <p:sp>
          <p:nvSpPr>
            <p:cNvPr id="14" name="Text Placeholder 2"/>
            <p:cNvSpPr txBox="1"/>
            <p:nvPr/>
          </p:nvSpPr>
          <p:spPr>
            <a:xfrm>
              <a:off x="2425924" y="2028237"/>
              <a:ext cx="2655946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单击添加标题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  <p:sp>
          <p:nvSpPr>
            <p:cNvPr id="15" name="TextBox 104"/>
            <p:cNvSpPr txBox="1"/>
            <p:nvPr/>
          </p:nvSpPr>
          <p:spPr>
            <a:xfrm>
              <a:off x="2511497" y="2449380"/>
              <a:ext cx="2743994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Arabic" panose="02040503050201020203" pitchFamily="18" charset="-78"/>
                  <a:ea typeface="方正苏新诗柳楷简体" panose="02000000000000000000" pitchFamily="2" charset="-122"/>
                  <a:cs typeface="Adobe Arabic" panose="02040503050201020203" pitchFamily="18" charset="-78"/>
                </a:rPr>
                <a:t>单击此处编辑内容，建议您在展示时采用微软雅黑字体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321249" y="3026771"/>
            <a:ext cx="3444715" cy="985132"/>
            <a:chOff x="1810776" y="1956691"/>
            <a:chExt cx="3444715" cy="985132"/>
          </a:xfrm>
        </p:grpSpPr>
        <p:grpSp>
          <p:nvGrpSpPr>
            <p:cNvPr id="18" name="组合 17"/>
            <p:cNvGrpSpPr/>
            <p:nvPr/>
          </p:nvGrpSpPr>
          <p:grpSpPr>
            <a:xfrm>
              <a:off x="1810776" y="1956691"/>
              <a:ext cx="662313" cy="604758"/>
              <a:chOff x="3917037" y="1266369"/>
              <a:chExt cx="662313" cy="604758"/>
            </a:xfrm>
          </p:grpSpPr>
          <p:pic>
            <p:nvPicPr>
              <p:cNvPr id="21" name="Picture 3" descr="D:\png\12-14_0006_图层-2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307"/>
              <a:stretch>
                <a:fillRect/>
              </a:stretch>
            </p:blipFill>
            <p:spPr bwMode="auto">
              <a:xfrm>
                <a:off x="3921601" y="1266369"/>
                <a:ext cx="657749" cy="604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TextBox 7"/>
              <p:cNvSpPr txBox="1"/>
              <p:nvPr/>
            </p:nvSpPr>
            <p:spPr>
              <a:xfrm>
                <a:off x="3917037" y="1337915"/>
                <a:ext cx="5440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汉仪行楷繁" panose="02010609000101010101" pitchFamily="49" charset="-122"/>
                    <a:ea typeface="汉仪行楷繁" panose="02010609000101010101" pitchFamily="49" charset="-122"/>
                  </a:rPr>
                  <a:t>贰</a:t>
                </a:r>
                <a:endParaRPr lang="zh-CN" altLang="en-US" sz="2400" dirty="0">
                  <a:solidFill>
                    <a:schemeClr val="bg1"/>
                  </a:solidFill>
                  <a:latin typeface="汉仪行楷繁" panose="02010609000101010101" pitchFamily="49" charset="-122"/>
                  <a:ea typeface="汉仪行楷繁" panose="02010609000101010101" pitchFamily="49" charset="-122"/>
                </a:endParaRPr>
              </a:p>
            </p:txBody>
          </p:sp>
        </p:grpSp>
        <p:sp>
          <p:nvSpPr>
            <p:cNvPr id="19" name="Text Placeholder 2"/>
            <p:cNvSpPr txBox="1"/>
            <p:nvPr/>
          </p:nvSpPr>
          <p:spPr>
            <a:xfrm>
              <a:off x="2425924" y="2028237"/>
              <a:ext cx="2655946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单击添加标题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  <p:sp>
          <p:nvSpPr>
            <p:cNvPr id="20" name="TextBox 104"/>
            <p:cNvSpPr txBox="1"/>
            <p:nvPr/>
          </p:nvSpPr>
          <p:spPr>
            <a:xfrm>
              <a:off x="2511497" y="2449380"/>
              <a:ext cx="2743994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Arabic" panose="02040503050201020203" pitchFamily="18" charset="-78"/>
                  <a:ea typeface="方正苏新诗柳楷简体" panose="02000000000000000000" pitchFamily="2" charset="-122"/>
                  <a:cs typeface="Adobe Arabic" panose="02040503050201020203" pitchFamily="18" charset="-78"/>
                </a:rPr>
                <a:t>单击此处编辑内容，建议您在展示时采用微软雅黑字体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25813" y="4007030"/>
            <a:ext cx="3440151" cy="985132"/>
            <a:chOff x="1815340" y="1956691"/>
            <a:chExt cx="3440151" cy="985132"/>
          </a:xfrm>
        </p:grpSpPr>
        <p:grpSp>
          <p:nvGrpSpPr>
            <p:cNvPr id="24" name="组合 23"/>
            <p:cNvGrpSpPr/>
            <p:nvPr/>
          </p:nvGrpSpPr>
          <p:grpSpPr>
            <a:xfrm>
              <a:off x="1815340" y="1956691"/>
              <a:ext cx="657749" cy="604758"/>
              <a:chOff x="3921601" y="1266369"/>
              <a:chExt cx="657749" cy="604758"/>
            </a:xfrm>
          </p:grpSpPr>
          <p:pic>
            <p:nvPicPr>
              <p:cNvPr id="27" name="Picture 3" descr="D:\png\12-14_0006_图层-2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307"/>
              <a:stretch>
                <a:fillRect/>
              </a:stretch>
            </p:blipFill>
            <p:spPr bwMode="auto">
              <a:xfrm>
                <a:off x="3921601" y="1266369"/>
                <a:ext cx="657749" cy="604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TextBox 7"/>
              <p:cNvSpPr txBox="1"/>
              <p:nvPr/>
            </p:nvSpPr>
            <p:spPr>
              <a:xfrm>
                <a:off x="3944745" y="1319443"/>
                <a:ext cx="492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汉仪行楷繁" panose="02010609000101010101" pitchFamily="49" charset="-122"/>
                    <a:ea typeface="汉仪行楷繁" panose="02010609000101010101" pitchFamily="49" charset="-122"/>
                  </a:rPr>
                  <a:t>叁</a:t>
                </a:r>
                <a:endParaRPr lang="zh-CN" altLang="en-US" sz="2400" dirty="0">
                  <a:solidFill>
                    <a:schemeClr val="bg1"/>
                  </a:solidFill>
                  <a:latin typeface="汉仪行楷繁" panose="02010609000101010101" pitchFamily="49" charset="-122"/>
                  <a:ea typeface="汉仪行楷繁" panose="02010609000101010101" pitchFamily="49" charset="-122"/>
                </a:endParaRPr>
              </a:p>
            </p:txBody>
          </p:sp>
        </p:grpSp>
        <p:sp>
          <p:nvSpPr>
            <p:cNvPr id="25" name="Text Placeholder 2"/>
            <p:cNvSpPr txBox="1"/>
            <p:nvPr/>
          </p:nvSpPr>
          <p:spPr>
            <a:xfrm>
              <a:off x="2425924" y="2028237"/>
              <a:ext cx="2655946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单击添加标题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  <p:sp>
          <p:nvSpPr>
            <p:cNvPr id="26" name="TextBox 104"/>
            <p:cNvSpPr txBox="1"/>
            <p:nvPr/>
          </p:nvSpPr>
          <p:spPr>
            <a:xfrm>
              <a:off x="2511497" y="2449380"/>
              <a:ext cx="2743994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Arabic" panose="02040503050201020203" pitchFamily="18" charset="-78"/>
                  <a:ea typeface="方正苏新诗柳楷简体" panose="02000000000000000000" pitchFamily="2" charset="-122"/>
                  <a:cs typeface="Adobe Arabic" panose="02040503050201020203" pitchFamily="18" charset="-78"/>
                </a:rPr>
                <a:t>单击此处编辑内容，建议您在展示时采用微软雅黑字体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21249" y="5037645"/>
            <a:ext cx="3444715" cy="985132"/>
            <a:chOff x="1810776" y="1956691"/>
            <a:chExt cx="3444715" cy="985132"/>
          </a:xfrm>
        </p:grpSpPr>
        <p:grpSp>
          <p:nvGrpSpPr>
            <p:cNvPr id="30" name="组合 29"/>
            <p:cNvGrpSpPr/>
            <p:nvPr/>
          </p:nvGrpSpPr>
          <p:grpSpPr>
            <a:xfrm>
              <a:off x="1810776" y="1956691"/>
              <a:ext cx="662313" cy="604758"/>
              <a:chOff x="3917037" y="1266369"/>
              <a:chExt cx="662313" cy="604758"/>
            </a:xfrm>
          </p:grpSpPr>
          <p:pic>
            <p:nvPicPr>
              <p:cNvPr id="33" name="Picture 3" descr="D:\png\12-14_0006_图层-2.pn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6307"/>
              <a:stretch>
                <a:fillRect/>
              </a:stretch>
            </p:blipFill>
            <p:spPr bwMode="auto">
              <a:xfrm>
                <a:off x="3921601" y="1266369"/>
                <a:ext cx="657749" cy="604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7"/>
              <p:cNvSpPr txBox="1"/>
              <p:nvPr/>
            </p:nvSpPr>
            <p:spPr>
              <a:xfrm>
                <a:off x="3917037" y="1337915"/>
                <a:ext cx="492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汉仪行楷繁" panose="02010609000101010101" pitchFamily="49" charset="-122"/>
                    <a:ea typeface="汉仪行楷繁" panose="02010609000101010101" pitchFamily="49" charset="-122"/>
                  </a:rPr>
                  <a:t>肆</a:t>
                </a:r>
                <a:endParaRPr lang="zh-CN" altLang="en-US" sz="2400" dirty="0">
                  <a:solidFill>
                    <a:schemeClr val="bg1"/>
                  </a:solidFill>
                  <a:latin typeface="汉仪行楷繁" panose="02010609000101010101" pitchFamily="49" charset="-122"/>
                  <a:ea typeface="汉仪行楷繁" panose="02010609000101010101" pitchFamily="49" charset="-122"/>
                </a:endParaRPr>
              </a:p>
            </p:txBody>
          </p:sp>
        </p:grpSp>
        <p:sp>
          <p:nvSpPr>
            <p:cNvPr id="31" name="Text Placeholder 2"/>
            <p:cNvSpPr txBox="1"/>
            <p:nvPr/>
          </p:nvSpPr>
          <p:spPr>
            <a:xfrm>
              <a:off x="2425924" y="2028237"/>
              <a:ext cx="2655946" cy="339273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单击添加标题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ebas Neue" panose="020B0606020202050201" pitchFamily="34" charset="0"/>
                <a:ea typeface="方正苏新诗柳楷简体" panose="02000000000000000000" pitchFamily="2" charset="-122"/>
              </a:endParaRPr>
            </a:p>
          </p:txBody>
        </p:sp>
        <p:sp>
          <p:nvSpPr>
            <p:cNvPr id="32" name="TextBox 104"/>
            <p:cNvSpPr txBox="1"/>
            <p:nvPr/>
          </p:nvSpPr>
          <p:spPr>
            <a:xfrm>
              <a:off x="2511497" y="2449380"/>
              <a:ext cx="2743994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dobe Arabic" panose="02040503050201020203" pitchFamily="18" charset="-78"/>
                  <a:ea typeface="方正苏新诗柳楷简体" panose="02000000000000000000" pitchFamily="2" charset="-122"/>
                  <a:cs typeface="Adobe Arabic" panose="02040503050201020203" pitchFamily="18" charset="-78"/>
                </a:rPr>
                <a:t>单击此处编辑内容，建议您在展示时采用微软雅黑字体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endParaRPr>
            </a:p>
          </p:txBody>
        </p:sp>
      </p:grpSp>
      <p:sp>
        <p:nvSpPr>
          <p:cNvPr id="35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46740" y="1756331"/>
            <a:ext cx="1430145" cy="1467151"/>
            <a:chOff x="677261" y="355117"/>
            <a:chExt cx="1430145" cy="1467151"/>
          </a:xfrm>
        </p:grpSpPr>
        <p:pic>
          <p:nvPicPr>
            <p:cNvPr id="2" name="图片 1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261" y="355117"/>
              <a:ext cx="1430145" cy="1467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文本框 2"/>
            <p:cNvSpPr txBox="1"/>
            <p:nvPr/>
          </p:nvSpPr>
          <p:spPr>
            <a:xfrm>
              <a:off x="712641" y="857861"/>
              <a:ext cx="127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关键词</a:t>
              </a:r>
              <a:endPara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  <p:pic>
        <p:nvPicPr>
          <p:cNvPr id="6" name="Picture 8" descr="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35944">
            <a:off x="5073896" y="2455827"/>
            <a:ext cx="117157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3869163" y="3117383"/>
            <a:ext cx="1430145" cy="1467151"/>
            <a:chOff x="677261" y="355117"/>
            <a:chExt cx="1430145" cy="1467151"/>
          </a:xfrm>
        </p:grpSpPr>
        <p:pic>
          <p:nvPicPr>
            <p:cNvPr id="8" name="图片 1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261" y="355117"/>
              <a:ext cx="1430145" cy="1467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8"/>
            <p:cNvSpPr txBox="1"/>
            <p:nvPr/>
          </p:nvSpPr>
          <p:spPr>
            <a:xfrm>
              <a:off x="712641" y="857861"/>
              <a:ext cx="127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关键词</a:t>
              </a:r>
              <a:endPara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  <p:pic>
        <p:nvPicPr>
          <p:cNvPr id="10" name="Picture 8" descr="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03477">
            <a:off x="5121355" y="4344679"/>
            <a:ext cx="1303338" cy="762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6282120" y="4332624"/>
            <a:ext cx="1394765" cy="1428482"/>
            <a:chOff x="712641" y="393786"/>
            <a:chExt cx="1394765" cy="1428482"/>
          </a:xfrm>
        </p:grpSpPr>
        <p:pic>
          <p:nvPicPr>
            <p:cNvPr id="12" name="图片 1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955" y="393786"/>
              <a:ext cx="1392451" cy="142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2"/>
            <p:cNvSpPr txBox="1"/>
            <p:nvPr/>
          </p:nvSpPr>
          <p:spPr>
            <a:xfrm>
              <a:off x="712641" y="857861"/>
              <a:ext cx="127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关键词</a:t>
              </a:r>
              <a:endParaRPr lang="zh-CN" altLang="en-US" sz="2400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  <p:sp>
        <p:nvSpPr>
          <p:cNvPr id="15" name="Text Placeholder 2"/>
          <p:cNvSpPr txBox="1"/>
          <p:nvPr/>
        </p:nvSpPr>
        <p:spPr>
          <a:xfrm>
            <a:off x="7774029" y="2175096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6" name="TextBox 70"/>
          <p:cNvSpPr txBox="1"/>
          <p:nvPr/>
        </p:nvSpPr>
        <p:spPr>
          <a:xfrm>
            <a:off x="7848438" y="2520222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1459808" y="3582696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0" name="TextBox 91"/>
          <p:cNvSpPr txBox="1"/>
          <p:nvPr/>
        </p:nvSpPr>
        <p:spPr>
          <a:xfrm>
            <a:off x="1317174" y="3966587"/>
            <a:ext cx="232428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7774029" y="4797235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22" name="TextBox 70"/>
          <p:cNvSpPr txBox="1"/>
          <p:nvPr/>
        </p:nvSpPr>
        <p:spPr>
          <a:xfrm>
            <a:off x="7848438" y="5142361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/>
          <p:cNvGrpSpPr/>
          <p:nvPr/>
        </p:nvGrpSpPr>
        <p:grpSpPr>
          <a:xfrm>
            <a:off x="1526099" y="3158670"/>
            <a:ext cx="9212828" cy="1254002"/>
            <a:chOff x="2485396" y="3016430"/>
            <a:chExt cx="9212828" cy="1254002"/>
          </a:xfrm>
        </p:grpSpPr>
        <p:sp>
          <p:nvSpPr>
            <p:cNvPr id="3" name="Freeform 757"/>
            <p:cNvSpPr/>
            <p:nvPr/>
          </p:nvSpPr>
          <p:spPr bwMode="auto">
            <a:xfrm rot="19406739">
              <a:off x="3755853" y="3019919"/>
              <a:ext cx="198438" cy="19050"/>
            </a:xfrm>
            <a:custGeom>
              <a:avLst/>
              <a:gdLst>
                <a:gd name="T0" fmla="*/ 9 w 53"/>
                <a:gd name="T1" fmla="*/ 2 h 5"/>
                <a:gd name="T2" fmla="*/ 48 w 53"/>
                <a:gd name="T3" fmla="*/ 5 h 5"/>
                <a:gd name="T4" fmla="*/ 53 w 53"/>
                <a:gd name="T5" fmla="*/ 5 h 5"/>
                <a:gd name="T6" fmla="*/ 0 w 53"/>
                <a:gd name="T7" fmla="*/ 0 h 5"/>
                <a:gd name="T8" fmla="*/ 9 w 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">
                  <a:moveTo>
                    <a:pt x="9" y="2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35" y="3"/>
                    <a:pt x="18" y="0"/>
                    <a:pt x="0" y="0"/>
                  </a:cubicBezTo>
                  <a:cubicBezTo>
                    <a:pt x="2" y="2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758"/>
            <p:cNvSpPr/>
            <p:nvPr/>
          </p:nvSpPr>
          <p:spPr bwMode="auto">
            <a:xfrm rot="19406739">
              <a:off x="3406068" y="3296730"/>
              <a:ext cx="71438" cy="3175"/>
            </a:xfrm>
            <a:custGeom>
              <a:avLst/>
              <a:gdLst>
                <a:gd name="T0" fmla="*/ 19 w 19"/>
                <a:gd name="T1" fmla="*/ 0 h 1"/>
                <a:gd name="T2" fmla="*/ 0 w 19"/>
                <a:gd name="T3" fmla="*/ 0 h 1"/>
                <a:gd name="T4" fmla="*/ 19 w 19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">
                  <a:moveTo>
                    <a:pt x="19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7" y="1"/>
                    <a:pt x="13" y="0"/>
                    <a:pt x="1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59"/>
            <p:cNvSpPr/>
            <p:nvPr/>
          </p:nvSpPr>
          <p:spPr bwMode="auto">
            <a:xfrm rot="19406739">
              <a:off x="2884709" y="3672647"/>
              <a:ext cx="15875" cy="6350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0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60"/>
            <p:cNvSpPr/>
            <p:nvPr/>
          </p:nvSpPr>
          <p:spPr bwMode="auto">
            <a:xfrm rot="19406739">
              <a:off x="4177576" y="3044089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61"/>
            <p:cNvSpPr/>
            <p:nvPr/>
          </p:nvSpPr>
          <p:spPr bwMode="auto">
            <a:xfrm rot="19406739">
              <a:off x="3999986" y="306311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62"/>
            <p:cNvSpPr/>
            <p:nvPr/>
          </p:nvSpPr>
          <p:spPr bwMode="auto">
            <a:xfrm rot="19406739">
              <a:off x="4202735" y="3203297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63"/>
            <p:cNvSpPr/>
            <p:nvPr/>
          </p:nvSpPr>
          <p:spPr bwMode="auto">
            <a:xfrm rot="19406739">
              <a:off x="2670631" y="4151501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64"/>
            <p:cNvSpPr>
              <a:spLocks noEditPoints="1"/>
            </p:cNvSpPr>
            <p:nvPr/>
          </p:nvSpPr>
          <p:spPr bwMode="auto">
            <a:xfrm rot="19406739">
              <a:off x="2485396" y="3356097"/>
              <a:ext cx="1966913" cy="490538"/>
            </a:xfrm>
            <a:custGeom>
              <a:avLst/>
              <a:gdLst>
                <a:gd name="T0" fmla="*/ 489 w 524"/>
                <a:gd name="T1" fmla="*/ 105 h 131"/>
                <a:gd name="T2" fmla="*/ 456 w 524"/>
                <a:gd name="T3" fmla="*/ 104 h 131"/>
                <a:gd name="T4" fmla="*/ 439 w 524"/>
                <a:gd name="T5" fmla="*/ 103 h 131"/>
                <a:gd name="T6" fmla="*/ 450 w 524"/>
                <a:gd name="T7" fmla="*/ 98 h 131"/>
                <a:gd name="T8" fmla="*/ 458 w 524"/>
                <a:gd name="T9" fmla="*/ 94 h 131"/>
                <a:gd name="T10" fmla="*/ 497 w 524"/>
                <a:gd name="T11" fmla="*/ 87 h 131"/>
                <a:gd name="T12" fmla="*/ 509 w 524"/>
                <a:gd name="T13" fmla="*/ 77 h 131"/>
                <a:gd name="T14" fmla="*/ 522 w 524"/>
                <a:gd name="T15" fmla="*/ 69 h 131"/>
                <a:gd name="T16" fmla="*/ 515 w 524"/>
                <a:gd name="T17" fmla="*/ 64 h 131"/>
                <a:gd name="T18" fmla="*/ 500 w 524"/>
                <a:gd name="T19" fmla="*/ 60 h 131"/>
                <a:gd name="T20" fmla="*/ 494 w 524"/>
                <a:gd name="T21" fmla="*/ 56 h 131"/>
                <a:gd name="T22" fmla="*/ 492 w 524"/>
                <a:gd name="T23" fmla="*/ 48 h 131"/>
                <a:gd name="T24" fmla="*/ 468 w 524"/>
                <a:gd name="T25" fmla="*/ 47 h 131"/>
                <a:gd name="T26" fmla="*/ 490 w 524"/>
                <a:gd name="T27" fmla="*/ 41 h 131"/>
                <a:gd name="T28" fmla="*/ 468 w 524"/>
                <a:gd name="T29" fmla="*/ 36 h 131"/>
                <a:gd name="T30" fmla="*/ 442 w 524"/>
                <a:gd name="T31" fmla="*/ 34 h 131"/>
                <a:gd name="T32" fmla="*/ 306 w 524"/>
                <a:gd name="T33" fmla="*/ 25 h 131"/>
                <a:gd name="T34" fmla="*/ 383 w 524"/>
                <a:gd name="T35" fmla="*/ 27 h 131"/>
                <a:gd name="T36" fmla="*/ 442 w 524"/>
                <a:gd name="T37" fmla="*/ 25 h 131"/>
                <a:gd name="T38" fmla="*/ 499 w 524"/>
                <a:gd name="T39" fmla="*/ 23 h 131"/>
                <a:gd name="T40" fmla="*/ 323 w 524"/>
                <a:gd name="T41" fmla="*/ 8 h 131"/>
                <a:gd name="T42" fmla="*/ 25 w 524"/>
                <a:gd name="T43" fmla="*/ 3 h 131"/>
                <a:gd name="T44" fmla="*/ 11 w 524"/>
                <a:gd name="T45" fmla="*/ 14 h 131"/>
                <a:gd name="T46" fmla="*/ 16 w 524"/>
                <a:gd name="T47" fmla="*/ 19 h 131"/>
                <a:gd name="T48" fmla="*/ 32 w 524"/>
                <a:gd name="T49" fmla="*/ 32 h 131"/>
                <a:gd name="T50" fmla="*/ 4 w 524"/>
                <a:gd name="T51" fmla="*/ 32 h 131"/>
                <a:gd name="T52" fmla="*/ 13 w 524"/>
                <a:gd name="T53" fmla="*/ 42 h 131"/>
                <a:gd name="T54" fmla="*/ 51 w 524"/>
                <a:gd name="T55" fmla="*/ 57 h 131"/>
                <a:gd name="T56" fmla="*/ 5 w 524"/>
                <a:gd name="T57" fmla="*/ 57 h 131"/>
                <a:gd name="T58" fmla="*/ 17 w 524"/>
                <a:gd name="T59" fmla="*/ 67 h 131"/>
                <a:gd name="T60" fmla="*/ 13 w 524"/>
                <a:gd name="T61" fmla="*/ 72 h 131"/>
                <a:gd name="T62" fmla="*/ 39 w 524"/>
                <a:gd name="T63" fmla="*/ 84 h 131"/>
                <a:gd name="T64" fmla="*/ 41 w 524"/>
                <a:gd name="T65" fmla="*/ 93 h 131"/>
                <a:gd name="T66" fmla="*/ 50 w 524"/>
                <a:gd name="T67" fmla="*/ 98 h 131"/>
                <a:gd name="T68" fmla="*/ 13 w 524"/>
                <a:gd name="T69" fmla="*/ 92 h 131"/>
                <a:gd name="T70" fmla="*/ 34 w 524"/>
                <a:gd name="T71" fmla="*/ 104 h 131"/>
                <a:gd name="T72" fmla="*/ 71 w 524"/>
                <a:gd name="T73" fmla="*/ 114 h 131"/>
                <a:gd name="T74" fmla="*/ 75 w 524"/>
                <a:gd name="T75" fmla="*/ 113 h 131"/>
                <a:gd name="T76" fmla="*/ 256 w 524"/>
                <a:gd name="T77" fmla="*/ 124 h 131"/>
                <a:gd name="T78" fmla="*/ 407 w 524"/>
                <a:gd name="T79" fmla="*/ 130 h 131"/>
                <a:gd name="T80" fmla="*/ 263 w 524"/>
                <a:gd name="T81" fmla="*/ 124 h 131"/>
                <a:gd name="T82" fmla="*/ 178 w 524"/>
                <a:gd name="T83" fmla="*/ 117 h 131"/>
                <a:gd name="T84" fmla="*/ 485 w 524"/>
                <a:gd name="T85" fmla="*/ 120 h 131"/>
                <a:gd name="T86" fmla="*/ 452 w 524"/>
                <a:gd name="T87" fmla="*/ 118 h 131"/>
                <a:gd name="T88" fmla="*/ 509 w 524"/>
                <a:gd name="T89" fmla="*/ 108 h 131"/>
                <a:gd name="T90" fmla="*/ 466 w 524"/>
                <a:gd name="T91" fmla="*/ 62 h 131"/>
                <a:gd name="T92" fmla="*/ 22 w 524"/>
                <a:gd name="T93" fmla="*/ 33 h 131"/>
                <a:gd name="T94" fmla="*/ 31 w 524"/>
                <a:gd name="T95" fmla="*/ 79 h 131"/>
                <a:gd name="T96" fmla="*/ 81 w 524"/>
                <a:gd name="T97" fmla="*/ 20 h 131"/>
                <a:gd name="T98" fmla="*/ 285 w 524"/>
                <a:gd name="T99" fmla="*/ 24 h 131"/>
                <a:gd name="T100" fmla="*/ 407 w 524"/>
                <a:gd name="T101" fmla="*/ 10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4" h="131">
                  <a:moveTo>
                    <a:pt x="509" y="108"/>
                  </a:moveTo>
                  <a:cubicBezTo>
                    <a:pt x="507" y="109"/>
                    <a:pt x="503" y="108"/>
                    <a:pt x="502" y="107"/>
                  </a:cubicBezTo>
                  <a:cubicBezTo>
                    <a:pt x="488" y="111"/>
                    <a:pt x="473" y="110"/>
                    <a:pt x="458" y="109"/>
                  </a:cubicBezTo>
                  <a:cubicBezTo>
                    <a:pt x="467" y="106"/>
                    <a:pt x="480" y="109"/>
                    <a:pt x="489" y="105"/>
                  </a:cubicBezTo>
                  <a:cubicBezTo>
                    <a:pt x="481" y="105"/>
                    <a:pt x="474" y="105"/>
                    <a:pt x="467" y="105"/>
                  </a:cubicBezTo>
                  <a:cubicBezTo>
                    <a:pt x="467" y="105"/>
                    <a:pt x="467" y="105"/>
                    <a:pt x="467" y="105"/>
                  </a:cubicBezTo>
                  <a:cubicBezTo>
                    <a:pt x="466" y="108"/>
                    <a:pt x="464" y="102"/>
                    <a:pt x="461" y="105"/>
                  </a:cubicBezTo>
                  <a:cubicBezTo>
                    <a:pt x="460" y="104"/>
                    <a:pt x="456" y="106"/>
                    <a:pt x="456" y="104"/>
                  </a:cubicBezTo>
                  <a:cubicBezTo>
                    <a:pt x="442" y="104"/>
                    <a:pt x="427" y="105"/>
                    <a:pt x="413" y="103"/>
                  </a:cubicBezTo>
                  <a:cubicBezTo>
                    <a:pt x="415" y="102"/>
                    <a:pt x="415" y="102"/>
                    <a:pt x="415" y="102"/>
                  </a:cubicBezTo>
                  <a:cubicBezTo>
                    <a:pt x="423" y="101"/>
                    <a:pt x="432" y="102"/>
                    <a:pt x="439" y="102"/>
                  </a:cubicBezTo>
                  <a:cubicBezTo>
                    <a:pt x="439" y="103"/>
                    <a:pt x="439" y="103"/>
                    <a:pt x="439" y="103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42" y="99"/>
                    <a:pt x="448" y="103"/>
                    <a:pt x="451" y="100"/>
                  </a:cubicBezTo>
                  <a:cubicBezTo>
                    <a:pt x="449" y="99"/>
                    <a:pt x="449" y="99"/>
                    <a:pt x="449" y="99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62" y="99"/>
                    <a:pt x="472" y="97"/>
                    <a:pt x="482" y="97"/>
                  </a:cubicBezTo>
                  <a:cubicBezTo>
                    <a:pt x="481" y="96"/>
                    <a:pt x="480" y="96"/>
                    <a:pt x="479" y="95"/>
                  </a:cubicBezTo>
                  <a:cubicBezTo>
                    <a:pt x="473" y="96"/>
                    <a:pt x="465" y="95"/>
                    <a:pt x="459" y="95"/>
                  </a:cubicBezTo>
                  <a:cubicBezTo>
                    <a:pt x="458" y="94"/>
                    <a:pt x="458" y="94"/>
                    <a:pt x="458" y="94"/>
                  </a:cubicBezTo>
                  <a:cubicBezTo>
                    <a:pt x="466" y="93"/>
                    <a:pt x="475" y="94"/>
                    <a:pt x="483" y="92"/>
                  </a:cubicBezTo>
                  <a:cubicBezTo>
                    <a:pt x="487" y="92"/>
                    <a:pt x="492" y="91"/>
                    <a:pt x="495" y="90"/>
                  </a:cubicBezTo>
                  <a:cubicBezTo>
                    <a:pt x="490" y="88"/>
                    <a:pt x="484" y="91"/>
                    <a:pt x="479" y="90"/>
                  </a:cubicBezTo>
                  <a:cubicBezTo>
                    <a:pt x="484" y="88"/>
                    <a:pt x="491" y="88"/>
                    <a:pt x="497" y="87"/>
                  </a:cubicBezTo>
                  <a:cubicBezTo>
                    <a:pt x="499" y="88"/>
                    <a:pt x="500" y="84"/>
                    <a:pt x="503" y="86"/>
                  </a:cubicBezTo>
                  <a:cubicBezTo>
                    <a:pt x="507" y="81"/>
                    <a:pt x="516" y="84"/>
                    <a:pt x="522" y="81"/>
                  </a:cubicBezTo>
                  <a:cubicBezTo>
                    <a:pt x="514" y="80"/>
                    <a:pt x="502" y="81"/>
                    <a:pt x="492" y="80"/>
                  </a:cubicBezTo>
                  <a:cubicBezTo>
                    <a:pt x="497" y="77"/>
                    <a:pt x="504" y="78"/>
                    <a:pt x="509" y="77"/>
                  </a:cubicBezTo>
                  <a:cubicBezTo>
                    <a:pt x="496" y="76"/>
                    <a:pt x="483" y="83"/>
                    <a:pt x="471" y="77"/>
                  </a:cubicBezTo>
                  <a:cubicBezTo>
                    <a:pt x="478" y="77"/>
                    <a:pt x="484" y="74"/>
                    <a:pt x="491" y="73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502" y="69"/>
                    <a:pt x="513" y="70"/>
                    <a:pt x="522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16" y="66"/>
                    <a:pt x="516" y="66"/>
                    <a:pt x="516" y="66"/>
                  </a:cubicBezTo>
                  <a:cubicBezTo>
                    <a:pt x="516" y="66"/>
                    <a:pt x="516" y="64"/>
                    <a:pt x="517" y="64"/>
                  </a:cubicBezTo>
                  <a:cubicBezTo>
                    <a:pt x="515" y="64"/>
                    <a:pt x="515" y="64"/>
                    <a:pt x="515" y="64"/>
                  </a:cubicBezTo>
                  <a:cubicBezTo>
                    <a:pt x="502" y="66"/>
                    <a:pt x="485" y="64"/>
                    <a:pt x="472" y="65"/>
                  </a:cubicBezTo>
                  <a:cubicBezTo>
                    <a:pt x="475" y="63"/>
                    <a:pt x="482" y="65"/>
                    <a:pt x="485" y="63"/>
                  </a:cubicBezTo>
                  <a:cubicBezTo>
                    <a:pt x="482" y="63"/>
                    <a:pt x="478" y="63"/>
                    <a:pt x="475" y="62"/>
                  </a:cubicBezTo>
                  <a:cubicBezTo>
                    <a:pt x="484" y="62"/>
                    <a:pt x="491" y="60"/>
                    <a:pt x="500" y="60"/>
                  </a:cubicBezTo>
                  <a:cubicBezTo>
                    <a:pt x="499" y="60"/>
                    <a:pt x="500" y="59"/>
                    <a:pt x="502" y="59"/>
                  </a:cubicBezTo>
                  <a:cubicBezTo>
                    <a:pt x="500" y="58"/>
                    <a:pt x="498" y="58"/>
                    <a:pt x="496" y="57"/>
                  </a:cubicBezTo>
                  <a:cubicBezTo>
                    <a:pt x="499" y="56"/>
                    <a:pt x="499" y="56"/>
                    <a:pt x="499" y="56"/>
                  </a:cubicBezTo>
                  <a:cubicBezTo>
                    <a:pt x="498" y="55"/>
                    <a:pt x="496" y="55"/>
                    <a:pt x="494" y="56"/>
                  </a:cubicBezTo>
                  <a:cubicBezTo>
                    <a:pt x="493" y="55"/>
                    <a:pt x="493" y="54"/>
                    <a:pt x="493" y="53"/>
                  </a:cubicBezTo>
                  <a:cubicBezTo>
                    <a:pt x="502" y="51"/>
                    <a:pt x="511" y="52"/>
                    <a:pt x="518" y="49"/>
                  </a:cubicBezTo>
                  <a:cubicBezTo>
                    <a:pt x="493" y="50"/>
                    <a:pt x="493" y="50"/>
                    <a:pt x="493" y="50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1" y="49"/>
                    <a:pt x="489" y="50"/>
                    <a:pt x="488" y="49"/>
                  </a:cubicBezTo>
                  <a:cubicBezTo>
                    <a:pt x="488" y="49"/>
                    <a:pt x="488" y="49"/>
                    <a:pt x="488" y="49"/>
                  </a:cubicBezTo>
                  <a:cubicBezTo>
                    <a:pt x="479" y="51"/>
                    <a:pt x="470" y="49"/>
                    <a:pt x="461" y="47"/>
                  </a:cubicBezTo>
                  <a:cubicBezTo>
                    <a:pt x="464" y="47"/>
                    <a:pt x="466" y="46"/>
                    <a:pt x="468" y="47"/>
                  </a:cubicBezTo>
                  <a:cubicBezTo>
                    <a:pt x="472" y="46"/>
                    <a:pt x="476" y="47"/>
                    <a:pt x="479" y="45"/>
                  </a:cubicBezTo>
                  <a:cubicBezTo>
                    <a:pt x="480" y="45"/>
                    <a:pt x="482" y="45"/>
                    <a:pt x="483" y="46"/>
                  </a:cubicBezTo>
                  <a:cubicBezTo>
                    <a:pt x="491" y="44"/>
                    <a:pt x="501" y="43"/>
                    <a:pt x="510" y="43"/>
                  </a:cubicBezTo>
                  <a:cubicBezTo>
                    <a:pt x="504" y="41"/>
                    <a:pt x="496" y="44"/>
                    <a:pt x="490" y="41"/>
                  </a:cubicBezTo>
                  <a:cubicBezTo>
                    <a:pt x="490" y="40"/>
                    <a:pt x="490" y="40"/>
                    <a:pt x="491" y="40"/>
                  </a:cubicBezTo>
                  <a:cubicBezTo>
                    <a:pt x="488" y="38"/>
                    <a:pt x="488" y="38"/>
                    <a:pt x="488" y="38"/>
                  </a:cubicBezTo>
                  <a:cubicBezTo>
                    <a:pt x="481" y="38"/>
                    <a:pt x="474" y="38"/>
                    <a:pt x="467" y="37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64" y="38"/>
                    <a:pt x="462" y="36"/>
                    <a:pt x="460" y="36"/>
                  </a:cubicBezTo>
                  <a:cubicBezTo>
                    <a:pt x="461" y="35"/>
                    <a:pt x="461" y="35"/>
                    <a:pt x="461" y="35"/>
                  </a:cubicBezTo>
                  <a:cubicBezTo>
                    <a:pt x="455" y="34"/>
                    <a:pt x="448" y="35"/>
                    <a:pt x="442" y="34"/>
                  </a:cubicBezTo>
                  <a:cubicBezTo>
                    <a:pt x="443" y="34"/>
                    <a:pt x="443" y="34"/>
                    <a:pt x="443" y="33"/>
                  </a:cubicBezTo>
                  <a:cubicBezTo>
                    <a:pt x="433" y="33"/>
                    <a:pt x="433" y="33"/>
                    <a:pt x="433" y="33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299" y="25"/>
                    <a:pt x="290" y="25"/>
                    <a:pt x="285" y="23"/>
                  </a:cubicBezTo>
                  <a:cubicBezTo>
                    <a:pt x="292" y="23"/>
                    <a:pt x="299" y="24"/>
                    <a:pt x="306" y="24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411" y="29"/>
                    <a:pt x="436" y="26"/>
                    <a:pt x="463" y="28"/>
                  </a:cubicBezTo>
                  <a:cubicBezTo>
                    <a:pt x="462" y="28"/>
                    <a:pt x="460" y="28"/>
                    <a:pt x="459" y="27"/>
                  </a:cubicBezTo>
                  <a:cubicBezTo>
                    <a:pt x="460" y="26"/>
                    <a:pt x="461" y="26"/>
                    <a:pt x="462" y="26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0" y="23"/>
                    <a:pt x="440" y="23"/>
                    <a:pt x="440" y="23"/>
                  </a:cubicBezTo>
                  <a:cubicBezTo>
                    <a:pt x="458" y="24"/>
                    <a:pt x="477" y="27"/>
                    <a:pt x="493" y="24"/>
                  </a:cubicBezTo>
                  <a:cubicBezTo>
                    <a:pt x="471" y="21"/>
                    <a:pt x="471" y="21"/>
                    <a:pt x="471" y="21"/>
                  </a:cubicBezTo>
                  <a:cubicBezTo>
                    <a:pt x="480" y="19"/>
                    <a:pt x="489" y="23"/>
                    <a:pt x="499" y="23"/>
                  </a:cubicBezTo>
                  <a:cubicBezTo>
                    <a:pt x="481" y="19"/>
                    <a:pt x="463" y="17"/>
                    <a:pt x="444" y="15"/>
                  </a:cubicBezTo>
                  <a:cubicBezTo>
                    <a:pt x="441" y="12"/>
                    <a:pt x="435" y="14"/>
                    <a:pt x="432" y="12"/>
                  </a:cubicBezTo>
                  <a:cubicBezTo>
                    <a:pt x="429" y="14"/>
                    <a:pt x="425" y="13"/>
                    <a:pt x="422" y="13"/>
                  </a:cubicBezTo>
                  <a:cubicBezTo>
                    <a:pt x="323" y="8"/>
                    <a:pt x="323" y="8"/>
                    <a:pt x="323" y="8"/>
                  </a:cubicBezTo>
                  <a:cubicBezTo>
                    <a:pt x="274" y="4"/>
                    <a:pt x="229" y="6"/>
                    <a:pt x="181" y="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4" y="0"/>
                    <a:pt x="28" y="0"/>
                    <a:pt x="25" y="3"/>
                  </a:cubicBezTo>
                  <a:cubicBezTo>
                    <a:pt x="15" y="2"/>
                    <a:pt x="6" y="6"/>
                    <a:pt x="0" y="12"/>
                  </a:cubicBezTo>
                  <a:cubicBezTo>
                    <a:pt x="3" y="12"/>
                    <a:pt x="7" y="14"/>
                    <a:pt x="10" y="13"/>
                  </a:cubicBezTo>
                  <a:cubicBezTo>
                    <a:pt x="11" y="11"/>
                    <a:pt x="15" y="11"/>
                    <a:pt x="17" y="12"/>
                  </a:cubicBezTo>
                  <a:cubicBezTo>
                    <a:pt x="15" y="13"/>
                    <a:pt x="12" y="13"/>
                    <a:pt x="11" y="14"/>
                  </a:cubicBezTo>
                  <a:cubicBezTo>
                    <a:pt x="12" y="16"/>
                    <a:pt x="15" y="14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0" y="15"/>
                    <a:pt x="23" y="18"/>
                    <a:pt x="25" y="20"/>
                  </a:cubicBezTo>
                  <a:cubicBezTo>
                    <a:pt x="24" y="21"/>
                    <a:pt x="19" y="20"/>
                    <a:pt x="16" y="19"/>
                  </a:cubicBezTo>
                  <a:cubicBezTo>
                    <a:pt x="13" y="22"/>
                    <a:pt x="5" y="19"/>
                    <a:pt x="6" y="23"/>
                  </a:cubicBezTo>
                  <a:cubicBezTo>
                    <a:pt x="11" y="27"/>
                    <a:pt x="19" y="22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30" y="29"/>
                    <a:pt x="32" y="32"/>
                  </a:cubicBezTo>
                  <a:cubicBezTo>
                    <a:pt x="28" y="34"/>
                    <a:pt x="24" y="32"/>
                    <a:pt x="20" y="31"/>
                  </a:cubicBezTo>
                  <a:cubicBezTo>
                    <a:pt x="17" y="30"/>
                    <a:pt x="12" y="29"/>
                    <a:pt x="10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5" y="30"/>
                    <a:pt x="4" y="32"/>
                  </a:cubicBezTo>
                  <a:cubicBezTo>
                    <a:pt x="11" y="34"/>
                    <a:pt x="17" y="30"/>
                    <a:pt x="21" y="33"/>
                  </a:cubicBezTo>
                  <a:cubicBezTo>
                    <a:pt x="21" y="34"/>
                    <a:pt x="20" y="33"/>
                    <a:pt x="20" y="33"/>
                  </a:cubicBezTo>
                  <a:cubicBezTo>
                    <a:pt x="19" y="39"/>
                    <a:pt x="10" y="34"/>
                    <a:pt x="8" y="39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6"/>
                    <a:pt x="5" y="41"/>
                    <a:pt x="4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11" y="45"/>
                    <a:pt x="16" y="46"/>
                    <a:pt x="21" y="47"/>
                  </a:cubicBezTo>
                  <a:cubicBezTo>
                    <a:pt x="29" y="55"/>
                    <a:pt x="41" y="52"/>
                    <a:pt x="51" y="57"/>
                  </a:cubicBezTo>
                  <a:cubicBezTo>
                    <a:pt x="47" y="59"/>
                    <a:pt x="43" y="54"/>
                    <a:pt x="41" y="57"/>
                  </a:cubicBezTo>
                  <a:cubicBezTo>
                    <a:pt x="29" y="54"/>
                    <a:pt x="18" y="53"/>
                    <a:pt x="6" y="54"/>
                  </a:cubicBezTo>
                  <a:cubicBezTo>
                    <a:pt x="6" y="54"/>
                    <a:pt x="6" y="55"/>
                    <a:pt x="7" y="55"/>
                  </a:cubicBezTo>
                  <a:cubicBezTo>
                    <a:pt x="6" y="56"/>
                    <a:pt x="6" y="56"/>
                    <a:pt x="5" y="57"/>
                  </a:cubicBezTo>
                  <a:cubicBezTo>
                    <a:pt x="9" y="57"/>
                    <a:pt x="12" y="61"/>
                    <a:pt x="17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6" y="64"/>
                    <a:pt x="21" y="63"/>
                    <a:pt x="22" y="66"/>
                  </a:cubicBezTo>
                  <a:cubicBezTo>
                    <a:pt x="21" y="67"/>
                    <a:pt x="19" y="65"/>
                    <a:pt x="17" y="67"/>
                  </a:cubicBezTo>
                  <a:cubicBezTo>
                    <a:pt x="17" y="69"/>
                    <a:pt x="20" y="68"/>
                    <a:pt x="20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7" y="71"/>
                    <a:pt x="16" y="70"/>
                    <a:pt x="13" y="71"/>
                  </a:cubicBezTo>
                  <a:cubicBezTo>
                    <a:pt x="13" y="71"/>
                    <a:pt x="13" y="72"/>
                    <a:pt x="13" y="72"/>
                  </a:cubicBezTo>
                  <a:cubicBezTo>
                    <a:pt x="15" y="75"/>
                    <a:pt x="22" y="74"/>
                    <a:pt x="25" y="77"/>
                  </a:cubicBezTo>
                  <a:cubicBezTo>
                    <a:pt x="23" y="78"/>
                    <a:pt x="22" y="77"/>
                    <a:pt x="19" y="78"/>
                  </a:cubicBezTo>
                  <a:cubicBezTo>
                    <a:pt x="21" y="80"/>
                    <a:pt x="24" y="80"/>
                    <a:pt x="28" y="80"/>
                  </a:cubicBezTo>
                  <a:cubicBezTo>
                    <a:pt x="31" y="82"/>
                    <a:pt x="36" y="82"/>
                    <a:pt x="39" y="84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1" y="87"/>
                    <a:pt x="29" y="87"/>
                    <a:pt x="27" y="87"/>
                  </a:cubicBezTo>
                  <a:cubicBezTo>
                    <a:pt x="32" y="89"/>
                    <a:pt x="37" y="90"/>
                    <a:pt x="41" y="93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0" y="94"/>
                    <a:pt x="41" y="94"/>
                    <a:pt x="42" y="95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45" y="94"/>
                    <a:pt x="48" y="96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0" y="93"/>
                    <a:pt x="29" y="101"/>
                    <a:pt x="21" y="94"/>
                  </a:cubicBezTo>
                  <a:cubicBezTo>
                    <a:pt x="19" y="92"/>
                    <a:pt x="19" y="96"/>
                    <a:pt x="17" y="93"/>
                  </a:cubicBezTo>
                  <a:cubicBezTo>
                    <a:pt x="16" y="92"/>
                    <a:pt x="13" y="91"/>
                    <a:pt x="13" y="92"/>
                  </a:cubicBezTo>
                  <a:cubicBezTo>
                    <a:pt x="16" y="97"/>
                    <a:pt x="25" y="94"/>
                    <a:pt x="29" y="99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9" y="101"/>
                    <a:pt x="31" y="104"/>
                    <a:pt x="34" y="104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32" y="106"/>
                    <a:pt x="38" y="108"/>
                    <a:pt x="44" y="110"/>
                  </a:cubicBezTo>
                  <a:cubicBezTo>
                    <a:pt x="46" y="111"/>
                    <a:pt x="50" y="112"/>
                    <a:pt x="51" y="110"/>
                  </a:cubicBezTo>
                  <a:cubicBezTo>
                    <a:pt x="58" y="112"/>
                    <a:pt x="64" y="114"/>
                    <a:pt x="71" y="114"/>
                  </a:cubicBezTo>
                  <a:cubicBezTo>
                    <a:pt x="67" y="112"/>
                    <a:pt x="59" y="112"/>
                    <a:pt x="55" y="109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5" y="115"/>
                    <a:pt x="80" y="112"/>
                    <a:pt x="75" y="113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86" y="118"/>
                    <a:pt x="95" y="119"/>
                    <a:pt x="104" y="121"/>
                  </a:cubicBezTo>
                  <a:cubicBezTo>
                    <a:pt x="157" y="123"/>
                    <a:pt x="204" y="123"/>
                    <a:pt x="256" y="124"/>
                  </a:cubicBezTo>
                  <a:cubicBezTo>
                    <a:pt x="261" y="127"/>
                    <a:pt x="264" y="122"/>
                    <a:pt x="270" y="125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370" y="130"/>
                    <a:pt x="370" y="130"/>
                    <a:pt x="370" y="130"/>
                  </a:cubicBezTo>
                  <a:cubicBezTo>
                    <a:pt x="383" y="129"/>
                    <a:pt x="398" y="131"/>
                    <a:pt x="407" y="130"/>
                  </a:cubicBezTo>
                  <a:cubicBezTo>
                    <a:pt x="365" y="128"/>
                    <a:pt x="365" y="128"/>
                    <a:pt x="365" y="128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1" y="125"/>
                    <a:pt x="271" y="122"/>
                    <a:pt x="264" y="123"/>
                  </a:cubicBezTo>
                  <a:cubicBezTo>
                    <a:pt x="263" y="124"/>
                    <a:pt x="263" y="124"/>
                    <a:pt x="263" y="124"/>
                  </a:cubicBezTo>
                  <a:cubicBezTo>
                    <a:pt x="245" y="121"/>
                    <a:pt x="228" y="124"/>
                    <a:pt x="210" y="121"/>
                  </a:cubicBezTo>
                  <a:cubicBezTo>
                    <a:pt x="174" y="120"/>
                    <a:pt x="139" y="121"/>
                    <a:pt x="104" y="116"/>
                  </a:cubicBezTo>
                  <a:cubicBezTo>
                    <a:pt x="127" y="118"/>
                    <a:pt x="151" y="115"/>
                    <a:pt x="174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233" y="119"/>
                    <a:pt x="292" y="120"/>
                    <a:pt x="347" y="123"/>
                  </a:cubicBezTo>
                  <a:cubicBezTo>
                    <a:pt x="429" y="125"/>
                    <a:pt x="429" y="125"/>
                    <a:pt x="429" y="125"/>
                  </a:cubicBezTo>
                  <a:cubicBezTo>
                    <a:pt x="452" y="125"/>
                    <a:pt x="477" y="125"/>
                    <a:pt x="496" y="119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1" y="121"/>
                    <a:pt x="477" y="120"/>
                    <a:pt x="473" y="118"/>
                  </a:cubicBezTo>
                  <a:cubicBezTo>
                    <a:pt x="458" y="119"/>
                    <a:pt x="442" y="121"/>
                    <a:pt x="426" y="118"/>
                  </a:cubicBezTo>
                  <a:cubicBezTo>
                    <a:pt x="434" y="118"/>
                    <a:pt x="442" y="118"/>
                    <a:pt x="451" y="119"/>
                  </a:cubicBezTo>
                  <a:cubicBezTo>
                    <a:pt x="452" y="118"/>
                    <a:pt x="452" y="118"/>
                    <a:pt x="452" y="118"/>
                  </a:cubicBezTo>
                  <a:cubicBezTo>
                    <a:pt x="468" y="119"/>
                    <a:pt x="480" y="114"/>
                    <a:pt x="495" y="115"/>
                  </a:cubicBezTo>
                  <a:cubicBezTo>
                    <a:pt x="491" y="115"/>
                    <a:pt x="491" y="115"/>
                    <a:pt x="491" y="115"/>
                  </a:cubicBezTo>
                  <a:cubicBezTo>
                    <a:pt x="498" y="110"/>
                    <a:pt x="510" y="110"/>
                    <a:pt x="516" y="108"/>
                  </a:cubicBezTo>
                  <a:cubicBezTo>
                    <a:pt x="514" y="107"/>
                    <a:pt x="511" y="107"/>
                    <a:pt x="509" y="108"/>
                  </a:cubicBezTo>
                  <a:close/>
                  <a:moveTo>
                    <a:pt x="466" y="62"/>
                  </a:moveTo>
                  <a:cubicBezTo>
                    <a:pt x="471" y="62"/>
                    <a:pt x="471" y="62"/>
                    <a:pt x="471" y="62"/>
                  </a:cubicBezTo>
                  <a:cubicBezTo>
                    <a:pt x="465" y="62"/>
                    <a:pt x="465" y="62"/>
                    <a:pt x="465" y="62"/>
                  </a:cubicBezTo>
                  <a:lnTo>
                    <a:pt x="466" y="62"/>
                  </a:lnTo>
                  <a:close/>
                  <a:moveTo>
                    <a:pt x="13" y="43"/>
                  </a:moveTo>
                  <a:cubicBezTo>
                    <a:pt x="14" y="42"/>
                    <a:pt x="15" y="43"/>
                    <a:pt x="16" y="43"/>
                  </a:cubicBezTo>
                  <a:cubicBezTo>
                    <a:pt x="16" y="44"/>
                    <a:pt x="14" y="43"/>
                    <a:pt x="13" y="43"/>
                  </a:cubicBezTo>
                  <a:close/>
                  <a:moveTo>
                    <a:pt x="22" y="33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3" y="33"/>
                    <a:pt x="23" y="33"/>
                    <a:pt x="23" y="33"/>
                  </a:cubicBezTo>
                  <a:lnTo>
                    <a:pt x="22" y="33"/>
                  </a:lnTo>
                  <a:close/>
                  <a:moveTo>
                    <a:pt x="31" y="79"/>
                  </a:moveTo>
                  <a:cubicBezTo>
                    <a:pt x="42" y="81"/>
                    <a:pt x="42" y="81"/>
                    <a:pt x="42" y="81"/>
                  </a:cubicBezTo>
                  <a:cubicBezTo>
                    <a:pt x="38" y="81"/>
                    <a:pt x="35" y="80"/>
                    <a:pt x="31" y="79"/>
                  </a:cubicBezTo>
                  <a:close/>
                  <a:moveTo>
                    <a:pt x="73" y="20"/>
                  </a:moveTo>
                  <a:cubicBezTo>
                    <a:pt x="75" y="19"/>
                    <a:pt x="78" y="20"/>
                    <a:pt x="81" y="20"/>
                  </a:cubicBezTo>
                  <a:cubicBezTo>
                    <a:pt x="78" y="21"/>
                    <a:pt x="76" y="20"/>
                    <a:pt x="73" y="20"/>
                  </a:cubicBezTo>
                  <a:close/>
                  <a:moveTo>
                    <a:pt x="82" y="21"/>
                  </a:moveTo>
                  <a:cubicBezTo>
                    <a:pt x="122" y="22"/>
                    <a:pt x="164" y="23"/>
                    <a:pt x="204" y="23"/>
                  </a:cubicBezTo>
                  <a:cubicBezTo>
                    <a:pt x="231" y="23"/>
                    <a:pt x="258" y="23"/>
                    <a:pt x="285" y="24"/>
                  </a:cubicBezTo>
                  <a:cubicBezTo>
                    <a:pt x="217" y="22"/>
                    <a:pt x="151" y="26"/>
                    <a:pt x="82" y="21"/>
                  </a:cubicBezTo>
                  <a:close/>
                  <a:moveTo>
                    <a:pt x="411" y="102"/>
                  </a:moveTo>
                  <a:cubicBezTo>
                    <a:pt x="411" y="103"/>
                    <a:pt x="411" y="103"/>
                    <a:pt x="411" y="103"/>
                  </a:cubicBezTo>
                  <a:cubicBezTo>
                    <a:pt x="407" y="103"/>
                    <a:pt x="407" y="103"/>
                    <a:pt x="407" y="103"/>
                  </a:cubicBezTo>
                  <a:cubicBezTo>
                    <a:pt x="408" y="102"/>
                    <a:pt x="410" y="102"/>
                    <a:pt x="411" y="10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65"/>
            <p:cNvSpPr/>
            <p:nvPr/>
          </p:nvSpPr>
          <p:spPr bwMode="auto">
            <a:xfrm rot="19406739">
              <a:off x="2700696" y="3783611"/>
              <a:ext cx="36513" cy="22225"/>
            </a:xfrm>
            <a:custGeom>
              <a:avLst/>
              <a:gdLst>
                <a:gd name="T0" fmla="*/ 10 w 10"/>
                <a:gd name="T1" fmla="*/ 5 h 6"/>
                <a:gd name="T2" fmla="*/ 4 w 10"/>
                <a:gd name="T3" fmla="*/ 2 h 6"/>
                <a:gd name="T4" fmla="*/ 0 w 10"/>
                <a:gd name="T5" fmla="*/ 0 h 6"/>
                <a:gd name="T6" fmla="*/ 10 w 10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4" y="2"/>
                    <a:pt x="6" y="6"/>
                    <a:pt x="10" y="5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766"/>
            <p:cNvSpPr/>
            <p:nvPr/>
          </p:nvSpPr>
          <p:spPr bwMode="auto">
            <a:xfrm rot="19406739">
              <a:off x="2681438" y="3802031"/>
              <a:ext cx="19050" cy="3175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0 h 1"/>
                <a:gd name="T4" fmla="*/ 5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1" y="1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767"/>
            <p:cNvSpPr/>
            <p:nvPr/>
          </p:nvSpPr>
          <p:spPr bwMode="auto">
            <a:xfrm rot="19406739">
              <a:off x="2573703" y="3877956"/>
              <a:ext cx="19050" cy="3175"/>
            </a:xfrm>
            <a:custGeom>
              <a:avLst/>
              <a:gdLst>
                <a:gd name="T0" fmla="*/ 5 w 5"/>
                <a:gd name="T1" fmla="*/ 1 h 1"/>
                <a:gd name="T2" fmla="*/ 0 w 5"/>
                <a:gd name="T3" fmla="*/ 0 h 1"/>
                <a:gd name="T4" fmla="*/ 0 w 5"/>
                <a:gd name="T5" fmla="*/ 1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768"/>
            <p:cNvSpPr/>
            <p:nvPr/>
          </p:nvSpPr>
          <p:spPr bwMode="auto">
            <a:xfrm rot="19406739">
              <a:off x="2826678" y="3718087"/>
              <a:ext cx="30163" cy="4763"/>
            </a:xfrm>
            <a:custGeom>
              <a:avLst/>
              <a:gdLst>
                <a:gd name="T0" fmla="*/ 5 w 19"/>
                <a:gd name="T1" fmla="*/ 0 h 3"/>
                <a:gd name="T2" fmla="*/ 0 w 19"/>
                <a:gd name="T3" fmla="*/ 0 h 3"/>
                <a:gd name="T4" fmla="*/ 19 w 19"/>
                <a:gd name="T5" fmla="*/ 3 h 3"/>
                <a:gd name="T6" fmla="*/ 5 w 1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">
                  <a:moveTo>
                    <a:pt x="5" y="0"/>
                  </a:moveTo>
                  <a:lnTo>
                    <a:pt x="0" y="0"/>
                  </a:lnTo>
                  <a:lnTo>
                    <a:pt x="19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69"/>
            <p:cNvSpPr/>
            <p:nvPr/>
          </p:nvSpPr>
          <p:spPr bwMode="auto">
            <a:xfrm rot="19406739">
              <a:off x="2524669" y="3794139"/>
              <a:ext cx="406400" cy="49213"/>
            </a:xfrm>
            <a:custGeom>
              <a:avLst/>
              <a:gdLst>
                <a:gd name="T0" fmla="*/ 36 w 108"/>
                <a:gd name="T1" fmla="*/ 11 h 13"/>
                <a:gd name="T2" fmla="*/ 37 w 108"/>
                <a:gd name="T3" fmla="*/ 10 h 13"/>
                <a:gd name="T4" fmla="*/ 47 w 108"/>
                <a:gd name="T5" fmla="*/ 11 h 13"/>
                <a:gd name="T6" fmla="*/ 47 w 108"/>
                <a:gd name="T7" fmla="*/ 10 h 13"/>
                <a:gd name="T8" fmla="*/ 84 w 108"/>
                <a:gd name="T9" fmla="*/ 10 h 13"/>
                <a:gd name="T10" fmla="*/ 108 w 108"/>
                <a:gd name="T11" fmla="*/ 7 h 13"/>
                <a:gd name="T12" fmla="*/ 33 w 108"/>
                <a:gd name="T13" fmla="*/ 0 h 13"/>
                <a:gd name="T14" fmla="*/ 31 w 108"/>
                <a:gd name="T15" fmla="*/ 1 h 13"/>
                <a:gd name="T16" fmla="*/ 39 w 108"/>
                <a:gd name="T17" fmla="*/ 2 h 13"/>
                <a:gd name="T18" fmla="*/ 82 w 108"/>
                <a:gd name="T19" fmla="*/ 8 h 13"/>
                <a:gd name="T20" fmla="*/ 6 w 108"/>
                <a:gd name="T21" fmla="*/ 8 h 13"/>
                <a:gd name="T22" fmla="*/ 0 w 108"/>
                <a:gd name="T23" fmla="*/ 10 h 13"/>
                <a:gd name="T24" fmla="*/ 36 w 108"/>
                <a:gd name="T2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3">
                  <a:moveTo>
                    <a:pt x="36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4" y="9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60" y="9"/>
                    <a:pt x="72" y="10"/>
                    <a:pt x="84" y="10"/>
                  </a:cubicBezTo>
                  <a:cubicBezTo>
                    <a:pt x="91" y="7"/>
                    <a:pt x="100" y="7"/>
                    <a:pt x="108" y="7"/>
                  </a:cubicBezTo>
                  <a:cubicBezTo>
                    <a:pt x="83" y="5"/>
                    <a:pt x="58" y="5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3" y="3"/>
                    <a:pt x="36" y="1"/>
                    <a:pt x="39" y="2"/>
                  </a:cubicBezTo>
                  <a:cubicBezTo>
                    <a:pt x="53" y="3"/>
                    <a:pt x="67" y="6"/>
                    <a:pt x="82" y="8"/>
                  </a:cubicBezTo>
                  <a:cubicBezTo>
                    <a:pt x="57" y="8"/>
                    <a:pt x="31" y="7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2" y="7"/>
                    <a:pt x="23" y="13"/>
                    <a:pt x="36" y="1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70"/>
            <p:cNvSpPr/>
            <p:nvPr/>
          </p:nvSpPr>
          <p:spPr bwMode="auto">
            <a:xfrm rot="19406739">
              <a:off x="2866061" y="3714168"/>
              <a:ext cx="26988" cy="7938"/>
            </a:xfrm>
            <a:custGeom>
              <a:avLst/>
              <a:gdLst>
                <a:gd name="T0" fmla="*/ 7 w 7"/>
                <a:gd name="T1" fmla="*/ 1 h 2"/>
                <a:gd name="T2" fmla="*/ 0 w 7"/>
                <a:gd name="T3" fmla="*/ 1 h 2"/>
                <a:gd name="T4" fmla="*/ 7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5" y="1"/>
                    <a:pt x="1" y="0"/>
                    <a:pt x="0" y="1"/>
                  </a:cubicBezTo>
                  <a:cubicBezTo>
                    <a:pt x="1" y="1"/>
                    <a:pt x="5" y="2"/>
                    <a:pt x="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71"/>
            <p:cNvSpPr/>
            <p:nvPr/>
          </p:nvSpPr>
          <p:spPr bwMode="auto">
            <a:xfrm rot="19406739">
              <a:off x="2746147" y="3782189"/>
              <a:ext cx="120650" cy="7938"/>
            </a:xfrm>
            <a:custGeom>
              <a:avLst/>
              <a:gdLst>
                <a:gd name="T0" fmla="*/ 32 w 32"/>
                <a:gd name="T1" fmla="*/ 1 h 2"/>
                <a:gd name="T2" fmla="*/ 0 w 32"/>
                <a:gd name="T3" fmla="*/ 1 h 2"/>
                <a:gd name="T4" fmla="*/ 32 w 3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">
                  <a:moveTo>
                    <a:pt x="32" y="1"/>
                  </a:moveTo>
                  <a:cubicBezTo>
                    <a:pt x="21" y="1"/>
                    <a:pt x="10" y="0"/>
                    <a:pt x="0" y="1"/>
                  </a:cubicBezTo>
                  <a:cubicBezTo>
                    <a:pt x="11" y="2"/>
                    <a:pt x="21" y="1"/>
                    <a:pt x="3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72"/>
            <p:cNvSpPr/>
            <p:nvPr/>
          </p:nvSpPr>
          <p:spPr bwMode="auto">
            <a:xfrm rot="19406739">
              <a:off x="2850415" y="3732589"/>
              <a:ext cx="60325" cy="3175"/>
            </a:xfrm>
            <a:custGeom>
              <a:avLst/>
              <a:gdLst>
                <a:gd name="T0" fmla="*/ 16 w 16"/>
                <a:gd name="T1" fmla="*/ 1 h 1"/>
                <a:gd name="T2" fmla="*/ 0 w 16"/>
                <a:gd name="T3" fmla="*/ 0 h 1"/>
                <a:gd name="T4" fmla="*/ 16 w 1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cubicBezTo>
                    <a:pt x="11" y="1"/>
                    <a:pt x="5" y="1"/>
                    <a:pt x="0" y="0"/>
                  </a:cubicBezTo>
                  <a:cubicBezTo>
                    <a:pt x="5" y="1"/>
                    <a:pt x="11" y="1"/>
                    <a:pt x="1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773"/>
            <p:cNvSpPr/>
            <p:nvPr/>
          </p:nvSpPr>
          <p:spPr bwMode="auto">
            <a:xfrm rot="19406739">
              <a:off x="2583442" y="3954494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74"/>
            <p:cNvSpPr/>
            <p:nvPr/>
          </p:nvSpPr>
          <p:spPr bwMode="auto">
            <a:xfrm rot="19406739">
              <a:off x="2622607" y="4074268"/>
              <a:ext cx="12700" cy="11113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0 h 3"/>
                <a:gd name="T4" fmla="*/ 0 w 3"/>
                <a:gd name="T5" fmla="*/ 1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3"/>
                    <a:pt x="3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775"/>
            <p:cNvSpPr/>
            <p:nvPr/>
          </p:nvSpPr>
          <p:spPr bwMode="auto">
            <a:xfrm rot="19406739">
              <a:off x="2666734" y="4104246"/>
              <a:ext cx="30163" cy="11113"/>
            </a:xfrm>
            <a:custGeom>
              <a:avLst/>
              <a:gdLst>
                <a:gd name="T0" fmla="*/ 8 w 8"/>
                <a:gd name="T1" fmla="*/ 1 h 3"/>
                <a:gd name="T2" fmla="*/ 0 w 8"/>
                <a:gd name="T3" fmla="*/ 0 h 3"/>
                <a:gd name="T4" fmla="*/ 8 w 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8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6" y="3"/>
                    <a:pt x="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776"/>
            <p:cNvSpPr/>
            <p:nvPr/>
          </p:nvSpPr>
          <p:spPr bwMode="auto">
            <a:xfrm rot="19406739">
              <a:off x="4310379" y="3109546"/>
              <a:ext cx="44450" cy="11113"/>
            </a:xfrm>
            <a:custGeom>
              <a:avLst/>
              <a:gdLst>
                <a:gd name="T0" fmla="*/ 0 w 12"/>
                <a:gd name="T1" fmla="*/ 2 h 3"/>
                <a:gd name="T2" fmla="*/ 12 w 12"/>
                <a:gd name="T3" fmla="*/ 1 h 3"/>
                <a:gd name="T4" fmla="*/ 0 w 1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0" y="2"/>
                  </a:moveTo>
                  <a:cubicBezTo>
                    <a:pt x="4" y="3"/>
                    <a:pt x="8" y="2"/>
                    <a:pt x="12" y="1"/>
                  </a:cubicBezTo>
                  <a:cubicBezTo>
                    <a:pt x="8" y="1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77"/>
            <p:cNvSpPr/>
            <p:nvPr/>
          </p:nvSpPr>
          <p:spPr bwMode="auto">
            <a:xfrm rot="19406739">
              <a:off x="4187542" y="3363627"/>
              <a:ext cx="30163" cy="7938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1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778"/>
            <p:cNvSpPr/>
            <p:nvPr/>
          </p:nvSpPr>
          <p:spPr bwMode="auto">
            <a:xfrm rot="19406739">
              <a:off x="3038379" y="4166407"/>
              <a:ext cx="11113" cy="0"/>
            </a:xfrm>
            <a:custGeom>
              <a:avLst/>
              <a:gdLst>
                <a:gd name="T0" fmla="*/ 0 w 7"/>
                <a:gd name="T1" fmla="*/ 7 w 7"/>
                <a:gd name="T2" fmla="*/ 0 w 7"/>
                <a:gd name="T3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757"/>
            <p:cNvSpPr/>
            <p:nvPr/>
          </p:nvSpPr>
          <p:spPr bwMode="auto">
            <a:xfrm rot="19406739">
              <a:off x="6753053" y="3019919"/>
              <a:ext cx="198438" cy="19050"/>
            </a:xfrm>
            <a:custGeom>
              <a:avLst/>
              <a:gdLst>
                <a:gd name="T0" fmla="*/ 9 w 53"/>
                <a:gd name="T1" fmla="*/ 2 h 5"/>
                <a:gd name="T2" fmla="*/ 48 w 53"/>
                <a:gd name="T3" fmla="*/ 5 h 5"/>
                <a:gd name="T4" fmla="*/ 53 w 53"/>
                <a:gd name="T5" fmla="*/ 5 h 5"/>
                <a:gd name="T6" fmla="*/ 0 w 53"/>
                <a:gd name="T7" fmla="*/ 0 h 5"/>
                <a:gd name="T8" fmla="*/ 9 w 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">
                  <a:moveTo>
                    <a:pt x="9" y="2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35" y="3"/>
                    <a:pt x="18" y="0"/>
                    <a:pt x="0" y="0"/>
                  </a:cubicBezTo>
                  <a:cubicBezTo>
                    <a:pt x="2" y="2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758"/>
            <p:cNvSpPr/>
            <p:nvPr/>
          </p:nvSpPr>
          <p:spPr bwMode="auto">
            <a:xfrm rot="19406739">
              <a:off x="6403268" y="3296730"/>
              <a:ext cx="71438" cy="3175"/>
            </a:xfrm>
            <a:custGeom>
              <a:avLst/>
              <a:gdLst>
                <a:gd name="T0" fmla="*/ 19 w 19"/>
                <a:gd name="T1" fmla="*/ 0 h 1"/>
                <a:gd name="T2" fmla="*/ 0 w 19"/>
                <a:gd name="T3" fmla="*/ 0 h 1"/>
                <a:gd name="T4" fmla="*/ 19 w 19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">
                  <a:moveTo>
                    <a:pt x="19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7" y="1"/>
                    <a:pt x="13" y="0"/>
                    <a:pt x="1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759"/>
            <p:cNvSpPr/>
            <p:nvPr/>
          </p:nvSpPr>
          <p:spPr bwMode="auto">
            <a:xfrm rot="19406739">
              <a:off x="5881909" y="3672647"/>
              <a:ext cx="15875" cy="6350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0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760"/>
            <p:cNvSpPr/>
            <p:nvPr/>
          </p:nvSpPr>
          <p:spPr bwMode="auto">
            <a:xfrm rot="19406739">
              <a:off x="7075864" y="3016430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761"/>
            <p:cNvSpPr/>
            <p:nvPr/>
          </p:nvSpPr>
          <p:spPr bwMode="auto">
            <a:xfrm rot="19406739">
              <a:off x="6898274" y="3035454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762"/>
            <p:cNvSpPr/>
            <p:nvPr/>
          </p:nvSpPr>
          <p:spPr bwMode="auto">
            <a:xfrm rot="19406739">
              <a:off x="7101023" y="3175638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763"/>
            <p:cNvSpPr/>
            <p:nvPr/>
          </p:nvSpPr>
          <p:spPr bwMode="auto">
            <a:xfrm rot="19406739">
              <a:off x="5667831" y="4151501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764"/>
            <p:cNvSpPr>
              <a:spLocks noEditPoints="1"/>
            </p:cNvSpPr>
            <p:nvPr/>
          </p:nvSpPr>
          <p:spPr bwMode="auto">
            <a:xfrm rot="19406739">
              <a:off x="5482596" y="3356097"/>
              <a:ext cx="1966913" cy="490538"/>
            </a:xfrm>
            <a:custGeom>
              <a:avLst/>
              <a:gdLst>
                <a:gd name="T0" fmla="*/ 489 w 524"/>
                <a:gd name="T1" fmla="*/ 105 h 131"/>
                <a:gd name="T2" fmla="*/ 456 w 524"/>
                <a:gd name="T3" fmla="*/ 104 h 131"/>
                <a:gd name="T4" fmla="*/ 439 w 524"/>
                <a:gd name="T5" fmla="*/ 103 h 131"/>
                <a:gd name="T6" fmla="*/ 450 w 524"/>
                <a:gd name="T7" fmla="*/ 98 h 131"/>
                <a:gd name="T8" fmla="*/ 458 w 524"/>
                <a:gd name="T9" fmla="*/ 94 h 131"/>
                <a:gd name="T10" fmla="*/ 497 w 524"/>
                <a:gd name="T11" fmla="*/ 87 h 131"/>
                <a:gd name="T12" fmla="*/ 509 w 524"/>
                <a:gd name="T13" fmla="*/ 77 h 131"/>
                <a:gd name="T14" fmla="*/ 522 w 524"/>
                <a:gd name="T15" fmla="*/ 69 h 131"/>
                <a:gd name="T16" fmla="*/ 515 w 524"/>
                <a:gd name="T17" fmla="*/ 64 h 131"/>
                <a:gd name="T18" fmla="*/ 500 w 524"/>
                <a:gd name="T19" fmla="*/ 60 h 131"/>
                <a:gd name="T20" fmla="*/ 494 w 524"/>
                <a:gd name="T21" fmla="*/ 56 h 131"/>
                <a:gd name="T22" fmla="*/ 492 w 524"/>
                <a:gd name="T23" fmla="*/ 48 h 131"/>
                <a:gd name="T24" fmla="*/ 468 w 524"/>
                <a:gd name="T25" fmla="*/ 47 h 131"/>
                <a:gd name="T26" fmla="*/ 490 w 524"/>
                <a:gd name="T27" fmla="*/ 41 h 131"/>
                <a:gd name="T28" fmla="*/ 468 w 524"/>
                <a:gd name="T29" fmla="*/ 36 h 131"/>
                <a:gd name="T30" fmla="*/ 442 w 524"/>
                <a:gd name="T31" fmla="*/ 34 h 131"/>
                <a:gd name="T32" fmla="*/ 306 w 524"/>
                <a:gd name="T33" fmla="*/ 25 h 131"/>
                <a:gd name="T34" fmla="*/ 383 w 524"/>
                <a:gd name="T35" fmla="*/ 27 h 131"/>
                <a:gd name="T36" fmla="*/ 442 w 524"/>
                <a:gd name="T37" fmla="*/ 25 h 131"/>
                <a:gd name="T38" fmla="*/ 499 w 524"/>
                <a:gd name="T39" fmla="*/ 23 h 131"/>
                <a:gd name="T40" fmla="*/ 323 w 524"/>
                <a:gd name="T41" fmla="*/ 8 h 131"/>
                <a:gd name="T42" fmla="*/ 25 w 524"/>
                <a:gd name="T43" fmla="*/ 3 h 131"/>
                <a:gd name="T44" fmla="*/ 11 w 524"/>
                <a:gd name="T45" fmla="*/ 14 h 131"/>
                <a:gd name="T46" fmla="*/ 16 w 524"/>
                <a:gd name="T47" fmla="*/ 19 h 131"/>
                <a:gd name="T48" fmla="*/ 32 w 524"/>
                <a:gd name="T49" fmla="*/ 32 h 131"/>
                <a:gd name="T50" fmla="*/ 4 w 524"/>
                <a:gd name="T51" fmla="*/ 32 h 131"/>
                <a:gd name="T52" fmla="*/ 13 w 524"/>
                <a:gd name="T53" fmla="*/ 42 h 131"/>
                <a:gd name="T54" fmla="*/ 51 w 524"/>
                <a:gd name="T55" fmla="*/ 57 h 131"/>
                <a:gd name="T56" fmla="*/ 5 w 524"/>
                <a:gd name="T57" fmla="*/ 57 h 131"/>
                <a:gd name="T58" fmla="*/ 17 w 524"/>
                <a:gd name="T59" fmla="*/ 67 h 131"/>
                <a:gd name="T60" fmla="*/ 13 w 524"/>
                <a:gd name="T61" fmla="*/ 72 h 131"/>
                <a:gd name="T62" fmla="*/ 39 w 524"/>
                <a:gd name="T63" fmla="*/ 84 h 131"/>
                <a:gd name="T64" fmla="*/ 41 w 524"/>
                <a:gd name="T65" fmla="*/ 93 h 131"/>
                <a:gd name="T66" fmla="*/ 50 w 524"/>
                <a:gd name="T67" fmla="*/ 98 h 131"/>
                <a:gd name="T68" fmla="*/ 13 w 524"/>
                <a:gd name="T69" fmla="*/ 92 h 131"/>
                <a:gd name="T70" fmla="*/ 34 w 524"/>
                <a:gd name="T71" fmla="*/ 104 h 131"/>
                <a:gd name="T72" fmla="*/ 71 w 524"/>
                <a:gd name="T73" fmla="*/ 114 h 131"/>
                <a:gd name="T74" fmla="*/ 75 w 524"/>
                <a:gd name="T75" fmla="*/ 113 h 131"/>
                <a:gd name="T76" fmla="*/ 256 w 524"/>
                <a:gd name="T77" fmla="*/ 124 h 131"/>
                <a:gd name="T78" fmla="*/ 407 w 524"/>
                <a:gd name="T79" fmla="*/ 130 h 131"/>
                <a:gd name="T80" fmla="*/ 263 w 524"/>
                <a:gd name="T81" fmla="*/ 124 h 131"/>
                <a:gd name="T82" fmla="*/ 178 w 524"/>
                <a:gd name="T83" fmla="*/ 117 h 131"/>
                <a:gd name="T84" fmla="*/ 485 w 524"/>
                <a:gd name="T85" fmla="*/ 120 h 131"/>
                <a:gd name="T86" fmla="*/ 452 w 524"/>
                <a:gd name="T87" fmla="*/ 118 h 131"/>
                <a:gd name="T88" fmla="*/ 509 w 524"/>
                <a:gd name="T89" fmla="*/ 108 h 131"/>
                <a:gd name="T90" fmla="*/ 466 w 524"/>
                <a:gd name="T91" fmla="*/ 62 h 131"/>
                <a:gd name="T92" fmla="*/ 22 w 524"/>
                <a:gd name="T93" fmla="*/ 33 h 131"/>
                <a:gd name="T94" fmla="*/ 31 w 524"/>
                <a:gd name="T95" fmla="*/ 79 h 131"/>
                <a:gd name="T96" fmla="*/ 81 w 524"/>
                <a:gd name="T97" fmla="*/ 20 h 131"/>
                <a:gd name="T98" fmla="*/ 285 w 524"/>
                <a:gd name="T99" fmla="*/ 24 h 131"/>
                <a:gd name="T100" fmla="*/ 407 w 524"/>
                <a:gd name="T101" fmla="*/ 10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4" h="131">
                  <a:moveTo>
                    <a:pt x="509" y="108"/>
                  </a:moveTo>
                  <a:cubicBezTo>
                    <a:pt x="507" y="109"/>
                    <a:pt x="503" y="108"/>
                    <a:pt x="502" y="107"/>
                  </a:cubicBezTo>
                  <a:cubicBezTo>
                    <a:pt x="488" y="111"/>
                    <a:pt x="473" y="110"/>
                    <a:pt x="458" y="109"/>
                  </a:cubicBezTo>
                  <a:cubicBezTo>
                    <a:pt x="467" y="106"/>
                    <a:pt x="480" y="109"/>
                    <a:pt x="489" y="105"/>
                  </a:cubicBezTo>
                  <a:cubicBezTo>
                    <a:pt x="481" y="105"/>
                    <a:pt x="474" y="105"/>
                    <a:pt x="467" y="105"/>
                  </a:cubicBezTo>
                  <a:cubicBezTo>
                    <a:pt x="467" y="105"/>
                    <a:pt x="467" y="105"/>
                    <a:pt x="467" y="105"/>
                  </a:cubicBezTo>
                  <a:cubicBezTo>
                    <a:pt x="466" y="108"/>
                    <a:pt x="464" y="102"/>
                    <a:pt x="461" y="105"/>
                  </a:cubicBezTo>
                  <a:cubicBezTo>
                    <a:pt x="460" y="104"/>
                    <a:pt x="456" y="106"/>
                    <a:pt x="456" y="104"/>
                  </a:cubicBezTo>
                  <a:cubicBezTo>
                    <a:pt x="442" y="104"/>
                    <a:pt x="427" y="105"/>
                    <a:pt x="413" y="103"/>
                  </a:cubicBezTo>
                  <a:cubicBezTo>
                    <a:pt x="415" y="102"/>
                    <a:pt x="415" y="102"/>
                    <a:pt x="415" y="102"/>
                  </a:cubicBezTo>
                  <a:cubicBezTo>
                    <a:pt x="423" y="101"/>
                    <a:pt x="432" y="102"/>
                    <a:pt x="439" y="102"/>
                  </a:cubicBezTo>
                  <a:cubicBezTo>
                    <a:pt x="439" y="103"/>
                    <a:pt x="439" y="103"/>
                    <a:pt x="439" y="103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42" y="99"/>
                    <a:pt x="448" y="103"/>
                    <a:pt x="451" y="100"/>
                  </a:cubicBezTo>
                  <a:cubicBezTo>
                    <a:pt x="449" y="99"/>
                    <a:pt x="449" y="99"/>
                    <a:pt x="449" y="99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62" y="99"/>
                    <a:pt x="472" y="97"/>
                    <a:pt x="482" y="97"/>
                  </a:cubicBezTo>
                  <a:cubicBezTo>
                    <a:pt x="481" y="96"/>
                    <a:pt x="480" y="96"/>
                    <a:pt x="479" y="95"/>
                  </a:cubicBezTo>
                  <a:cubicBezTo>
                    <a:pt x="473" y="96"/>
                    <a:pt x="465" y="95"/>
                    <a:pt x="459" y="95"/>
                  </a:cubicBezTo>
                  <a:cubicBezTo>
                    <a:pt x="458" y="94"/>
                    <a:pt x="458" y="94"/>
                    <a:pt x="458" y="94"/>
                  </a:cubicBezTo>
                  <a:cubicBezTo>
                    <a:pt x="466" y="93"/>
                    <a:pt x="475" y="94"/>
                    <a:pt x="483" y="92"/>
                  </a:cubicBezTo>
                  <a:cubicBezTo>
                    <a:pt x="487" y="92"/>
                    <a:pt x="492" y="91"/>
                    <a:pt x="495" y="90"/>
                  </a:cubicBezTo>
                  <a:cubicBezTo>
                    <a:pt x="490" y="88"/>
                    <a:pt x="484" y="91"/>
                    <a:pt x="479" y="90"/>
                  </a:cubicBezTo>
                  <a:cubicBezTo>
                    <a:pt x="484" y="88"/>
                    <a:pt x="491" y="88"/>
                    <a:pt x="497" y="87"/>
                  </a:cubicBezTo>
                  <a:cubicBezTo>
                    <a:pt x="499" y="88"/>
                    <a:pt x="500" y="84"/>
                    <a:pt x="503" y="86"/>
                  </a:cubicBezTo>
                  <a:cubicBezTo>
                    <a:pt x="507" y="81"/>
                    <a:pt x="516" y="84"/>
                    <a:pt x="522" y="81"/>
                  </a:cubicBezTo>
                  <a:cubicBezTo>
                    <a:pt x="514" y="80"/>
                    <a:pt x="502" y="81"/>
                    <a:pt x="492" y="80"/>
                  </a:cubicBezTo>
                  <a:cubicBezTo>
                    <a:pt x="497" y="77"/>
                    <a:pt x="504" y="78"/>
                    <a:pt x="509" y="77"/>
                  </a:cubicBezTo>
                  <a:cubicBezTo>
                    <a:pt x="496" y="76"/>
                    <a:pt x="483" y="83"/>
                    <a:pt x="471" y="77"/>
                  </a:cubicBezTo>
                  <a:cubicBezTo>
                    <a:pt x="478" y="77"/>
                    <a:pt x="484" y="74"/>
                    <a:pt x="491" y="73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502" y="69"/>
                    <a:pt x="513" y="70"/>
                    <a:pt x="522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16" y="66"/>
                    <a:pt x="516" y="66"/>
                    <a:pt x="516" y="66"/>
                  </a:cubicBezTo>
                  <a:cubicBezTo>
                    <a:pt x="516" y="66"/>
                    <a:pt x="516" y="64"/>
                    <a:pt x="517" y="64"/>
                  </a:cubicBezTo>
                  <a:cubicBezTo>
                    <a:pt x="515" y="64"/>
                    <a:pt x="515" y="64"/>
                    <a:pt x="515" y="64"/>
                  </a:cubicBezTo>
                  <a:cubicBezTo>
                    <a:pt x="502" y="66"/>
                    <a:pt x="485" y="64"/>
                    <a:pt x="472" y="65"/>
                  </a:cubicBezTo>
                  <a:cubicBezTo>
                    <a:pt x="475" y="63"/>
                    <a:pt x="482" y="65"/>
                    <a:pt x="485" y="63"/>
                  </a:cubicBezTo>
                  <a:cubicBezTo>
                    <a:pt x="482" y="63"/>
                    <a:pt x="478" y="63"/>
                    <a:pt x="475" y="62"/>
                  </a:cubicBezTo>
                  <a:cubicBezTo>
                    <a:pt x="484" y="62"/>
                    <a:pt x="491" y="60"/>
                    <a:pt x="500" y="60"/>
                  </a:cubicBezTo>
                  <a:cubicBezTo>
                    <a:pt x="499" y="60"/>
                    <a:pt x="500" y="59"/>
                    <a:pt x="502" y="59"/>
                  </a:cubicBezTo>
                  <a:cubicBezTo>
                    <a:pt x="500" y="58"/>
                    <a:pt x="498" y="58"/>
                    <a:pt x="496" y="57"/>
                  </a:cubicBezTo>
                  <a:cubicBezTo>
                    <a:pt x="499" y="56"/>
                    <a:pt x="499" y="56"/>
                    <a:pt x="499" y="56"/>
                  </a:cubicBezTo>
                  <a:cubicBezTo>
                    <a:pt x="498" y="55"/>
                    <a:pt x="496" y="55"/>
                    <a:pt x="494" y="56"/>
                  </a:cubicBezTo>
                  <a:cubicBezTo>
                    <a:pt x="493" y="55"/>
                    <a:pt x="493" y="54"/>
                    <a:pt x="493" y="53"/>
                  </a:cubicBezTo>
                  <a:cubicBezTo>
                    <a:pt x="502" y="51"/>
                    <a:pt x="511" y="52"/>
                    <a:pt x="518" y="49"/>
                  </a:cubicBezTo>
                  <a:cubicBezTo>
                    <a:pt x="493" y="50"/>
                    <a:pt x="493" y="50"/>
                    <a:pt x="493" y="50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1" y="49"/>
                    <a:pt x="489" y="50"/>
                    <a:pt x="488" y="49"/>
                  </a:cubicBezTo>
                  <a:cubicBezTo>
                    <a:pt x="488" y="49"/>
                    <a:pt x="488" y="49"/>
                    <a:pt x="488" y="49"/>
                  </a:cubicBezTo>
                  <a:cubicBezTo>
                    <a:pt x="479" y="51"/>
                    <a:pt x="470" y="49"/>
                    <a:pt x="461" y="47"/>
                  </a:cubicBezTo>
                  <a:cubicBezTo>
                    <a:pt x="464" y="47"/>
                    <a:pt x="466" y="46"/>
                    <a:pt x="468" y="47"/>
                  </a:cubicBezTo>
                  <a:cubicBezTo>
                    <a:pt x="472" y="46"/>
                    <a:pt x="476" y="47"/>
                    <a:pt x="479" y="45"/>
                  </a:cubicBezTo>
                  <a:cubicBezTo>
                    <a:pt x="480" y="45"/>
                    <a:pt x="482" y="45"/>
                    <a:pt x="483" y="46"/>
                  </a:cubicBezTo>
                  <a:cubicBezTo>
                    <a:pt x="491" y="44"/>
                    <a:pt x="501" y="43"/>
                    <a:pt x="510" y="43"/>
                  </a:cubicBezTo>
                  <a:cubicBezTo>
                    <a:pt x="504" y="41"/>
                    <a:pt x="496" y="44"/>
                    <a:pt x="490" y="41"/>
                  </a:cubicBezTo>
                  <a:cubicBezTo>
                    <a:pt x="490" y="40"/>
                    <a:pt x="490" y="40"/>
                    <a:pt x="491" y="40"/>
                  </a:cubicBezTo>
                  <a:cubicBezTo>
                    <a:pt x="488" y="38"/>
                    <a:pt x="488" y="38"/>
                    <a:pt x="488" y="38"/>
                  </a:cubicBezTo>
                  <a:cubicBezTo>
                    <a:pt x="481" y="38"/>
                    <a:pt x="474" y="38"/>
                    <a:pt x="467" y="37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64" y="38"/>
                    <a:pt x="462" y="36"/>
                    <a:pt x="460" y="36"/>
                  </a:cubicBezTo>
                  <a:cubicBezTo>
                    <a:pt x="461" y="35"/>
                    <a:pt x="461" y="35"/>
                    <a:pt x="461" y="35"/>
                  </a:cubicBezTo>
                  <a:cubicBezTo>
                    <a:pt x="455" y="34"/>
                    <a:pt x="448" y="35"/>
                    <a:pt x="442" y="34"/>
                  </a:cubicBezTo>
                  <a:cubicBezTo>
                    <a:pt x="443" y="34"/>
                    <a:pt x="443" y="34"/>
                    <a:pt x="443" y="33"/>
                  </a:cubicBezTo>
                  <a:cubicBezTo>
                    <a:pt x="433" y="33"/>
                    <a:pt x="433" y="33"/>
                    <a:pt x="433" y="33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299" y="25"/>
                    <a:pt x="290" y="25"/>
                    <a:pt x="285" y="23"/>
                  </a:cubicBezTo>
                  <a:cubicBezTo>
                    <a:pt x="292" y="23"/>
                    <a:pt x="299" y="24"/>
                    <a:pt x="306" y="24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411" y="29"/>
                    <a:pt x="436" y="26"/>
                    <a:pt x="463" y="28"/>
                  </a:cubicBezTo>
                  <a:cubicBezTo>
                    <a:pt x="462" y="28"/>
                    <a:pt x="460" y="28"/>
                    <a:pt x="459" y="27"/>
                  </a:cubicBezTo>
                  <a:cubicBezTo>
                    <a:pt x="460" y="26"/>
                    <a:pt x="461" y="26"/>
                    <a:pt x="462" y="26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0" y="23"/>
                    <a:pt x="440" y="23"/>
                    <a:pt x="440" y="23"/>
                  </a:cubicBezTo>
                  <a:cubicBezTo>
                    <a:pt x="458" y="24"/>
                    <a:pt x="477" y="27"/>
                    <a:pt x="493" y="24"/>
                  </a:cubicBezTo>
                  <a:cubicBezTo>
                    <a:pt x="471" y="21"/>
                    <a:pt x="471" y="21"/>
                    <a:pt x="471" y="21"/>
                  </a:cubicBezTo>
                  <a:cubicBezTo>
                    <a:pt x="480" y="19"/>
                    <a:pt x="489" y="23"/>
                    <a:pt x="499" y="23"/>
                  </a:cubicBezTo>
                  <a:cubicBezTo>
                    <a:pt x="481" y="19"/>
                    <a:pt x="463" y="17"/>
                    <a:pt x="444" y="15"/>
                  </a:cubicBezTo>
                  <a:cubicBezTo>
                    <a:pt x="441" y="12"/>
                    <a:pt x="435" y="14"/>
                    <a:pt x="432" y="12"/>
                  </a:cubicBezTo>
                  <a:cubicBezTo>
                    <a:pt x="429" y="14"/>
                    <a:pt x="425" y="13"/>
                    <a:pt x="422" y="13"/>
                  </a:cubicBezTo>
                  <a:cubicBezTo>
                    <a:pt x="323" y="8"/>
                    <a:pt x="323" y="8"/>
                    <a:pt x="323" y="8"/>
                  </a:cubicBezTo>
                  <a:cubicBezTo>
                    <a:pt x="274" y="4"/>
                    <a:pt x="229" y="6"/>
                    <a:pt x="181" y="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4" y="0"/>
                    <a:pt x="28" y="0"/>
                    <a:pt x="25" y="3"/>
                  </a:cubicBezTo>
                  <a:cubicBezTo>
                    <a:pt x="15" y="2"/>
                    <a:pt x="6" y="6"/>
                    <a:pt x="0" y="12"/>
                  </a:cubicBezTo>
                  <a:cubicBezTo>
                    <a:pt x="3" y="12"/>
                    <a:pt x="7" y="14"/>
                    <a:pt x="10" y="13"/>
                  </a:cubicBezTo>
                  <a:cubicBezTo>
                    <a:pt x="11" y="11"/>
                    <a:pt x="15" y="11"/>
                    <a:pt x="17" y="12"/>
                  </a:cubicBezTo>
                  <a:cubicBezTo>
                    <a:pt x="15" y="13"/>
                    <a:pt x="12" y="13"/>
                    <a:pt x="11" y="14"/>
                  </a:cubicBezTo>
                  <a:cubicBezTo>
                    <a:pt x="12" y="16"/>
                    <a:pt x="15" y="14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0" y="15"/>
                    <a:pt x="23" y="18"/>
                    <a:pt x="25" y="20"/>
                  </a:cubicBezTo>
                  <a:cubicBezTo>
                    <a:pt x="24" y="21"/>
                    <a:pt x="19" y="20"/>
                    <a:pt x="16" y="19"/>
                  </a:cubicBezTo>
                  <a:cubicBezTo>
                    <a:pt x="13" y="22"/>
                    <a:pt x="5" y="19"/>
                    <a:pt x="6" y="23"/>
                  </a:cubicBezTo>
                  <a:cubicBezTo>
                    <a:pt x="11" y="27"/>
                    <a:pt x="19" y="22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30" y="29"/>
                    <a:pt x="32" y="32"/>
                  </a:cubicBezTo>
                  <a:cubicBezTo>
                    <a:pt x="28" y="34"/>
                    <a:pt x="24" y="32"/>
                    <a:pt x="20" y="31"/>
                  </a:cubicBezTo>
                  <a:cubicBezTo>
                    <a:pt x="17" y="30"/>
                    <a:pt x="12" y="29"/>
                    <a:pt x="10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5" y="30"/>
                    <a:pt x="4" y="32"/>
                  </a:cubicBezTo>
                  <a:cubicBezTo>
                    <a:pt x="11" y="34"/>
                    <a:pt x="17" y="30"/>
                    <a:pt x="21" y="33"/>
                  </a:cubicBezTo>
                  <a:cubicBezTo>
                    <a:pt x="21" y="34"/>
                    <a:pt x="20" y="33"/>
                    <a:pt x="20" y="33"/>
                  </a:cubicBezTo>
                  <a:cubicBezTo>
                    <a:pt x="19" y="39"/>
                    <a:pt x="10" y="34"/>
                    <a:pt x="8" y="39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6"/>
                    <a:pt x="5" y="41"/>
                    <a:pt x="4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11" y="45"/>
                    <a:pt x="16" y="46"/>
                    <a:pt x="21" y="47"/>
                  </a:cubicBezTo>
                  <a:cubicBezTo>
                    <a:pt x="29" y="55"/>
                    <a:pt x="41" y="52"/>
                    <a:pt x="51" y="57"/>
                  </a:cubicBezTo>
                  <a:cubicBezTo>
                    <a:pt x="47" y="59"/>
                    <a:pt x="43" y="54"/>
                    <a:pt x="41" y="57"/>
                  </a:cubicBezTo>
                  <a:cubicBezTo>
                    <a:pt x="29" y="54"/>
                    <a:pt x="18" y="53"/>
                    <a:pt x="6" y="54"/>
                  </a:cubicBezTo>
                  <a:cubicBezTo>
                    <a:pt x="6" y="54"/>
                    <a:pt x="6" y="55"/>
                    <a:pt x="7" y="55"/>
                  </a:cubicBezTo>
                  <a:cubicBezTo>
                    <a:pt x="6" y="56"/>
                    <a:pt x="6" y="56"/>
                    <a:pt x="5" y="57"/>
                  </a:cubicBezTo>
                  <a:cubicBezTo>
                    <a:pt x="9" y="57"/>
                    <a:pt x="12" y="61"/>
                    <a:pt x="17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6" y="64"/>
                    <a:pt x="21" y="63"/>
                    <a:pt x="22" y="66"/>
                  </a:cubicBezTo>
                  <a:cubicBezTo>
                    <a:pt x="21" y="67"/>
                    <a:pt x="19" y="65"/>
                    <a:pt x="17" y="67"/>
                  </a:cubicBezTo>
                  <a:cubicBezTo>
                    <a:pt x="17" y="69"/>
                    <a:pt x="20" y="68"/>
                    <a:pt x="20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7" y="71"/>
                    <a:pt x="16" y="70"/>
                    <a:pt x="13" y="71"/>
                  </a:cubicBezTo>
                  <a:cubicBezTo>
                    <a:pt x="13" y="71"/>
                    <a:pt x="13" y="72"/>
                    <a:pt x="13" y="72"/>
                  </a:cubicBezTo>
                  <a:cubicBezTo>
                    <a:pt x="15" y="75"/>
                    <a:pt x="22" y="74"/>
                    <a:pt x="25" y="77"/>
                  </a:cubicBezTo>
                  <a:cubicBezTo>
                    <a:pt x="23" y="78"/>
                    <a:pt x="22" y="77"/>
                    <a:pt x="19" y="78"/>
                  </a:cubicBezTo>
                  <a:cubicBezTo>
                    <a:pt x="21" y="80"/>
                    <a:pt x="24" y="80"/>
                    <a:pt x="28" y="80"/>
                  </a:cubicBezTo>
                  <a:cubicBezTo>
                    <a:pt x="31" y="82"/>
                    <a:pt x="36" y="82"/>
                    <a:pt x="39" y="84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1" y="87"/>
                    <a:pt x="29" y="87"/>
                    <a:pt x="27" y="87"/>
                  </a:cubicBezTo>
                  <a:cubicBezTo>
                    <a:pt x="32" y="89"/>
                    <a:pt x="37" y="90"/>
                    <a:pt x="41" y="93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0" y="94"/>
                    <a:pt x="41" y="94"/>
                    <a:pt x="42" y="95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45" y="94"/>
                    <a:pt x="48" y="96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0" y="93"/>
                    <a:pt x="29" y="101"/>
                    <a:pt x="21" y="94"/>
                  </a:cubicBezTo>
                  <a:cubicBezTo>
                    <a:pt x="19" y="92"/>
                    <a:pt x="19" y="96"/>
                    <a:pt x="17" y="93"/>
                  </a:cubicBezTo>
                  <a:cubicBezTo>
                    <a:pt x="16" y="92"/>
                    <a:pt x="13" y="91"/>
                    <a:pt x="13" y="92"/>
                  </a:cubicBezTo>
                  <a:cubicBezTo>
                    <a:pt x="16" y="97"/>
                    <a:pt x="25" y="94"/>
                    <a:pt x="29" y="99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9" y="101"/>
                    <a:pt x="31" y="104"/>
                    <a:pt x="34" y="104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32" y="106"/>
                    <a:pt x="38" y="108"/>
                    <a:pt x="44" y="110"/>
                  </a:cubicBezTo>
                  <a:cubicBezTo>
                    <a:pt x="46" y="111"/>
                    <a:pt x="50" y="112"/>
                    <a:pt x="51" y="110"/>
                  </a:cubicBezTo>
                  <a:cubicBezTo>
                    <a:pt x="58" y="112"/>
                    <a:pt x="64" y="114"/>
                    <a:pt x="71" y="114"/>
                  </a:cubicBezTo>
                  <a:cubicBezTo>
                    <a:pt x="67" y="112"/>
                    <a:pt x="59" y="112"/>
                    <a:pt x="55" y="109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5" y="115"/>
                    <a:pt x="80" y="112"/>
                    <a:pt x="75" y="113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86" y="118"/>
                    <a:pt x="95" y="119"/>
                    <a:pt x="104" y="121"/>
                  </a:cubicBezTo>
                  <a:cubicBezTo>
                    <a:pt x="157" y="123"/>
                    <a:pt x="204" y="123"/>
                    <a:pt x="256" y="124"/>
                  </a:cubicBezTo>
                  <a:cubicBezTo>
                    <a:pt x="261" y="127"/>
                    <a:pt x="264" y="122"/>
                    <a:pt x="270" y="125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370" y="130"/>
                    <a:pt x="370" y="130"/>
                    <a:pt x="370" y="130"/>
                  </a:cubicBezTo>
                  <a:cubicBezTo>
                    <a:pt x="383" y="129"/>
                    <a:pt x="398" y="131"/>
                    <a:pt x="407" y="130"/>
                  </a:cubicBezTo>
                  <a:cubicBezTo>
                    <a:pt x="365" y="128"/>
                    <a:pt x="365" y="128"/>
                    <a:pt x="365" y="128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1" y="125"/>
                    <a:pt x="271" y="122"/>
                    <a:pt x="264" y="123"/>
                  </a:cubicBezTo>
                  <a:cubicBezTo>
                    <a:pt x="263" y="124"/>
                    <a:pt x="263" y="124"/>
                    <a:pt x="263" y="124"/>
                  </a:cubicBezTo>
                  <a:cubicBezTo>
                    <a:pt x="245" y="121"/>
                    <a:pt x="228" y="124"/>
                    <a:pt x="210" y="121"/>
                  </a:cubicBezTo>
                  <a:cubicBezTo>
                    <a:pt x="174" y="120"/>
                    <a:pt x="139" y="121"/>
                    <a:pt x="104" y="116"/>
                  </a:cubicBezTo>
                  <a:cubicBezTo>
                    <a:pt x="127" y="118"/>
                    <a:pt x="151" y="115"/>
                    <a:pt x="174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233" y="119"/>
                    <a:pt x="292" y="120"/>
                    <a:pt x="347" y="123"/>
                  </a:cubicBezTo>
                  <a:cubicBezTo>
                    <a:pt x="429" y="125"/>
                    <a:pt x="429" y="125"/>
                    <a:pt x="429" y="125"/>
                  </a:cubicBezTo>
                  <a:cubicBezTo>
                    <a:pt x="452" y="125"/>
                    <a:pt x="477" y="125"/>
                    <a:pt x="496" y="119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1" y="121"/>
                    <a:pt x="477" y="120"/>
                    <a:pt x="473" y="118"/>
                  </a:cubicBezTo>
                  <a:cubicBezTo>
                    <a:pt x="458" y="119"/>
                    <a:pt x="442" y="121"/>
                    <a:pt x="426" y="118"/>
                  </a:cubicBezTo>
                  <a:cubicBezTo>
                    <a:pt x="434" y="118"/>
                    <a:pt x="442" y="118"/>
                    <a:pt x="451" y="119"/>
                  </a:cubicBezTo>
                  <a:cubicBezTo>
                    <a:pt x="452" y="118"/>
                    <a:pt x="452" y="118"/>
                    <a:pt x="452" y="118"/>
                  </a:cubicBezTo>
                  <a:cubicBezTo>
                    <a:pt x="468" y="119"/>
                    <a:pt x="480" y="114"/>
                    <a:pt x="495" y="115"/>
                  </a:cubicBezTo>
                  <a:cubicBezTo>
                    <a:pt x="491" y="115"/>
                    <a:pt x="491" y="115"/>
                    <a:pt x="491" y="115"/>
                  </a:cubicBezTo>
                  <a:cubicBezTo>
                    <a:pt x="498" y="110"/>
                    <a:pt x="510" y="110"/>
                    <a:pt x="516" y="108"/>
                  </a:cubicBezTo>
                  <a:cubicBezTo>
                    <a:pt x="514" y="107"/>
                    <a:pt x="511" y="107"/>
                    <a:pt x="509" y="108"/>
                  </a:cubicBezTo>
                  <a:close/>
                  <a:moveTo>
                    <a:pt x="466" y="62"/>
                  </a:moveTo>
                  <a:cubicBezTo>
                    <a:pt x="471" y="62"/>
                    <a:pt x="471" y="62"/>
                    <a:pt x="471" y="62"/>
                  </a:cubicBezTo>
                  <a:cubicBezTo>
                    <a:pt x="465" y="62"/>
                    <a:pt x="465" y="62"/>
                    <a:pt x="465" y="62"/>
                  </a:cubicBezTo>
                  <a:lnTo>
                    <a:pt x="466" y="62"/>
                  </a:lnTo>
                  <a:close/>
                  <a:moveTo>
                    <a:pt x="13" y="43"/>
                  </a:moveTo>
                  <a:cubicBezTo>
                    <a:pt x="14" y="42"/>
                    <a:pt x="15" y="43"/>
                    <a:pt x="16" y="43"/>
                  </a:cubicBezTo>
                  <a:cubicBezTo>
                    <a:pt x="16" y="44"/>
                    <a:pt x="14" y="43"/>
                    <a:pt x="13" y="43"/>
                  </a:cubicBezTo>
                  <a:close/>
                  <a:moveTo>
                    <a:pt x="22" y="33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3" y="33"/>
                    <a:pt x="23" y="33"/>
                    <a:pt x="23" y="33"/>
                  </a:cubicBezTo>
                  <a:lnTo>
                    <a:pt x="22" y="33"/>
                  </a:lnTo>
                  <a:close/>
                  <a:moveTo>
                    <a:pt x="31" y="79"/>
                  </a:moveTo>
                  <a:cubicBezTo>
                    <a:pt x="42" y="81"/>
                    <a:pt x="42" y="81"/>
                    <a:pt x="42" y="81"/>
                  </a:cubicBezTo>
                  <a:cubicBezTo>
                    <a:pt x="38" y="81"/>
                    <a:pt x="35" y="80"/>
                    <a:pt x="31" y="79"/>
                  </a:cubicBezTo>
                  <a:close/>
                  <a:moveTo>
                    <a:pt x="73" y="20"/>
                  </a:moveTo>
                  <a:cubicBezTo>
                    <a:pt x="75" y="19"/>
                    <a:pt x="78" y="20"/>
                    <a:pt x="81" y="20"/>
                  </a:cubicBezTo>
                  <a:cubicBezTo>
                    <a:pt x="78" y="21"/>
                    <a:pt x="76" y="20"/>
                    <a:pt x="73" y="20"/>
                  </a:cubicBezTo>
                  <a:close/>
                  <a:moveTo>
                    <a:pt x="82" y="21"/>
                  </a:moveTo>
                  <a:cubicBezTo>
                    <a:pt x="122" y="22"/>
                    <a:pt x="164" y="23"/>
                    <a:pt x="204" y="23"/>
                  </a:cubicBezTo>
                  <a:cubicBezTo>
                    <a:pt x="231" y="23"/>
                    <a:pt x="258" y="23"/>
                    <a:pt x="285" y="24"/>
                  </a:cubicBezTo>
                  <a:cubicBezTo>
                    <a:pt x="217" y="22"/>
                    <a:pt x="151" y="26"/>
                    <a:pt x="82" y="21"/>
                  </a:cubicBezTo>
                  <a:close/>
                  <a:moveTo>
                    <a:pt x="411" y="102"/>
                  </a:moveTo>
                  <a:cubicBezTo>
                    <a:pt x="411" y="103"/>
                    <a:pt x="411" y="103"/>
                    <a:pt x="411" y="103"/>
                  </a:cubicBezTo>
                  <a:cubicBezTo>
                    <a:pt x="407" y="103"/>
                    <a:pt x="407" y="103"/>
                    <a:pt x="407" y="103"/>
                  </a:cubicBezTo>
                  <a:cubicBezTo>
                    <a:pt x="408" y="102"/>
                    <a:pt x="410" y="102"/>
                    <a:pt x="411" y="10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765"/>
            <p:cNvSpPr/>
            <p:nvPr/>
          </p:nvSpPr>
          <p:spPr bwMode="auto">
            <a:xfrm rot="19406739">
              <a:off x="5697896" y="3783611"/>
              <a:ext cx="36513" cy="22225"/>
            </a:xfrm>
            <a:custGeom>
              <a:avLst/>
              <a:gdLst>
                <a:gd name="T0" fmla="*/ 10 w 10"/>
                <a:gd name="T1" fmla="*/ 5 h 6"/>
                <a:gd name="T2" fmla="*/ 4 w 10"/>
                <a:gd name="T3" fmla="*/ 2 h 6"/>
                <a:gd name="T4" fmla="*/ 0 w 10"/>
                <a:gd name="T5" fmla="*/ 0 h 6"/>
                <a:gd name="T6" fmla="*/ 10 w 10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4" y="2"/>
                    <a:pt x="6" y="6"/>
                    <a:pt x="10" y="5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766"/>
            <p:cNvSpPr/>
            <p:nvPr/>
          </p:nvSpPr>
          <p:spPr bwMode="auto">
            <a:xfrm rot="19406739">
              <a:off x="5678638" y="3802031"/>
              <a:ext cx="19050" cy="3175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0 h 1"/>
                <a:gd name="T4" fmla="*/ 5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1" y="1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67"/>
            <p:cNvSpPr/>
            <p:nvPr/>
          </p:nvSpPr>
          <p:spPr bwMode="auto">
            <a:xfrm rot="19406739">
              <a:off x="5570903" y="3877956"/>
              <a:ext cx="19050" cy="3175"/>
            </a:xfrm>
            <a:custGeom>
              <a:avLst/>
              <a:gdLst>
                <a:gd name="T0" fmla="*/ 5 w 5"/>
                <a:gd name="T1" fmla="*/ 1 h 1"/>
                <a:gd name="T2" fmla="*/ 0 w 5"/>
                <a:gd name="T3" fmla="*/ 0 h 1"/>
                <a:gd name="T4" fmla="*/ 0 w 5"/>
                <a:gd name="T5" fmla="*/ 1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768"/>
            <p:cNvSpPr/>
            <p:nvPr/>
          </p:nvSpPr>
          <p:spPr bwMode="auto">
            <a:xfrm rot="19406739">
              <a:off x="5823878" y="3718087"/>
              <a:ext cx="30163" cy="4763"/>
            </a:xfrm>
            <a:custGeom>
              <a:avLst/>
              <a:gdLst>
                <a:gd name="T0" fmla="*/ 5 w 19"/>
                <a:gd name="T1" fmla="*/ 0 h 3"/>
                <a:gd name="T2" fmla="*/ 0 w 19"/>
                <a:gd name="T3" fmla="*/ 0 h 3"/>
                <a:gd name="T4" fmla="*/ 19 w 19"/>
                <a:gd name="T5" fmla="*/ 3 h 3"/>
                <a:gd name="T6" fmla="*/ 5 w 1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">
                  <a:moveTo>
                    <a:pt x="5" y="0"/>
                  </a:moveTo>
                  <a:lnTo>
                    <a:pt x="0" y="0"/>
                  </a:lnTo>
                  <a:lnTo>
                    <a:pt x="19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769"/>
            <p:cNvSpPr/>
            <p:nvPr/>
          </p:nvSpPr>
          <p:spPr bwMode="auto">
            <a:xfrm rot="19406739">
              <a:off x="5521869" y="3794139"/>
              <a:ext cx="406400" cy="49213"/>
            </a:xfrm>
            <a:custGeom>
              <a:avLst/>
              <a:gdLst>
                <a:gd name="T0" fmla="*/ 36 w 108"/>
                <a:gd name="T1" fmla="*/ 11 h 13"/>
                <a:gd name="T2" fmla="*/ 37 w 108"/>
                <a:gd name="T3" fmla="*/ 10 h 13"/>
                <a:gd name="T4" fmla="*/ 47 w 108"/>
                <a:gd name="T5" fmla="*/ 11 h 13"/>
                <a:gd name="T6" fmla="*/ 47 w 108"/>
                <a:gd name="T7" fmla="*/ 10 h 13"/>
                <a:gd name="T8" fmla="*/ 84 w 108"/>
                <a:gd name="T9" fmla="*/ 10 h 13"/>
                <a:gd name="T10" fmla="*/ 108 w 108"/>
                <a:gd name="T11" fmla="*/ 7 h 13"/>
                <a:gd name="T12" fmla="*/ 33 w 108"/>
                <a:gd name="T13" fmla="*/ 0 h 13"/>
                <a:gd name="T14" fmla="*/ 31 w 108"/>
                <a:gd name="T15" fmla="*/ 1 h 13"/>
                <a:gd name="T16" fmla="*/ 39 w 108"/>
                <a:gd name="T17" fmla="*/ 2 h 13"/>
                <a:gd name="T18" fmla="*/ 82 w 108"/>
                <a:gd name="T19" fmla="*/ 8 h 13"/>
                <a:gd name="T20" fmla="*/ 6 w 108"/>
                <a:gd name="T21" fmla="*/ 8 h 13"/>
                <a:gd name="T22" fmla="*/ 0 w 108"/>
                <a:gd name="T23" fmla="*/ 10 h 13"/>
                <a:gd name="T24" fmla="*/ 36 w 108"/>
                <a:gd name="T2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3">
                  <a:moveTo>
                    <a:pt x="36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4" y="9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60" y="9"/>
                    <a:pt x="72" y="10"/>
                    <a:pt x="84" y="10"/>
                  </a:cubicBezTo>
                  <a:cubicBezTo>
                    <a:pt x="91" y="7"/>
                    <a:pt x="100" y="7"/>
                    <a:pt x="108" y="7"/>
                  </a:cubicBezTo>
                  <a:cubicBezTo>
                    <a:pt x="83" y="5"/>
                    <a:pt x="58" y="5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3" y="3"/>
                    <a:pt x="36" y="1"/>
                    <a:pt x="39" y="2"/>
                  </a:cubicBezTo>
                  <a:cubicBezTo>
                    <a:pt x="53" y="3"/>
                    <a:pt x="67" y="6"/>
                    <a:pt x="82" y="8"/>
                  </a:cubicBezTo>
                  <a:cubicBezTo>
                    <a:pt x="57" y="8"/>
                    <a:pt x="31" y="7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2" y="7"/>
                    <a:pt x="23" y="13"/>
                    <a:pt x="36" y="1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70"/>
            <p:cNvSpPr/>
            <p:nvPr/>
          </p:nvSpPr>
          <p:spPr bwMode="auto">
            <a:xfrm rot="19406739">
              <a:off x="5863261" y="3714168"/>
              <a:ext cx="26988" cy="7938"/>
            </a:xfrm>
            <a:custGeom>
              <a:avLst/>
              <a:gdLst>
                <a:gd name="T0" fmla="*/ 7 w 7"/>
                <a:gd name="T1" fmla="*/ 1 h 2"/>
                <a:gd name="T2" fmla="*/ 0 w 7"/>
                <a:gd name="T3" fmla="*/ 1 h 2"/>
                <a:gd name="T4" fmla="*/ 7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5" y="1"/>
                    <a:pt x="1" y="0"/>
                    <a:pt x="0" y="1"/>
                  </a:cubicBezTo>
                  <a:cubicBezTo>
                    <a:pt x="1" y="1"/>
                    <a:pt x="5" y="2"/>
                    <a:pt x="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771"/>
            <p:cNvSpPr/>
            <p:nvPr/>
          </p:nvSpPr>
          <p:spPr bwMode="auto">
            <a:xfrm rot="19406739">
              <a:off x="5743347" y="3782189"/>
              <a:ext cx="120650" cy="7938"/>
            </a:xfrm>
            <a:custGeom>
              <a:avLst/>
              <a:gdLst>
                <a:gd name="T0" fmla="*/ 32 w 32"/>
                <a:gd name="T1" fmla="*/ 1 h 2"/>
                <a:gd name="T2" fmla="*/ 0 w 32"/>
                <a:gd name="T3" fmla="*/ 1 h 2"/>
                <a:gd name="T4" fmla="*/ 32 w 3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">
                  <a:moveTo>
                    <a:pt x="32" y="1"/>
                  </a:moveTo>
                  <a:cubicBezTo>
                    <a:pt x="21" y="1"/>
                    <a:pt x="10" y="0"/>
                    <a:pt x="0" y="1"/>
                  </a:cubicBezTo>
                  <a:cubicBezTo>
                    <a:pt x="11" y="2"/>
                    <a:pt x="21" y="1"/>
                    <a:pt x="3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772"/>
            <p:cNvSpPr/>
            <p:nvPr/>
          </p:nvSpPr>
          <p:spPr bwMode="auto">
            <a:xfrm rot="19406739">
              <a:off x="5847615" y="3732589"/>
              <a:ext cx="60325" cy="3175"/>
            </a:xfrm>
            <a:custGeom>
              <a:avLst/>
              <a:gdLst>
                <a:gd name="T0" fmla="*/ 16 w 16"/>
                <a:gd name="T1" fmla="*/ 1 h 1"/>
                <a:gd name="T2" fmla="*/ 0 w 16"/>
                <a:gd name="T3" fmla="*/ 0 h 1"/>
                <a:gd name="T4" fmla="*/ 16 w 1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cubicBezTo>
                    <a:pt x="11" y="1"/>
                    <a:pt x="5" y="1"/>
                    <a:pt x="0" y="0"/>
                  </a:cubicBezTo>
                  <a:cubicBezTo>
                    <a:pt x="5" y="1"/>
                    <a:pt x="11" y="1"/>
                    <a:pt x="1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73"/>
            <p:cNvSpPr/>
            <p:nvPr/>
          </p:nvSpPr>
          <p:spPr bwMode="auto">
            <a:xfrm rot="19406739">
              <a:off x="5580642" y="3954494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74"/>
            <p:cNvSpPr/>
            <p:nvPr/>
          </p:nvSpPr>
          <p:spPr bwMode="auto">
            <a:xfrm rot="19406739">
              <a:off x="5619807" y="4074268"/>
              <a:ext cx="12700" cy="11113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0 h 3"/>
                <a:gd name="T4" fmla="*/ 0 w 3"/>
                <a:gd name="T5" fmla="*/ 1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3"/>
                    <a:pt x="3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75"/>
            <p:cNvSpPr/>
            <p:nvPr/>
          </p:nvSpPr>
          <p:spPr bwMode="auto">
            <a:xfrm rot="19406739">
              <a:off x="5663934" y="4104246"/>
              <a:ext cx="30163" cy="11113"/>
            </a:xfrm>
            <a:custGeom>
              <a:avLst/>
              <a:gdLst>
                <a:gd name="T0" fmla="*/ 8 w 8"/>
                <a:gd name="T1" fmla="*/ 1 h 3"/>
                <a:gd name="T2" fmla="*/ 0 w 8"/>
                <a:gd name="T3" fmla="*/ 0 h 3"/>
                <a:gd name="T4" fmla="*/ 8 w 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8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6" y="3"/>
                    <a:pt x="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76"/>
            <p:cNvSpPr/>
            <p:nvPr/>
          </p:nvSpPr>
          <p:spPr bwMode="auto">
            <a:xfrm rot="19406739">
              <a:off x="7208667" y="3081887"/>
              <a:ext cx="44450" cy="11113"/>
            </a:xfrm>
            <a:custGeom>
              <a:avLst/>
              <a:gdLst>
                <a:gd name="T0" fmla="*/ 0 w 12"/>
                <a:gd name="T1" fmla="*/ 2 h 3"/>
                <a:gd name="T2" fmla="*/ 12 w 12"/>
                <a:gd name="T3" fmla="*/ 1 h 3"/>
                <a:gd name="T4" fmla="*/ 0 w 1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0" y="2"/>
                  </a:moveTo>
                  <a:cubicBezTo>
                    <a:pt x="4" y="3"/>
                    <a:pt x="8" y="2"/>
                    <a:pt x="12" y="1"/>
                  </a:cubicBezTo>
                  <a:cubicBezTo>
                    <a:pt x="8" y="1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77"/>
            <p:cNvSpPr/>
            <p:nvPr/>
          </p:nvSpPr>
          <p:spPr bwMode="auto">
            <a:xfrm rot="19406739">
              <a:off x="7085830" y="3335968"/>
              <a:ext cx="30163" cy="7938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1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778"/>
            <p:cNvSpPr/>
            <p:nvPr/>
          </p:nvSpPr>
          <p:spPr bwMode="auto">
            <a:xfrm rot="19406739">
              <a:off x="6035579" y="4166407"/>
              <a:ext cx="11113" cy="0"/>
            </a:xfrm>
            <a:custGeom>
              <a:avLst/>
              <a:gdLst>
                <a:gd name="T0" fmla="*/ 0 w 7"/>
                <a:gd name="T1" fmla="*/ 7 w 7"/>
                <a:gd name="T2" fmla="*/ 0 w 7"/>
                <a:gd name="T3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57"/>
            <p:cNvSpPr/>
            <p:nvPr/>
          </p:nvSpPr>
          <p:spPr bwMode="auto">
            <a:xfrm rot="19406739">
              <a:off x="9640958" y="3019919"/>
              <a:ext cx="198438" cy="19050"/>
            </a:xfrm>
            <a:custGeom>
              <a:avLst/>
              <a:gdLst>
                <a:gd name="T0" fmla="*/ 9 w 53"/>
                <a:gd name="T1" fmla="*/ 2 h 5"/>
                <a:gd name="T2" fmla="*/ 48 w 53"/>
                <a:gd name="T3" fmla="*/ 5 h 5"/>
                <a:gd name="T4" fmla="*/ 53 w 53"/>
                <a:gd name="T5" fmla="*/ 5 h 5"/>
                <a:gd name="T6" fmla="*/ 0 w 53"/>
                <a:gd name="T7" fmla="*/ 0 h 5"/>
                <a:gd name="T8" fmla="*/ 9 w 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">
                  <a:moveTo>
                    <a:pt x="9" y="2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35" y="3"/>
                    <a:pt x="18" y="0"/>
                    <a:pt x="0" y="0"/>
                  </a:cubicBezTo>
                  <a:cubicBezTo>
                    <a:pt x="2" y="2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58"/>
            <p:cNvSpPr/>
            <p:nvPr/>
          </p:nvSpPr>
          <p:spPr bwMode="auto">
            <a:xfrm rot="19406739">
              <a:off x="9291173" y="3296730"/>
              <a:ext cx="71438" cy="3175"/>
            </a:xfrm>
            <a:custGeom>
              <a:avLst/>
              <a:gdLst>
                <a:gd name="T0" fmla="*/ 19 w 19"/>
                <a:gd name="T1" fmla="*/ 0 h 1"/>
                <a:gd name="T2" fmla="*/ 0 w 19"/>
                <a:gd name="T3" fmla="*/ 0 h 1"/>
                <a:gd name="T4" fmla="*/ 19 w 19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">
                  <a:moveTo>
                    <a:pt x="19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7" y="1"/>
                    <a:pt x="13" y="0"/>
                    <a:pt x="1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59"/>
            <p:cNvSpPr/>
            <p:nvPr/>
          </p:nvSpPr>
          <p:spPr bwMode="auto">
            <a:xfrm rot="19406739">
              <a:off x="8769814" y="3672647"/>
              <a:ext cx="15875" cy="6350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0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60"/>
            <p:cNvSpPr/>
            <p:nvPr/>
          </p:nvSpPr>
          <p:spPr bwMode="auto">
            <a:xfrm rot="19406739">
              <a:off x="10062681" y="3044089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61"/>
            <p:cNvSpPr/>
            <p:nvPr/>
          </p:nvSpPr>
          <p:spPr bwMode="auto">
            <a:xfrm rot="19406739">
              <a:off x="9885091" y="3063113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62"/>
            <p:cNvSpPr/>
            <p:nvPr/>
          </p:nvSpPr>
          <p:spPr bwMode="auto">
            <a:xfrm rot="19406739">
              <a:off x="10087840" y="3203297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63"/>
            <p:cNvSpPr/>
            <p:nvPr/>
          </p:nvSpPr>
          <p:spPr bwMode="auto">
            <a:xfrm rot="19406739">
              <a:off x="8555736" y="4151501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764"/>
            <p:cNvSpPr>
              <a:spLocks noEditPoints="1"/>
            </p:cNvSpPr>
            <p:nvPr/>
          </p:nvSpPr>
          <p:spPr bwMode="auto">
            <a:xfrm rot="19406739">
              <a:off x="8370501" y="3356097"/>
              <a:ext cx="1966913" cy="490538"/>
            </a:xfrm>
            <a:custGeom>
              <a:avLst/>
              <a:gdLst>
                <a:gd name="T0" fmla="*/ 489 w 524"/>
                <a:gd name="T1" fmla="*/ 105 h 131"/>
                <a:gd name="T2" fmla="*/ 456 w 524"/>
                <a:gd name="T3" fmla="*/ 104 h 131"/>
                <a:gd name="T4" fmla="*/ 439 w 524"/>
                <a:gd name="T5" fmla="*/ 103 h 131"/>
                <a:gd name="T6" fmla="*/ 450 w 524"/>
                <a:gd name="T7" fmla="*/ 98 h 131"/>
                <a:gd name="T8" fmla="*/ 458 w 524"/>
                <a:gd name="T9" fmla="*/ 94 h 131"/>
                <a:gd name="T10" fmla="*/ 497 w 524"/>
                <a:gd name="T11" fmla="*/ 87 h 131"/>
                <a:gd name="T12" fmla="*/ 509 w 524"/>
                <a:gd name="T13" fmla="*/ 77 h 131"/>
                <a:gd name="T14" fmla="*/ 522 w 524"/>
                <a:gd name="T15" fmla="*/ 69 h 131"/>
                <a:gd name="T16" fmla="*/ 515 w 524"/>
                <a:gd name="T17" fmla="*/ 64 h 131"/>
                <a:gd name="T18" fmla="*/ 500 w 524"/>
                <a:gd name="T19" fmla="*/ 60 h 131"/>
                <a:gd name="T20" fmla="*/ 494 w 524"/>
                <a:gd name="T21" fmla="*/ 56 h 131"/>
                <a:gd name="T22" fmla="*/ 492 w 524"/>
                <a:gd name="T23" fmla="*/ 48 h 131"/>
                <a:gd name="T24" fmla="*/ 468 w 524"/>
                <a:gd name="T25" fmla="*/ 47 h 131"/>
                <a:gd name="T26" fmla="*/ 490 w 524"/>
                <a:gd name="T27" fmla="*/ 41 h 131"/>
                <a:gd name="T28" fmla="*/ 468 w 524"/>
                <a:gd name="T29" fmla="*/ 36 h 131"/>
                <a:gd name="T30" fmla="*/ 442 w 524"/>
                <a:gd name="T31" fmla="*/ 34 h 131"/>
                <a:gd name="T32" fmla="*/ 306 w 524"/>
                <a:gd name="T33" fmla="*/ 25 h 131"/>
                <a:gd name="T34" fmla="*/ 383 w 524"/>
                <a:gd name="T35" fmla="*/ 27 h 131"/>
                <a:gd name="T36" fmla="*/ 442 w 524"/>
                <a:gd name="T37" fmla="*/ 25 h 131"/>
                <a:gd name="T38" fmla="*/ 499 w 524"/>
                <a:gd name="T39" fmla="*/ 23 h 131"/>
                <a:gd name="T40" fmla="*/ 323 w 524"/>
                <a:gd name="T41" fmla="*/ 8 h 131"/>
                <a:gd name="T42" fmla="*/ 25 w 524"/>
                <a:gd name="T43" fmla="*/ 3 h 131"/>
                <a:gd name="T44" fmla="*/ 11 w 524"/>
                <a:gd name="T45" fmla="*/ 14 h 131"/>
                <a:gd name="T46" fmla="*/ 16 w 524"/>
                <a:gd name="T47" fmla="*/ 19 h 131"/>
                <a:gd name="T48" fmla="*/ 32 w 524"/>
                <a:gd name="T49" fmla="*/ 32 h 131"/>
                <a:gd name="T50" fmla="*/ 4 w 524"/>
                <a:gd name="T51" fmla="*/ 32 h 131"/>
                <a:gd name="T52" fmla="*/ 13 w 524"/>
                <a:gd name="T53" fmla="*/ 42 h 131"/>
                <a:gd name="T54" fmla="*/ 51 w 524"/>
                <a:gd name="T55" fmla="*/ 57 h 131"/>
                <a:gd name="T56" fmla="*/ 5 w 524"/>
                <a:gd name="T57" fmla="*/ 57 h 131"/>
                <a:gd name="T58" fmla="*/ 17 w 524"/>
                <a:gd name="T59" fmla="*/ 67 h 131"/>
                <a:gd name="T60" fmla="*/ 13 w 524"/>
                <a:gd name="T61" fmla="*/ 72 h 131"/>
                <a:gd name="T62" fmla="*/ 39 w 524"/>
                <a:gd name="T63" fmla="*/ 84 h 131"/>
                <a:gd name="T64" fmla="*/ 41 w 524"/>
                <a:gd name="T65" fmla="*/ 93 h 131"/>
                <a:gd name="T66" fmla="*/ 50 w 524"/>
                <a:gd name="T67" fmla="*/ 98 h 131"/>
                <a:gd name="T68" fmla="*/ 13 w 524"/>
                <a:gd name="T69" fmla="*/ 92 h 131"/>
                <a:gd name="T70" fmla="*/ 34 w 524"/>
                <a:gd name="T71" fmla="*/ 104 h 131"/>
                <a:gd name="T72" fmla="*/ 71 w 524"/>
                <a:gd name="T73" fmla="*/ 114 h 131"/>
                <a:gd name="T74" fmla="*/ 75 w 524"/>
                <a:gd name="T75" fmla="*/ 113 h 131"/>
                <a:gd name="T76" fmla="*/ 256 w 524"/>
                <a:gd name="T77" fmla="*/ 124 h 131"/>
                <a:gd name="T78" fmla="*/ 407 w 524"/>
                <a:gd name="T79" fmla="*/ 130 h 131"/>
                <a:gd name="T80" fmla="*/ 263 w 524"/>
                <a:gd name="T81" fmla="*/ 124 h 131"/>
                <a:gd name="T82" fmla="*/ 178 w 524"/>
                <a:gd name="T83" fmla="*/ 117 h 131"/>
                <a:gd name="T84" fmla="*/ 485 w 524"/>
                <a:gd name="T85" fmla="*/ 120 h 131"/>
                <a:gd name="T86" fmla="*/ 452 w 524"/>
                <a:gd name="T87" fmla="*/ 118 h 131"/>
                <a:gd name="T88" fmla="*/ 509 w 524"/>
                <a:gd name="T89" fmla="*/ 108 h 131"/>
                <a:gd name="T90" fmla="*/ 466 w 524"/>
                <a:gd name="T91" fmla="*/ 62 h 131"/>
                <a:gd name="T92" fmla="*/ 22 w 524"/>
                <a:gd name="T93" fmla="*/ 33 h 131"/>
                <a:gd name="T94" fmla="*/ 31 w 524"/>
                <a:gd name="T95" fmla="*/ 79 h 131"/>
                <a:gd name="T96" fmla="*/ 81 w 524"/>
                <a:gd name="T97" fmla="*/ 20 h 131"/>
                <a:gd name="T98" fmla="*/ 285 w 524"/>
                <a:gd name="T99" fmla="*/ 24 h 131"/>
                <a:gd name="T100" fmla="*/ 407 w 524"/>
                <a:gd name="T101" fmla="*/ 10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4" h="131">
                  <a:moveTo>
                    <a:pt x="509" y="108"/>
                  </a:moveTo>
                  <a:cubicBezTo>
                    <a:pt x="507" y="109"/>
                    <a:pt x="503" y="108"/>
                    <a:pt x="502" y="107"/>
                  </a:cubicBezTo>
                  <a:cubicBezTo>
                    <a:pt x="488" y="111"/>
                    <a:pt x="473" y="110"/>
                    <a:pt x="458" y="109"/>
                  </a:cubicBezTo>
                  <a:cubicBezTo>
                    <a:pt x="467" y="106"/>
                    <a:pt x="480" y="109"/>
                    <a:pt x="489" y="105"/>
                  </a:cubicBezTo>
                  <a:cubicBezTo>
                    <a:pt x="481" y="105"/>
                    <a:pt x="474" y="105"/>
                    <a:pt x="467" y="105"/>
                  </a:cubicBezTo>
                  <a:cubicBezTo>
                    <a:pt x="467" y="105"/>
                    <a:pt x="467" y="105"/>
                    <a:pt x="467" y="105"/>
                  </a:cubicBezTo>
                  <a:cubicBezTo>
                    <a:pt x="466" y="108"/>
                    <a:pt x="464" y="102"/>
                    <a:pt x="461" y="105"/>
                  </a:cubicBezTo>
                  <a:cubicBezTo>
                    <a:pt x="460" y="104"/>
                    <a:pt x="456" y="106"/>
                    <a:pt x="456" y="104"/>
                  </a:cubicBezTo>
                  <a:cubicBezTo>
                    <a:pt x="442" y="104"/>
                    <a:pt x="427" y="105"/>
                    <a:pt x="413" y="103"/>
                  </a:cubicBezTo>
                  <a:cubicBezTo>
                    <a:pt x="415" y="102"/>
                    <a:pt x="415" y="102"/>
                    <a:pt x="415" y="102"/>
                  </a:cubicBezTo>
                  <a:cubicBezTo>
                    <a:pt x="423" y="101"/>
                    <a:pt x="432" y="102"/>
                    <a:pt x="439" y="102"/>
                  </a:cubicBezTo>
                  <a:cubicBezTo>
                    <a:pt x="439" y="103"/>
                    <a:pt x="439" y="103"/>
                    <a:pt x="439" y="103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42" y="99"/>
                    <a:pt x="448" y="103"/>
                    <a:pt x="451" y="100"/>
                  </a:cubicBezTo>
                  <a:cubicBezTo>
                    <a:pt x="449" y="99"/>
                    <a:pt x="449" y="99"/>
                    <a:pt x="449" y="99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62" y="99"/>
                    <a:pt x="472" y="97"/>
                    <a:pt x="482" y="97"/>
                  </a:cubicBezTo>
                  <a:cubicBezTo>
                    <a:pt x="481" y="96"/>
                    <a:pt x="480" y="96"/>
                    <a:pt x="479" y="95"/>
                  </a:cubicBezTo>
                  <a:cubicBezTo>
                    <a:pt x="473" y="96"/>
                    <a:pt x="465" y="95"/>
                    <a:pt x="459" y="95"/>
                  </a:cubicBezTo>
                  <a:cubicBezTo>
                    <a:pt x="458" y="94"/>
                    <a:pt x="458" y="94"/>
                    <a:pt x="458" y="94"/>
                  </a:cubicBezTo>
                  <a:cubicBezTo>
                    <a:pt x="466" y="93"/>
                    <a:pt x="475" y="94"/>
                    <a:pt x="483" y="92"/>
                  </a:cubicBezTo>
                  <a:cubicBezTo>
                    <a:pt x="487" y="92"/>
                    <a:pt x="492" y="91"/>
                    <a:pt x="495" y="90"/>
                  </a:cubicBezTo>
                  <a:cubicBezTo>
                    <a:pt x="490" y="88"/>
                    <a:pt x="484" y="91"/>
                    <a:pt x="479" y="90"/>
                  </a:cubicBezTo>
                  <a:cubicBezTo>
                    <a:pt x="484" y="88"/>
                    <a:pt x="491" y="88"/>
                    <a:pt x="497" y="87"/>
                  </a:cubicBezTo>
                  <a:cubicBezTo>
                    <a:pt x="499" y="88"/>
                    <a:pt x="500" y="84"/>
                    <a:pt x="503" y="86"/>
                  </a:cubicBezTo>
                  <a:cubicBezTo>
                    <a:pt x="507" y="81"/>
                    <a:pt x="516" y="84"/>
                    <a:pt x="522" y="81"/>
                  </a:cubicBezTo>
                  <a:cubicBezTo>
                    <a:pt x="514" y="80"/>
                    <a:pt x="502" y="81"/>
                    <a:pt x="492" y="80"/>
                  </a:cubicBezTo>
                  <a:cubicBezTo>
                    <a:pt x="497" y="77"/>
                    <a:pt x="504" y="78"/>
                    <a:pt x="509" y="77"/>
                  </a:cubicBezTo>
                  <a:cubicBezTo>
                    <a:pt x="496" y="76"/>
                    <a:pt x="483" y="83"/>
                    <a:pt x="471" y="77"/>
                  </a:cubicBezTo>
                  <a:cubicBezTo>
                    <a:pt x="478" y="77"/>
                    <a:pt x="484" y="74"/>
                    <a:pt x="491" y="73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502" y="69"/>
                    <a:pt x="513" y="70"/>
                    <a:pt x="522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16" y="66"/>
                    <a:pt x="516" y="66"/>
                    <a:pt x="516" y="66"/>
                  </a:cubicBezTo>
                  <a:cubicBezTo>
                    <a:pt x="516" y="66"/>
                    <a:pt x="516" y="64"/>
                    <a:pt x="517" y="64"/>
                  </a:cubicBezTo>
                  <a:cubicBezTo>
                    <a:pt x="515" y="64"/>
                    <a:pt x="515" y="64"/>
                    <a:pt x="515" y="64"/>
                  </a:cubicBezTo>
                  <a:cubicBezTo>
                    <a:pt x="502" y="66"/>
                    <a:pt x="485" y="64"/>
                    <a:pt x="472" y="65"/>
                  </a:cubicBezTo>
                  <a:cubicBezTo>
                    <a:pt x="475" y="63"/>
                    <a:pt x="482" y="65"/>
                    <a:pt x="485" y="63"/>
                  </a:cubicBezTo>
                  <a:cubicBezTo>
                    <a:pt x="482" y="63"/>
                    <a:pt x="478" y="63"/>
                    <a:pt x="475" y="62"/>
                  </a:cubicBezTo>
                  <a:cubicBezTo>
                    <a:pt x="484" y="62"/>
                    <a:pt x="491" y="60"/>
                    <a:pt x="500" y="60"/>
                  </a:cubicBezTo>
                  <a:cubicBezTo>
                    <a:pt x="499" y="60"/>
                    <a:pt x="500" y="59"/>
                    <a:pt x="502" y="59"/>
                  </a:cubicBezTo>
                  <a:cubicBezTo>
                    <a:pt x="500" y="58"/>
                    <a:pt x="498" y="58"/>
                    <a:pt x="496" y="57"/>
                  </a:cubicBezTo>
                  <a:cubicBezTo>
                    <a:pt x="499" y="56"/>
                    <a:pt x="499" y="56"/>
                    <a:pt x="499" y="56"/>
                  </a:cubicBezTo>
                  <a:cubicBezTo>
                    <a:pt x="498" y="55"/>
                    <a:pt x="496" y="55"/>
                    <a:pt x="494" y="56"/>
                  </a:cubicBezTo>
                  <a:cubicBezTo>
                    <a:pt x="493" y="55"/>
                    <a:pt x="493" y="54"/>
                    <a:pt x="493" y="53"/>
                  </a:cubicBezTo>
                  <a:cubicBezTo>
                    <a:pt x="502" y="51"/>
                    <a:pt x="511" y="52"/>
                    <a:pt x="518" y="49"/>
                  </a:cubicBezTo>
                  <a:cubicBezTo>
                    <a:pt x="493" y="50"/>
                    <a:pt x="493" y="50"/>
                    <a:pt x="493" y="50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1" y="49"/>
                    <a:pt x="489" y="50"/>
                    <a:pt x="488" y="49"/>
                  </a:cubicBezTo>
                  <a:cubicBezTo>
                    <a:pt x="488" y="49"/>
                    <a:pt x="488" y="49"/>
                    <a:pt x="488" y="49"/>
                  </a:cubicBezTo>
                  <a:cubicBezTo>
                    <a:pt x="479" y="51"/>
                    <a:pt x="470" y="49"/>
                    <a:pt x="461" y="47"/>
                  </a:cubicBezTo>
                  <a:cubicBezTo>
                    <a:pt x="464" y="47"/>
                    <a:pt x="466" y="46"/>
                    <a:pt x="468" y="47"/>
                  </a:cubicBezTo>
                  <a:cubicBezTo>
                    <a:pt x="472" y="46"/>
                    <a:pt x="476" y="47"/>
                    <a:pt x="479" y="45"/>
                  </a:cubicBezTo>
                  <a:cubicBezTo>
                    <a:pt x="480" y="45"/>
                    <a:pt x="482" y="45"/>
                    <a:pt x="483" y="46"/>
                  </a:cubicBezTo>
                  <a:cubicBezTo>
                    <a:pt x="491" y="44"/>
                    <a:pt x="501" y="43"/>
                    <a:pt x="510" y="43"/>
                  </a:cubicBezTo>
                  <a:cubicBezTo>
                    <a:pt x="504" y="41"/>
                    <a:pt x="496" y="44"/>
                    <a:pt x="490" y="41"/>
                  </a:cubicBezTo>
                  <a:cubicBezTo>
                    <a:pt x="490" y="40"/>
                    <a:pt x="490" y="40"/>
                    <a:pt x="491" y="40"/>
                  </a:cubicBezTo>
                  <a:cubicBezTo>
                    <a:pt x="488" y="38"/>
                    <a:pt x="488" y="38"/>
                    <a:pt x="488" y="38"/>
                  </a:cubicBezTo>
                  <a:cubicBezTo>
                    <a:pt x="481" y="38"/>
                    <a:pt x="474" y="38"/>
                    <a:pt x="467" y="37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64" y="38"/>
                    <a:pt x="462" y="36"/>
                    <a:pt x="460" y="36"/>
                  </a:cubicBezTo>
                  <a:cubicBezTo>
                    <a:pt x="461" y="35"/>
                    <a:pt x="461" y="35"/>
                    <a:pt x="461" y="35"/>
                  </a:cubicBezTo>
                  <a:cubicBezTo>
                    <a:pt x="455" y="34"/>
                    <a:pt x="448" y="35"/>
                    <a:pt x="442" y="34"/>
                  </a:cubicBezTo>
                  <a:cubicBezTo>
                    <a:pt x="443" y="34"/>
                    <a:pt x="443" y="34"/>
                    <a:pt x="443" y="33"/>
                  </a:cubicBezTo>
                  <a:cubicBezTo>
                    <a:pt x="433" y="33"/>
                    <a:pt x="433" y="33"/>
                    <a:pt x="433" y="33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299" y="25"/>
                    <a:pt x="290" y="25"/>
                    <a:pt x="285" y="23"/>
                  </a:cubicBezTo>
                  <a:cubicBezTo>
                    <a:pt x="292" y="23"/>
                    <a:pt x="299" y="24"/>
                    <a:pt x="306" y="24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411" y="29"/>
                    <a:pt x="436" y="26"/>
                    <a:pt x="463" y="28"/>
                  </a:cubicBezTo>
                  <a:cubicBezTo>
                    <a:pt x="462" y="28"/>
                    <a:pt x="460" y="28"/>
                    <a:pt x="459" y="27"/>
                  </a:cubicBezTo>
                  <a:cubicBezTo>
                    <a:pt x="460" y="26"/>
                    <a:pt x="461" y="26"/>
                    <a:pt x="462" y="26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0" y="23"/>
                    <a:pt x="440" y="23"/>
                    <a:pt x="440" y="23"/>
                  </a:cubicBezTo>
                  <a:cubicBezTo>
                    <a:pt x="458" y="24"/>
                    <a:pt x="477" y="27"/>
                    <a:pt x="493" y="24"/>
                  </a:cubicBezTo>
                  <a:cubicBezTo>
                    <a:pt x="471" y="21"/>
                    <a:pt x="471" y="21"/>
                    <a:pt x="471" y="21"/>
                  </a:cubicBezTo>
                  <a:cubicBezTo>
                    <a:pt x="480" y="19"/>
                    <a:pt x="489" y="23"/>
                    <a:pt x="499" y="23"/>
                  </a:cubicBezTo>
                  <a:cubicBezTo>
                    <a:pt x="481" y="19"/>
                    <a:pt x="463" y="17"/>
                    <a:pt x="444" y="15"/>
                  </a:cubicBezTo>
                  <a:cubicBezTo>
                    <a:pt x="441" y="12"/>
                    <a:pt x="435" y="14"/>
                    <a:pt x="432" y="12"/>
                  </a:cubicBezTo>
                  <a:cubicBezTo>
                    <a:pt x="429" y="14"/>
                    <a:pt x="425" y="13"/>
                    <a:pt x="422" y="13"/>
                  </a:cubicBezTo>
                  <a:cubicBezTo>
                    <a:pt x="323" y="8"/>
                    <a:pt x="323" y="8"/>
                    <a:pt x="323" y="8"/>
                  </a:cubicBezTo>
                  <a:cubicBezTo>
                    <a:pt x="274" y="4"/>
                    <a:pt x="229" y="6"/>
                    <a:pt x="181" y="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4" y="0"/>
                    <a:pt x="28" y="0"/>
                    <a:pt x="25" y="3"/>
                  </a:cubicBezTo>
                  <a:cubicBezTo>
                    <a:pt x="15" y="2"/>
                    <a:pt x="6" y="6"/>
                    <a:pt x="0" y="12"/>
                  </a:cubicBezTo>
                  <a:cubicBezTo>
                    <a:pt x="3" y="12"/>
                    <a:pt x="7" y="14"/>
                    <a:pt x="10" y="13"/>
                  </a:cubicBezTo>
                  <a:cubicBezTo>
                    <a:pt x="11" y="11"/>
                    <a:pt x="15" y="11"/>
                    <a:pt x="17" y="12"/>
                  </a:cubicBezTo>
                  <a:cubicBezTo>
                    <a:pt x="15" y="13"/>
                    <a:pt x="12" y="13"/>
                    <a:pt x="11" y="14"/>
                  </a:cubicBezTo>
                  <a:cubicBezTo>
                    <a:pt x="12" y="16"/>
                    <a:pt x="15" y="14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0" y="15"/>
                    <a:pt x="23" y="18"/>
                    <a:pt x="25" y="20"/>
                  </a:cubicBezTo>
                  <a:cubicBezTo>
                    <a:pt x="24" y="21"/>
                    <a:pt x="19" y="20"/>
                    <a:pt x="16" y="19"/>
                  </a:cubicBezTo>
                  <a:cubicBezTo>
                    <a:pt x="13" y="22"/>
                    <a:pt x="5" y="19"/>
                    <a:pt x="6" y="23"/>
                  </a:cubicBezTo>
                  <a:cubicBezTo>
                    <a:pt x="11" y="27"/>
                    <a:pt x="19" y="22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30" y="29"/>
                    <a:pt x="32" y="32"/>
                  </a:cubicBezTo>
                  <a:cubicBezTo>
                    <a:pt x="28" y="34"/>
                    <a:pt x="24" y="32"/>
                    <a:pt x="20" y="31"/>
                  </a:cubicBezTo>
                  <a:cubicBezTo>
                    <a:pt x="17" y="30"/>
                    <a:pt x="12" y="29"/>
                    <a:pt x="10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5" y="30"/>
                    <a:pt x="4" y="32"/>
                  </a:cubicBezTo>
                  <a:cubicBezTo>
                    <a:pt x="11" y="34"/>
                    <a:pt x="17" y="30"/>
                    <a:pt x="21" y="33"/>
                  </a:cubicBezTo>
                  <a:cubicBezTo>
                    <a:pt x="21" y="34"/>
                    <a:pt x="20" y="33"/>
                    <a:pt x="20" y="33"/>
                  </a:cubicBezTo>
                  <a:cubicBezTo>
                    <a:pt x="19" y="39"/>
                    <a:pt x="10" y="34"/>
                    <a:pt x="8" y="39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6"/>
                    <a:pt x="5" y="41"/>
                    <a:pt x="4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11" y="45"/>
                    <a:pt x="16" y="46"/>
                    <a:pt x="21" y="47"/>
                  </a:cubicBezTo>
                  <a:cubicBezTo>
                    <a:pt x="29" y="55"/>
                    <a:pt x="41" y="52"/>
                    <a:pt x="51" y="57"/>
                  </a:cubicBezTo>
                  <a:cubicBezTo>
                    <a:pt x="47" y="59"/>
                    <a:pt x="43" y="54"/>
                    <a:pt x="41" y="57"/>
                  </a:cubicBezTo>
                  <a:cubicBezTo>
                    <a:pt x="29" y="54"/>
                    <a:pt x="18" y="53"/>
                    <a:pt x="6" y="54"/>
                  </a:cubicBezTo>
                  <a:cubicBezTo>
                    <a:pt x="6" y="54"/>
                    <a:pt x="6" y="55"/>
                    <a:pt x="7" y="55"/>
                  </a:cubicBezTo>
                  <a:cubicBezTo>
                    <a:pt x="6" y="56"/>
                    <a:pt x="6" y="56"/>
                    <a:pt x="5" y="57"/>
                  </a:cubicBezTo>
                  <a:cubicBezTo>
                    <a:pt x="9" y="57"/>
                    <a:pt x="12" y="61"/>
                    <a:pt x="17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6" y="64"/>
                    <a:pt x="21" y="63"/>
                    <a:pt x="22" y="66"/>
                  </a:cubicBezTo>
                  <a:cubicBezTo>
                    <a:pt x="21" y="67"/>
                    <a:pt x="19" y="65"/>
                    <a:pt x="17" y="67"/>
                  </a:cubicBezTo>
                  <a:cubicBezTo>
                    <a:pt x="17" y="69"/>
                    <a:pt x="20" y="68"/>
                    <a:pt x="20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7" y="71"/>
                    <a:pt x="16" y="70"/>
                    <a:pt x="13" y="71"/>
                  </a:cubicBezTo>
                  <a:cubicBezTo>
                    <a:pt x="13" y="71"/>
                    <a:pt x="13" y="72"/>
                    <a:pt x="13" y="72"/>
                  </a:cubicBezTo>
                  <a:cubicBezTo>
                    <a:pt x="15" y="75"/>
                    <a:pt x="22" y="74"/>
                    <a:pt x="25" y="77"/>
                  </a:cubicBezTo>
                  <a:cubicBezTo>
                    <a:pt x="23" y="78"/>
                    <a:pt x="22" y="77"/>
                    <a:pt x="19" y="78"/>
                  </a:cubicBezTo>
                  <a:cubicBezTo>
                    <a:pt x="21" y="80"/>
                    <a:pt x="24" y="80"/>
                    <a:pt x="28" y="80"/>
                  </a:cubicBezTo>
                  <a:cubicBezTo>
                    <a:pt x="31" y="82"/>
                    <a:pt x="36" y="82"/>
                    <a:pt x="39" y="84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1" y="87"/>
                    <a:pt x="29" y="87"/>
                    <a:pt x="27" y="87"/>
                  </a:cubicBezTo>
                  <a:cubicBezTo>
                    <a:pt x="32" y="89"/>
                    <a:pt x="37" y="90"/>
                    <a:pt x="41" y="93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0" y="94"/>
                    <a:pt x="41" y="94"/>
                    <a:pt x="42" y="95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45" y="94"/>
                    <a:pt x="48" y="96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0" y="93"/>
                    <a:pt x="29" y="101"/>
                    <a:pt x="21" y="94"/>
                  </a:cubicBezTo>
                  <a:cubicBezTo>
                    <a:pt x="19" y="92"/>
                    <a:pt x="19" y="96"/>
                    <a:pt x="17" y="93"/>
                  </a:cubicBezTo>
                  <a:cubicBezTo>
                    <a:pt x="16" y="92"/>
                    <a:pt x="13" y="91"/>
                    <a:pt x="13" y="92"/>
                  </a:cubicBezTo>
                  <a:cubicBezTo>
                    <a:pt x="16" y="97"/>
                    <a:pt x="25" y="94"/>
                    <a:pt x="29" y="99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9" y="101"/>
                    <a:pt x="31" y="104"/>
                    <a:pt x="34" y="104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32" y="106"/>
                    <a:pt x="38" y="108"/>
                    <a:pt x="44" y="110"/>
                  </a:cubicBezTo>
                  <a:cubicBezTo>
                    <a:pt x="46" y="111"/>
                    <a:pt x="50" y="112"/>
                    <a:pt x="51" y="110"/>
                  </a:cubicBezTo>
                  <a:cubicBezTo>
                    <a:pt x="58" y="112"/>
                    <a:pt x="64" y="114"/>
                    <a:pt x="71" y="114"/>
                  </a:cubicBezTo>
                  <a:cubicBezTo>
                    <a:pt x="67" y="112"/>
                    <a:pt x="59" y="112"/>
                    <a:pt x="55" y="109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5" y="115"/>
                    <a:pt x="80" y="112"/>
                    <a:pt x="75" y="113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86" y="118"/>
                    <a:pt x="95" y="119"/>
                    <a:pt x="104" y="121"/>
                  </a:cubicBezTo>
                  <a:cubicBezTo>
                    <a:pt x="157" y="123"/>
                    <a:pt x="204" y="123"/>
                    <a:pt x="256" y="124"/>
                  </a:cubicBezTo>
                  <a:cubicBezTo>
                    <a:pt x="261" y="127"/>
                    <a:pt x="264" y="122"/>
                    <a:pt x="270" y="125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370" y="130"/>
                    <a:pt x="370" y="130"/>
                    <a:pt x="370" y="130"/>
                  </a:cubicBezTo>
                  <a:cubicBezTo>
                    <a:pt x="383" y="129"/>
                    <a:pt x="398" y="131"/>
                    <a:pt x="407" y="130"/>
                  </a:cubicBezTo>
                  <a:cubicBezTo>
                    <a:pt x="365" y="128"/>
                    <a:pt x="365" y="128"/>
                    <a:pt x="365" y="128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1" y="125"/>
                    <a:pt x="271" y="122"/>
                    <a:pt x="264" y="123"/>
                  </a:cubicBezTo>
                  <a:cubicBezTo>
                    <a:pt x="263" y="124"/>
                    <a:pt x="263" y="124"/>
                    <a:pt x="263" y="124"/>
                  </a:cubicBezTo>
                  <a:cubicBezTo>
                    <a:pt x="245" y="121"/>
                    <a:pt x="228" y="124"/>
                    <a:pt x="210" y="121"/>
                  </a:cubicBezTo>
                  <a:cubicBezTo>
                    <a:pt x="174" y="120"/>
                    <a:pt x="139" y="121"/>
                    <a:pt x="104" y="116"/>
                  </a:cubicBezTo>
                  <a:cubicBezTo>
                    <a:pt x="127" y="118"/>
                    <a:pt x="151" y="115"/>
                    <a:pt x="174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233" y="119"/>
                    <a:pt x="292" y="120"/>
                    <a:pt x="347" y="123"/>
                  </a:cubicBezTo>
                  <a:cubicBezTo>
                    <a:pt x="429" y="125"/>
                    <a:pt x="429" y="125"/>
                    <a:pt x="429" y="125"/>
                  </a:cubicBezTo>
                  <a:cubicBezTo>
                    <a:pt x="452" y="125"/>
                    <a:pt x="477" y="125"/>
                    <a:pt x="496" y="119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1" y="121"/>
                    <a:pt x="477" y="120"/>
                    <a:pt x="473" y="118"/>
                  </a:cubicBezTo>
                  <a:cubicBezTo>
                    <a:pt x="458" y="119"/>
                    <a:pt x="442" y="121"/>
                    <a:pt x="426" y="118"/>
                  </a:cubicBezTo>
                  <a:cubicBezTo>
                    <a:pt x="434" y="118"/>
                    <a:pt x="442" y="118"/>
                    <a:pt x="451" y="119"/>
                  </a:cubicBezTo>
                  <a:cubicBezTo>
                    <a:pt x="452" y="118"/>
                    <a:pt x="452" y="118"/>
                    <a:pt x="452" y="118"/>
                  </a:cubicBezTo>
                  <a:cubicBezTo>
                    <a:pt x="468" y="119"/>
                    <a:pt x="480" y="114"/>
                    <a:pt x="495" y="115"/>
                  </a:cubicBezTo>
                  <a:cubicBezTo>
                    <a:pt x="491" y="115"/>
                    <a:pt x="491" y="115"/>
                    <a:pt x="491" y="115"/>
                  </a:cubicBezTo>
                  <a:cubicBezTo>
                    <a:pt x="498" y="110"/>
                    <a:pt x="510" y="110"/>
                    <a:pt x="516" y="108"/>
                  </a:cubicBezTo>
                  <a:cubicBezTo>
                    <a:pt x="514" y="107"/>
                    <a:pt x="511" y="107"/>
                    <a:pt x="509" y="108"/>
                  </a:cubicBezTo>
                  <a:close/>
                  <a:moveTo>
                    <a:pt x="466" y="62"/>
                  </a:moveTo>
                  <a:cubicBezTo>
                    <a:pt x="471" y="62"/>
                    <a:pt x="471" y="62"/>
                    <a:pt x="471" y="62"/>
                  </a:cubicBezTo>
                  <a:cubicBezTo>
                    <a:pt x="465" y="62"/>
                    <a:pt x="465" y="62"/>
                    <a:pt x="465" y="62"/>
                  </a:cubicBezTo>
                  <a:lnTo>
                    <a:pt x="466" y="62"/>
                  </a:lnTo>
                  <a:close/>
                  <a:moveTo>
                    <a:pt x="13" y="43"/>
                  </a:moveTo>
                  <a:cubicBezTo>
                    <a:pt x="14" y="42"/>
                    <a:pt x="15" y="43"/>
                    <a:pt x="16" y="43"/>
                  </a:cubicBezTo>
                  <a:cubicBezTo>
                    <a:pt x="16" y="44"/>
                    <a:pt x="14" y="43"/>
                    <a:pt x="13" y="43"/>
                  </a:cubicBezTo>
                  <a:close/>
                  <a:moveTo>
                    <a:pt x="22" y="33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3" y="33"/>
                    <a:pt x="23" y="33"/>
                    <a:pt x="23" y="33"/>
                  </a:cubicBezTo>
                  <a:lnTo>
                    <a:pt x="22" y="33"/>
                  </a:lnTo>
                  <a:close/>
                  <a:moveTo>
                    <a:pt x="31" y="79"/>
                  </a:moveTo>
                  <a:cubicBezTo>
                    <a:pt x="42" y="81"/>
                    <a:pt x="42" y="81"/>
                    <a:pt x="42" y="81"/>
                  </a:cubicBezTo>
                  <a:cubicBezTo>
                    <a:pt x="38" y="81"/>
                    <a:pt x="35" y="80"/>
                    <a:pt x="31" y="79"/>
                  </a:cubicBezTo>
                  <a:close/>
                  <a:moveTo>
                    <a:pt x="73" y="20"/>
                  </a:moveTo>
                  <a:cubicBezTo>
                    <a:pt x="75" y="19"/>
                    <a:pt x="78" y="20"/>
                    <a:pt x="81" y="20"/>
                  </a:cubicBezTo>
                  <a:cubicBezTo>
                    <a:pt x="78" y="21"/>
                    <a:pt x="76" y="20"/>
                    <a:pt x="73" y="20"/>
                  </a:cubicBezTo>
                  <a:close/>
                  <a:moveTo>
                    <a:pt x="82" y="21"/>
                  </a:moveTo>
                  <a:cubicBezTo>
                    <a:pt x="122" y="22"/>
                    <a:pt x="164" y="23"/>
                    <a:pt x="204" y="23"/>
                  </a:cubicBezTo>
                  <a:cubicBezTo>
                    <a:pt x="231" y="23"/>
                    <a:pt x="258" y="23"/>
                    <a:pt x="285" y="24"/>
                  </a:cubicBezTo>
                  <a:cubicBezTo>
                    <a:pt x="217" y="22"/>
                    <a:pt x="151" y="26"/>
                    <a:pt x="82" y="21"/>
                  </a:cubicBezTo>
                  <a:close/>
                  <a:moveTo>
                    <a:pt x="411" y="102"/>
                  </a:moveTo>
                  <a:cubicBezTo>
                    <a:pt x="411" y="103"/>
                    <a:pt x="411" y="103"/>
                    <a:pt x="411" y="103"/>
                  </a:cubicBezTo>
                  <a:cubicBezTo>
                    <a:pt x="407" y="103"/>
                    <a:pt x="407" y="103"/>
                    <a:pt x="407" y="103"/>
                  </a:cubicBezTo>
                  <a:cubicBezTo>
                    <a:pt x="408" y="102"/>
                    <a:pt x="410" y="102"/>
                    <a:pt x="411" y="10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65"/>
            <p:cNvSpPr/>
            <p:nvPr/>
          </p:nvSpPr>
          <p:spPr bwMode="auto">
            <a:xfrm rot="19406739">
              <a:off x="8585801" y="3783611"/>
              <a:ext cx="36513" cy="22225"/>
            </a:xfrm>
            <a:custGeom>
              <a:avLst/>
              <a:gdLst>
                <a:gd name="T0" fmla="*/ 10 w 10"/>
                <a:gd name="T1" fmla="*/ 5 h 6"/>
                <a:gd name="T2" fmla="*/ 4 w 10"/>
                <a:gd name="T3" fmla="*/ 2 h 6"/>
                <a:gd name="T4" fmla="*/ 0 w 10"/>
                <a:gd name="T5" fmla="*/ 0 h 6"/>
                <a:gd name="T6" fmla="*/ 10 w 10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4" y="2"/>
                    <a:pt x="6" y="6"/>
                    <a:pt x="10" y="5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66"/>
            <p:cNvSpPr/>
            <p:nvPr/>
          </p:nvSpPr>
          <p:spPr bwMode="auto">
            <a:xfrm rot="19406739">
              <a:off x="8566543" y="3802031"/>
              <a:ext cx="19050" cy="3175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0 h 1"/>
                <a:gd name="T4" fmla="*/ 5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1" y="1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67"/>
            <p:cNvSpPr/>
            <p:nvPr/>
          </p:nvSpPr>
          <p:spPr bwMode="auto">
            <a:xfrm rot="19406739">
              <a:off x="8458808" y="3877956"/>
              <a:ext cx="19050" cy="3175"/>
            </a:xfrm>
            <a:custGeom>
              <a:avLst/>
              <a:gdLst>
                <a:gd name="T0" fmla="*/ 5 w 5"/>
                <a:gd name="T1" fmla="*/ 1 h 1"/>
                <a:gd name="T2" fmla="*/ 0 w 5"/>
                <a:gd name="T3" fmla="*/ 0 h 1"/>
                <a:gd name="T4" fmla="*/ 0 w 5"/>
                <a:gd name="T5" fmla="*/ 1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68"/>
            <p:cNvSpPr/>
            <p:nvPr/>
          </p:nvSpPr>
          <p:spPr bwMode="auto">
            <a:xfrm rot="19406739">
              <a:off x="8711783" y="3718087"/>
              <a:ext cx="30163" cy="4763"/>
            </a:xfrm>
            <a:custGeom>
              <a:avLst/>
              <a:gdLst>
                <a:gd name="T0" fmla="*/ 5 w 19"/>
                <a:gd name="T1" fmla="*/ 0 h 3"/>
                <a:gd name="T2" fmla="*/ 0 w 19"/>
                <a:gd name="T3" fmla="*/ 0 h 3"/>
                <a:gd name="T4" fmla="*/ 19 w 19"/>
                <a:gd name="T5" fmla="*/ 3 h 3"/>
                <a:gd name="T6" fmla="*/ 5 w 1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">
                  <a:moveTo>
                    <a:pt x="5" y="0"/>
                  </a:moveTo>
                  <a:lnTo>
                    <a:pt x="0" y="0"/>
                  </a:lnTo>
                  <a:lnTo>
                    <a:pt x="19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69"/>
            <p:cNvSpPr/>
            <p:nvPr/>
          </p:nvSpPr>
          <p:spPr bwMode="auto">
            <a:xfrm rot="19406739">
              <a:off x="8409774" y="3794139"/>
              <a:ext cx="406400" cy="49213"/>
            </a:xfrm>
            <a:custGeom>
              <a:avLst/>
              <a:gdLst>
                <a:gd name="T0" fmla="*/ 36 w 108"/>
                <a:gd name="T1" fmla="*/ 11 h 13"/>
                <a:gd name="T2" fmla="*/ 37 w 108"/>
                <a:gd name="T3" fmla="*/ 10 h 13"/>
                <a:gd name="T4" fmla="*/ 47 w 108"/>
                <a:gd name="T5" fmla="*/ 11 h 13"/>
                <a:gd name="T6" fmla="*/ 47 w 108"/>
                <a:gd name="T7" fmla="*/ 10 h 13"/>
                <a:gd name="T8" fmla="*/ 84 w 108"/>
                <a:gd name="T9" fmla="*/ 10 h 13"/>
                <a:gd name="T10" fmla="*/ 108 w 108"/>
                <a:gd name="T11" fmla="*/ 7 h 13"/>
                <a:gd name="T12" fmla="*/ 33 w 108"/>
                <a:gd name="T13" fmla="*/ 0 h 13"/>
                <a:gd name="T14" fmla="*/ 31 w 108"/>
                <a:gd name="T15" fmla="*/ 1 h 13"/>
                <a:gd name="T16" fmla="*/ 39 w 108"/>
                <a:gd name="T17" fmla="*/ 2 h 13"/>
                <a:gd name="T18" fmla="*/ 82 w 108"/>
                <a:gd name="T19" fmla="*/ 8 h 13"/>
                <a:gd name="T20" fmla="*/ 6 w 108"/>
                <a:gd name="T21" fmla="*/ 8 h 13"/>
                <a:gd name="T22" fmla="*/ 0 w 108"/>
                <a:gd name="T23" fmla="*/ 10 h 13"/>
                <a:gd name="T24" fmla="*/ 36 w 108"/>
                <a:gd name="T2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3">
                  <a:moveTo>
                    <a:pt x="36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4" y="9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60" y="9"/>
                    <a:pt x="72" y="10"/>
                    <a:pt x="84" y="10"/>
                  </a:cubicBezTo>
                  <a:cubicBezTo>
                    <a:pt x="91" y="7"/>
                    <a:pt x="100" y="7"/>
                    <a:pt x="108" y="7"/>
                  </a:cubicBezTo>
                  <a:cubicBezTo>
                    <a:pt x="83" y="5"/>
                    <a:pt x="58" y="5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3" y="3"/>
                    <a:pt x="36" y="1"/>
                    <a:pt x="39" y="2"/>
                  </a:cubicBezTo>
                  <a:cubicBezTo>
                    <a:pt x="53" y="3"/>
                    <a:pt x="67" y="6"/>
                    <a:pt x="82" y="8"/>
                  </a:cubicBezTo>
                  <a:cubicBezTo>
                    <a:pt x="57" y="8"/>
                    <a:pt x="31" y="7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2" y="7"/>
                    <a:pt x="23" y="13"/>
                    <a:pt x="36" y="1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70"/>
            <p:cNvSpPr/>
            <p:nvPr/>
          </p:nvSpPr>
          <p:spPr bwMode="auto">
            <a:xfrm rot="19406739">
              <a:off x="8751166" y="3714168"/>
              <a:ext cx="26988" cy="7938"/>
            </a:xfrm>
            <a:custGeom>
              <a:avLst/>
              <a:gdLst>
                <a:gd name="T0" fmla="*/ 7 w 7"/>
                <a:gd name="T1" fmla="*/ 1 h 2"/>
                <a:gd name="T2" fmla="*/ 0 w 7"/>
                <a:gd name="T3" fmla="*/ 1 h 2"/>
                <a:gd name="T4" fmla="*/ 7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5" y="1"/>
                    <a:pt x="1" y="0"/>
                    <a:pt x="0" y="1"/>
                  </a:cubicBezTo>
                  <a:cubicBezTo>
                    <a:pt x="1" y="1"/>
                    <a:pt x="5" y="2"/>
                    <a:pt x="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71"/>
            <p:cNvSpPr/>
            <p:nvPr/>
          </p:nvSpPr>
          <p:spPr bwMode="auto">
            <a:xfrm rot="19406739">
              <a:off x="8631252" y="3782189"/>
              <a:ext cx="120650" cy="7938"/>
            </a:xfrm>
            <a:custGeom>
              <a:avLst/>
              <a:gdLst>
                <a:gd name="T0" fmla="*/ 32 w 32"/>
                <a:gd name="T1" fmla="*/ 1 h 2"/>
                <a:gd name="T2" fmla="*/ 0 w 32"/>
                <a:gd name="T3" fmla="*/ 1 h 2"/>
                <a:gd name="T4" fmla="*/ 32 w 3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">
                  <a:moveTo>
                    <a:pt x="32" y="1"/>
                  </a:moveTo>
                  <a:cubicBezTo>
                    <a:pt x="21" y="1"/>
                    <a:pt x="10" y="0"/>
                    <a:pt x="0" y="1"/>
                  </a:cubicBezTo>
                  <a:cubicBezTo>
                    <a:pt x="11" y="2"/>
                    <a:pt x="21" y="1"/>
                    <a:pt x="3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72"/>
            <p:cNvSpPr/>
            <p:nvPr/>
          </p:nvSpPr>
          <p:spPr bwMode="auto">
            <a:xfrm rot="19406739">
              <a:off x="8735520" y="3732589"/>
              <a:ext cx="60325" cy="3175"/>
            </a:xfrm>
            <a:custGeom>
              <a:avLst/>
              <a:gdLst>
                <a:gd name="T0" fmla="*/ 16 w 16"/>
                <a:gd name="T1" fmla="*/ 1 h 1"/>
                <a:gd name="T2" fmla="*/ 0 w 16"/>
                <a:gd name="T3" fmla="*/ 0 h 1"/>
                <a:gd name="T4" fmla="*/ 16 w 1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cubicBezTo>
                    <a:pt x="11" y="1"/>
                    <a:pt x="5" y="1"/>
                    <a:pt x="0" y="0"/>
                  </a:cubicBezTo>
                  <a:cubicBezTo>
                    <a:pt x="5" y="1"/>
                    <a:pt x="11" y="1"/>
                    <a:pt x="1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3"/>
            <p:cNvSpPr/>
            <p:nvPr/>
          </p:nvSpPr>
          <p:spPr bwMode="auto">
            <a:xfrm rot="19406739">
              <a:off x="8468547" y="3954494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74"/>
            <p:cNvSpPr/>
            <p:nvPr/>
          </p:nvSpPr>
          <p:spPr bwMode="auto">
            <a:xfrm rot="19406739">
              <a:off x="8507712" y="4074268"/>
              <a:ext cx="12700" cy="11113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0 h 3"/>
                <a:gd name="T4" fmla="*/ 0 w 3"/>
                <a:gd name="T5" fmla="*/ 1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3"/>
                    <a:pt x="3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75"/>
            <p:cNvSpPr/>
            <p:nvPr/>
          </p:nvSpPr>
          <p:spPr bwMode="auto">
            <a:xfrm rot="19406739">
              <a:off x="8551839" y="4104246"/>
              <a:ext cx="30163" cy="11113"/>
            </a:xfrm>
            <a:custGeom>
              <a:avLst/>
              <a:gdLst>
                <a:gd name="T0" fmla="*/ 8 w 8"/>
                <a:gd name="T1" fmla="*/ 1 h 3"/>
                <a:gd name="T2" fmla="*/ 0 w 8"/>
                <a:gd name="T3" fmla="*/ 0 h 3"/>
                <a:gd name="T4" fmla="*/ 8 w 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8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6" y="3"/>
                    <a:pt x="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76"/>
            <p:cNvSpPr/>
            <p:nvPr/>
          </p:nvSpPr>
          <p:spPr bwMode="auto">
            <a:xfrm rot="19406739">
              <a:off x="10195484" y="3109546"/>
              <a:ext cx="44450" cy="11113"/>
            </a:xfrm>
            <a:custGeom>
              <a:avLst/>
              <a:gdLst>
                <a:gd name="T0" fmla="*/ 0 w 12"/>
                <a:gd name="T1" fmla="*/ 2 h 3"/>
                <a:gd name="T2" fmla="*/ 12 w 12"/>
                <a:gd name="T3" fmla="*/ 1 h 3"/>
                <a:gd name="T4" fmla="*/ 0 w 1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0" y="2"/>
                  </a:moveTo>
                  <a:cubicBezTo>
                    <a:pt x="4" y="3"/>
                    <a:pt x="8" y="2"/>
                    <a:pt x="12" y="1"/>
                  </a:cubicBezTo>
                  <a:cubicBezTo>
                    <a:pt x="8" y="1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77"/>
            <p:cNvSpPr/>
            <p:nvPr/>
          </p:nvSpPr>
          <p:spPr bwMode="auto">
            <a:xfrm rot="19406739">
              <a:off x="10072647" y="3363627"/>
              <a:ext cx="30163" cy="7938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1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78"/>
            <p:cNvSpPr/>
            <p:nvPr/>
          </p:nvSpPr>
          <p:spPr bwMode="auto">
            <a:xfrm rot="19406739">
              <a:off x="8923484" y="4166407"/>
              <a:ext cx="11113" cy="0"/>
            </a:xfrm>
            <a:custGeom>
              <a:avLst/>
              <a:gdLst>
                <a:gd name="T0" fmla="*/ 0 w 7"/>
                <a:gd name="T1" fmla="*/ 7 w 7"/>
                <a:gd name="T2" fmla="*/ 0 w 7"/>
                <a:gd name="T3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57"/>
            <p:cNvSpPr/>
            <p:nvPr/>
          </p:nvSpPr>
          <p:spPr bwMode="auto">
            <a:xfrm rot="1597593">
              <a:off x="8519252" y="3762879"/>
              <a:ext cx="198438" cy="19050"/>
            </a:xfrm>
            <a:custGeom>
              <a:avLst/>
              <a:gdLst>
                <a:gd name="T0" fmla="*/ 9 w 53"/>
                <a:gd name="T1" fmla="*/ 2 h 5"/>
                <a:gd name="T2" fmla="*/ 48 w 53"/>
                <a:gd name="T3" fmla="*/ 5 h 5"/>
                <a:gd name="T4" fmla="*/ 53 w 53"/>
                <a:gd name="T5" fmla="*/ 5 h 5"/>
                <a:gd name="T6" fmla="*/ 0 w 53"/>
                <a:gd name="T7" fmla="*/ 0 h 5"/>
                <a:gd name="T8" fmla="*/ 9 w 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">
                  <a:moveTo>
                    <a:pt x="9" y="2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35" y="3"/>
                    <a:pt x="18" y="0"/>
                    <a:pt x="0" y="0"/>
                  </a:cubicBezTo>
                  <a:cubicBezTo>
                    <a:pt x="2" y="2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58"/>
            <p:cNvSpPr/>
            <p:nvPr/>
          </p:nvSpPr>
          <p:spPr bwMode="auto">
            <a:xfrm rot="1597593">
              <a:off x="8156337" y="3523295"/>
              <a:ext cx="71438" cy="3175"/>
            </a:xfrm>
            <a:custGeom>
              <a:avLst/>
              <a:gdLst>
                <a:gd name="T0" fmla="*/ 19 w 19"/>
                <a:gd name="T1" fmla="*/ 0 h 1"/>
                <a:gd name="T2" fmla="*/ 0 w 19"/>
                <a:gd name="T3" fmla="*/ 0 h 1"/>
                <a:gd name="T4" fmla="*/ 19 w 19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">
                  <a:moveTo>
                    <a:pt x="19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7" y="1"/>
                    <a:pt x="13" y="0"/>
                    <a:pt x="1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59"/>
            <p:cNvSpPr/>
            <p:nvPr/>
          </p:nvSpPr>
          <p:spPr bwMode="auto">
            <a:xfrm rot="1597593">
              <a:off x="7599461" y="3201957"/>
              <a:ext cx="15875" cy="6350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0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60"/>
            <p:cNvSpPr/>
            <p:nvPr/>
          </p:nvSpPr>
          <p:spPr bwMode="auto">
            <a:xfrm rot="1597593">
              <a:off x="8750037" y="4068242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1"/>
            <p:cNvSpPr/>
            <p:nvPr/>
          </p:nvSpPr>
          <p:spPr bwMode="auto">
            <a:xfrm rot="1597593">
              <a:off x="8652935" y="3918338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62"/>
            <p:cNvSpPr/>
            <p:nvPr/>
          </p:nvSpPr>
          <p:spPr bwMode="auto">
            <a:xfrm rot="1597593">
              <a:off x="8619305" y="4162525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63"/>
            <p:cNvSpPr/>
            <p:nvPr/>
          </p:nvSpPr>
          <p:spPr bwMode="auto">
            <a:xfrm rot="1597593">
              <a:off x="7081847" y="3223028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64"/>
            <p:cNvSpPr>
              <a:spLocks noEditPoints="1"/>
            </p:cNvSpPr>
            <p:nvPr/>
          </p:nvSpPr>
          <p:spPr bwMode="auto">
            <a:xfrm rot="1597593">
              <a:off x="6950359" y="3440496"/>
              <a:ext cx="1966913" cy="490538"/>
            </a:xfrm>
            <a:custGeom>
              <a:avLst/>
              <a:gdLst>
                <a:gd name="T0" fmla="*/ 489 w 524"/>
                <a:gd name="T1" fmla="*/ 105 h 131"/>
                <a:gd name="T2" fmla="*/ 456 w 524"/>
                <a:gd name="T3" fmla="*/ 104 h 131"/>
                <a:gd name="T4" fmla="*/ 439 w 524"/>
                <a:gd name="T5" fmla="*/ 103 h 131"/>
                <a:gd name="T6" fmla="*/ 450 w 524"/>
                <a:gd name="T7" fmla="*/ 98 h 131"/>
                <a:gd name="T8" fmla="*/ 458 w 524"/>
                <a:gd name="T9" fmla="*/ 94 h 131"/>
                <a:gd name="T10" fmla="*/ 497 w 524"/>
                <a:gd name="T11" fmla="*/ 87 h 131"/>
                <a:gd name="T12" fmla="*/ 509 w 524"/>
                <a:gd name="T13" fmla="*/ 77 h 131"/>
                <a:gd name="T14" fmla="*/ 522 w 524"/>
                <a:gd name="T15" fmla="*/ 69 h 131"/>
                <a:gd name="T16" fmla="*/ 515 w 524"/>
                <a:gd name="T17" fmla="*/ 64 h 131"/>
                <a:gd name="T18" fmla="*/ 500 w 524"/>
                <a:gd name="T19" fmla="*/ 60 h 131"/>
                <a:gd name="T20" fmla="*/ 494 w 524"/>
                <a:gd name="T21" fmla="*/ 56 h 131"/>
                <a:gd name="T22" fmla="*/ 492 w 524"/>
                <a:gd name="T23" fmla="*/ 48 h 131"/>
                <a:gd name="T24" fmla="*/ 468 w 524"/>
                <a:gd name="T25" fmla="*/ 47 h 131"/>
                <a:gd name="T26" fmla="*/ 490 w 524"/>
                <a:gd name="T27" fmla="*/ 41 h 131"/>
                <a:gd name="T28" fmla="*/ 468 w 524"/>
                <a:gd name="T29" fmla="*/ 36 h 131"/>
                <a:gd name="T30" fmla="*/ 442 w 524"/>
                <a:gd name="T31" fmla="*/ 34 h 131"/>
                <a:gd name="T32" fmla="*/ 306 w 524"/>
                <a:gd name="T33" fmla="*/ 25 h 131"/>
                <a:gd name="T34" fmla="*/ 383 w 524"/>
                <a:gd name="T35" fmla="*/ 27 h 131"/>
                <a:gd name="T36" fmla="*/ 442 w 524"/>
                <a:gd name="T37" fmla="*/ 25 h 131"/>
                <a:gd name="T38" fmla="*/ 499 w 524"/>
                <a:gd name="T39" fmla="*/ 23 h 131"/>
                <a:gd name="T40" fmla="*/ 323 w 524"/>
                <a:gd name="T41" fmla="*/ 8 h 131"/>
                <a:gd name="T42" fmla="*/ 25 w 524"/>
                <a:gd name="T43" fmla="*/ 3 h 131"/>
                <a:gd name="T44" fmla="*/ 11 w 524"/>
                <a:gd name="T45" fmla="*/ 14 h 131"/>
                <a:gd name="T46" fmla="*/ 16 w 524"/>
                <a:gd name="T47" fmla="*/ 19 h 131"/>
                <a:gd name="T48" fmla="*/ 32 w 524"/>
                <a:gd name="T49" fmla="*/ 32 h 131"/>
                <a:gd name="T50" fmla="*/ 4 w 524"/>
                <a:gd name="T51" fmla="*/ 32 h 131"/>
                <a:gd name="T52" fmla="*/ 13 w 524"/>
                <a:gd name="T53" fmla="*/ 42 h 131"/>
                <a:gd name="T54" fmla="*/ 51 w 524"/>
                <a:gd name="T55" fmla="*/ 57 h 131"/>
                <a:gd name="T56" fmla="*/ 5 w 524"/>
                <a:gd name="T57" fmla="*/ 57 h 131"/>
                <a:gd name="T58" fmla="*/ 17 w 524"/>
                <a:gd name="T59" fmla="*/ 67 h 131"/>
                <a:gd name="T60" fmla="*/ 13 w 524"/>
                <a:gd name="T61" fmla="*/ 72 h 131"/>
                <a:gd name="T62" fmla="*/ 39 w 524"/>
                <a:gd name="T63" fmla="*/ 84 h 131"/>
                <a:gd name="T64" fmla="*/ 41 w 524"/>
                <a:gd name="T65" fmla="*/ 93 h 131"/>
                <a:gd name="T66" fmla="*/ 50 w 524"/>
                <a:gd name="T67" fmla="*/ 98 h 131"/>
                <a:gd name="T68" fmla="*/ 13 w 524"/>
                <a:gd name="T69" fmla="*/ 92 h 131"/>
                <a:gd name="T70" fmla="*/ 34 w 524"/>
                <a:gd name="T71" fmla="*/ 104 h 131"/>
                <a:gd name="T72" fmla="*/ 71 w 524"/>
                <a:gd name="T73" fmla="*/ 114 h 131"/>
                <a:gd name="T74" fmla="*/ 75 w 524"/>
                <a:gd name="T75" fmla="*/ 113 h 131"/>
                <a:gd name="T76" fmla="*/ 256 w 524"/>
                <a:gd name="T77" fmla="*/ 124 h 131"/>
                <a:gd name="T78" fmla="*/ 407 w 524"/>
                <a:gd name="T79" fmla="*/ 130 h 131"/>
                <a:gd name="T80" fmla="*/ 263 w 524"/>
                <a:gd name="T81" fmla="*/ 124 h 131"/>
                <a:gd name="T82" fmla="*/ 178 w 524"/>
                <a:gd name="T83" fmla="*/ 117 h 131"/>
                <a:gd name="T84" fmla="*/ 485 w 524"/>
                <a:gd name="T85" fmla="*/ 120 h 131"/>
                <a:gd name="T86" fmla="*/ 452 w 524"/>
                <a:gd name="T87" fmla="*/ 118 h 131"/>
                <a:gd name="T88" fmla="*/ 509 w 524"/>
                <a:gd name="T89" fmla="*/ 108 h 131"/>
                <a:gd name="T90" fmla="*/ 466 w 524"/>
                <a:gd name="T91" fmla="*/ 62 h 131"/>
                <a:gd name="T92" fmla="*/ 22 w 524"/>
                <a:gd name="T93" fmla="*/ 33 h 131"/>
                <a:gd name="T94" fmla="*/ 31 w 524"/>
                <a:gd name="T95" fmla="*/ 79 h 131"/>
                <a:gd name="T96" fmla="*/ 81 w 524"/>
                <a:gd name="T97" fmla="*/ 20 h 131"/>
                <a:gd name="T98" fmla="*/ 285 w 524"/>
                <a:gd name="T99" fmla="*/ 24 h 131"/>
                <a:gd name="T100" fmla="*/ 407 w 524"/>
                <a:gd name="T101" fmla="*/ 10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4" h="131">
                  <a:moveTo>
                    <a:pt x="509" y="108"/>
                  </a:moveTo>
                  <a:cubicBezTo>
                    <a:pt x="507" y="109"/>
                    <a:pt x="503" y="108"/>
                    <a:pt x="502" y="107"/>
                  </a:cubicBezTo>
                  <a:cubicBezTo>
                    <a:pt x="488" y="111"/>
                    <a:pt x="473" y="110"/>
                    <a:pt x="458" y="109"/>
                  </a:cubicBezTo>
                  <a:cubicBezTo>
                    <a:pt x="467" y="106"/>
                    <a:pt x="480" y="109"/>
                    <a:pt x="489" y="105"/>
                  </a:cubicBezTo>
                  <a:cubicBezTo>
                    <a:pt x="481" y="105"/>
                    <a:pt x="474" y="105"/>
                    <a:pt x="467" y="105"/>
                  </a:cubicBezTo>
                  <a:cubicBezTo>
                    <a:pt x="467" y="105"/>
                    <a:pt x="467" y="105"/>
                    <a:pt x="467" y="105"/>
                  </a:cubicBezTo>
                  <a:cubicBezTo>
                    <a:pt x="466" y="108"/>
                    <a:pt x="464" y="102"/>
                    <a:pt x="461" y="105"/>
                  </a:cubicBezTo>
                  <a:cubicBezTo>
                    <a:pt x="460" y="104"/>
                    <a:pt x="456" y="106"/>
                    <a:pt x="456" y="104"/>
                  </a:cubicBezTo>
                  <a:cubicBezTo>
                    <a:pt x="442" y="104"/>
                    <a:pt x="427" y="105"/>
                    <a:pt x="413" y="103"/>
                  </a:cubicBezTo>
                  <a:cubicBezTo>
                    <a:pt x="415" y="102"/>
                    <a:pt x="415" y="102"/>
                    <a:pt x="415" y="102"/>
                  </a:cubicBezTo>
                  <a:cubicBezTo>
                    <a:pt x="423" y="101"/>
                    <a:pt x="432" y="102"/>
                    <a:pt x="439" y="102"/>
                  </a:cubicBezTo>
                  <a:cubicBezTo>
                    <a:pt x="439" y="103"/>
                    <a:pt x="439" y="103"/>
                    <a:pt x="439" y="103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42" y="99"/>
                    <a:pt x="448" y="103"/>
                    <a:pt x="451" y="100"/>
                  </a:cubicBezTo>
                  <a:cubicBezTo>
                    <a:pt x="449" y="99"/>
                    <a:pt x="449" y="99"/>
                    <a:pt x="449" y="99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62" y="99"/>
                    <a:pt x="472" y="97"/>
                    <a:pt x="482" y="97"/>
                  </a:cubicBezTo>
                  <a:cubicBezTo>
                    <a:pt x="481" y="96"/>
                    <a:pt x="480" y="96"/>
                    <a:pt x="479" y="95"/>
                  </a:cubicBezTo>
                  <a:cubicBezTo>
                    <a:pt x="473" y="96"/>
                    <a:pt x="465" y="95"/>
                    <a:pt x="459" y="95"/>
                  </a:cubicBezTo>
                  <a:cubicBezTo>
                    <a:pt x="458" y="94"/>
                    <a:pt x="458" y="94"/>
                    <a:pt x="458" y="94"/>
                  </a:cubicBezTo>
                  <a:cubicBezTo>
                    <a:pt x="466" y="93"/>
                    <a:pt x="475" y="94"/>
                    <a:pt x="483" y="92"/>
                  </a:cubicBezTo>
                  <a:cubicBezTo>
                    <a:pt x="487" y="92"/>
                    <a:pt x="492" y="91"/>
                    <a:pt x="495" y="90"/>
                  </a:cubicBezTo>
                  <a:cubicBezTo>
                    <a:pt x="490" y="88"/>
                    <a:pt x="484" y="91"/>
                    <a:pt x="479" y="90"/>
                  </a:cubicBezTo>
                  <a:cubicBezTo>
                    <a:pt x="484" y="88"/>
                    <a:pt x="491" y="88"/>
                    <a:pt x="497" y="87"/>
                  </a:cubicBezTo>
                  <a:cubicBezTo>
                    <a:pt x="499" y="88"/>
                    <a:pt x="500" y="84"/>
                    <a:pt x="503" y="86"/>
                  </a:cubicBezTo>
                  <a:cubicBezTo>
                    <a:pt x="507" y="81"/>
                    <a:pt x="516" y="84"/>
                    <a:pt x="522" y="81"/>
                  </a:cubicBezTo>
                  <a:cubicBezTo>
                    <a:pt x="514" y="80"/>
                    <a:pt x="502" y="81"/>
                    <a:pt x="492" y="80"/>
                  </a:cubicBezTo>
                  <a:cubicBezTo>
                    <a:pt x="497" y="77"/>
                    <a:pt x="504" y="78"/>
                    <a:pt x="509" y="77"/>
                  </a:cubicBezTo>
                  <a:cubicBezTo>
                    <a:pt x="496" y="76"/>
                    <a:pt x="483" y="83"/>
                    <a:pt x="471" y="77"/>
                  </a:cubicBezTo>
                  <a:cubicBezTo>
                    <a:pt x="478" y="77"/>
                    <a:pt x="484" y="74"/>
                    <a:pt x="491" y="73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502" y="69"/>
                    <a:pt x="513" y="70"/>
                    <a:pt x="522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16" y="66"/>
                    <a:pt x="516" y="66"/>
                    <a:pt x="516" y="66"/>
                  </a:cubicBezTo>
                  <a:cubicBezTo>
                    <a:pt x="516" y="66"/>
                    <a:pt x="516" y="64"/>
                    <a:pt x="517" y="64"/>
                  </a:cubicBezTo>
                  <a:cubicBezTo>
                    <a:pt x="515" y="64"/>
                    <a:pt x="515" y="64"/>
                    <a:pt x="515" y="64"/>
                  </a:cubicBezTo>
                  <a:cubicBezTo>
                    <a:pt x="502" y="66"/>
                    <a:pt x="485" y="64"/>
                    <a:pt x="472" y="65"/>
                  </a:cubicBezTo>
                  <a:cubicBezTo>
                    <a:pt x="475" y="63"/>
                    <a:pt x="482" y="65"/>
                    <a:pt x="485" y="63"/>
                  </a:cubicBezTo>
                  <a:cubicBezTo>
                    <a:pt x="482" y="63"/>
                    <a:pt x="478" y="63"/>
                    <a:pt x="475" y="62"/>
                  </a:cubicBezTo>
                  <a:cubicBezTo>
                    <a:pt x="484" y="62"/>
                    <a:pt x="491" y="60"/>
                    <a:pt x="500" y="60"/>
                  </a:cubicBezTo>
                  <a:cubicBezTo>
                    <a:pt x="499" y="60"/>
                    <a:pt x="500" y="59"/>
                    <a:pt x="502" y="59"/>
                  </a:cubicBezTo>
                  <a:cubicBezTo>
                    <a:pt x="500" y="58"/>
                    <a:pt x="498" y="58"/>
                    <a:pt x="496" y="57"/>
                  </a:cubicBezTo>
                  <a:cubicBezTo>
                    <a:pt x="499" y="56"/>
                    <a:pt x="499" y="56"/>
                    <a:pt x="499" y="56"/>
                  </a:cubicBezTo>
                  <a:cubicBezTo>
                    <a:pt x="498" y="55"/>
                    <a:pt x="496" y="55"/>
                    <a:pt x="494" y="56"/>
                  </a:cubicBezTo>
                  <a:cubicBezTo>
                    <a:pt x="493" y="55"/>
                    <a:pt x="493" y="54"/>
                    <a:pt x="493" y="53"/>
                  </a:cubicBezTo>
                  <a:cubicBezTo>
                    <a:pt x="502" y="51"/>
                    <a:pt x="511" y="52"/>
                    <a:pt x="518" y="49"/>
                  </a:cubicBezTo>
                  <a:cubicBezTo>
                    <a:pt x="493" y="50"/>
                    <a:pt x="493" y="50"/>
                    <a:pt x="493" y="50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1" y="49"/>
                    <a:pt x="489" y="50"/>
                    <a:pt x="488" y="49"/>
                  </a:cubicBezTo>
                  <a:cubicBezTo>
                    <a:pt x="488" y="49"/>
                    <a:pt x="488" y="49"/>
                    <a:pt x="488" y="49"/>
                  </a:cubicBezTo>
                  <a:cubicBezTo>
                    <a:pt x="479" y="51"/>
                    <a:pt x="470" y="49"/>
                    <a:pt x="461" y="47"/>
                  </a:cubicBezTo>
                  <a:cubicBezTo>
                    <a:pt x="464" y="47"/>
                    <a:pt x="466" y="46"/>
                    <a:pt x="468" y="47"/>
                  </a:cubicBezTo>
                  <a:cubicBezTo>
                    <a:pt x="472" y="46"/>
                    <a:pt x="476" y="47"/>
                    <a:pt x="479" y="45"/>
                  </a:cubicBezTo>
                  <a:cubicBezTo>
                    <a:pt x="480" y="45"/>
                    <a:pt x="482" y="45"/>
                    <a:pt x="483" y="46"/>
                  </a:cubicBezTo>
                  <a:cubicBezTo>
                    <a:pt x="491" y="44"/>
                    <a:pt x="501" y="43"/>
                    <a:pt x="510" y="43"/>
                  </a:cubicBezTo>
                  <a:cubicBezTo>
                    <a:pt x="504" y="41"/>
                    <a:pt x="496" y="44"/>
                    <a:pt x="490" y="41"/>
                  </a:cubicBezTo>
                  <a:cubicBezTo>
                    <a:pt x="490" y="40"/>
                    <a:pt x="490" y="40"/>
                    <a:pt x="491" y="40"/>
                  </a:cubicBezTo>
                  <a:cubicBezTo>
                    <a:pt x="488" y="38"/>
                    <a:pt x="488" y="38"/>
                    <a:pt x="488" y="38"/>
                  </a:cubicBezTo>
                  <a:cubicBezTo>
                    <a:pt x="481" y="38"/>
                    <a:pt x="474" y="38"/>
                    <a:pt x="467" y="37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64" y="38"/>
                    <a:pt x="462" y="36"/>
                    <a:pt x="460" y="36"/>
                  </a:cubicBezTo>
                  <a:cubicBezTo>
                    <a:pt x="461" y="35"/>
                    <a:pt x="461" y="35"/>
                    <a:pt x="461" y="35"/>
                  </a:cubicBezTo>
                  <a:cubicBezTo>
                    <a:pt x="455" y="34"/>
                    <a:pt x="448" y="35"/>
                    <a:pt x="442" y="34"/>
                  </a:cubicBezTo>
                  <a:cubicBezTo>
                    <a:pt x="443" y="34"/>
                    <a:pt x="443" y="34"/>
                    <a:pt x="443" y="33"/>
                  </a:cubicBezTo>
                  <a:cubicBezTo>
                    <a:pt x="433" y="33"/>
                    <a:pt x="433" y="33"/>
                    <a:pt x="433" y="33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299" y="25"/>
                    <a:pt x="290" y="25"/>
                    <a:pt x="285" y="23"/>
                  </a:cubicBezTo>
                  <a:cubicBezTo>
                    <a:pt x="292" y="23"/>
                    <a:pt x="299" y="24"/>
                    <a:pt x="306" y="24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411" y="29"/>
                    <a:pt x="436" y="26"/>
                    <a:pt x="463" y="28"/>
                  </a:cubicBezTo>
                  <a:cubicBezTo>
                    <a:pt x="462" y="28"/>
                    <a:pt x="460" y="28"/>
                    <a:pt x="459" y="27"/>
                  </a:cubicBezTo>
                  <a:cubicBezTo>
                    <a:pt x="460" y="26"/>
                    <a:pt x="461" y="26"/>
                    <a:pt x="462" y="26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0" y="23"/>
                    <a:pt x="440" y="23"/>
                    <a:pt x="440" y="23"/>
                  </a:cubicBezTo>
                  <a:cubicBezTo>
                    <a:pt x="458" y="24"/>
                    <a:pt x="477" y="27"/>
                    <a:pt x="493" y="24"/>
                  </a:cubicBezTo>
                  <a:cubicBezTo>
                    <a:pt x="471" y="21"/>
                    <a:pt x="471" y="21"/>
                    <a:pt x="471" y="21"/>
                  </a:cubicBezTo>
                  <a:cubicBezTo>
                    <a:pt x="480" y="19"/>
                    <a:pt x="489" y="23"/>
                    <a:pt x="499" y="23"/>
                  </a:cubicBezTo>
                  <a:cubicBezTo>
                    <a:pt x="481" y="19"/>
                    <a:pt x="463" y="17"/>
                    <a:pt x="444" y="15"/>
                  </a:cubicBezTo>
                  <a:cubicBezTo>
                    <a:pt x="441" y="12"/>
                    <a:pt x="435" y="14"/>
                    <a:pt x="432" y="12"/>
                  </a:cubicBezTo>
                  <a:cubicBezTo>
                    <a:pt x="429" y="14"/>
                    <a:pt x="425" y="13"/>
                    <a:pt x="422" y="13"/>
                  </a:cubicBezTo>
                  <a:cubicBezTo>
                    <a:pt x="323" y="8"/>
                    <a:pt x="323" y="8"/>
                    <a:pt x="323" y="8"/>
                  </a:cubicBezTo>
                  <a:cubicBezTo>
                    <a:pt x="274" y="4"/>
                    <a:pt x="229" y="6"/>
                    <a:pt x="181" y="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4" y="0"/>
                    <a:pt x="28" y="0"/>
                    <a:pt x="25" y="3"/>
                  </a:cubicBezTo>
                  <a:cubicBezTo>
                    <a:pt x="15" y="2"/>
                    <a:pt x="6" y="6"/>
                    <a:pt x="0" y="12"/>
                  </a:cubicBezTo>
                  <a:cubicBezTo>
                    <a:pt x="3" y="12"/>
                    <a:pt x="7" y="14"/>
                    <a:pt x="10" y="13"/>
                  </a:cubicBezTo>
                  <a:cubicBezTo>
                    <a:pt x="11" y="11"/>
                    <a:pt x="15" y="11"/>
                    <a:pt x="17" y="12"/>
                  </a:cubicBezTo>
                  <a:cubicBezTo>
                    <a:pt x="15" y="13"/>
                    <a:pt x="12" y="13"/>
                    <a:pt x="11" y="14"/>
                  </a:cubicBezTo>
                  <a:cubicBezTo>
                    <a:pt x="12" y="16"/>
                    <a:pt x="15" y="14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0" y="15"/>
                    <a:pt x="23" y="18"/>
                    <a:pt x="25" y="20"/>
                  </a:cubicBezTo>
                  <a:cubicBezTo>
                    <a:pt x="24" y="21"/>
                    <a:pt x="19" y="20"/>
                    <a:pt x="16" y="19"/>
                  </a:cubicBezTo>
                  <a:cubicBezTo>
                    <a:pt x="13" y="22"/>
                    <a:pt x="5" y="19"/>
                    <a:pt x="6" y="23"/>
                  </a:cubicBezTo>
                  <a:cubicBezTo>
                    <a:pt x="11" y="27"/>
                    <a:pt x="19" y="22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30" y="29"/>
                    <a:pt x="32" y="32"/>
                  </a:cubicBezTo>
                  <a:cubicBezTo>
                    <a:pt x="28" y="34"/>
                    <a:pt x="24" y="32"/>
                    <a:pt x="20" y="31"/>
                  </a:cubicBezTo>
                  <a:cubicBezTo>
                    <a:pt x="17" y="30"/>
                    <a:pt x="12" y="29"/>
                    <a:pt x="10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5" y="30"/>
                    <a:pt x="4" y="32"/>
                  </a:cubicBezTo>
                  <a:cubicBezTo>
                    <a:pt x="11" y="34"/>
                    <a:pt x="17" y="30"/>
                    <a:pt x="21" y="33"/>
                  </a:cubicBezTo>
                  <a:cubicBezTo>
                    <a:pt x="21" y="34"/>
                    <a:pt x="20" y="33"/>
                    <a:pt x="20" y="33"/>
                  </a:cubicBezTo>
                  <a:cubicBezTo>
                    <a:pt x="19" y="39"/>
                    <a:pt x="10" y="34"/>
                    <a:pt x="8" y="39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6"/>
                    <a:pt x="5" y="41"/>
                    <a:pt x="4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11" y="45"/>
                    <a:pt x="16" y="46"/>
                    <a:pt x="21" y="47"/>
                  </a:cubicBezTo>
                  <a:cubicBezTo>
                    <a:pt x="29" y="55"/>
                    <a:pt x="41" y="52"/>
                    <a:pt x="51" y="57"/>
                  </a:cubicBezTo>
                  <a:cubicBezTo>
                    <a:pt x="47" y="59"/>
                    <a:pt x="43" y="54"/>
                    <a:pt x="41" y="57"/>
                  </a:cubicBezTo>
                  <a:cubicBezTo>
                    <a:pt x="29" y="54"/>
                    <a:pt x="18" y="53"/>
                    <a:pt x="6" y="54"/>
                  </a:cubicBezTo>
                  <a:cubicBezTo>
                    <a:pt x="6" y="54"/>
                    <a:pt x="6" y="55"/>
                    <a:pt x="7" y="55"/>
                  </a:cubicBezTo>
                  <a:cubicBezTo>
                    <a:pt x="6" y="56"/>
                    <a:pt x="6" y="56"/>
                    <a:pt x="5" y="57"/>
                  </a:cubicBezTo>
                  <a:cubicBezTo>
                    <a:pt x="9" y="57"/>
                    <a:pt x="12" y="61"/>
                    <a:pt x="17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6" y="64"/>
                    <a:pt x="21" y="63"/>
                    <a:pt x="22" y="66"/>
                  </a:cubicBezTo>
                  <a:cubicBezTo>
                    <a:pt x="21" y="67"/>
                    <a:pt x="19" y="65"/>
                    <a:pt x="17" y="67"/>
                  </a:cubicBezTo>
                  <a:cubicBezTo>
                    <a:pt x="17" y="69"/>
                    <a:pt x="20" y="68"/>
                    <a:pt x="20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7" y="71"/>
                    <a:pt x="16" y="70"/>
                    <a:pt x="13" y="71"/>
                  </a:cubicBezTo>
                  <a:cubicBezTo>
                    <a:pt x="13" y="71"/>
                    <a:pt x="13" y="72"/>
                    <a:pt x="13" y="72"/>
                  </a:cubicBezTo>
                  <a:cubicBezTo>
                    <a:pt x="15" y="75"/>
                    <a:pt x="22" y="74"/>
                    <a:pt x="25" y="77"/>
                  </a:cubicBezTo>
                  <a:cubicBezTo>
                    <a:pt x="23" y="78"/>
                    <a:pt x="22" y="77"/>
                    <a:pt x="19" y="78"/>
                  </a:cubicBezTo>
                  <a:cubicBezTo>
                    <a:pt x="21" y="80"/>
                    <a:pt x="24" y="80"/>
                    <a:pt x="28" y="80"/>
                  </a:cubicBezTo>
                  <a:cubicBezTo>
                    <a:pt x="31" y="82"/>
                    <a:pt x="36" y="82"/>
                    <a:pt x="39" y="84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1" y="87"/>
                    <a:pt x="29" y="87"/>
                    <a:pt x="27" y="87"/>
                  </a:cubicBezTo>
                  <a:cubicBezTo>
                    <a:pt x="32" y="89"/>
                    <a:pt x="37" y="90"/>
                    <a:pt x="41" y="93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0" y="94"/>
                    <a:pt x="41" y="94"/>
                    <a:pt x="42" y="95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45" y="94"/>
                    <a:pt x="48" y="96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0" y="93"/>
                    <a:pt x="29" y="101"/>
                    <a:pt x="21" y="94"/>
                  </a:cubicBezTo>
                  <a:cubicBezTo>
                    <a:pt x="19" y="92"/>
                    <a:pt x="19" y="96"/>
                    <a:pt x="17" y="93"/>
                  </a:cubicBezTo>
                  <a:cubicBezTo>
                    <a:pt x="16" y="92"/>
                    <a:pt x="13" y="91"/>
                    <a:pt x="13" y="92"/>
                  </a:cubicBezTo>
                  <a:cubicBezTo>
                    <a:pt x="16" y="97"/>
                    <a:pt x="25" y="94"/>
                    <a:pt x="29" y="99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9" y="101"/>
                    <a:pt x="31" y="104"/>
                    <a:pt x="34" y="104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32" y="106"/>
                    <a:pt x="38" y="108"/>
                    <a:pt x="44" y="110"/>
                  </a:cubicBezTo>
                  <a:cubicBezTo>
                    <a:pt x="46" y="111"/>
                    <a:pt x="50" y="112"/>
                    <a:pt x="51" y="110"/>
                  </a:cubicBezTo>
                  <a:cubicBezTo>
                    <a:pt x="58" y="112"/>
                    <a:pt x="64" y="114"/>
                    <a:pt x="71" y="114"/>
                  </a:cubicBezTo>
                  <a:cubicBezTo>
                    <a:pt x="67" y="112"/>
                    <a:pt x="59" y="112"/>
                    <a:pt x="55" y="109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5" y="115"/>
                    <a:pt x="80" y="112"/>
                    <a:pt x="75" y="113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86" y="118"/>
                    <a:pt x="95" y="119"/>
                    <a:pt x="104" y="121"/>
                  </a:cubicBezTo>
                  <a:cubicBezTo>
                    <a:pt x="157" y="123"/>
                    <a:pt x="204" y="123"/>
                    <a:pt x="256" y="124"/>
                  </a:cubicBezTo>
                  <a:cubicBezTo>
                    <a:pt x="261" y="127"/>
                    <a:pt x="264" y="122"/>
                    <a:pt x="270" y="125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370" y="130"/>
                    <a:pt x="370" y="130"/>
                    <a:pt x="370" y="130"/>
                  </a:cubicBezTo>
                  <a:cubicBezTo>
                    <a:pt x="383" y="129"/>
                    <a:pt x="398" y="131"/>
                    <a:pt x="407" y="130"/>
                  </a:cubicBezTo>
                  <a:cubicBezTo>
                    <a:pt x="365" y="128"/>
                    <a:pt x="365" y="128"/>
                    <a:pt x="365" y="128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1" y="125"/>
                    <a:pt x="271" y="122"/>
                    <a:pt x="264" y="123"/>
                  </a:cubicBezTo>
                  <a:cubicBezTo>
                    <a:pt x="263" y="124"/>
                    <a:pt x="263" y="124"/>
                    <a:pt x="263" y="124"/>
                  </a:cubicBezTo>
                  <a:cubicBezTo>
                    <a:pt x="245" y="121"/>
                    <a:pt x="228" y="124"/>
                    <a:pt x="210" y="121"/>
                  </a:cubicBezTo>
                  <a:cubicBezTo>
                    <a:pt x="174" y="120"/>
                    <a:pt x="139" y="121"/>
                    <a:pt x="104" y="116"/>
                  </a:cubicBezTo>
                  <a:cubicBezTo>
                    <a:pt x="127" y="118"/>
                    <a:pt x="151" y="115"/>
                    <a:pt x="174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233" y="119"/>
                    <a:pt x="292" y="120"/>
                    <a:pt x="347" y="123"/>
                  </a:cubicBezTo>
                  <a:cubicBezTo>
                    <a:pt x="429" y="125"/>
                    <a:pt x="429" y="125"/>
                    <a:pt x="429" y="125"/>
                  </a:cubicBezTo>
                  <a:cubicBezTo>
                    <a:pt x="452" y="125"/>
                    <a:pt x="477" y="125"/>
                    <a:pt x="496" y="119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1" y="121"/>
                    <a:pt x="477" y="120"/>
                    <a:pt x="473" y="118"/>
                  </a:cubicBezTo>
                  <a:cubicBezTo>
                    <a:pt x="458" y="119"/>
                    <a:pt x="442" y="121"/>
                    <a:pt x="426" y="118"/>
                  </a:cubicBezTo>
                  <a:cubicBezTo>
                    <a:pt x="434" y="118"/>
                    <a:pt x="442" y="118"/>
                    <a:pt x="451" y="119"/>
                  </a:cubicBezTo>
                  <a:cubicBezTo>
                    <a:pt x="452" y="118"/>
                    <a:pt x="452" y="118"/>
                    <a:pt x="452" y="118"/>
                  </a:cubicBezTo>
                  <a:cubicBezTo>
                    <a:pt x="468" y="119"/>
                    <a:pt x="480" y="114"/>
                    <a:pt x="495" y="115"/>
                  </a:cubicBezTo>
                  <a:cubicBezTo>
                    <a:pt x="491" y="115"/>
                    <a:pt x="491" y="115"/>
                    <a:pt x="491" y="115"/>
                  </a:cubicBezTo>
                  <a:cubicBezTo>
                    <a:pt x="498" y="110"/>
                    <a:pt x="510" y="110"/>
                    <a:pt x="516" y="108"/>
                  </a:cubicBezTo>
                  <a:cubicBezTo>
                    <a:pt x="514" y="107"/>
                    <a:pt x="511" y="107"/>
                    <a:pt x="509" y="108"/>
                  </a:cubicBezTo>
                  <a:close/>
                  <a:moveTo>
                    <a:pt x="466" y="62"/>
                  </a:moveTo>
                  <a:cubicBezTo>
                    <a:pt x="471" y="62"/>
                    <a:pt x="471" y="62"/>
                    <a:pt x="471" y="62"/>
                  </a:cubicBezTo>
                  <a:cubicBezTo>
                    <a:pt x="465" y="62"/>
                    <a:pt x="465" y="62"/>
                    <a:pt x="465" y="62"/>
                  </a:cubicBezTo>
                  <a:lnTo>
                    <a:pt x="466" y="62"/>
                  </a:lnTo>
                  <a:close/>
                  <a:moveTo>
                    <a:pt x="13" y="43"/>
                  </a:moveTo>
                  <a:cubicBezTo>
                    <a:pt x="14" y="42"/>
                    <a:pt x="15" y="43"/>
                    <a:pt x="16" y="43"/>
                  </a:cubicBezTo>
                  <a:cubicBezTo>
                    <a:pt x="16" y="44"/>
                    <a:pt x="14" y="43"/>
                    <a:pt x="13" y="43"/>
                  </a:cubicBezTo>
                  <a:close/>
                  <a:moveTo>
                    <a:pt x="22" y="33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3" y="33"/>
                    <a:pt x="23" y="33"/>
                    <a:pt x="23" y="33"/>
                  </a:cubicBezTo>
                  <a:lnTo>
                    <a:pt x="22" y="33"/>
                  </a:lnTo>
                  <a:close/>
                  <a:moveTo>
                    <a:pt x="31" y="79"/>
                  </a:moveTo>
                  <a:cubicBezTo>
                    <a:pt x="42" y="81"/>
                    <a:pt x="42" y="81"/>
                    <a:pt x="42" y="81"/>
                  </a:cubicBezTo>
                  <a:cubicBezTo>
                    <a:pt x="38" y="81"/>
                    <a:pt x="35" y="80"/>
                    <a:pt x="31" y="79"/>
                  </a:cubicBezTo>
                  <a:close/>
                  <a:moveTo>
                    <a:pt x="73" y="20"/>
                  </a:moveTo>
                  <a:cubicBezTo>
                    <a:pt x="75" y="19"/>
                    <a:pt x="78" y="20"/>
                    <a:pt x="81" y="20"/>
                  </a:cubicBezTo>
                  <a:cubicBezTo>
                    <a:pt x="78" y="21"/>
                    <a:pt x="76" y="20"/>
                    <a:pt x="73" y="20"/>
                  </a:cubicBezTo>
                  <a:close/>
                  <a:moveTo>
                    <a:pt x="82" y="21"/>
                  </a:moveTo>
                  <a:cubicBezTo>
                    <a:pt x="122" y="22"/>
                    <a:pt x="164" y="23"/>
                    <a:pt x="204" y="23"/>
                  </a:cubicBezTo>
                  <a:cubicBezTo>
                    <a:pt x="231" y="23"/>
                    <a:pt x="258" y="23"/>
                    <a:pt x="285" y="24"/>
                  </a:cubicBezTo>
                  <a:cubicBezTo>
                    <a:pt x="217" y="22"/>
                    <a:pt x="151" y="26"/>
                    <a:pt x="82" y="21"/>
                  </a:cubicBezTo>
                  <a:close/>
                  <a:moveTo>
                    <a:pt x="411" y="102"/>
                  </a:moveTo>
                  <a:cubicBezTo>
                    <a:pt x="411" y="103"/>
                    <a:pt x="411" y="103"/>
                    <a:pt x="411" y="103"/>
                  </a:cubicBezTo>
                  <a:cubicBezTo>
                    <a:pt x="407" y="103"/>
                    <a:pt x="407" y="103"/>
                    <a:pt x="407" y="103"/>
                  </a:cubicBezTo>
                  <a:cubicBezTo>
                    <a:pt x="408" y="102"/>
                    <a:pt x="410" y="102"/>
                    <a:pt x="411" y="10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65"/>
            <p:cNvSpPr/>
            <p:nvPr/>
          </p:nvSpPr>
          <p:spPr bwMode="auto">
            <a:xfrm rot="1597593">
              <a:off x="7404664" y="3092653"/>
              <a:ext cx="36513" cy="22225"/>
            </a:xfrm>
            <a:custGeom>
              <a:avLst/>
              <a:gdLst>
                <a:gd name="T0" fmla="*/ 10 w 10"/>
                <a:gd name="T1" fmla="*/ 5 h 6"/>
                <a:gd name="T2" fmla="*/ 4 w 10"/>
                <a:gd name="T3" fmla="*/ 2 h 6"/>
                <a:gd name="T4" fmla="*/ 0 w 10"/>
                <a:gd name="T5" fmla="*/ 0 h 6"/>
                <a:gd name="T6" fmla="*/ 10 w 10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4" y="2"/>
                    <a:pt x="6" y="6"/>
                    <a:pt x="10" y="5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66"/>
            <p:cNvSpPr/>
            <p:nvPr/>
          </p:nvSpPr>
          <p:spPr bwMode="auto">
            <a:xfrm rot="1597593">
              <a:off x="7392829" y="3081212"/>
              <a:ext cx="19050" cy="3175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0 h 1"/>
                <a:gd name="T4" fmla="*/ 5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1" y="1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67"/>
            <p:cNvSpPr/>
            <p:nvPr/>
          </p:nvSpPr>
          <p:spPr bwMode="auto">
            <a:xfrm rot="1597593">
              <a:off x="7276463" y="3019321"/>
              <a:ext cx="19050" cy="3175"/>
            </a:xfrm>
            <a:custGeom>
              <a:avLst/>
              <a:gdLst>
                <a:gd name="T0" fmla="*/ 5 w 5"/>
                <a:gd name="T1" fmla="*/ 1 h 1"/>
                <a:gd name="T2" fmla="*/ 0 w 5"/>
                <a:gd name="T3" fmla="*/ 0 h 1"/>
                <a:gd name="T4" fmla="*/ 0 w 5"/>
                <a:gd name="T5" fmla="*/ 1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68"/>
            <p:cNvSpPr/>
            <p:nvPr/>
          </p:nvSpPr>
          <p:spPr bwMode="auto">
            <a:xfrm rot="1597593">
              <a:off x="7529514" y="3177480"/>
              <a:ext cx="30163" cy="4763"/>
            </a:xfrm>
            <a:custGeom>
              <a:avLst/>
              <a:gdLst>
                <a:gd name="T0" fmla="*/ 5 w 19"/>
                <a:gd name="T1" fmla="*/ 0 h 3"/>
                <a:gd name="T2" fmla="*/ 0 w 19"/>
                <a:gd name="T3" fmla="*/ 0 h 3"/>
                <a:gd name="T4" fmla="*/ 19 w 19"/>
                <a:gd name="T5" fmla="*/ 3 h 3"/>
                <a:gd name="T6" fmla="*/ 5 w 1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">
                  <a:moveTo>
                    <a:pt x="5" y="0"/>
                  </a:moveTo>
                  <a:lnTo>
                    <a:pt x="0" y="0"/>
                  </a:lnTo>
                  <a:lnTo>
                    <a:pt x="19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69"/>
            <p:cNvSpPr/>
            <p:nvPr/>
          </p:nvSpPr>
          <p:spPr bwMode="auto">
            <a:xfrm rot="1597593">
              <a:off x="7202305" y="3097955"/>
              <a:ext cx="406400" cy="49213"/>
            </a:xfrm>
            <a:custGeom>
              <a:avLst/>
              <a:gdLst>
                <a:gd name="T0" fmla="*/ 36 w 108"/>
                <a:gd name="T1" fmla="*/ 11 h 13"/>
                <a:gd name="T2" fmla="*/ 37 w 108"/>
                <a:gd name="T3" fmla="*/ 10 h 13"/>
                <a:gd name="T4" fmla="*/ 47 w 108"/>
                <a:gd name="T5" fmla="*/ 11 h 13"/>
                <a:gd name="T6" fmla="*/ 47 w 108"/>
                <a:gd name="T7" fmla="*/ 10 h 13"/>
                <a:gd name="T8" fmla="*/ 84 w 108"/>
                <a:gd name="T9" fmla="*/ 10 h 13"/>
                <a:gd name="T10" fmla="*/ 108 w 108"/>
                <a:gd name="T11" fmla="*/ 7 h 13"/>
                <a:gd name="T12" fmla="*/ 33 w 108"/>
                <a:gd name="T13" fmla="*/ 0 h 13"/>
                <a:gd name="T14" fmla="*/ 31 w 108"/>
                <a:gd name="T15" fmla="*/ 1 h 13"/>
                <a:gd name="T16" fmla="*/ 39 w 108"/>
                <a:gd name="T17" fmla="*/ 2 h 13"/>
                <a:gd name="T18" fmla="*/ 82 w 108"/>
                <a:gd name="T19" fmla="*/ 8 h 13"/>
                <a:gd name="T20" fmla="*/ 6 w 108"/>
                <a:gd name="T21" fmla="*/ 8 h 13"/>
                <a:gd name="T22" fmla="*/ 0 w 108"/>
                <a:gd name="T23" fmla="*/ 10 h 13"/>
                <a:gd name="T24" fmla="*/ 36 w 108"/>
                <a:gd name="T2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3">
                  <a:moveTo>
                    <a:pt x="36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4" y="9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60" y="9"/>
                    <a:pt x="72" y="10"/>
                    <a:pt x="84" y="10"/>
                  </a:cubicBezTo>
                  <a:cubicBezTo>
                    <a:pt x="91" y="7"/>
                    <a:pt x="100" y="7"/>
                    <a:pt x="108" y="7"/>
                  </a:cubicBezTo>
                  <a:cubicBezTo>
                    <a:pt x="83" y="5"/>
                    <a:pt x="58" y="5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3" y="3"/>
                    <a:pt x="36" y="1"/>
                    <a:pt x="39" y="2"/>
                  </a:cubicBezTo>
                  <a:cubicBezTo>
                    <a:pt x="53" y="3"/>
                    <a:pt x="67" y="6"/>
                    <a:pt x="82" y="8"/>
                  </a:cubicBezTo>
                  <a:cubicBezTo>
                    <a:pt x="57" y="8"/>
                    <a:pt x="31" y="7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2" y="7"/>
                    <a:pt x="23" y="13"/>
                    <a:pt x="36" y="1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0"/>
            <p:cNvSpPr/>
            <p:nvPr/>
          </p:nvSpPr>
          <p:spPr bwMode="auto">
            <a:xfrm rot="1597593">
              <a:off x="7550234" y="3208571"/>
              <a:ext cx="26988" cy="7938"/>
            </a:xfrm>
            <a:custGeom>
              <a:avLst/>
              <a:gdLst>
                <a:gd name="T0" fmla="*/ 7 w 7"/>
                <a:gd name="T1" fmla="*/ 1 h 2"/>
                <a:gd name="T2" fmla="*/ 0 w 7"/>
                <a:gd name="T3" fmla="*/ 1 h 2"/>
                <a:gd name="T4" fmla="*/ 7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5" y="1"/>
                    <a:pt x="1" y="0"/>
                    <a:pt x="0" y="1"/>
                  </a:cubicBezTo>
                  <a:cubicBezTo>
                    <a:pt x="1" y="1"/>
                    <a:pt x="5" y="2"/>
                    <a:pt x="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71"/>
            <p:cNvSpPr/>
            <p:nvPr/>
          </p:nvSpPr>
          <p:spPr bwMode="auto">
            <a:xfrm rot="1597593">
              <a:off x="7409726" y="3174038"/>
              <a:ext cx="120650" cy="7938"/>
            </a:xfrm>
            <a:custGeom>
              <a:avLst/>
              <a:gdLst>
                <a:gd name="T0" fmla="*/ 32 w 32"/>
                <a:gd name="T1" fmla="*/ 1 h 2"/>
                <a:gd name="T2" fmla="*/ 0 w 32"/>
                <a:gd name="T3" fmla="*/ 1 h 2"/>
                <a:gd name="T4" fmla="*/ 32 w 3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">
                  <a:moveTo>
                    <a:pt x="32" y="1"/>
                  </a:moveTo>
                  <a:cubicBezTo>
                    <a:pt x="21" y="1"/>
                    <a:pt x="10" y="0"/>
                    <a:pt x="0" y="1"/>
                  </a:cubicBezTo>
                  <a:cubicBezTo>
                    <a:pt x="11" y="2"/>
                    <a:pt x="21" y="1"/>
                    <a:pt x="3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72"/>
            <p:cNvSpPr/>
            <p:nvPr/>
          </p:nvSpPr>
          <p:spPr bwMode="auto">
            <a:xfrm rot="1597593">
              <a:off x="7519713" y="3219101"/>
              <a:ext cx="60325" cy="3175"/>
            </a:xfrm>
            <a:custGeom>
              <a:avLst/>
              <a:gdLst>
                <a:gd name="T0" fmla="*/ 16 w 16"/>
                <a:gd name="T1" fmla="*/ 1 h 1"/>
                <a:gd name="T2" fmla="*/ 0 w 16"/>
                <a:gd name="T3" fmla="*/ 0 h 1"/>
                <a:gd name="T4" fmla="*/ 16 w 1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cubicBezTo>
                    <a:pt x="11" y="1"/>
                    <a:pt x="5" y="1"/>
                    <a:pt x="0" y="0"/>
                  </a:cubicBezTo>
                  <a:cubicBezTo>
                    <a:pt x="5" y="1"/>
                    <a:pt x="11" y="1"/>
                    <a:pt x="1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773"/>
            <p:cNvSpPr/>
            <p:nvPr/>
          </p:nvSpPr>
          <p:spPr bwMode="auto">
            <a:xfrm rot="1597593">
              <a:off x="7216037" y="3056877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774"/>
            <p:cNvSpPr/>
            <p:nvPr/>
          </p:nvSpPr>
          <p:spPr bwMode="auto">
            <a:xfrm rot="1597593">
              <a:off x="7121532" y="3146524"/>
              <a:ext cx="12700" cy="11113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0 h 3"/>
                <a:gd name="T4" fmla="*/ 0 w 3"/>
                <a:gd name="T5" fmla="*/ 1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3"/>
                    <a:pt x="3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775"/>
            <p:cNvSpPr/>
            <p:nvPr/>
          </p:nvSpPr>
          <p:spPr bwMode="auto">
            <a:xfrm rot="1597593">
              <a:off x="7109896" y="3207222"/>
              <a:ext cx="30163" cy="11113"/>
            </a:xfrm>
            <a:custGeom>
              <a:avLst/>
              <a:gdLst>
                <a:gd name="T0" fmla="*/ 8 w 8"/>
                <a:gd name="T1" fmla="*/ 1 h 3"/>
                <a:gd name="T2" fmla="*/ 0 w 8"/>
                <a:gd name="T3" fmla="*/ 0 h 3"/>
                <a:gd name="T4" fmla="*/ 8 w 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8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6" y="3"/>
                    <a:pt x="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776"/>
            <p:cNvSpPr/>
            <p:nvPr/>
          </p:nvSpPr>
          <p:spPr bwMode="auto">
            <a:xfrm rot="1597593">
              <a:off x="8735252" y="4231660"/>
              <a:ext cx="44450" cy="11113"/>
            </a:xfrm>
            <a:custGeom>
              <a:avLst/>
              <a:gdLst>
                <a:gd name="T0" fmla="*/ 0 w 12"/>
                <a:gd name="T1" fmla="*/ 2 h 3"/>
                <a:gd name="T2" fmla="*/ 12 w 12"/>
                <a:gd name="T3" fmla="*/ 1 h 3"/>
                <a:gd name="T4" fmla="*/ 0 w 1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0" y="2"/>
                  </a:moveTo>
                  <a:cubicBezTo>
                    <a:pt x="4" y="3"/>
                    <a:pt x="8" y="2"/>
                    <a:pt x="12" y="1"/>
                  </a:cubicBezTo>
                  <a:cubicBezTo>
                    <a:pt x="8" y="1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77"/>
            <p:cNvSpPr/>
            <p:nvPr/>
          </p:nvSpPr>
          <p:spPr bwMode="auto">
            <a:xfrm rot="1597593">
              <a:off x="8458417" y="4231168"/>
              <a:ext cx="30163" cy="7938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1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778"/>
            <p:cNvSpPr/>
            <p:nvPr/>
          </p:nvSpPr>
          <p:spPr bwMode="auto">
            <a:xfrm rot="1597593">
              <a:off x="7232284" y="3561486"/>
              <a:ext cx="11113" cy="0"/>
            </a:xfrm>
            <a:custGeom>
              <a:avLst/>
              <a:gdLst>
                <a:gd name="T0" fmla="*/ 0 w 7"/>
                <a:gd name="T1" fmla="*/ 7 w 7"/>
                <a:gd name="T2" fmla="*/ 0 w 7"/>
                <a:gd name="T3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57"/>
            <p:cNvSpPr/>
            <p:nvPr/>
          </p:nvSpPr>
          <p:spPr bwMode="auto">
            <a:xfrm rot="1597593">
              <a:off x="5417563" y="3790538"/>
              <a:ext cx="198438" cy="19050"/>
            </a:xfrm>
            <a:custGeom>
              <a:avLst/>
              <a:gdLst>
                <a:gd name="T0" fmla="*/ 9 w 53"/>
                <a:gd name="T1" fmla="*/ 2 h 5"/>
                <a:gd name="T2" fmla="*/ 48 w 53"/>
                <a:gd name="T3" fmla="*/ 5 h 5"/>
                <a:gd name="T4" fmla="*/ 53 w 53"/>
                <a:gd name="T5" fmla="*/ 5 h 5"/>
                <a:gd name="T6" fmla="*/ 0 w 53"/>
                <a:gd name="T7" fmla="*/ 0 h 5"/>
                <a:gd name="T8" fmla="*/ 9 w 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">
                  <a:moveTo>
                    <a:pt x="9" y="2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35" y="3"/>
                    <a:pt x="18" y="0"/>
                    <a:pt x="0" y="0"/>
                  </a:cubicBezTo>
                  <a:cubicBezTo>
                    <a:pt x="2" y="2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58"/>
            <p:cNvSpPr/>
            <p:nvPr/>
          </p:nvSpPr>
          <p:spPr bwMode="auto">
            <a:xfrm rot="1597593">
              <a:off x="5054648" y="3550954"/>
              <a:ext cx="71438" cy="3175"/>
            </a:xfrm>
            <a:custGeom>
              <a:avLst/>
              <a:gdLst>
                <a:gd name="T0" fmla="*/ 19 w 19"/>
                <a:gd name="T1" fmla="*/ 0 h 1"/>
                <a:gd name="T2" fmla="*/ 0 w 19"/>
                <a:gd name="T3" fmla="*/ 0 h 1"/>
                <a:gd name="T4" fmla="*/ 19 w 19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">
                  <a:moveTo>
                    <a:pt x="19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7" y="1"/>
                    <a:pt x="13" y="0"/>
                    <a:pt x="19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59"/>
            <p:cNvSpPr/>
            <p:nvPr/>
          </p:nvSpPr>
          <p:spPr bwMode="auto">
            <a:xfrm rot="1597593">
              <a:off x="4497772" y="3229616"/>
              <a:ext cx="15875" cy="6350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0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60"/>
            <p:cNvSpPr/>
            <p:nvPr/>
          </p:nvSpPr>
          <p:spPr bwMode="auto">
            <a:xfrm rot="1597593">
              <a:off x="5648348" y="4095901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61"/>
            <p:cNvSpPr/>
            <p:nvPr/>
          </p:nvSpPr>
          <p:spPr bwMode="auto">
            <a:xfrm rot="1597593">
              <a:off x="5551246" y="3945997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62"/>
            <p:cNvSpPr/>
            <p:nvPr/>
          </p:nvSpPr>
          <p:spPr bwMode="auto">
            <a:xfrm rot="1597593">
              <a:off x="5517616" y="4190184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63"/>
            <p:cNvSpPr/>
            <p:nvPr/>
          </p:nvSpPr>
          <p:spPr bwMode="auto">
            <a:xfrm rot="1597593">
              <a:off x="3980158" y="3250687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64"/>
            <p:cNvSpPr>
              <a:spLocks noEditPoints="1"/>
            </p:cNvSpPr>
            <p:nvPr/>
          </p:nvSpPr>
          <p:spPr bwMode="auto">
            <a:xfrm rot="1597593">
              <a:off x="3848670" y="3468155"/>
              <a:ext cx="1966913" cy="490538"/>
            </a:xfrm>
            <a:custGeom>
              <a:avLst/>
              <a:gdLst>
                <a:gd name="T0" fmla="*/ 489 w 524"/>
                <a:gd name="T1" fmla="*/ 105 h 131"/>
                <a:gd name="T2" fmla="*/ 456 w 524"/>
                <a:gd name="T3" fmla="*/ 104 h 131"/>
                <a:gd name="T4" fmla="*/ 439 w 524"/>
                <a:gd name="T5" fmla="*/ 103 h 131"/>
                <a:gd name="T6" fmla="*/ 450 w 524"/>
                <a:gd name="T7" fmla="*/ 98 h 131"/>
                <a:gd name="T8" fmla="*/ 458 w 524"/>
                <a:gd name="T9" fmla="*/ 94 h 131"/>
                <a:gd name="T10" fmla="*/ 497 w 524"/>
                <a:gd name="T11" fmla="*/ 87 h 131"/>
                <a:gd name="T12" fmla="*/ 509 w 524"/>
                <a:gd name="T13" fmla="*/ 77 h 131"/>
                <a:gd name="T14" fmla="*/ 522 w 524"/>
                <a:gd name="T15" fmla="*/ 69 h 131"/>
                <a:gd name="T16" fmla="*/ 515 w 524"/>
                <a:gd name="T17" fmla="*/ 64 h 131"/>
                <a:gd name="T18" fmla="*/ 500 w 524"/>
                <a:gd name="T19" fmla="*/ 60 h 131"/>
                <a:gd name="T20" fmla="*/ 494 w 524"/>
                <a:gd name="T21" fmla="*/ 56 h 131"/>
                <a:gd name="T22" fmla="*/ 492 w 524"/>
                <a:gd name="T23" fmla="*/ 48 h 131"/>
                <a:gd name="T24" fmla="*/ 468 w 524"/>
                <a:gd name="T25" fmla="*/ 47 h 131"/>
                <a:gd name="T26" fmla="*/ 490 w 524"/>
                <a:gd name="T27" fmla="*/ 41 h 131"/>
                <a:gd name="T28" fmla="*/ 468 w 524"/>
                <a:gd name="T29" fmla="*/ 36 h 131"/>
                <a:gd name="T30" fmla="*/ 442 w 524"/>
                <a:gd name="T31" fmla="*/ 34 h 131"/>
                <a:gd name="T32" fmla="*/ 306 w 524"/>
                <a:gd name="T33" fmla="*/ 25 h 131"/>
                <a:gd name="T34" fmla="*/ 383 w 524"/>
                <a:gd name="T35" fmla="*/ 27 h 131"/>
                <a:gd name="T36" fmla="*/ 442 w 524"/>
                <a:gd name="T37" fmla="*/ 25 h 131"/>
                <a:gd name="T38" fmla="*/ 499 w 524"/>
                <a:gd name="T39" fmla="*/ 23 h 131"/>
                <a:gd name="T40" fmla="*/ 323 w 524"/>
                <a:gd name="T41" fmla="*/ 8 h 131"/>
                <a:gd name="T42" fmla="*/ 25 w 524"/>
                <a:gd name="T43" fmla="*/ 3 h 131"/>
                <a:gd name="T44" fmla="*/ 11 w 524"/>
                <a:gd name="T45" fmla="*/ 14 h 131"/>
                <a:gd name="T46" fmla="*/ 16 w 524"/>
                <a:gd name="T47" fmla="*/ 19 h 131"/>
                <a:gd name="T48" fmla="*/ 32 w 524"/>
                <a:gd name="T49" fmla="*/ 32 h 131"/>
                <a:gd name="T50" fmla="*/ 4 w 524"/>
                <a:gd name="T51" fmla="*/ 32 h 131"/>
                <a:gd name="T52" fmla="*/ 13 w 524"/>
                <a:gd name="T53" fmla="*/ 42 h 131"/>
                <a:gd name="T54" fmla="*/ 51 w 524"/>
                <a:gd name="T55" fmla="*/ 57 h 131"/>
                <a:gd name="T56" fmla="*/ 5 w 524"/>
                <a:gd name="T57" fmla="*/ 57 h 131"/>
                <a:gd name="T58" fmla="*/ 17 w 524"/>
                <a:gd name="T59" fmla="*/ 67 h 131"/>
                <a:gd name="T60" fmla="*/ 13 w 524"/>
                <a:gd name="T61" fmla="*/ 72 h 131"/>
                <a:gd name="T62" fmla="*/ 39 w 524"/>
                <a:gd name="T63" fmla="*/ 84 h 131"/>
                <a:gd name="T64" fmla="*/ 41 w 524"/>
                <a:gd name="T65" fmla="*/ 93 h 131"/>
                <a:gd name="T66" fmla="*/ 50 w 524"/>
                <a:gd name="T67" fmla="*/ 98 h 131"/>
                <a:gd name="T68" fmla="*/ 13 w 524"/>
                <a:gd name="T69" fmla="*/ 92 h 131"/>
                <a:gd name="T70" fmla="*/ 34 w 524"/>
                <a:gd name="T71" fmla="*/ 104 h 131"/>
                <a:gd name="T72" fmla="*/ 71 w 524"/>
                <a:gd name="T73" fmla="*/ 114 h 131"/>
                <a:gd name="T74" fmla="*/ 75 w 524"/>
                <a:gd name="T75" fmla="*/ 113 h 131"/>
                <a:gd name="T76" fmla="*/ 256 w 524"/>
                <a:gd name="T77" fmla="*/ 124 h 131"/>
                <a:gd name="T78" fmla="*/ 407 w 524"/>
                <a:gd name="T79" fmla="*/ 130 h 131"/>
                <a:gd name="T80" fmla="*/ 263 w 524"/>
                <a:gd name="T81" fmla="*/ 124 h 131"/>
                <a:gd name="T82" fmla="*/ 178 w 524"/>
                <a:gd name="T83" fmla="*/ 117 h 131"/>
                <a:gd name="T84" fmla="*/ 485 w 524"/>
                <a:gd name="T85" fmla="*/ 120 h 131"/>
                <a:gd name="T86" fmla="*/ 452 w 524"/>
                <a:gd name="T87" fmla="*/ 118 h 131"/>
                <a:gd name="T88" fmla="*/ 509 w 524"/>
                <a:gd name="T89" fmla="*/ 108 h 131"/>
                <a:gd name="T90" fmla="*/ 466 w 524"/>
                <a:gd name="T91" fmla="*/ 62 h 131"/>
                <a:gd name="T92" fmla="*/ 22 w 524"/>
                <a:gd name="T93" fmla="*/ 33 h 131"/>
                <a:gd name="T94" fmla="*/ 31 w 524"/>
                <a:gd name="T95" fmla="*/ 79 h 131"/>
                <a:gd name="T96" fmla="*/ 81 w 524"/>
                <a:gd name="T97" fmla="*/ 20 h 131"/>
                <a:gd name="T98" fmla="*/ 285 w 524"/>
                <a:gd name="T99" fmla="*/ 24 h 131"/>
                <a:gd name="T100" fmla="*/ 407 w 524"/>
                <a:gd name="T101" fmla="*/ 10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4" h="131">
                  <a:moveTo>
                    <a:pt x="509" y="108"/>
                  </a:moveTo>
                  <a:cubicBezTo>
                    <a:pt x="507" y="109"/>
                    <a:pt x="503" y="108"/>
                    <a:pt x="502" y="107"/>
                  </a:cubicBezTo>
                  <a:cubicBezTo>
                    <a:pt x="488" y="111"/>
                    <a:pt x="473" y="110"/>
                    <a:pt x="458" y="109"/>
                  </a:cubicBezTo>
                  <a:cubicBezTo>
                    <a:pt x="467" y="106"/>
                    <a:pt x="480" y="109"/>
                    <a:pt x="489" y="105"/>
                  </a:cubicBezTo>
                  <a:cubicBezTo>
                    <a:pt x="481" y="105"/>
                    <a:pt x="474" y="105"/>
                    <a:pt x="467" y="105"/>
                  </a:cubicBezTo>
                  <a:cubicBezTo>
                    <a:pt x="467" y="105"/>
                    <a:pt x="467" y="105"/>
                    <a:pt x="467" y="105"/>
                  </a:cubicBezTo>
                  <a:cubicBezTo>
                    <a:pt x="466" y="108"/>
                    <a:pt x="464" y="102"/>
                    <a:pt x="461" y="105"/>
                  </a:cubicBezTo>
                  <a:cubicBezTo>
                    <a:pt x="460" y="104"/>
                    <a:pt x="456" y="106"/>
                    <a:pt x="456" y="104"/>
                  </a:cubicBezTo>
                  <a:cubicBezTo>
                    <a:pt x="442" y="104"/>
                    <a:pt x="427" y="105"/>
                    <a:pt x="413" y="103"/>
                  </a:cubicBezTo>
                  <a:cubicBezTo>
                    <a:pt x="415" y="102"/>
                    <a:pt x="415" y="102"/>
                    <a:pt x="415" y="102"/>
                  </a:cubicBezTo>
                  <a:cubicBezTo>
                    <a:pt x="423" y="101"/>
                    <a:pt x="432" y="102"/>
                    <a:pt x="439" y="102"/>
                  </a:cubicBezTo>
                  <a:cubicBezTo>
                    <a:pt x="439" y="103"/>
                    <a:pt x="439" y="103"/>
                    <a:pt x="439" y="103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42" y="99"/>
                    <a:pt x="448" y="103"/>
                    <a:pt x="451" y="100"/>
                  </a:cubicBezTo>
                  <a:cubicBezTo>
                    <a:pt x="449" y="99"/>
                    <a:pt x="449" y="99"/>
                    <a:pt x="449" y="99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62" y="99"/>
                    <a:pt x="472" y="97"/>
                    <a:pt x="482" y="97"/>
                  </a:cubicBezTo>
                  <a:cubicBezTo>
                    <a:pt x="481" y="96"/>
                    <a:pt x="480" y="96"/>
                    <a:pt x="479" y="95"/>
                  </a:cubicBezTo>
                  <a:cubicBezTo>
                    <a:pt x="473" y="96"/>
                    <a:pt x="465" y="95"/>
                    <a:pt x="459" y="95"/>
                  </a:cubicBezTo>
                  <a:cubicBezTo>
                    <a:pt x="458" y="94"/>
                    <a:pt x="458" y="94"/>
                    <a:pt x="458" y="94"/>
                  </a:cubicBezTo>
                  <a:cubicBezTo>
                    <a:pt x="466" y="93"/>
                    <a:pt x="475" y="94"/>
                    <a:pt x="483" y="92"/>
                  </a:cubicBezTo>
                  <a:cubicBezTo>
                    <a:pt x="487" y="92"/>
                    <a:pt x="492" y="91"/>
                    <a:pt x="495" y="90"/>
                  </a:cubicBezTo>
                  <a:cubicBezTo>
                    <a:pt x="490" y="88"/>
                    <a:pt x="484" y="91"/>
                    <a:pt x="479" y="90"/>
                  </a:cubicBezTo>
                  <a:cubicBezTo>
                    <a:pt x="484" y="88"/>
                    <a:pt x="491" y="88"/>
                    <a:pt x="497" y="87"/>
                  </a:cubicBezTo>
                  <a:cubicBezTo>
                    <a:pt x="499" y="88"/>
                    <a:pt x="500" y="84"/>
                    <a:pt x="503" y="86"/>
                  </a:cubicBezTo>
                  <a:cubicBezTo>
                    <a:pt x="507" y="81"/>
                    <a:pt x="516" y="84"/>
                    <a:pt x="522" y="81"/>
                  </a:cubicBezTo>
                  <a:cubicBezTo>
                    <a:pt x="514" y="80"/>
                    <a:pt x="502" y="81"/>
                    <a:pt x="492" y="80"/>
                  </a:cubicBezTo>
                  <a:cubicBezTo>
                    <a:pt x="497" y="77"/>
                    <a:pt x="504" y="78"/>
                    <a:pt x="509" y="77"/>
                  </a:cubicBezTo>
                  <a:cubicBezTo>
                    <a:pt x="496" y="76"/>
                    <a:pt x="483" y="83"/>
                    <a:pt x="471" y="77"/>
                  </a:cubicBezTo>
                  <a:cubicBezTo>
                    <a:pt x="478" y="77"/>
                    <a:pt x="484" y="74"/>
                    <a:pt x="491" y="73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502" y="69"/>
                    <a:pt x="513" y="70"/>
                    <a:pt x="522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16" y="66"/>
                    <a:pt x="516" y="66"/>
                    <a:pt x="516" y="66"/>
                  </a:cubicBezTo>
                  <a:cubicBezTo>
                    <a:pt x="516" y="66"/>
                    <a:pt x="516" y="64"/>
                    <a:pt x="517" y="64"/>
                  </a:cubicBezTo>
                  <a:cubicBezTo>
                    <a:pt x="515" y="64"/>
                    <a:pt x="515" y="64"/>
                    <a:pt x="515" y="64"/>
                  </a:cubicBezTo>
                  <a:cubicBezTo>
                    <a:pt x="502" y="66"/>
                    <a:pt x="485" y="64"/>
                    <a:pt x="472" y="65"/>
                  </a:cubicBezTo>
                  <a:cubicBezTo>
                    <a:pt x="475" y="63"/>
                    <a:pt x="482" y="65"/>
                    <a:pt x="485" y="63"/>
                  </a:cubicBezTo>
                  <a:cubicBezTo>
                    <a:pt x="482" y="63"/>
                    <a:pt x="478" y="63"/>
                    <a:pt x="475" y="62"/>
                  </a:cubicBezTo>
                  <a:cubicBezTo>
                    <a:pt x="484" y="62"/>
                    <a:pt x="491" y="60"/>
                    <a:pt x="500" y="60"/>
                  </a:cubicBezTo>
                  <a:cubicBezTo>
                    <a:pt x="499" y="60"/>
                    <a:pt x="500" y="59"/>
                    <a:pt x="502" y="59"/>
                  </a:cubicBezTo>
                  <a:cubicBezTo>
                    <a:pt x="500" y="58"/>
                    <a:pt x="498" y="58"/>
                    <a:pt x="496" y="57"/>
                  </a:cubicBezTo>
                  <a:cubicBezTo>
                    <a:pt x="499" y="56"/>
                    <a:pt x="499" y="56"/>
                    <a:pt x="499" y="56"/>
                  </a:cubicBezTo>
                  <a:cubicBezTo>
                    <a:pt x="498" y="55"/>
                    <a:pt x="496" y="55"/>
                    <a:pt x="494" y="56"/>
                  </a:cubicBezTo>
                  <a:cubicBezTo>
                    <a:pt x="493" y="55"/>
                    <a:pt x="493" y="54"/>
                    <a:pt x="493" y="53"/>
                  </a:cubicBezTo>
                  <a:cubicBezTo>
                    <a:pt x="502" y="51"/>
                    <a:pt x="511" y="52"/>
                    <a:pt x="518" y="49"/>
                  </a:cubicBezTo>
                  <a:cubicBezTo>
                    <a:pt x="493" y="50"/>
                    <a:pt x="493" y="50"/>
                    <a:pt x="493" y="50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1" y="49"/>
                    <a:pt x="489" y="50"/>
                    <a:pt x="488" y="49"/>
                  </a:cubicBezTo>
                  <a:cubicBezTo>
                    <a:pt x="488" y="49"/>
                    <a:pt x="488" y="49"/>
                    <a:pt x="488" y="49"/>
                  </a:cubicBezTo>
                  <a:cubicBezTo>
                    <a:pt x="479" y="51"/>
                    <a:pt x="470" y="49"/>
                    <a:pt x="461" y="47"/>
                  </a:cubicBezTo>
                  <a:cubicBezTo>
                    <a:pt x="464" y="47"/>
                    <a:pt x="466" y="46"/>
                    <a:pt x="468" y="47"/>
                  </a:cubicBezTo>
                  <a:cubicBezTo>
                    <a:pt x="472" y="46"/>
                    <a:pt x="476" y="47"/>
                    <a:pt x="479" y="45"/>
                  </a:cubicBezTo>
                  <a:cubicBezTo>
                    <a:pt x="480" y="45"/>
                    <a:pt x="482" y="45"/>
                    <a:pt x="483" y="46"/>
                  </a:cubicBezTo>
                  <a:cubicBezTo>
                    <a:pt x="491" y="44"/>
                    <a:pt x="501" y="43"/>
                    <a:pt x="510" y="43"/>
                  </a:cubicBezTo>
                  <a:cubicBezTo>
                    <a:pt x="504" y="41"/>
                    <a:pt x="496" y="44"/>
                    <a:pt x="490" y="41"/>
                  </a:cubicBezTo>
                  <a:cubicBezTo>
                    <a:pt x="490" y="40"/>
                    <a:pt x="490" y="40"/>
                    <a:pt x="491" y="40"/>
                  </a:cubicBezTo>
                  <a:cubicBezTo>
                    <a:pt x="488" y="38"/>
                    <a:pt x="488" y="38"/>
                    <a:pt x="488" y="38"/>
                  </a:cubicBezTo>
                  <a:cubicBezTo>
                    <a:pt x="481" y="38"/>
                    <a:pt x="474" y="38"/>
                    <a:pt x="467" y="37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64" y="38"/>
                    <a:pt x="462" y="36"/>
                    <a:pt x="460" y="36"/>
                  </a:cubicBezTo>
                  <a:cubicBezTo>
                    <a:pt x="461" y="35"/>
                    <a:pt x="461" y="35"/>
                    <a:pt x="461" y="35"/>
                  </a:cubicBezTo>
                  <a:cubicBezTo>
                    <a:pt x="455" y="34"/>
                    <a:pt x="448" y="35"/>
                    <a:pt x="442" y="34"/>
                  </a:cubicBezTo>
                  <a:cubicBezTo>
                    <a:pt x="443" y="34"/>
                    <a:pt x="443" y="34"/>
                    <a:pt x="443" y="33"/>
                  </a:cubicBezTo>
                  <a:cubicBezTo>
                    <a:pt x="433" y="33"/>
                    <a:pt x="433" y="33"/>
                    <a:pt x="433" y="33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299" y="25"/>
                    <a:pt x="290" y="25"/>
                    <a:pt x="285" y="23"/>
                  </a:cubicBezTo>
                  <a:cubicBezTo>
                    <a:pt x="292" y="23"/>
                    <a:pt x="299" y="24"/>
                    <a:pt x="306" y="24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411" y="29"/>
                    <a:pt x="436" y="26"/>
                    <a:pt x="463" y="28"/>
                  </a:cubicBezTo>
                  <a:cubicBezTo>
                    <a:pt x="462" y="28"/>
                    <a:pt x="460" y="28"/>
                    <a:pt x="459" y="27"/>
                  </a:cubicBezTo>
                  <a:cubicBezTo>
                    <a:pt x="460" y="26"/>
                    <a:pt x="461" y="26"/>
                    <a:pt x="462" y="26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0" y="23"/>
                    <a:pt x="440" y="23"/>
                    <a:pt x="440" y="23"/>
                  </a:cubicBezTo>
                  <a:cubicBezTo>
                    <a:pt x="458" y="24"/>
                    <a:pt x="477" y="27"/>
                    <a:pt x="493" y="24"/>
                  </a:cubicBezTo>
                  <a:cubicBezTo>
                    <a:pt x="471" y="21"/>
                    <a:pt x="471" y="21"/>
                    <a:pt x="471" y="21"/>
                  </a:cubicBezTo>
                  <a:cubicBezTo>
                    <a:pt x="480" y="19"/>
                    <a:pt x="489" y="23"/>
                    <a:pt x="499" y="23"/>
                  </a:cubicBezTo>
                  <a:cubicBezTo>
                    <a:pt x="481" y="19"/>
                    <a:pt x="463" y="17"/>
                    <a:pt x="444" y="15"/>
                  </a:cubicBezTo>
                  <a:cubicBezTo>
                    <a:pt x="441" y="12"/>
                    <a:pt x="435" y="14"/>
                    <a:pt x="432" y="12"/>
                  </a:cubicBezTo>
                  <a:cubicBezTo>
                    <a:pt x="429" y="14"/>
                    <a:pt x="425" y="13"/>
                    <a:pt x="422" y="13"/>
                  </a:cubicBezTo>
                  <a:cubicBezTo>
                    <a:pt x="323" y="8"/>
                    <a:pt x="323" y="8"/>
                    <a:pt x="323" y="8"/>
                  </a:cubicBezTo>
                  <a:cubicBezTo>
                    <a:pt x="274" y="4"/>
                    <a:pt x="229" y="6"/>
                    <a:pt x="181" y="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4" y="0"/>
                    <a:pt x="28" y="0"/>
                    <a:pt x="25" y="3"/>
                  </a:cubicBezTo>
                  <a:cubicBezTo>
                    <a:pt x="15" y="2"/>
                    <a:pt x="6" y="6"/>
                    <a:pt x="0" y="12"/>
                  </a:cubicBezTo>
                  <a:cubicBezTo>
                    <a:pt x="3" y="12"/>
                    <a:pt x="7" y="14"/>
                    <a:pt x="10" y="13"/>
                  </a:cubicBezTo>
                  <a:cubicBezTo>
                    <a:pt x="11" y="11"/>
                    <a:pt x="15" y="11"/>
                    <a:pt x="17" y="12"/>
                  </a:cubicBezTo>
                  <a:cubicBezTo>
                    <a:pt x="15" y="13"/>
                    <a:pt x="12" y="13"/>
                    <a:pt x="11" y="14"/>
                  </a:cubicBezTo>
                  <a:cubicBezTo>
                    <a:pt x="12" y="16"/>
                    <a:pt x="15" y="14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0" y="15"/>
                    <a:pt x="23" y="18"/>
                    <a:pt x="25" y="20"/>
                  </a:cubicBezTo>
                  <a:cubicBezTo>
                    <a:pt x="24" y="21"/>
                    <a:pt x="19" y="20"/>
                    <a:pt x="16" y="19"/>
                  </a:cubicBezTo>
                  <a:cubicBezTo>
                    <a:pt x="13" y="22"/>
                    <a:pt x="5" y="19"/>
                    <a:pt x="6" y="23"/>
                  </a:cubicBezTo>
                  <a:cubicBezTo>
                    <a:pt x="11" y="27"/>
                    <a:pt x="19" y="22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30" y="29"/>
                    <a:pt x="32" y="32"/>
                  </a:cubicBezTo>
                  <a:cubicBezTo>
                    <a:pt x="28" y="34"/>
                    <a:pt x="24" y="32"/>
                    <a:pt x="20" y="31"/>
                  </a:cubicBezTo>
                  <a:cubicBezTo>
                    <a:pt x="17" y="30"/>
                    <a:pt x="12" y="29"/>
                    <a:pt x="10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5" y="30"/>
                    <a:pt x="4" y="32"/>
                  </a:cubicBezTo>
                  <a:cubicBezTo>
                    <a:pt x="11" y="34"/>
                    <a:pt x="17" y="30"/>
                    <a:pt x="21" y="33"/>
                  </a:cubicBezTo>
                  <a:cubicBezTo>
                    <a:pt x="21" y="34"/>
                    <a:pt x="20" y="33"/>
                    <a:pt x="20" y="33"/>
                  </a:cubicBezTo>
                  <a:cubicBezTo>
                    <a:pt x="19" y="39"/>
                    <a:pt x="10" y="34"/>
                    <a:pt x="8" y="39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6"/>
                    <a:pt x="5" y="41"/>
                    <a:pt x="4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11" y="45"/>
                    <a:pt x="16" y="46"/>
                    <a:pt x="21" y="47"/>
                  </a:cubicBezTo>
                  <a:cubicBezTo>
                    <a:pt x="29" y="55"/>
                    <a:pt x="41" y="52"/>
                    <a:pt x="51" y="57"/>
                  </a:cubicBezTo>
                  <a:cubicBezTo>
                    <a:pt x="47" y="59"/>
                    <a:pt x="43" y="54"/>
                    <a:pt x="41" y="57"/>
                  </a:cubicBezTo>
                  <a:cubicBezTo>
                    <a:pt x="29" y="54"/>
                    <a:pt x="18" y="53"/>
                    <a:pt x="6" y="54"/>
                  </a:cubicBezTo>
                  <a:cubicBezTo>
                    <a:pt x="6" y="54"/>
                    <a:pt x="6" y="55"/>
                    <a:pt x="7" y="55"/>
                  </a:cubicBezTo>
                  <a:cubicBezTo>
                    <a:pt x="6" y="56"/>
                    <a:pt x="6" y="56"/>
                    <a:pt x="5" y="57"/>
                  </a:cubicBezTo>
                  <a:cubicBezTo>
                    <a:pt x="9" y="57"/>
                    <a:pt x="12" y="61"/>
                    <a:pt x="17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6" y="64"/>
                    <a:pt x="21" y="63"/>
                    <a:pt x="22" y="66"/>
                  </a:cubicBezTo>
                  <a:cubicBezTo>
                    <a:pt x="21" y="67"/>
                    <a:pt x="19" y="65"/>
                    <a:pt x="17" y="67"/>
                  </a:cubicBezTo>
                  <a:cubicBezTo>
                    <a:pt x="17" y="69"/>
                    <a:pt x="20" y="68"/>
                    <a:pt x="20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7" y="71"/>
                    <a:pt x="16" y="70"/>
                    <a:pt x="13" y="71"/>
                  </a:cubicBezTo>
                  <a:cubicBezTo>
                    <a:pt x="13" y="71"/>
                    <a:pt x="13" y="72"/>
                    <a:pt x="13" y="72"/>
                  </a:cubicBezTo>
                  <a:cubicBezTo>
                    <a:pt x="15" y="75"/>
                    <a:pt x="22" y="74"/>
                    <a:pt x="25" y="77"/>
                  </a:cubicBezTo>
                  <a:cubicBezTo>
                    <a:pt x="23" y="78"/>
                    <a:pt x="22" y="77"/>
                    <a:pt x="19" y="78"/>
                  </a:cubicBezTo>
                  <a:cubicBezTo>
                    <a:pt x="21" y="80"/>
                    <a:pt x="24" y="80"/>
                    <a:pt x="28" y="80"/>
                  </a:cubicBezTo>
                  <a:cubicBezTo>
                    <a:pt x="31" y="82"/>
                    <a:pt x="36" y="82"/>
                    <a:pt x="39" y="84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1" y="87"/>
                    <a:pt x="29" y="87"/>
                    <a:pt x="27" y="87"/>
                  </a:cubicBezTo>
                  <a:cubicBezTo>
                    <a:pt x="32" y="89"/>
                    <a:pt x="37" y="90"/>
                    <a:pt x="41" y="93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0" y="94"/>
                    <a:pt x="41" y="94"/>
                    <a:pt x="42" y="95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45" y="94"/>
                    <a:pt x="48" y="96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0" y="93"/>
                    <a:pt x="29" y="101"/>
                    <a:pt x="21" y="94"/>
                  </a:cubicBezTo>
                  <a:cubicBezTo>
                    <a:pt x="19" y="92"/>
                    <a:pt x="19" y="96"/>
                    <a:pt x="17" y="93"/>
                  </a:cubicBezTo>
                  <a:cubicBezTo>
                    <a:pt x="16" y="92"/>
                    <a:pt x="13" y="91"/>
                    <a:pt x="13" y="92"/>
                  </a:cubicBezTo>
                  <a:cubicBezTo>
                    <a:pt x="16" y="97"/>
                    <a:pt x="25" y="94"/>
                    <a:pt x="29" y="99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9" y="101"/>
                    <a:pt x="31" y="104"/>
                    <a:pt x="34" y="104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32" y="106"/>
                    <a:pt x="38" y="108"/>
                    <a:pt x="44" y="110"/>
                  </a:cubicBezTo>
                  <a:cubicBezTo>
                    <a:pt x="46" y="111"/>
                    <a:pt x="50" y="112"/>
                    <a:pt x="51" y="110"/>
                  </a:cubicBezTo>
                  <a:cubicBezTo>
                    <a:pt x="58" y="112"/>
                    <a:pt x="64" y="114"/>
                    <a:pt x="71" y="114"/>
                  </a:cubicBezTo>
                  <a:cubicBezTo>
                    <a:pt x="67" y="112"/>
                    <a:pt x="59" y="112"/>
                    <a:pt x="55" y="109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5" y="115"/>
                    <a:pt x="80" y="112"/>
                    <a:pt x="75" y="113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86" y="118"/>
                    <a:pt x="95" y="119"/>
                    <a:pt x="104" y="121"/>
                  </a:cubicBezTo>
                  <a:cubicBezTo>
                    <a:pt x="157" y="123"/>
                    <a:pt x="204" y="123"/>
                    <a:pt x="256" y="124"/>
                  </a:cubicBezTo>
                  <a:cubicBezTo>
                    <a:pt x="261" y="127"/>
                    <a:pt x="264" y="122"/>
                    <a:pt x="270" y="125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370" y="130"/>
                    <a:pt x="370" y="130"/>
                    <a:pt x="370" y="130"/>
                  </a:cubicBezTo>
                  <a:cubicBezTo>
                    <a:pt x="383" y="129"/>
                    <a:pt x="398" y="131"/>
                    <a:pt x="407" y="130"/>
                  </a:cubicBezTo>
                  <a:cubicBezTo>
                    <a:pt x="365" y="128"/>
                    <a:pt x="365" y="128"/>
                    <a:pt x="365" y="128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1" y="125"/>
                    <a:pt x="271" y="122"/>
                    <a:pt x="264" y="123"/>
                  </a:cubicBezTo>
                  <a:cubicBezTo>
                    <a:pt x="263" y="124"/>
                    <a:pt x="263" y="124"/>
                    <a:pt x="263" y="124"/>
                  </a:cubicBezTo>
                  <a:cubicBezTo>
                    <a:pt x="245" y="121"/>
                    <a:pt x="228" y="124"/>
                    <a:pt x="210" y="121"/>
                  </a:cubicBezTo>
                  <a:cubicBezTo>
                    <a:pt x="174" y="120"/>
                    <a:pt x="139" y="121"/>
                    <a:pt x="104" y="116"/>
                  </a:cubicBezTo>
                  <a:cubicBezTo>
                    <a:pt x="127" y="118"/>
                    <a:pt x="151" y="115"/>
                    <a:pt x="174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233" y="119"/>
                    <a:pt x="292" y="120"/>
                    <a:pt x="347" y="123"/>
                  </a:cubicBezTo>
                  <a:cubicBezTo>
                    <a:pt x="429" y="125"/>
                    <a:pt x="429" y="125"/>
                    <a:pt x="429" y="125"/>
                  </a:cubicBezTo>
                  <a:cubicBezTo>
                    <a:pt x="452" y="125"/>
                    <a:pt x="477" y="125"/>
                    <a:pt x="496" y="119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1" y="121"/>
                    <a:pt x="477" y="120"/>
                    <a:pt x="473" y="118"/>
                  </a:cubicBezTo>
                  <a:cubicBezTo>
                    <a:pt x="458" y="119"/>
                    <a:pt x="442" y="121"/>
                    <a:pt x="426" y="118"/>
                  </a:cubicBezTo>
                  <a:cubicBezTo>
                    <a:pt x="434" y="118"/>
                    <a:pt x="442" y="118"/>
                    <a:pt x="451" y="119"/>
                  </a:cubicBezTo>
                  <a:cubicBezTo>
                    <a:pt x="452" y="118"/>
                    <a:pt x="452" y="118"/>
                    <a:pt x="452" y="118"/>
                  </a:cubicBezTo>
                  <a:cubicBezTo>
                    <a:pt x="468" y="119"/>
                    <a:pt x="480" y="114"/>
                    <a:pt x="495" y="115"/>
                  </a:cubicBezTo>
                  <a:cubicBezTo>
                    <a:pt x="491" y="115"/>
                    <a:pt x="491" y="115"/>
                    <a:pt x="491" y="115"/>
                  </a:cubicBezTo>
                  <a:cubicBezTo>
                    <a:pt x="498" y="110"/>
                    <a:pt x="510" y="110"/>
                    <a:pt x="516" y="108"/>
                  </a:cubicBezTo>
                  <a:cubicBezTo>
                    <a:pt x="514" y="107"/>
                    <a:pt x="511" y="107"/>
                    <a:pt x="509" y="108"/>
                  </a:cubicBezTo>
                  <a:close/>
                  <a:moveTo>
                    <a:pt x="466" y="62"/>
                  </a:moveTo>
                  <a:cubicBezTo>
                    <a:pt x="471" y="62"/>
                    <a:pt x="471" y="62"/>
                    <a:pt x="471" y="62"/>
                  </a:cubicBezTo>
                  <a:cubicBezTo>
                    <a:pt x="465" y="62"/>
                    <a:pt x="465" y="62"/>
                    <a:pt x="465" y="62"/>
                  </a:cubicBezTo>
                  <a:lnTo>
                    <a:pt x="466" y="62"/>
                  </a:lnTo>
                  <a:close/>
                  <a:moveTo>
                    <a:pt x="13" y="43"/>
                  </a:moveTo>
                  <a:cubicBezTo>
                    <a:pt x="14" y="42"/>
                    <a:pt x="15" y="43"/>
                    <a:pt x="16" y="43"/>
                  </a:cubicBezTo>
                  <a:cubicBezTo>
                    <a:pt x="16" y="44"/>
                    <a:pt x="14" y="43"/>
                    <a:pt x="13" y="43"/>
                  </a:cubicBezTo>
                  <a:close/>
                  <a:moveTo>
                    <a:pt x="22" y="33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3" y="33"/>
                    <a:pt x="23" y="33"/>
                    <a:pt x="23" y="33"/>
                  </a:cubicBezTo>
                  <a:lnTo>
                    <a:pt x="22" y="33"/>
                  </a:lnTo>
                  <a:close/>
                  <a:moveTo>
                    <a:pt x="31" y="79"/>
                  </a:moveTo>
                  <a:cubicBezTo>
                    <a:pt x="42" y="81"/>
                    <a:pt x="42" y="81"/>
                    <a:pt x="42" y="81"/>
                  </a:cubicBezTo>
                  <a:cubicBezTo>
                    <a:pt x="38" y="81"/>
                    <a:pt x="35" y="80"/>
                    <a:pt x="31" y="79"/>
                  </a:cubicBezTo>
                  <a:close/>
                  <a:moveTo>
                    <a:pt x="73" y="20"/>
                  </a:moveTo>
                  <a:cubicBezTo>
                    <a:pt x="75" y="19"/>
                    <a:pt x="78" y="20"/>
                    <a:pt x="81" y="20"/>
                  </a:cubicBezTo>
                  <a:cubicBezTo>
                    <a:pt x="78" y="21"/>
                    <a:pt x="76" y="20"/>
                    <a:pt x="73" y="20"/>
                  </a:cubicBezTo>
                  <a:close/>
                  <a:moveTo>
                    <a:pt x="82" y="21"/>
                  </a:moveTo>
                  <a:cubicBezTo>
                    <a:pt x="122" y="22"/>
                    <a:pt x="164" y="23"/>
                    <a:pt x="204" y="23"/>
                  </a:cubicBezTo>
                  <a:cubicBezTo>
                    <a:pt x="231" y="23"/>
                    <a:pt x="258" y="23"/>
                    <a:pt x="285" y="24"/>
                  </a:cubicBezTo>
                  <a:cubicBezTo>
                    <a:pt x="217" y="22"/>
                    <a:pt x="151" y="26"/>
                    <a:pt x="82" y="21"/>
                  </a:cubicBezTo>
                  <a:close/>
                  <a:moveTo>
                    <a:pt x="411" y="102"/>
                  </a:moveTo>
                  <a:cubicBezTo>
                    <a:pt x="411" y="103"/>
                    <a:pt x="411" y="103"/>
                    <a:pt x="411" y="103"/>
                  </a:cubicBezTo>
                  <a:cubicBezTo>
                    <a:pt x="407" y="103"/>
                    <a:pt x="407" y="103"/>
                    <a:pt x="407" y="103"/>
                  </a:cubicBezTo>
                  <a:cubicBezTo>
                    <a:pt x="408" y="102"/>
                    <a:pt x="410" y="102"/>
                    <a:pt x="411" y="10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65"/>
            <p:cNvSpPr/>
            <p:nvPr/>
          </p:nvSpPr>
          <p:spPr bwMode="auto">
            <a:xfrm rot="1597593">
              <a:off x="4302975" y="3120312"/>
              <a:ext cx="36513" cy="22225"/>
            </a:xfrm>
            <a:custGeom>
              <a:avLst/>
              <a:gdLst>
                <a:gd name="T0" fmla="*/ 10 w 10"/>
                <a:gd name="T1" fmla="*/ 5 h 6"/>
                <a:gd name="T2" fmla="*/ 4 w 10"/>
                <a:gd name="T3" fmla="*/ 2 h 6"/>
                <a:gd name="T4" fmla="*/ 0 w 10"/>
                <a:gd name="T5" fmla="*/ 0 h 6"/>
                <a:gd name="T6" fmla="*/ 10 w 10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4" y="2"/>
                    <a:pt x="6" y="6"/>
                    <a:pt x="10" y="5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66"/>
            <p:cNvSpPr/>
            <p:nvPr/>
          </p:nvSpPr>
          <p:spPr bwMode="auto">
            <a:xfrm rot="1597593">
              <a:off x="4291140" y="3108871"/>
              <a:ext cx="19050" cy="3175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0 h 1"/>
                <a:gd name="T4" fmla="*/ 5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1" y="1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67"/>
            <p:cNvSpPr/>
            <p:nvPr/>
          </p:nvSpPr>
          <p:spPr bwMode="auto">
            <a:xfrm rot="1597593">
              <a:off x="4174774" y="3046980"/>
              <a:ext cx="19050" cy="3175"/>
            </a:xfrm>
            <a:custGeom>
              <a:avLst/>
              <a:gdLst>
                <a:gd name="T0" fmla="*/ 5 w 5"/>
                <a:gd name="T1" fmla="*/ 1 h 1"/>
                <a:gd name="T2" fmla="*/ 0 w 5"/>
                <a:gd name="T3" fmla="*/ 0 h 1"/>
                <a:gd name="T4" fmla="*/ 0 w 5"/>
                <a:gd name="T5" fmla="*/ 1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68"/>
            <p:cNvSpPr/>
            <p:nvPr/>
          </p:nvSpPr>
          <p:spPr bwMode="auto">
            <a:xfrm rot="1597593">
              <a:off x="4427825" y="3205139"/>
              <a:ext cx="30163" cy="4763"/>
            </a:xfrm>
            <a:custGeom>
              <a:avLst/>
              <a:gdLst>
                <a:gd name="T0" fmla="*/ 5 w 19"/>
                <a:gd name="T1" fmla="*/ 0 h 3"/>
                <a:gd name="T2" fmla="*/ 0 w 19"/>
                <a:gd name="T3" fmla="*/ 0 h 3"/>
                <a:gd name="T4" fmla="*/ 19 w 19"/>
                <a:gd name="T5" fmla="*/ 3 h 3"/>
                <a:gd name="T6" fmla="*/ 5 w 1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">
                  <a:moveTo>
                    <a:pt x="5" y="0"/>
                  </a:moveTo>
                  <a:lnTo>
                    <a:pt x="0" y="0"/>
                  </a:lnTo>
                  <a:lnTo>
                    <a:pt x="19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769"/>
            <p:cNvSpPr/>
            <p:nvPr/>
          </p:nvSpPr>
          <p:spPr bwMode="auto">
            <a:xfrm rot="1597593">
              <a:off x="4100616" y="3125614"/>
              <a:ext cx="406400" cy="49213"/>
            </a:xfrm>
            <a:custGeom>
              <a:avLst/>
              <a:gdLst>
                <a:gd name="T0" fmla="*/ 36 w 108"/>
                <a:gd name="T1" fmla="*/ 11 h 13"/>
                <a:gd name="T2" fmla="*/ 37 w 108"/>
                <a:gd name="T3" fmla="*/ 10 h 13"/>
                <a:gd name="T4" fmla="*/ 47 w 108"/>
                <a:gd name="T5" fmla="*/ 11 h 13"/>
                <a:gd name="T6" fmla="*/ 47 w 108"/>
                <a:gd name="T7" fmla="*/ 10 h 13"/>
                <a:gd name="T8" fmla="*/ 84 w 108"/>
                <a:gd name="T9" fmla="*/ 10 h 13"/>
                <a:gd name="T10" fmla="*/ 108 w 108"/>
                <a:gd name="T11" fmla="*/ 7 h 13"/>
                <a:gd name="T12" fmla="*/ 33 w 108"/>
                <a:gd name="T13" fmla="*/ 0 h 13"/>
                <a:gd name="T14" fmla="*/ 31 w 108"/>
                <a:gd name="T15" fmla="*/ 1 h 13"/>
                <a:gd name="T16" fmla="*/ 39 w 108"/>
                <a:gd name="T17" fmla="*/ 2 h 13"/>
                <a:gd name="T18" fmla="*/ 82 w 108"/>
                <a:gd name="T19" fmla="*/ 8 h 13"/>
                <a:gd name="T20" fmla="*/ 6 w 108"/>
                <a:gd name="T21" fmla="*/ 8 h 13"/>
                <a:gd name="T22" fmla="*/ 0 w 108"/>
                <a:gd name="T23" fmla="*/ 10 h 13"/>
                <a:gd name="T24" fmla="*/ 36 w 108"/>
                <a:gd name="T25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3">
                  <a:moveTo>
                    <a:pt x="36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4" y="9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60" y="9"/>
                    <a:pt x="72" y="10"/>
                    <a:pt x="84" y="10"/>
                  </a:cubicBezTo>
                  <a:cubicBezTo>
                    <a:pt x="91" y="7"/>
                    <a:pt x="100" y="7"/>
                    <a:pt x="108" y="7"/>
                  </a:cubicBezTo>
                  <a:cubicBezTo>
                    <a:pt x="83" y="5"/>
                    <a:pt x="58" y="5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3" y="3"/>
                    <a:pt x="36" y="1"/>
                    <a:pt x="39" y="2"/>
                  </a:cubicBezTo>
                  <a:cubicBezTo>
                    <a:pt x="53" y="3"/>
                    <a:pt x="67" y="6"/>
                    <a:pt x="82" y="8"/>
                  </a:cubicBezTo>
                  <a:cubicBezTo>
                    <a:pt x="57" y="8"/>
                    <a:pt x="31" y="7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2" y="7"/>
                    <a:pt x="23" y="13"/>
                    <a:pt x="36" y="1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770"/>
            <p:cNvSpPr/>
            <p:nvPr/>
          </p:nvSpPr>
          <p:spPr bwMode="auto">
            <a:xfrm rot="1597593">
              <a:off x="4448545" y="3236230"/>
              <a:ext cx="26988" cy="7938"/>
            </a:xfrm>
            <a:custGeom>
              <a:avLst/>
              <a:gdLst>
                <a:gd name="T0" fmla="*/ 7 w 7"/>
                <a:gd name="T1" fmla="*/ 1 h 2"/>
                <a:gd name="T2" fmla="*/ 0 w 7"/>
                <a:gd name="T3" fmla="*/ 1 h 2"/>
                <a:gd name="T4" fmla="*/ 7 w 7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">
                  <a:moveTo>
                    <a:pt x="7" y="1"/>
                  </a:moveTo>
                  <a:cubicBezTo>
                    <a:pt x="5" y="1"/>
                    <a:pt x="1" y="0"/>
                    <a:pt x="0" y="1"/>
                  </a:cubicBezTo>
                  <a:cubicBezTo>
                    <a:pt x="1" y="1"/>
                    <a:pt x="5" y="2"/>
                    <a:pt x="7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771"/>
            <p:cNvSpPr/>
            <p:nvPr/>
          </p:nvSpPr>
          <p:spPr bwMode="auto">
            <a:xfrm rot="1597593">
              <a:off x="4308037" y="3201697"/>
              <a:ext cx="120650" cy="7938"/>
            </a:xfrm>
            <a:custGeom>
              <a:avLst/>
              <a:gdLst>
                <a:gd name="T0" fmla="*/ 32 w 32"/>
                <a:gd name="T1" fmla="*/ 1 h 2"/>
                <a:gd name="T2" fmla="*/ 0 w 32"/>
                <a:gd name="T3" fmla="*/ 1 h 2"/>
                <a:gd name="T4" fmla="*/ 32 w 3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">
                  <a:moveTo>
                    <a:pt x="32" y="1"/>
                  </a:moveTo>
                  <a:cubicBezTo>
                    <a:pt x="21" y="1"/>
                    <a:pt x="10" y="0"/>
                    <a:pt x="0" y="1"/>
                  </a:cubicBezTo>
                  <a:cubicBezTo>
                    <a:pt x="11" y="2"/>
                    <a:pt x="21" y="1"/>
                    <a:pt x="32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772"/>
            <p:cNvSpPr/>
            <p:nvPr/>
          </p:nvSpPr>
          <p:spPr bwMode="auto">
            <a:xfrm rot="1597593">
              <a:off x="4418024" y="3246760"/>
              <a:ext cx="60325" cy="3175"/>
            </a:xfrm>
            <a:custGeom>
              <a:avLst/>
              <a:gdLst>
                <a:gd name="T0" fmla="*/ 16 w 16"/>
                <a:gd name="T1" fmla="*/ 1 h 1"/>
                <a:gd name="T2" fmla="*/ 0 w 16"/>
                <a:gd name="T3" fmla="*/ 0 h 1"/>
                <a:gd name="T4" fmla="*/ 16 w 1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cubicBezTo>
                    <a:pt x="11" y="1"/>
                    <a:pt x="5" y="1"/>
                    <a:pt x="0" y="0"/>
                  </a:cubicBezTo>
                  <a:cubicBezTo>
                    <a:pt x="5" y="1"/>
                    <a:pt x="11" y="1"/>
                    <a:pt x="16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773"/>
            <p:cNvSpPr/>
            <p:nvPr/>
          </p:nvSpPr>
          <p:spPr bwMode="auto">
            <a:xfrm rot="1597593">
              <a:off x="4114348" y="3084536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774"/>
            <p:cNvSpPr/>
            <p:nvPr/>
          </p:nvSpPr>
          <p:spPr bwMode="auto">
            <a:xfrm rot="1597593">
              <a:off x="4019843" y="3174183"/>
              <a:ext cx="12700" cy="11113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0 h 3"/>
                <a:gd name="T4" fmla="*/ 0 w 3"/>
                <a:gd name="T5" fmla="*/ 1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3"/>
                    <a:pt x="3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775"/>
            <p:cNvSpPr/>
            <p:nvPr/>
          </p:nvSpPr>
          <p:spPr bwMode="auto">
            <a:xfrm rot="1597593">
              <a:off x="4008207" y="3234881"/>
              <a:ext cx="30163" cy="11113"/>
            </a:xfrm>
            <a:custGeom>
              <a:avLst/>
              <a:gdLst>
                <a:gd name="T0" fmla="*/ 8 w 8"/>
                <a:gd name="T1" fmla="*/ 1 h 3"/>
                <a:gd name="T2" fmla="*/ 0 w 8"/>
                <a:gd name="T3" fmla="*/ 0 h 3"/>
                <a:gd name="T4" fmla="*/ 8 w 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8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6" y="3"/>
                    <a:pt x="8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776"/>
            <p:cNvSpPr/>
            <p:nvPr/>
          </p:nvSpPr>
          <p:spPr bwMode="auto">
            <a:xfrm rot="1597593">
              <a:off x="5633563" y="4259319"/>
              <a:ext cx="44450" cy="11113"/>
            </a:xfrm>
            <a:custGeom>
              <a:avLst/>
              <a:gdLst>
                <a:gd name="T0" fmla="*/ 0 w 12"/>
                <a:gd name="T1" fmla="*/ 2 h 3"/>
                <a:gd name="T2" fmla="*/ 12 w 12"/>
                <a:gd name="T3" fmla="*/ 1 h 3"/>
                <a:gd name="T4" fmla="*/ 0 w 12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0" y="2"/>
                  </a:moveTo>
                  <a:cubicBezTo>
                    <a:pt x="4" y="3"/>
                    <a:pt x="8" y="2"/>
                    <a:pt x="12" y="1"/>
                  </a:cubicBezTo>
                  <a:cubicBezTo>
                    <a:pt x="8" y="1"/>
                    <a:pt x="3" y="0"/>
                    <a:pt x="0" y="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777"/>
            <p:cNvSpPr/>
            <p:nvPr/>
          </p:nvSpPr>
          <p:spPr bwMode="auto">
            <a:xfrm rot="1597593">
              <a:off x="5356728" y="4258827"/>
              <a:ext cx="30163" cy="7938"/>
            </a:xfrm>
            <a:custGeom>
              <a:avLst/>
              <a:gdLst>
                <a:gd name="T0" fmla="*/ 0 w 8"/>
                <a:gd name="T1" fmla="*/ 1 h 2"/>
                <a:gd name="T2" fmla="*/ 8 w 8"/>
                <a:gd name="T3" fmla="*/ 1 h 2"/>
                <a:gd name="T4" fmla="*/ 0 w 8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1"/>
                  </a:moveTo>
                  <a:cubicBezTo>
                    <a:pt x="3" y="2"/>
                    <a:pt x="5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778"/>
            <p:cNvSpPr/>
            <p:nvPr/>
          </p:nvSpPr>
          <p:spPr bwMode="auto">
            <a:xfrm rot="1597593">
              <a:off x="4130595" y="3589145"/>
              <a:ext cx="11113" cy="0"/>
            </a:xfrm>
            <a:custGeom>
              <a:avLst/>
              <a:gdLst>
                <a:gd name="T0" fmla="*/ 0 w 7"/>
                <a:gd name="T1" fmla="*/ 7 w 7"/>
                <a:gd name="T2" fmla="*/ 0 w 7"/>
                <a:gd name="T3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764"/>
            <p:cNvSpPr>
              <a:spLocks noEditPoints="1"/>
            </p:cNvSpPr>
            <p:nvPr/>
          </p:nvSpPr>
          <p:spPr bwMode="auto">
            <a:xfrm rot="1597593">
              <a:off x="9731311" y="3441345"/>
              <a:ext cx="1966913" cy="490538"/>
            </a:xfrm>
            <a:custGeom>
              <a:avLst/>
              <a:gdLst>
                <a:gd name="T0" fmla="*/ 489 w 524"/>
                <a:gd name="T1" fmla="*/ 105 h 131"/>
                <a:gd name="T2" fmla="*/ 456 w 524"/>
                <a:gd name="T3" fmla="*/ 104 h 131"/>
                <a:gd name="T4" fmla="*/ 439 w 524"/>
                <a:gd name="T5" fmla="*/ 103 h 131"/>
                <a:gd name="T6" fmla="*/ 450 w 524"/>
                <a:gd name="T7" fmla="*/ 98 h 131"/>
                <a:gd name="T8" fmla="*/ 458 w 524"/>
                <a:gd name="T9" fmla="*/ 94 h 131"/>
                <a:gd name="T10" fmla="*/ 497 w 524"/>
                <a:gd name="T11" fmla="*/ 87 h 131"/>
                <a:gd name="T12" fmla="*/ 509 w 524"/>
                <a:gd name="T13" fmla="*/ 77 h 131"/>
                <a:gd name="T14" fmla="*/ 522 w 524"/>
                <a:gd name="T15" fmla="*/ 69 h 131"/>
                <a:gd name="T16" fmla="*/ 515 w 524"/>
                <a:gd name="T17" fmla="*/ 64 h 131"/>
                <a:gd name="T18" fmla="*/ 500 w 524"/>
                <a:gd name="T19" fmla="*/ 60 h 131"/>
                <a:gd name="T20" fmla="*/ 494 w 524"/>
                <a:gd name="T21" fmla="*/ 56 h 131"/>
                <a:gd name="T22" fmla="*/ 492 w 524"/>
                <a:gd name="T23" fmla="*/ 48 h 131"/>
                <a:gd name="T24" fmla="*/ 468 w 524"/>
                <a:gd name="T25" fmla="*/ 47 h 131"/>
                <a:gd name="T26" fmla="*/ 490 w 524"/>
                <a:gd name="T27" fmla="*/ 41 h 131"/>
                <a:gd name="T28" fmla="*/ 468 w 524"/>
                <a:gd name="T29" fmla="*/ 36 h 131"/>
                <a:gd name="T30" fmla="*/ 442 w 524"/>
                <a:gd name="T31" fmla="*/ 34 h 131"/>
                <a:gd name="T32" fmla="*/ 306 w 524"/>
                <a:gd name="T33" fmla="*/ 25 h 131"/>
                <a:gd name="T34" fmla="*/ 383 w 524"/>
                <a:gd name="T35" fmla="*/ 27 h 131"/>
                <a:gd name="T36" fmla="*/ 442 w 524"/>
                <a:gd name="T37" fmla="*/ 25 h 131"/>
                <a:gd name="T38" fmla="*/ 499 w 524"/>
                <a:gd name="T39" fmla="*/ 23 h 131"/>
                <a:gd name="T40" fmla="*/ 323 w 524"/>
                <a:gd name="T41" fmla="*/ 8 h 131"/>
                <a:gd name="T42" fmla="*/ 25 w 524"/>
                <a:gd name="T43" fmla="*/ 3 h 131"/>
                <a:gd name="T44" fmla="*/ 11 w 524"/>
                <a:gd name="T45" fmla="*/ 14 h 131"/>
                <a:gd name="T46" fmla="*/ 16 w 524"/>
                <a:gd name="T47" fmla="*/ 19 h 131"/>
                <a:gd name="T48" fmla="*/ 32 w 524"/>
                <a:gd name="T49" fmla="*/ 32 h 131"/>
                <a:gd name="T50" fmla="*/ 4 w 524"/>
                <a:gd name="T51" fmla="*/ 32 h 131"/>
                <a:gd name="T52" fmla="*/ 13 w 524"/>
                <a:gd name="T53" fmla="*/ 42 h 131"/>
                <a:gd name="T54" fmla="*/ 51 w 524"/>
                <a:gd name="T55" fmla="*/ 57 h 131"/>
                <a:gd name="T56" fmla="*/ 5 w 524"/>
                <a:gd name="T57" fmla="*/ 57 h 131"/>
                <a:gd name="T58" fmla="*/ 17 w 524"/>
                <a:gd name="T59" fmla="*/ 67 h 131"/>
                <a:gd name="T60" fmla="*/ 13 w 524"/>
                <a:gd name="T61" fmla="*/ 72 h 131"/>
                <a:gd name="T62" fmla="*/ 39 w 524"/>
                <a:gd name="T63" fmla="*/ 84 h 131"/>
                <a:gd name="T64" fmla="*/ 41 w 524"/>
                <a:gd name="T65" fmla="*/ 93 h 131"/>
                <a:gd name="T66" fmla="*/ 50 w 524"/>
                <a:gd name="T67" fmla="*/ 98 h 131"/>
                <a:gd name="T68" fmla="*/ 13 w 524"/>
                <a:gd name="T69" fmla="*/ 92 h 131"/>
                <a:gd name="T70" fmla="*/ 34 w 524"/>
                <a:gd name="T71" fmla="*/ 104 h 131"/>
                <a:gd name="T72" fmla="*/ 71 w 524"/>
                <a:gd name="T73" fmla="*/ 114 h 131"/>
                <a:gd name="T74" fmla="*/ 75 w 524"/>
                <a:gd name="T75" fmla="*/ 113 h 131"/>
                <a:gd name="T76" fmla="*/ 256 w 524"/>
                <a:gd name="T77" fmla="*/ 124 h 131"/>
                <a:gd name="T78" fmla="*/ 407 w 524"/>
                <a:gd name="T79" fmla="*/ 130 h 131"/>
                <a:gd name="T80" fmla="*/ 263 w 524"/>
                <a:gd name="T81" fmla="*/ 124 h 131"/>
                <a:gd name="T82" fmla="*/ 178 w 524"/>
                <a:gd name="T83" fmla="*/ 117 h 131"/>
                <a:gd name="T84" fmla="*/ 485 w 524"/>
                <a:gd name="T85" fmla="*/ 120 h 131"/>
                <a:gd name="T86" fmla="*/ 452 w 524"/>
                <a:gd name="T87" fmla="*/ 118 h 131"/>
                <a:gd name="T88" fmla="*/ 509 w 524"/>
                <a:gd name="T89" fmla="*/ 108 h 131"/>
                <a:gd name="T90" fmla="*/ 466 w 524"/>
                <a:gd name="T91" fmla="*/ 62 h 131"/>
                <a:gd name="T92" fmla="*/ 22 w 524"/>
                <a:gd name="T93" fmla="*/ 33 h 131"/>
                <a:gd name="T94" fmla="*/ 31 w 524"/>
                <a:gd name="T95" fmla="*/ 79 h 131"/>
                <a:gd name="T96" fmla="*/ 81 w 524"/>
                <a:gd name="T97" fmla="*/ 20 h 131"/>
                <a:gd name="T98" fmla="*/ 285 w 524"/>
                <a:gd name="T99" fmla="*/ 24 h 131"/>
                <a:gd name="T100" fmla="*/ 407 w 524"/>
                <a:gd name="T101" fmla="*/ 10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4" h="131">
                  <a:moveTo>
                    <a:pt x="509" y="108"/>
                  </a:moveTo>
                  <a:cubicBezTo>
                    <a:pt x="507" y="109"/>
                    <a:pt x="503" y="108"/>
                    <a:pt x="502" y="107"/>
                  </a:cubicBezTo>
                  <a:cubicBezTo>
                    <a:pt x="488" y="111"/>
                    <a:pt x="473" y="110"/>
                    <a:pt x="458" y="109"/>
                  </a:cubicBezTo>
                  <a:cubicBezTo>
                    <a:pt x="467" y="106"/>
                    <a:pt x="480" y="109"/>
                    <a:pt x="489" y="105"/>
                  </a:cubicBezTo>
                  <a:cubicBezTo>
                    <a:pt x="481" y="105"/>
                    <a:pt x="474" y="105"/>
                    <a:pt x="467" y="105"/>
                  </a:cubicBezTo>
                  <a:cubicBezTo>
                    <a:pt x="467" y="105"/>
                    <a:pt x="467" y="105"/>
                    <a:pt x="467" y="105"/>
                  </a:cubicBezTo>
                  <a:cubicBezTo>
                    <a:pt x="466" y="108"/>
                    <a:pt x="464" y="102"/>
                    <a:pt x="461" y="105"/>
                  </a:cubicBezTo>
                  <a:cubicBezTo>
                    <a:pt x="460" y="104"/>
                    <a:pt x="456" y="106"/>
                    <a:pt x="456" y="104"/>
                  </a:cubicBezTo>
                  <a:cubicBezTo>
                    <a:pt x="442" y="104"/>
                    <a:pt x="427" y="105"/>
                    <a:pt x="413" y="103"/>
                  </a:cubicBezTo>
                  <a:cubicBezTo>
                    <a:pt x="415" y="102"/>
                    <a:pt x="415" y="102"/>
                    <a:pt x="415" y="102"/>
                  </a:cubicBezTo>
                  <a:cubicBezTo>
                    <a:pt x="423" y="101"/>
                    <a:pt x="432" y="102"/>
                    <a:pt x="439" y="102"/>
                  </a:cubicBezTo>
                  <a:cubicBezTo>
                    <a:pt x="439" y="103"/>
                    <a:pt x="439" y="103"/>
                    <a:pt x="439" y="103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42" y="99"/>
                    <a:pt x="448" y="103"/>
                    <a:pt x="451" y="100"/>
                  </a:cubicBezTo>
                  <a:cubicBezTo>
                    <a:pt x="449" y="99"/>
                    <a:pt x="449" y="99"/>
                    <a:pt x="449" y="99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62" y="99"/>
                    <a:pt x="472" y="97"/>
                    <a:pt x="482" y="97"/>
                  </a:cubicBezTo>
                  <a:cubicBezTo>
                    <a:pt x="481" y="96"/>
                    <a:pt x="480" y="96"/>
                    <a:pt x="479" y="95"/>
                  </a:cubicBezTo>
                  <a:cubicBezTo>
                    <a:pt x="473" y="96"/>
                    <a:pt x="465" y="95"/>
                    <a:pt x="459" y="95"/>
                  </a:cubicBezTo>
                  <a:cubicBezTo>
                    <a:pt x="458" y="94"/>
                    <a:pt x="458" y="94"/>
                    <a:pt x="458" y="94"/>
                  </a:cubicBezTo>
                  <a:cubicBezTo>
                    <a:pt x="466" y="93"/>
                    <a:pt x="475" y="94"/>
                    <a:pt x="483" y="92"/>
                  </a:cubicBezTo>
                  <a:cubicBezTo>
                    <a:pt x="487" y="92"/>
                    <a:pt x="492" y="91"/>
                    <a:pt x="495" y="90"/>
                  </a:cubicBezTo>
                  <a:cubicBezTo>
                    <a:pt x="490" y="88"/>
                    <a:pt x="484" y="91"/>
                    <a:pt x="479" y="90"/>
                  </a:cubicBezTo>
                  <a:cubicBezTo>
                    <a:pt x="484" y="88"/>
                    <a:pt x="491" y="88"/>
                    <a:pt x="497" y="87"/>
                  </a:cubicBezTo>
                  <a:cubicBezTo>
                    <a:pt x="499" y="88"/>
                    <a:pt x="500" y="84"/>
                    <a:pt x="503" y="86"/>
                  </a:cubicBezTo>
                  <a:cubicBezTo>
                    <a:pt x="507" y="81"/>
                    <a:pt x="516" y="84"/>
                    <a:pt x="522" y="81"/>
                  </a:cubicBezTo>
                  <a:cubicBezTo>
                    <a:pt x="514" y="80"/>
                    <a:pt x="502" y="81"/>
                    <a:pt x="492" y="80"/>
                  </a:cubicBezTo>
                  <a:cubicBezTo>
                    <a:pt x="497" y="77"/>
                    <a:pt x="504" y="78"/>
                    <a:pt x="509" y="77"/>
                  </a:cubicBezTo>
                  <a:cubicBezTo>
                    <a:pt x="496" y="76"/>
                    <a:pt x="483" y="83"/>
                    <a:pt x="471" y="77"/>
                  </a:cubicBezTo>
                  <a:cubicBezTo>
                    <a:pt x="478" y="77"/>
                    <a:pt x="484" y="74"/>
                    <a:pt x="491" y="73"/>
                  </a:cubicBezTo>
                  <a:cubicBezTo>
                    <a:pt x="493" y="71"/>
                    <a:pt x="493" y="71"/>
                    <a:pt x="493" y="71"/>
                  </a:cubicBezTo>
                  <a:cubicBezTo>
                    <a:pt x="502" y="69"/>
                    <a:pt x="513" y="70"/>
                    <a:pt x="522" y="69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16" y="66"/>
                    <a:pt x="516" y="66"/>
                    <a:pt x="516" y="66"/>
                  </a:cubicBezTo>
                  <a:cubicBezTo>
                    <a:pt x="516" y="66"/>
                    <a:pt x="516" y="64"/>
                    <a:pt x="517" y="64"/>
                  </a:cubicBezTo>
                  <a:cubicBezTo>
                    <a:pt x="515" y="64"/>
                    <a:pt x="515" y="64"/>
                    <a:pt x="515" y="64"/>
                  </a:cubicBezTo>
                  <a:cubicBezTo>
                    <a:pt x="502" y="66"/>
                    <a:pt x="485" y="64"/>
                    <a:pt x="472" y="65"/>
                  </a:cubicBezTo>
                  <a:cubicBezTo>
                    <a:pt x="475" y="63"/>
                    <a:pt x="482" y="65"/>
                    <a:pt x="485" y="63"/>
                  </a:cubicBezTo>
                  <a:cubicBezTo>
                    <a:pt x="482" y="63"/>
                    <a:pt x="478" y="63"/>
                    <a:pt x="475" y="62"/>
                  </a:cubicBezTo>
                  <a:cubicBezTo>
                    <a:pt x="484" y="62"/>
                    <a:pt x="491" y="60"/>
                    <a:pt x="500" y="60"/>
                  </a:cubicBezTo>
                  <a:cubicBezTo>
                    <a:pt x="499" y="60"/>
                    <a:pt x="500" y="59"/>
                    <a:pt x="502" y="59"/>
                  </a:cubicBezTo>
                  <a:cubicBezTo>
                    <a:pt x="500" y="58"/>
                    <a:pt x="498" y="58"/>
                    <a:pt x="496" y="57"/>
                  </a:cubicBezTo>
                  <a:cubicBezTo>
                    <a:pt x="499" y="56"/>
                    <a:pt x="499" y="56"/>
                    <a:pt x="499" y="56"/>
                  </a:cubicBezTo>
                  <a:cubicBezTo>
                    <a:pt x="498" y="55"/>
                    <a:pt x="496" y="55"/>
                    <a:pt x="494" y="56"/>
                  </a:cubicBezTo>
                  <a:cubicBezTo>
                    <a:pt x="493" y="55"/>
                    <a:pt x="493" y="54"/>
                    <a:pt x="493" y="53"/>
                  </a:cubicBezTo>
                  <a:cubicBezTo>
                    <a:pt x="502" y="51"/>
                    <a:pt x="511" y="52"/>
                    <a:pt x="518" y="49"/>
                  </a:cubicBezTo>
                  <a:cubicBezTo>
                    <a:pt x="493" y="50"/>
                    <a:pt x="493" y="50"/>
                    <a:pt x="493" y="50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1" y="49"/>
                    <a:pt x="489" y="50"/>
                    <a:pt x="488" y="49"/>
                  </a:cubicBezTo>
                  <a:cubicBezTo>
                    <a:pt x="488" y="49"/>
                    <a:pt x="488" y="49"/>
                    <a:pt x="488" y="49"/>
                  </a:cubicBezTo>
                  <a:cubicBezTo>
                    <a:pt x="479" y="51"/>
                    <a:pt x="470" y="49"/>
                    <a:pt x="461" y="47"/>
                  </a:cubicBezTo>
                  <a:cubicBezTo>
                    <a:pt x="464" y="47"/>
                    <a:pt x="466" y="46"/>
                    <a:pt x="468" y="47"/>
                  </a:cubicBezTo>
                  <a:cubicBezTo>
                    <a:pt x="472" y="46"/>
                    <a:pt x="476" y="47"/>
                    <a:pt x="479" y="45"/>
                  </a:cubicBezTo>
                  <a:cubicBezTo>
                    <a:pt x="480" y="45"/>
                    <a:pt x="482" y="45"/>
                    <a:pt x="483" y="46"/>
                  </a:cubicBezTo>
                  <a:cubicBezTo>
                    <a:pt x="491" y="44"/>
                    <a:pt x="501" y="43"/>
                    <a:pt x="510" y="43"/>
                  </a:cubicBezTo>
                  <a:cubicBezTo>
                    <a:pt x="504" y="41"/>
                    <a:pt x="496" y="44"/>
                    <a:pt x="490" y="41"/>
                  </a:cubicBezTo>
                  <a:cubicBezTo>
                    <a:pt x="490" y="40"/>
                    <a:pt x="490" y="40"/>
                    <a:pt x="491" y="40"/>
                  </a:cubicBezTo>
                  <a:cubicBezTo>
                    <a:pt x="488" y="38"/>
                    <a:pt x="488" y="38"/>
                    <a:pt x="488" y="38"/>
                  </a:cubicBezTo>
                  <a:cubicBezTo>
                    <a:pt x="481" y="38"/>
                    <a:pt x="474" y="38"/>
                    <a:pt x="467" y="37"/>
                  </a:cubicBezTo>
                  <a:cubicBezTo>
                    <a:pt x="468" y="36"/>
                    <a:pt x="468" y="36"/>
                    <a:pt x="468" y="36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64" y="38"/>
                    <a:pt x="462" y="36"/>
                    <a:pt x="460" y="36"/>
                  </a:cubicBezTo>
                  <a:cubicBezTo>
                    <a:pt x="461" y="35"/>
                    <a:pt x="461" y="35"/>
                    <a:pt x="461" y="35"/>
                  </a:cubicBezTo>
                  <a:cubicBezTo>
                    <a:pt x="455" y="34"/>
                    <a:pt x="448" y="35"/>
                    <a:pt x="442" y="34"/>
                  </a:cubicBezTo>
                  <a:cubicBezTo>
                    <a:pt x="443" y="34"/>
                    <a:pt x="443" y="34"/>
                    <a:pt x="443" y="33"/>
                  </a:cubicBezTo>
                  <a:cubicBezTo>
                    <a:pt x="433" y="33"/>
                    <a:pt x="433" y="33"/>
                    <a:pt x="433" y="33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299" y="25"/>
                    <a:pt x="290" y="25"/>
                    <a:pt x="285" y="23"/>
                  </a:cubicBezTo>
                  <a:cubicBezTo>
                    <a:pt x="292" y="23"/>
                    <a:pt x="299" y="24"/>
                    <a:pt x="306" y="24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411" y="29"/>
                    <a:pt x="436" y="26"/>
                    <a:pt x="463" y="28"/>
                  </a:cubicBezTo>
                  <a:cubicBezTo>
                    <a:pt x="462" y="28"/>
                    <a:pt x="460" y="28"/>
                    <a:pt x="459" y="27"/>
                  </a:cubicBezTo>
                  <a:cubicBezTo>
                    <a:pt x="460" y="26"/>
                    <a:pt x="461" y="26"/>
                    <a:pt x="462" y="26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0" y="23"/>
                    <a:pt x="440" y="23"/>
                    <a:pt x="440" y="23"/>
                  </a:cubicBezTo>
                  <a:cubicBezTo>
                    <a:pt x="458" y="24"/>
                    <a:pt x="477" y="27"/>
                    <a:pt x="493" y="24"/>
                  </a:cubicBezTo>
                  <a:cubicBezTo>
                    <a:pt x="471" y="21"/>
                    <a:pt x="471" y="21"/>
                    <a:pt x="471" y="21"/>
                  </a:cubicBezTo>
                  <a:cubicBezTo>
                    <a:pt x="480" y="19"/>
                    <a:pt x="489" y="23"/>
                    <a:pt x="499" y="23"/>
                  </a:cubicBezTo>
                  <a:cubicBezTo>
                    <a:pt x="481" y="19"/>
                    <a:pt x="463" y="17"/>
                    <a:pt x="444" y="15"/>
                  </a:cubicBezTo>
                  <a:cubicBezTo>
                    <a:pt x="441" y="12"/>
                    <a:pt x="435" y="14"/>
                    <a:pt x="432" y="12"/>
                  </a:cubicBezTo>
                  <a:cubicBezTo>
                    <a:pt x="429" y="14"/>
                    <a:pt x="425" y="13"/>
                    <a:pt x="422" y="13"/>
                  </a:cubicBezTo>
                  <a:cubicBezTo>
                    <a:pt x="323" y="8"/>
                    <a:pt x="323" y="8"/>
                    <a:pt x="323" y="8"/>
                  </a:cubicBezTo>
                  <a:cubicBezTo>
                    <a:pt x="274" y="4"/>
                    <a:pt x="229" y="6"/>
                    <a:pt x="181" y="4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4" y="0"/>
                    <a:pt x="28" y="0"/>
                    <a:pt x="25" y="3"/>
                  </a:cubicBezTo>
                  <a:cubicBezTo>
                    <a:pt x="15" y="2"/>
                    <a:pt x="6" y="6"/>
                    <a:pt x="0" y="12"/>
                  </a:cubicBezTo>
                  <a:cubicBezTo>
                    <a:pt x="3" y="12"/>
                    <a:pt x="7" y="14"/>
                    <a:pt x="10" y="13"/>
                  </a:cubicBezTo>
                  <a:cubicBezTo>
                    <a:pt x="11" y="11"/>
                    <a:pt x="15" y="11"/>
                    <a:pt x="17" y="12"/>
                  </a:cubicBezTo>
                  <a:cubicBezTo>
                    <a:pt x="15" y="13"/>
                    <a:pt x="12" y="13"/>
                    <a:pt x="11" y="14"/>
                  </a:cubicBezTo>
                  <a:cubicBezTo>
                    <a:pt x="12" y="16"/>
                    <a:pt x="15" y="14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0" y="15"/>
                    <a:pt x="23" y="18"/>
                    <a:pt x="25" y="20"/>
                  </a:cubicBezTo>
                  <a:cubicBezTo>
                    <a:pt x="24" y="21"/>
                    <a:pt x="19" y="20"/>
                    <a:pt x="16" y="19"/>
                  </a:cubicBezTo>
                  <a:cubicBezTo>
                    <a:pt x="13" y="22"/>
                    <a:pt x="5" y="19"/>
                    <a:pt x="6" y="23"/>
                  </a:cubicBezTo>
                  <a:cubicBezTo>
                    <a:pt x="11" y="27"/>
                    <a:pt x="19" y="22"/>
                    <a:pt x="24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30" y="29"/>
                    <a:pt x="32" y="32"/>
                  </a:cubicBezTo>
                  <a:cubicBezTo>
                    <a:pt x="28" y="34"/>
                    <a:pt x="24" y="32"/>
                    <a:pt x="20" y="31"/>
                  </a:cubicBezTo>
                  <a:cubicBezTo>
                    <a:pt x="17" y="30"/>
                    <a:pt x="12" y="29"/>
                    <a:pt x="10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5" y="30"/>
                    <a:pt x="4" y="32"/>
                  </a:cubicBezTo>
                  <a:cubicBezTo>
                    <a:pt x="11" y="34"/>
                    <a:pt x="17" y="30"/>
                    <a:pt x="21" y="33"/>
                  </a:cubicBezTo>
                  <a:cubicBezTo>
                    <a:pt x="21" y="34"/>
                    <a:pt x="20" y="33"/>
                    <a:pt x="20" y="33"/>
                  </a:cubicBezTo>
                  <a:cubicBezTo>
                    <a:pt x="19" y="39"/>
                    <a:pt x="10" y="34"/>
                    <a:pt x="8" y="39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6"/>
                    <a:pt x="5" y="41"/>
                    <a:pt x="4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11" y="45"/>
                    <a:pt x="16" y="46"/>
                    <a:pt x="21" y="47"/>
                  </a:cubicBezTo>
                  <a:cubicBezTo>
                    <a:pt x="29" y="55"/>
                    <a:pt x="41" y="52"/>
                    <a:pt x="51" y="57"/>
                  </a:cubicBezTo>
                  <a:cubicBezTo>
                    <a:pt x="47" y="59"/>
                    <a:pt x="43" y="54"/>
                    <a:pt x="41" y="57"/>
                  </a:cubicBezTo>
                  <a:cubicBezTo>
                    <a:pt x="29" y="54"/>
                    <a:pt x="18" y="53"/>
                    <a:pt x="6" y="54"/>
                  </a:cubicBezTo>
                  <a:cubicBezTo>
                    <a:pt x="6" y="54"/>
                    <a:pt x="6" y="55"/>
                    <a:pt x="7" y="55"/>
                  </a:cubicBezTo>
                  <a:cubicBezTo>
                    <a:pt x="6" y="56"/>
                    <a:pt x="6" y="56"/>
                    <a:pt x="5" y="57"/>
                  </a:cubicBezTo>
                  <a:cubicBezTo>
                    <a:pt x="9" y="57"/>
                    <a:pt x="12" y="61"/>
                    <a:pt x="17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6" y="64"/>
                    <a:pt x="21" y="63"/>
                    <a:pt x="22" y="66"/>
                  </a:cubicBezTo>
                  <a:cubicBezTo>
                    <a:pt x="21" y="67"/>
                    <a:pt x="19" y="65"/>
                    <a:pt x="17" y="67"/>
                  </a:cubicBezTo>
                  <a:cubicBezTo>
                    <a:pt x="17" y="69"/>
                    <a:pt x="20" y="68"/>
                    <a:pt x="20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7" y="71"/>
                    <a:pt x="16" y="70"/>
                    <a:pt x="13" y="71"/>
                  </a:cubicBezTo>
                  <a:cubicBezTo>
                    <a:pt x="13" y="71"/>
                    <a:pt x="13" y="72"/>
                    <a:pt x="13" y="72"/>
                  </a:cubicBezTo>
                  <a:cubicBezTo>
                    <a:pt x="15" y="75"/>
                    <a:pt x="22" y="74"/>
                    <a:pt x="25" y="77"/>
                  </a:cubicBezTo>
                  <a:cubicBezTo>
                    <a:pt x="23" y="78"/>
                    <a:pt x="22" y="77"/>
                    <a:pt x="19" y="78"/>
                  </a:cubicBezTo>
                  <a:cubicBezTo>
                    <a:pt x="21" y="80"/>
                    <a:pt x="24" y="80"/>
                    <a:pt x="28" y="80"/>
                  </a:cubicBezTo>
                  <a:cubicBezTo>
                    <a:pt x="31" y="82"/>
                    <a:pt x="36" y="82"/>
                    <a:pt x="39" y="84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1" y="87"/>
                    <a:pt x="29" y="87"/>
                    <a:pt x="27" y="87"/>
                  </a:cubicBezTo>
                  <a:cubicBezTo>
                    <a:pt x="32" y="89"/>
                    <a:pt x="37" y="90"/>
                    <a:pt x="41" y="93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0" y="94"/>
                    <a:pt x="41" y="94"/>
                    <a:pt x="42" y="95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45" y="94"/>
                    <a:pt x="48" y="96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0" y="93"/>
                    <a:pt x="29" y="101"/>
                    <a:pt x="21" y="94"/>
                  </a:cubicBezTo>
                  <a:cubicBezTo>
                    <a:pt x="19" y="92"/>
                    <a:pt x="19" y="96"/>
                    <a:pt x="17" y="93"/>
                  </a:cubicBezTo>
                  <a:cubicBezTo>
                    <a:pt x="16" y="92"/>
                    <a:pt x="13" y="91"/>
                    <a:pt x="13" y="92"/>
                  </a:cubicBezTo>
                  <a:cubicBezTo>
                    <a:pt x="16" y="97"/>
                    <a:pt x="25" y="94"/>
                    <a:pt x="29" y="99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9" y="101"/>
                    <a:pt x="31" y="104"/>
                    <a:pt x="34" y="104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32" y="106"/>
                    <a:pt x="38" y="108"/>
                    <a:pt x="44" y="110"/>
                  </a:cubicBezTo>
                  <a:cubicBezTo>
                    <a:pt x="46" y="111"/>
                    <a:pt x="50" y="112"/>
                    <a:pt x="51" y="110"/>
                  </a:cubicBezTo>
                  <a:cubicBezTo>
                    <a:pt x="58" y="112"/>
                    <a:pt x="64" y="114"/>
                    <a:pt x="71" y="114"/>
                  </a:cubicBezTo>
                  <a:cubicBezTo>
                    <a:pt x="67" y="112"/>
                    <a:pt x="59" y="112"/>
                    <a:pt x="55" y="109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5" y="115"/>
                    <a:pt x="80" y="112"/>
                    <a:pt x="75" y="113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86" y="118"/>
                    <a:pt x="95" y="119"/>
                    <a:pt x="104" y="121"/>
                  </a:cubicBezTo>
                  <a:cubicBezTo>
                    <a:pt x="157" y="123"/>
                    <a:pt x="204" y="123"/>
                    <a:pt x="256" y="124"/>
                  </a:cubicBezTo>
                  <a:cubicBezTo>
                    <a:pt x="261" y="127"/>
                    <a:pt x="264" y="122"/>
                    <a:pt x="270" y="125"/>
                  </a:cubicBezTo>
                  <a:cubicBezTo>
                    <a:pt x="270" y="125"/>
                    <a:pt x="270" y="125"/>
                    <a:pt x="270" y="125"/>
                  </a:cubicBezTo>
                  <a:cubicBezTo>
                    <a:pt x="370" y="130"/>
                    <a:pt x="370" y="130"/>
                    <a:pt x="370" y="130"/>
                  </a:cubicBezTo>
                  <a:cubicBezTo>
                    <a:pt x="383" y="129"/>
                    <a:pt x="398" y="131"/>
                    <a:pt x="407" y="130"/>
                  </a:cubicBezTo>
                  <a:cubicBezTo>
                    <a:pt x="365" y="128"/>
                    <a:pt x="365" y="128"/>
                    <a:pt x="365" y="128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1" y="125"/>
                    <a:pt x="271" y="122"/>
                    <a:pt x="264" y="123"/>
                  </a:cubicBezTo>
                  <a:cubicBezTo>
                    <a:pt x="263" y="124"/>
                    <a:pt x="263" y="124"/>
                    <a:pt x="263" y="124"/>
                  </a:cubicBezTo>
                  <a:cubicBezTo>
                    <a:pt x="245" y="121"/>
                    <a:pt x="228" y="124"/>
                    <a:pt x="210" y="121"/>
                  </a:cubicBezTo>
                  <a:cubicBezTo>
                    <a:pt x="174" y="120"/>
                    <a:pt x="139" y="121"/>
                    <a:pt x="104" y="116"/>
                  </a:cubicBezTo>
                  <a:cubicBezTo>
                    <a:pt x="127" y="118"/>
                    <a:pt x="151" y="115"/>
                    <a:pt x="174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233" y="119"/>
                    <a:pt x="292" y="120"/>
                    <a:pt x="347" y="123"/>
                  </a:cubicBezTo>
                  <a:cubicBezTo>
                    <a:pt x="429" y="125"/>
                    <a:pt x="429" y="125"/>
                    <a:pt x="429" y="125"/>
                  </a:cubicBezTo>
                  <a:cubicBezTo>
                    <a:pt x="452" y="125"/>
                    <a:pt x="477" y="125"/>
                    <a:pt x="496" y="119"/>
                  </a:cubicBezTo>
                  <a:cubicBezTo>
                    <a:pt x="485" y="120"/>
                    <a:pt x="485" y="120"/>
                    <a:pt x="485" y="120"/>
                  </a:cubicBezTo>
                  <a:cubicBezTo>
                    <a:pt x="481" y="121"/>
                    <a:pt x="477" y="120"/>
                    <a:pt x="473" y="118"/>
                  </a:cubicBezTo>
                  <a:cubicBezTo>
                    <a:pt x="458" y="119"/>
                    <a:pt x="442" y="121"/>
                    <a:pt x="426" y="118"/>
                  </a:cubicBezTo>
                  <a:cubicBezTo>
                    <a:pt x="434" y="118"/>
                    <a:pt x="442" y="118"/>
                    <a:pt x="451" y="119"/>
                  </a:cubicBezTo>
                  <a:cubicBezTo>
                    <a:pt x="452" y="118"/>
                    <a:pt x="452" y="118"/>
                    <a:pt x="452" y="118"/>
                  </a:cubicBezTo>
                  <a:cubicBezTo>
                    <a:pt x="468" y="119"/>
                    <a:pt x="480" y="114"/>
                    <a:pt x="495" y="115"/>
                  </a:cubicBezTo>
                  <a:cubicBezTo>
                    <a:pt x="491" y="115"/>
                    <a:pt x="491" y="115"/>
                    <a:pt x="491" y="115"/>
                  </a:cubicBezTo>
                  <a:cubicBezTo>
                    <a:pt x="498" y="110"/>
                    <a:pt x="510" y="110"/>
                    <a:pt x="516" y="108"/>
                  </a:cubicBezTo>
                  <a:cubicBezTo>
                    <a:pt x="514" y="107"/>
                    <a:pt x="511" y="107"/>
                    <a:pt x="509" y="108"/>
                  </a:cubicBezTo>
                  <a:close/>
                  <a:moveTo>
                    <a:pt x="466" y="62"/>
                  </a:moveTo>
                  <a:cubicBezTo>
                    <a:pt x="471" y="62"/>
                    <a:pt x="471" y="62"/>
                    <a:pt x="471" y="62"/>
                  </a:cubicBezTo>
                  <a:cubicBezTo>
                    <a:pt x="465" y="62"/>
                    <a:pt x="465" y="62"/>
                    <a:pt x="465" y="62"/>
                  </a:cubicBezTo>
                  <a:lnTo>
                    <a:pt x="466" y="62"/>
                  </a:lnTo>
                  <a:close/>
                  <a:moveTo>
                    <a:pt x="13" y="43"/>
                  </a:moveTo>
                  <a:cubicBezTo>
                    <a:pt x="14" y="42"/>
                    <a:pt x="15" y="43"/>
                    <a:pt x="16" y="43"/>
                  </a:cubicBezTo>
                  <a:cubicBezTo>
                    <a:pt x="16" y="44"/>
                    <a:pt x="14" y="43"/>
                    <a:pt x="13" y="43"/>
                  </a:cubicBezTo>
                  <a:close/>
                  <a:moveTo>
                    <a:pt x="22" y="33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23" y="33"/>
                    <a:pt x="23" y="33"/>
                    <a:pt x="23" y="33"/>
                  </a:cubicBezTo>
                  <a:lnTo>
                    <a:pt x="22" y="33"/>
                  </a:lnTo>
                  <a:close/>
                  <a:moveTo>
                    <a:pt x="31" y="79"/>
                  </a:moveTo>
                  <a:cubicBezTo>
                    <a:pt x="42" y="81"/>
                    <a:pt x="42" y="81"/>
                    <a:pt x="42" y="81"/>
                  </a:cubicBezTo>
                  <a:cubicBezTo>
                    <a:pt x="38" y="81"/>
                    <a:pt x="35" y="80"/>
                    <a:pt x="31" y="79"/>
                  </a:cubicBezTo>
                  <a:close/>
                  <a:moveTo>
                    <a:pt x="73" y="20"/>
                  </a:moveTo>
                  <a:cubicBezTo>
                    <a:pt x="75" y="19"/>
                    <a:pt x="78" y="20"/>
                    <a:pt x="81" y="20"/>
                  </a:cubicBezTo>
                  <a:cubicBezTo>
                    <a:pt x="78" y="21"/>
                    <a:pt x="76" y="20"/>
                    <a:pt x="73" y="20"/>
                  </a:cubicBezTo>
                  <a:close/>
                  <a:moveTo>
                    <a:pt x="82" y="21"/>
                  </a:moveTo>
                  <a:cubicBezTo>
                    <a:pt x="122" y="22"/>
                    <a:pt x="164" y="23"/>
                    <a:pt x="204" y="23"/>
                  </a:cubicBezTo>
                  <a:cubicBezTo>
                    <a:pt x="231" y="23"/>
                    <a:pt x="258" y="23"/>
                    <a:pt x="285" y="24"/>
                  </a:cubicBezTo>
                  <a:cubicBezTo>
                    <a:pt x="217" y="22"/>
                    <a:pt x="151" y="26"/>
                    <a:pt x="82" y="21"/>
                  </a:cubicBezTo>
                  <a:close/>
                  <a:moveTo>
                    <a:pt x="411" y="102"/>
                  </a:moveTo>
                  <a:cubicBezTo>
                    <a:pt x="411" y="103"/>
                    <a:pt x="411" y="103"/>
                    <a:pt x="411" y="103"/>
                  </a:cubicBezTo>
                  <a:cubicBezTo>
                    <a:pt x="407" y="103"/>
                    <a:pt x="407" y="103"/>
                    <a:pt x="407" y="103"/>
                  </a:cubicBezTo>
                  <a:cubicBezTo>
                    <a:pt x="408" y="102"/>
                    <a:pt x="410" y="102"/>
                    <a:pt x="411" y="102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1" name="Text Placeholder 2"/>
          <p:cNvSpPr txBox="1"/>
          <p:nvPr/>
        </p:nvSpPr>
        <p:spPr>
          <a:xfrm>
            <a:off x="3358657" y="2162518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22" name="TextBox 70"/>
          <p:cNvSpPr txBox="1"/>
          <p:nvPr/>
        </p:nvSpPr>
        <p:spPr>
          <a:xfrm>
            <a:off x="3433066" y="2507644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23" name="Text Placeholder 2"/>
          <p:cNvSpPr txBox="1"/>
          <p:nvPr/>
        </p:nvSpPr>
        <p:spPr>
          <a:xfrm>
            <a:off x="7826722" y="4621858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24" name="TextBox 70"/>
          <p:cNvSpPr txBox="1"/>
          <p:nvPr/>
        </p:nvSpPr>
        <p:spPr>
          <a:xfrm>
            <a:off x="7901131" y="4966984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25" name="Text Placeholder 2"/>
          <p:cNvSpPr txBox="1"/>
          <p:nvPr/>
        </p:nvSpPr>
        <p:spPr>
          <a:xfrm>
            <a:off x="4956264" y="4621858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26" name="TextBox 70"/>
          <p:cNvSpPr txBox="1"/>
          <p:nvPr/>
        </p:nvSpPr>
        <p:spPr>
          <a:xfrm>
            <a:off x="5030673" y="4966984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27" name="Text Placeholder 2"/>
          <p:cNvSpPr txBox="1"/>
          <p:nvPr/>
        </p:nvSpPr>
        <p:spPr>
          <a:xfrm>
            <a:off x="1848189" y="4615119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28" name="TextBox 70"/>
          <p:cNvSpPr txBox="1"/>
          <p:nvPr/>
        </p:nvSpPr>
        <p:spPr>
          <a:xfrm>
            <a:off x="1922598" y="4960245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31" name="Text Placeholder 2"/>
          <p:cNvSpPr txBox="1"/>
          <p:nvPr/>
        </p:nvSpPr>
        <p:spPr>
          <a:xfrm>
            <a:off x="6408344" y="2153842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262626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rgbClr val="262626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32" name="TextBox 70"/>
          <p:cNvSpPr txBox="1"/>
          <p:nvPr/>
        </p:nvSpPr>
        <p:spPr>
          <a:xfrm>
            <a:off x="6482753" y="2498968"/>
            <a:ext cx="23252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262626"/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400" dirty="0">
              <a:solidFill>
                <a:srgbClr val="262626"/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33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9" descr="4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910" y="1337629"/>
            <a:ext cx="4725988" cy="252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08" descr="30"/>
          <p:cNvPicPr>
            <a:picLocks noChangeAspect="1" noChangeArrowheads="1"/>
          </p:cNvPicPr>
          <p:nvPr/>
        </p:nvPicPr>
        <p:blipFill>
          <a:blip r:embed="rId2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045">
            <a:off x="5042622" y="4141744"/>
            <a:ext cx="2238375" cy="141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07" descr="30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045">
            <a:off x="7576271" y="4141744"/>
            <a:ext cx="2209800" cy="139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09" descr="30"/>
          <p:cNvPicPr>
            <a:picLocks noChangeAspect="1" noChangeArrowheads="1"/>
          </p:cNvPicPr>
          <p:nvPr/>
        </p:nvPicPr>
        <p:blipFill>
          <a:blip r:embed="rId2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045">
            <a:off x="2469284" y="4090309"/>
            <a:ext cx="2239963" cy="141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65735" y="3632499"/>
            <a:ext cx="1098338" cy="55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04077">
            <a:off x="3768492" y="3611225"/>
            <a:ext cx="1098338" cy="55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39160">
            <a:off x="7324062" y="3607383"/>
            <a:ext cx="1098338" cy="55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 txBox="1"/>
          <p:nvPr/>
        </p:nvSpPr>
        <p:spPr>
          <a:xfrm>
            <a:off x="5404085" y="247783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单击添加标题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0" name="Text Placeholder 2"/>
          <p:cNvSpPr txBox="1"/>
          <p:nvPr/>
        </p:nvSpPr>
        <p:spPr>
          <a:xfrm>
            <a:off x="5010298" y="471633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1" name="Text Placeholder 2"/>
          <p:cNvSpPr txBox="1"/>
          <p:nvPr/>
        </p:nvSpPr>
        <p:spPr>
          <a:xfrm>
            <a:off x="7620958" y="472547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2" name="Text Placeholder 2"/>
          <p:cNvSpPr txBox="1"/>
          <p:nvPr/>
        </p:nvSpPr>
        <p:spPr>
          <a:xfrm>
            <a:off x="2463825" y="471633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关键词</a:t>
            </a:r>
            <a:endParaRPr lang="en-US" altLang="zh-CN" sz="2400" dirty="0">
              <a:solidFill>
                <a:schemeClr val="bg1"/>
              </a:solidFill>
              <a:latin typeface="Bebas Neue" panose="020B0606020202050201" pitchFamily="34" charset="0"/>
              <a:ea typeface="方正苏新诗柳楷简体" panose="02000000000000000000" pitchFamily="2" charset="-122"/>
            </a:endParaRPr>
          </a:p>
        </p:txBody>
      </p:sp>
      <p:sp>
        <p:nvSpPr>
          <p:cNvPr id="13" name="TextBox 104"/>
          <p:cNvSpPr txBox="1"/>
          <p:nvPr/>
        </p:nvSpPr>
        <p:spPr>
          <a:xfrm>
            <a:off x="7620958" y="5498015"/>
            <a:ext cx="246709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4" name="TextBox 104"/>
          <p:cNvSpPr txBox="1"/>
          <p:nvPr/>
        </p:nvSpPr>
        <p:spPr>
          <a:xfrm>
            <a:off x="4908742" y="5498015"/>
            <a:ext cx="246709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5" name="TextBox 104"/>
          <p:cNvSpPr txBox="1"/>
          <p:nvPr/>
        </p:nvSpPr>
        <p:spPr>
          <a:xfrm>
            <a:off x="2359668" y="5498014"/>
            <a:ext cx="246709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dobe Arabic" panose="02040503050201020203" pitchFamily="18" charset="-78"/>
                <a:ea typeface="方正苏新诗柳楷简体" panose="02000000000000000000" pitchFamily="2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dobe Arabic" panose="02040503050201020203" pitchFamily="18" charset="-78"/>
              <a:ea typeface="方正苏新诗柳楷简体" panose="02000000000000000000" pitchFamily="2" charset="-122"/>
              <a:cs typeface="Adobe Arabic" panose="02040503050201020203" pitchFamily="18" charset="-78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1047112" y="357792"/>
            <a:ext cx="265594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单击添加标题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2496273" y="2587015"/>
            <a:ext cx="71994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241D1D"/>
                </a:solidFill>
                <a:latin typeface="汉仪行楷繁" panose="02010609000101010101" pitchFamily="49" charset="-122"/>
                <a:ea typeface="汉仪行楷繁" panose="02010609000101010101" pitchFamily="49" charset="-122"/>
              </a:rPr>
              <a:t>感谢您的聆听</a:t>
            </a:r>
            <a:endParaRPr lang="zh-CN" altLang="en-US" sz="6600" dirty="0">
              <a:solidFill>
                <a:srgbClr val="241D1D"/>
              </a:solidFill>
              <a:latin typeface="汉仪行楷繁" panose="02010609000101010101" pitchFamily="49" charset="-122"/>
              <a:ea typeface="汉仪行楷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96273" y="2237306"/>
            <a:ext cx="7199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—</a:t>
            </a:r>
            <a:r>
              <a:rPr lang="zh-CN" altLang="en-US" sz="2000" dirty="0">
                <a:latin typeface="汉仪行楷繁" panose="02010609000101010101" pitchFamily="49" charset="-122"/>
                <a:ea typeface="汉仪行楷繁" panose="02010609000101010101" pitchFamily="49" charset="-122"/>
              </a:rPr>
              <a:t>中国风简约精美通用模板</a:t>
            </a:r>
            <a:r>
              <a:rPr lang="en-US" altLang="zh-CN" sz="20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—</a:t>
            </a:r>
            <a:endParaRPr lang="zh-CN" altLang="en-US" sz="2000" dirty="0"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023996" y="4930437"/>
            <a:ext cx="2769990" cy="1884756"/>
            <a:chOff x="7195731" y="4878874"/>
            <a:chExt cx="2769990" cy="1884756"/>
          </a:xfrm>
        </p:grpSpPr>
        <p:grpSp>
          <p:nvGrpSpPr>
            <p:cNvPr id="23" name="组合 22"/>
            <p:cNvGrpSpPr/>
            <p:nvPr/>
          </p:nvGrpSpPr>
          <p:grpSpPr>
            <a:xfrm>
              <a:off x="7195731" y="4878874"/>
              <a:ext cx="1846660" cy="1884756"/>
              <a:chOff x="6292906" y="4536648"/>
              <a:chExt cx="1846660" cy="1884756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7677901" y="4536648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新竹高于旧竹枝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216236" y="4536649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全凭老干为扶持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754571" y="4536648"/>
                <a:ext cx="461665" cy="188475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下年再有新生者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292906" y="4536648"/>
                <a:ext cx="461665" cy="186032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dirty="0">
                    <a:latin typeface="方正黄草简体" panose="03000509000000000000" pitchFamily="65" charset="-122"/>
                    <a:ea typeface="方正黄草简体" panose="03000509000000000000" pitchFamily="65" charset="-122"/>
                  </a:rPr>
                  <a:t>十丈龙孙绕凤池</a:t>
                </a:r>
                <a:endPara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42391" y="4878874"/>
              <a:ext cx="461665" cy="187637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—</a:t>
              </a:r>
              <a:r>
                <a: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郑板桥</a:t>
              </a:r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《</a:t>
              </a:r>
              <a:r>
                <a:rPr lang="zh-CN" altLang="en-US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新竹</a:t>
              </a:r>
              <a:r>
                <a:rPr lang="en-US" altLang="zh-CN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》</a:t>
              </a:r>
              <a:endParaRPr lang="zh-CN" altLang="en-US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5196" y="6311903"/>
              <a:ext cx="390525" cy="381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OPIC_ID" val="2803846"/>
  <p:tag name="KSO_WM_TEMPLATE_OUTLINE_ID" val="6"/>
  <p:tag name="KSO_WM_TEMPLATE_SCENE_ID" val="1"/>
  <p:tag name="KSO_WM_TEMPLATE_JOB_ID" val="6"/>
  <p:tag name="KSO_WM_TEMPLATE_TOPIC_DEFAULT" val="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2675</Words>
  <Application>WPS 演示</Application>
  <PresentationFormat>宽屏</PresentationFormat>
  <Paragraphs>410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宋体</vt:lpstr>
      <vt:lpstr>Wingdings</vt:lpstr>
      <vt:lpstr>汉仪行楷繁</vt:lpstr>
      <vt:lpstr>方正苏新诗柳楷简体</vt:lpstr>
      <vt:lpstr>方正黄草简体</vt:lpstr>
      <vt:lpstr>汉仪程行简</vt:lpstr>
      <vt:lpstr>Bebas Neue</vt:lpstr>
      <vt:lpstr>Calibri</vt:lpstr>
      <vt:lpstr>Adobe Arabic</vt:lpstr>
      <vt:lpstr>微软雅黑</vt:lpstr>
      <vt:lpstr>Arial Unicode MS</vt:lpstr>
      <vt:lpstr>等线 Light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yun814</dc:creator>
  <cp:lastModifiedBy>拉普耶鲁</cp:lastModifiedBy>
  <cp:revision>30</cp:revision>
  <dcterms:created xsi:type="dcterms:W3CDTF">2017-02-01T08:33:00Z</dcterms:created>
  <dcterms:modified xsi:type="dcterms:W3CDTF">2018-01-15T01:31:46Z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