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364" r:id="rId3"/>
    <p:sldId id="3399" r:id="rId5"/>
    <p:sldId id="3400" r:id="rId6"/>
    <p:sldId id="3396" r:id="rId7"/>
    <p:sldId id="3374" r:id="rId8"/>
    <p:sldId id="3375" r:id="rId9"/>
    <p:sldId id="3376" r:id="rId10"/>
    <p:sldId id="3393" r:id="rId11"/>
    <p:sldId id="3401" r:id="rId12"/>
    <p:sldId id="3379" r:id="rId13"/>
    <p:sldId id="3394" r:id="rId14"/>
    <p:sldId id="3371" r:id="rId15"/>
    <p:sldId id="3372" r:id="rId16"/>
    <p:sldId id="3388" r:id="rId17"/>
    <p:sldId id="3403" r:id="rId18"/>
    <p:sldId id="3389" r:id="rId19"/>
    <p:sldId id="3373" r:id="rId20"/>
    <p:sldId id="3390" r:id="rId21"/>
    <p:sldId id="3391" r:id="rId22"/>
    <p:sldId id="3404" r:id="rId23"/>
    <p:sldId id="3380" r:id="rId24"/>
    <p:sldId id="3392" r:id="rId25"/>
    <p:sldId id="3377" r:id="rId26"/>
    <p:sldId id="3378" r:id="rId27"/>
    <p:sldId id="3381" r:id="rId28"/>
    <p:sldId id="3405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D8D5F"/>
    <a:srgbClr val="058A82"/>
    <a:srgbClr val="E2E000"/>
    <a:srgbClr val="53B129"/>
    <a:srgbClr val="02602E"/>
    <a:srgbClr val="FFC000"/>
    <a:srgbClr val="08B689"/>
    <a:srgbClr val="79B50F"/>
    <a:srgbClr val="09B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2986" autoAdjust="0"/>
  </p:normalViewPr>
  <p:slideViewPr>
    <p:cSldViewPr>
      <p:cViewPr varScale="1">
        <p:scale>
          <a:sx n="105" d="100"/>
          <a:sy n="105" d="100"/>
        </p:scale>
        <p:origin x="-726" y="-8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spPr>
            <a:solidFill>
              <a:schemeClr val="accent1"/>
            </a:solidFill>
          </c:spPr>
          <c:dLbls>
            <c:delete val="1"/>
          </c:dLbls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20</c:v>
                </c:pt>
                <c:pt idx="2">
                  <c:v>18</c:v>
                </c:pt>
                <c:pt idx="3">
                  <c:v>30</c:v>
                </c:pt>
                <c:pt idx="4">
                  <c:v>15</c:v>
                </c:pt>
                <c:pt idx="5">
                  <c:v>20</c:v>
                </c:pt>
                <c:pt idx="6">
                  <c:v>25</c:v>
                </c:pt>
                <c:pt idx="7">
                  <c:v>30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Food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2009</c:v>
                      </c:pt>
                      <c:pt idx="1">
                        <c:v>2010</c:v>
                      </c:pt>
                      <c:pt idx="2">
                        <c:v>2011</c:v>
                      </c:pt>
                      <c:pt idx="3">
                        <c:v>2012</c:v>
                      </c:pt>
                      <c:pt idx="4">
                        <c:v>2013</c:v>
                      </c:pt>
                      <c:pt idx="5">
                        <c:v>2014</c:v>
                      </c:pt>
                      <c:pt idx="6">
                        <c:v>2015</c:v>
                      </c:pt>
                      <c:pt idx="7">
                        <c:v>2016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dLbls>
            <c:delete val="1"/>
          </c:dLbls>
          <c:val>
            <c:numRef>
              <c:f>Sheet1!$C$2:$C$9</c:f>
              <c:numCache>
                <c:formatCode>General</c:formatCode>
                <c:ptCount val="8"/>
                <c:pt idx="0">
                  <c:v>15</c:v>
                </c:pt>
                <c:pt idx="1">
                  <c:v>12</c:v>
                </c:pt>
                <c:pt idx="2">
                  <c:v>10</c:v>
                </c:pt>
                <c:pt idx="3">
                  <c:v>21</c:v>
                </c:pt>
                <c:pt idx="4">
                  <c:v>28</c:v>
                </c:pt>
                <c:pt idx="5">
                  <c:v>30</c:v>
                </c:pt>
                <c:pt idx="6">
                  <c:v>28</c:v>
                </c:pt>
                <c:pt idx="7">
                  <c:v>35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Fertilizers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2009</c:v>
                      </c:pt>
                      <c:pt idx="1">
                        <c:v>2010</c:v>
                      </c:pt>
                      <c:pt idx="2">
                        <c:v>2011</c:v>
                      </c:pt>
                      <c:pt idx="3">
                        <c:v>2012</c:v>
                      </c:pt>
                      <c:pt idx="4">
                        <c:v>2013</c:v>
                      </c:pt>
                      <c:pt idx="5">
                        <c:v>2014</c:v>
                      </c:pt>
                      <c:pt idx="6">
                        <c:v>2015</c:v>
                      </c:pt>
                      <c:pt idx="7">
                        <c:v>2016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dLbls>
            <c:delete val="1"/>
          </c:dLbls>
          <c:val>
            <c:numRef>
              <c:f>Sheet1!$D$2:$D$9</c:f>
              <c:numCache>
                <c:formatCode>General</c:formatCode>
                <c:ptCount val="8"/>
                <c:pt idx="0">
                  <c:v>25</c:v>
                </c:pt>
                <c:pt idx="1">
                  <c:v>10</c:v>
                </c:pt>
                <c:pt idx="2">
                  <c:v>5</c:v>
                </c:pt>
                <c:pt idx="3">
                  <c:v>15</c:v>
                </c:pt>
                <c:pt idx="4">
                  <c:v>40</c:v>
                </c:pt>
                <c:pt idx="5">
                  <c:v>20</c:v>
                </c:pt>
                <c:pt idx="6">
                  <c:v>30</c:v>
                </c:pt>
                <c:pt idx="7">
                  <c:v>35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Vegetables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2009</c:v>
                      </c:pt>
                      <c:pt idx="1">
                        <c:v>2010</c:v>
                      </c:pt>
                      <c:pt idx="2">
                        <c:v>2011</c:v>
                      </c:pt>
                      <c:pt idx="3">
                        <c:v>2012</c:v>
                      </c:pt>
                      <c:pt idx="4">
                        <c:v>2013</c:v>
                      </c:pt>
                      <c:pt idx="5">
                        <c:v>2014</c:v>
                      </c:pt>
                      <c:pt idx="6">
                        <c:v>2015</c:v>
                      </c:pt>
                      <c:pt idx="7">
                        <c:v>2016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dLbls>
            <c:delete val="1"/>
          </c:dLbls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25</c:v>
                </c:pt>
                <c:pt idx="2">
                  <c:v>30</c:v>
                </c:pt>
                <c:pt idx="3">
                  <c:v>35</c:v>
                </c:pt>
                <c:pt idx="4">
                  <c:v>40</c:v>
                </c:pt>
                <c:pt idx="5">
                  <c:v>42</c:v>
                </c:pt>
                <c:pt idx="6">
                  <c:v>35</c:v>
                </c:pt>
                <c:pt idx="7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Natural Gas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2009</c:v>
                      </c:pt>
                      <c:pt idx="1">
                        <c:v>2010</c:v>
                      </c:pt>
                      <c:pt idx="2">
                        <c:v>2011</c:v>
                      </c:pt>
                      <c:pt idx="3">
                        <c:v>2012</c:v>
                      </c:pt>
                      <c:pt idx="4">
                        <c:v>2013</c:v>
                      </c:pt>
                      <c:pt idx="5">
                        <c:v>2014</c:v>
                      </c:pt>
                      <c:pt idx="6">
                        <c:v>2015</c:v>
                      </c:pt>
                      <c:pt idx="7">
                        <c:v>2016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9449344"/>
        <c:axId val="129455232"/>
      </c:areaChart>
      <c:catAx>
        <c:axId val="129449344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tx1">
                  <a:lumMod val="25000"/>
                  <a:lumOff val="7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defRPr>
            </a:pPr>
          </a:p>
        </c:txPr>
        <c:crossAx val="129455232"/>
        <c:crosses val="autoZero"/>
        <c:auto val="1"/>
        <c:lblAlgn val="ctr"/>
        <c:lblOffset val="100"/>
        <c:noMultiLvlLbl val="0"/>
      </c:catAx>
      <c:valAx>
        <c:axId val="12945523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25000"/>
                  <a:lumOff val="7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defRPr>
            </a:pPr>
          </a:p>
        </c:txPr>
        <c:crossAx val="129449344"/>
        <c:crosses val="autoZero"/>
        <c:crossBetween val="midCat"/>
      </c:valAx>
      <c:spPr>
        <a:ln>
          <a:solidFill>
            <a:schemeClr val="tx1">
              <a:lumMod val="25000"/>
              <a:lumOff val="75000"/>
            </a:schemeClr>
          </a:solidFill>
        </a:ln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cs"/>
              <a:sym typeface="Times New Roman" panose="02020603050405020304" pitchFamily="18" charset="0"/>
            </a:defRPr>
          </a:pPr>
        </a:p>
      </c:txPr>
    </c:legend>
    <c:plotVisOnly val="1"/>
    <c:dispBlanksAs val="zero"/>
    <c:showDLblsOverMax val="0"/>
  </c:chart>
  <c:txPr>
    <a:bodyPr/>
    <a:lstStyle/>
    <a:p>
      <a:pPr>
        <a:defRPr lang="zh-CN" sz="1200">
          <a:solidFill>
            <a:schemeClr val="tx1">
              <a:lumMod val="50000"/>
              <a:lumOff val="50000"/>
            </a:schemeClr>
          </a:solidFill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3895" fontAlgn="base">
              <a:spcBef>
                <a:spcPct val="0"/>
              </a:spcBef>
              <a:spcAft>
                <a:spcPct val="0"/>
              </a:spcAft>
            </a:pPr>
            <a:fld id="{9C602251-43D7-4D1D-B3D2-19BD9A52692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B4572-018F-4CE0-AE77-578DC43495D8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0"/>
            <a:ext cx="12867692" cy="7229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 flipH="1" flipV="1">
            <a:off x="5935751" y="2410958"/>
            <a:ext cx="270735" cy="45091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5681278" y="2420564"/>
            <a:ext cx="261117" cy="42641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6633786" y="1786044"/>
            <a:ext cx="658439" cy="107509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 flipV="1">
            <a:off x="7281050" y="1786044"/>
            <a:ext cx="1357608" cy="219344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4987487" y="3972718"/>
            <a:ext cx="365101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4977758" y="3765881"/>
            <a:ext cx="130558" cy="20683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4789178" y="2915793"/>
            <a:ext cx="2834615" cy="10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330" dirty="0" smtClean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2019</a:t>
            </a:r>
            <a:endParaRPr lang="zh-CN" altLang="en-US" sz="6330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787222" y="5330674"/>
            <a:ext cx="5284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汽车行业工作述职报告</a:t>
            </a:r>
            <a:endParaRPr lang="zh-CN" altLang="en-US" sz="32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pic>
        <p:nvPicPr>
          <p:cNvPr id="2" name="Could This Be Lo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124523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41" grpId="0" animBg="1"/>
          <p:bldP spid="39" grpId="0"/>
          <p:bldP spid="4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41" grpId="0" animBg="1"/>
          <p:bldP spid="39" grpId="0"/>
          <p:bldP spid="40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13986" y="473810"/>
            <a:ext cx="5288546" cy="11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25" baseline="-25000" dirty="0">
                <a:solidFill>
                  <a:schemeClr val="bg1"/>
                </a:solidFill>
                <a:latin typeface="Gill Sans MT" panose="020B0502020104020203" pitchFamily="34" charset="0"/>
              </a:rPr>
              <a:t>CONTENTS</a:t>
            </a:r>
            <a:endParaRPr lang="zh-CN" altLang="en-US" sz="10125" baseline="-25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7239" y="2072693"/>
            <a:ext cx="637630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01</a:t>
            </a:r>
            <a:endParaRPr lang="zh-CN" altLang="en-US" sz="2955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329200" y="2626179"/>
            <a:ext cx="913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2242725" y="2077740"/>
            <a:ext cx="52843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58534" y="2657797"/>
            <a:ext cx="5284306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If you want, you can delete the textbook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07239" y="3466527"/>
            <a:ext cx="122256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02</a:t>
            </a:r>
            <a:endParaRPr lang="zh-CN" altLang="en-US" sz="2955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329200" y="4020012"/>
            <a:ext cx="913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2242725" y="3471574"/>
            <a:ext cx="52843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258534" y="4051630"/>
            <a:ext cx="5284306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You can add some words here just you like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07238" y="4860361"/>
            <a:ext cx="1021961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03</a:t>
            </a:r>
            <a:endParaRPr lang="zh-CN" altLang="en-US" sz="2955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329200" y="5413845"/>
            <a:ext cx="913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2242725" y="4865407"/>
            <a:ext cx="52843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258534" y="5445464"/>
            <a:ext cx="5284306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You can add some words here just you like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307238" y="5934418"/>
            <a:ext cx="1021961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 smtClean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04</a:t>
            </a:r>
            <a:endParaRPr lang="zh-CN" altLang="en-US" sz="2955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2329200" y="6487902"/>
            <a:ext cx="913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2242725" y="5939464"/>
            <a:ext cx="52843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258534" y="6519521"/>
            <a:ext cx="5284306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You can add some words here just you like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11" grpId="0"/>
          <p:bldP spid="12" grpId="0"/>
          <p:bldP spid="14" grpId="0"/>
          <p:bldP spid="15" grpId="0"/>
          <p:bldP spid="17" grpId="0"/>
          <p:bldP spid="19" grpId="0"/>
          <p:bldP spid="20" grpId="0"/>
          <p:bldP spid="22" grpId="0"/>
          <p:bldP spid="24" grpId="0"/>
          <p:bldP spid="31" grpId="0"/>
          <p:bldP spid="33" grpId="0"/>
          <p:bldP spid="35" grpId="0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11" grpId="0"/>
          <p:bldP spid="12" grpId="0"/>
          <p:bldP spid="14" grpId="0"/>
          <p:bldP spid="15" grpId="0"/>
          <p:bldP spid="17" grpId="0"/>
          <p:bldP spid="19" grpId="0"/>
          <p:bldP spid="20" grpId="0"/>
          <p:bldP spid="22" grpId="0"/>
          <p:bldP spid="24" grpId="0"/>
          <p:bldP spid="31" grpId="0"/>
          <p:bldP spid="33" grpId="0"/>
          <p:bldP spid="35" grpId="0"/>
          <p:bldP spid="36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333156" y="3665176"/>
            <a:ext cx="270735" cy="45091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5597247" y="3674781"/>
            <a:ext cx="261117" cy="42641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4247415" y="3040261"/>
            <a:ext cx="658439" cy="107509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900983" y="3040261"/>
            <a:ext cx="1357608" cy="219344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901141" y="5226936"/>
            <a:ext cx="365101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6431326" y="5020098"/>
            <a:ext cx="130558" cy="20683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258591" y="4207236"/>
            <a:ext cx="2834615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960" dirty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01</a:t>
            </a:r>
            <a:endParaRPr lang="zh-CN" altLang="en-US" sz="6960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675898" y="4570764"/>
            <a:ext cx="5284306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If you want, you can delete the textbook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12663" y="4059494"/>
            <a:ext cx="52843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/>
          <p:nvPr/>
        </p:nvSpPr>
        <p:spPr bwMode="auto">
          <a:xfrm>
            <a:off x="0" y="1604565"/>
            <a:ext cx="6489648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12290" name="AutoShape 2"/>
          <p:cNvSpPr/>
          <p:nvPr/>
        </p:nvSpPr>
        <p:spPr bwMode="auto">
          <a:xfrm>
            <a:off x="6462861" y="1600101"/>
            <a:ext cx="6395889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12299" name="AutoShape 11"/>
          <p:cNvSpPr/>
          <p:nvPr/>
        </p:nvSpPr>
        <p:spPr bwMode="auto">
          <a:xfrm>
            <a:off x="7835724" y="5212545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3" y="5390000"/>
            <a:ext cx="341052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6"/>
          <p:cNvSpPr txBox="1"/>
          <p:nvPr/>
        </p:nvSpPr>
        <p:spPr>
          <a:xfrm>
            <a:off x="8347443" y="5069269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3" y="2737720"/>
            <a:ext cx="3410523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6"/>
          <p:cNvSpPr txBox="1"/>
          <p:nvPr/>
        </p:nvSpPr>
        <p:spPr>
          <a:xfrm>
            <a:off x="8347443" y="2416989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17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矩形 18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22" name="矩形 21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49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49"/>
                            </p:stCondLst>
                            <p:childTnLst>
                              <p:par>
                                <p:cTn id="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99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animBg="1"/>
      <p:bldP spid="33" grpId="0"/>
      <p:bldP spid="34" grpId="0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7612239" y="3518137"/>
            <a:ext cx="8749" cy="912012"/>
          </a:xfrm>
          <a:prstGeom prst="line">
            <a:avLst/>
          </a:prstGeom>
          <a:ln w="41275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454782" y="3322242"/>
            <a:ext cx="0" cy="1107907"/>
          </a:xfrm>
          <a:prstGeom prst="line">
            <a:avLst/>
          </a:prstGeom>
          <a:ln w="41275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056007" y="3322242"/>
            <a:ext cx="0" cy="1107907"/>
          </a:xfrm>
          <a:prstGeom prst="line">
            <a:avLst/>
          </a:prstGeom>
          <a:ln w="41275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251047" y="3322242"/>
            <a:ext cx="0" cy="1107907"/>
          </a:xfrm>
          <a:prstGeom prst="line">
            <a:avLst/>
          </a:prstGeom>
          <a:ln w="41275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1219430" y="4583427"/>
            <a:ext cx="2502589" cy="1170849"/>
            <a:chOff x="5408083" y="2933595"/>
            <a:chExt cx="2372955" cy="1110199"/>
          </a:xfrm>
        </p:grpSpPr>
        <p:sp>
          <p:nvSpPr>
            <p:cNvPr id="35" name="TextBox 34"/>
            <p:cNvSpPr txBox="1"/>
            <p:nvPr/>
          </p:nvSpPr>
          <p:spPr>
            <a:xfrm>
              <a:off x="6159819" y="2933595"/>
              <a:ext cx="856045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Concept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804712" y="4583427"/>
            <a:ext cx="2502589" cy="1170849"/>
            <a:chOff x="5408083" y="2933595"/>
            <a:chExt cx="2372955" cy="1110199"/>
          </a:xfrm>
        </p:grpSpPr>
        <p:sp>
          <p:nvSpPr>
            <p:cNvPr id="38" name="TextBox 37"/>
            <p:cNvSpPr txBox="1"/>
            <p:nvPr/>
          </p:nvSpPr>
          <p:spPr>
            <a:xfrm>
              <a:off x="6159813" y="2933595"/>
              <a:ext cx="856045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Strategy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369694" y="4583427"/>
            <a:ext cx="2502589" cy="1170849"/>
            <a:chOff x="5408083" y="2933595"/>
            <a:chExt cx="2372955" cy="1110199"/>
          </a:xfrm>
        </p:grpSpPr>
        <p:sp>
          <p:nvSpPr>
            <p:cNvPr id="41" name="TextBox 40"/>
            <p:cNvSpPr txBox="1"/>
            <p:nvPr/>
          </p:nvSpPr>
          <p:spPr>
            <a:xfrm>
              <a:off x="5950058" y="2933595"/>
              <a:ext cx="1275557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Development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021312" y="4583427"/>
            <a:ext cx="2502589" cy="1170849"/>
            <a:chOff x="5408083" y="2933595"/>
            <a:chExt cx="2372955" cy="1110199"/>
          </a:xfrm>
        </p:grpSpPr>
        <p:sp>
          <p:nvSpPr>
            <p:cNvPr id="44" name="TextBox 43"/>
            <p:cNvSpPr txBox="1"/>
            <p:nvPr/>
          </p:nvSpPr>
          <p:spPr>
            <a:xfrm>
              <a:off x="6072414" y="2933595"/>
              <a:ext cx="1030842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Go Global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886489" y="2080031"/>
            <a:ext cx="1451500" cy="1451500"/>
            <a:chOff x="6529435" y="1972285"/>
            <a:chExt cx="1376313" cy="1376313"/>
          </a:xfrm>
        </p:grpSpPr>
        <p:sp>
          <p:nvSpPr>
            <p:cNvPr id="24" name="Rectangle 23"/>
            <p:cNvSpPr/>
            <p:nvPr/>
          </p:nvSpPr>
          <p:spPr>
            <a:xfrm>
              <a:off x="6529435" y="1972285"/>
              <a:ext cx="1376313" cy="13763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Freeform 5"/>
            <p:cNvSpPr>
              <a:spLocks noEditPoints="1"/>
            </p:cNvSpPr>
            <p:nvPr/>
          </p:nvSpPr>
          <p:spPr bwMode="auto">
            <a:xfrm>
              <a:off x="6962623" y="2447753"/>
              <a:ext cx="509937" cy="402247"/>
            </a:xfrm>
            <a:custGeom>
              <a:avLst/>
              <a:gdLst>
                <a:gd name="T0" fmla="*/ 410 w 411"/>
                <a:gd name="T1" fmla="*/ 309 h 324"/>
                <a:gd name="T2" fmla="*/ 410 w 411"/>
                <a:gd name="T3" fmla="*/ 46 h 324"/>
                <a:gd name="T4" fmla="*/ 395 w 411"/>
                <a:gd name="T5" fmla="*/ 32 h 324"/>
                <a:gd name="T6" fmla="*/ 210 w 411"/>
                <a:gd name="T7" fmla="*/ 32 h 324"/>
                <a:gd name="T8" fmla="*/ 200 w 411"/>
                <a:gd name="T9" fmla="*/ 17 h 324"/>
                <a:gd name="T10" fmla="*/ 200 w 411"/>
                <a:gd name="T11" fmla="*/ 15 h 324"/>
                <a:gd name="T12" fmla="*/ 184 w 411"/>
                <a:gd name="T13" fmla="*/ 0 h 324"/>
                <a:gd name="T14" fmla="*/ 86 w 411"/>
                <a:gd name="T15" fmla="*/ 0 h 324"/>
                <a:gd name="T16" fmla="*/ 70 w 411"/>
                <a:gd name="T17" fmla="*/ 15 h 324"/>
                <a:gd name="T18" fmla="*/ 70 w 411"/>
                <a:gd name="T19" fmla="*/ 17 h 324"/>
                <a:gd name="T20" fmla="*/ 60 w 411"/>
                <a:gd name="T21" fmla="*/ 32 h 324"/>
                <a:gd name="T22" fmla="*/ 60 w 411"/>
                <a:gd name="T23" fmla="*/ 32 h 324"/>
                <a:gd name="T24" fmla="*/ 46 w 411"/>
                <a:gd name="T25" fmla="*/ 46 h 324"/>
                <a:gd name="T26" fmla="*/ 46 w 411"/>
                <a:gd name="T27" fmla="*/ 122 h 324"/>
                <a:gd name="T28" fmla="*/ 14 w 411"/>
                <a:gd name="T29" fmla="*/ 122 h 324"/>
                <a:gd name="T30" fmla="*/ 5 w 411"/>
                <a:gd name="T31" fmla="*/ 138 h 324"/>
                <a:gd name="T32" fmla="*/ 38 w 411"/>
                <a:gd name="T33" fmla="*/ 309 h 324"/>
                <a:gd name="T34" fmla="*/ 53 w 411"/>
                <a:gd name="T35" fmla="*/ 324 h 324"/>
                <a:gd name="T36" fmla="*/ 403 w 411"/>
                <a:gd name="T37" fmla="*/ 324 h 324"/>
                <a:gd name="T38" fmla="*/ 410 w 411"/>
                <a:gd name="T39" fmla="*/ 309 h 324"/>
                <a:gd name="T40" fmla="*/ 392 w 411"/>
                <a:gd name="T41" fmla="*/ 144 h 324"/>
                <a:gd name="T42" fmla="*/ 392 w 411"/>
                <a:gd name="T43" fmla="*/ 316 h 324"/>
                <a:gd name="T44" fmla="*/ 359 w 411"/>
                <a:gd name="T45" fmla="*/ 132 h 324"/>
                <a:gd name="T46" fmla="*/ 345 w 411"/>
                <a:gd name="T47" fmla="*/ 123 h 324"/>
                <a:gd name="T48" fmla="*/ 64 w 411"/>
                <a:gd name="T49" fmla="*/ 123 h 324"/>
                <a:gd name="T50" fmla="*/ 64 w 411"/>
                <a:gd name="T51" fmla="*/ 64 h 324"/>
                <a:gd name="T52" fmla="*/ 392 w 411"/>
                <a:gd name="T53" fmla="*/ 64 h 324"/>
                <a:gd name="T54" fmla="*/ 392 w 411"/>
                <a:gd name="T55" fmla="*/ 14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1" h="324">
                  <a:moveTo>
                    <a:pt x="410" y="309"/>
                  </a:moveTo>
                  <a:cubicBezTo>
                    <a:pt x="410" y="46"/>
                    <a:pt x="410" y="46"/>
                    <a:pt x="410" y="46"/>
                  </a:cubicBezTo>
                  <a:cubicBezTo>
                    <a:pt x="410" y="38"/>
                    <a:pt x="403" y="32"/>
                    <a:pt x="395" y="32"/>
                  </a:cubicBezTo>
                  <a:cubicBezTo>
                    <a:pt x="210" y="32"/>
                    <a:pt x="210" y="32"/>
                    <a:pt x="210" y="32"/>
                  </a:cubicBezTo>
                  <a:cubicBezTo>
                    <a:pt x="204" y="32"/>
                    <a:pt x="200" y="21"/>
                    <a:pt x="200" y="17"/>
                  </a:cubicBezTo>
                  <a:cubicBezTo>
                    <a:pt x="200" y="15"/>
                    <a:pt x="200" y="15"/>
                    <a:pt x="200" y="15"/>
                  </a:cubicBezTo>
                  <a:cubicBezTo>
                    <a:pt x="200" y="7"/>
                    <a:pt x="193" y="0"/>
                    <a:pt x="184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7" y="0"/>
                    <a:pt x="70" y="7"/>
                    <a:pt x="70" y="15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21"/>
                    <a:pt x="66" y="32"/>
                    <a:pt x="60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52" y="32"/>
                    <a:pt x="46" y="38"/>
                    <a:pt x="46" y="46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2"/>
                    <a:pt x="0" y="122"/>
                    <a:pt x="5" y="138"/>
                  </a:cubicBezTo>
                  <a:cubicBezTo>
                    <a:pt x="38" y="309"/>
                    <a:pt x="38" y="309"/>
                    <a:pt x="38" y="309"/>
                  </a:cubicBezTo>
                  <a:cubicBezTo>
                    <a:pt x="38" y="317"/>
                    <a:pt x="44" y="324"/>
                    <a:pt x="53" y="324"/>
                  </a:cubicBezTo>
                  <a:cubicBezTo>
                    <a:pt x="403" y="324"/>
                    <a:pt x="403" y="324"/>
                    <a:pt x="403" y="324"/>
                  </a:cubicBezTo>
                  <a:cubicBezTo>
                    <a:pt x="411" y="324"/>
                    <a:pt x="410" y="309"/>
                    <a:pt x="410" y="309"/>
                  </a:cubicBezTo>
                  <a:close/>
                  <a:moveTo>
                    <a:pt x="392" y="144"/>
                  </a:moveTo>
                  <a:cubicBezTo>
                    <a:pt x="392" y="316"/>
                    <a:pt x="392" y="316"/>
                    <a:pt x="392" y="316"/>
                  </a:cubicBezTo>
                  <a:cubicBezTo>
                    <a:pt x="359" y="132"/>
                    <a:pt x="359" y="132"/>
                    <a:pt x="359" y="132"/>
                  </a:cubicBezTo>
                  <a:cubicBezTo>
                    <a:pt x="356" y="122"/>
                    <a:pt x="345" y="123"/>
                    <a:pt x="345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392" y="64"/>
                    <a:pt x="392" y="64"/>
                    <a:pt x="392" y="64"/>
                  </a:cubicBezTo>
                  <a:lnTo>
                    <a:pt x="392" y="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716760" y="2080031"/>
            <a:ext cx="1451500" cy="1451500"/>
            <a:chOff x="1627497" y="1972285"/>
            <a:chExt cx="1376313" cy="1376313"/>
          </a:xfrm>
        </p:grpSpPr>
        <p:sp>
          <p:nvSpPr>
            <p:cNvPr id="18" name="Rectangle 17"/>
            <p:cNvSpPr/>
            <p:nvPr/>
          </p:nvSpPr>
          <p:spPr>
            <a:xfrm>
              <a:off x="1627497" y="1972285"/>
              <a:ext cx="1376313" cy="13763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2067058" y="2373884"/>
              <a:ext cx="514429" cy="498044"/>
              <a:chOff x="2339975" y="3200401"/>
              <a:chExt cx="249238" cy="241300"/>
            </a:xfrm>
            <a:solidFill>
              <a:schemeClr val="bg1"/>
            </a:solidFill>
          </p:grpSpPr>
          <p:sp>
            <p:nvSpPr>
              <p:cNvPr id="47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8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9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0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1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2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3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4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5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6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7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8" name="Freeform 29"/>
              <p:cNvSpPr>
                <a:spLocks noEditPoints="1"/>
              </p:cNvSpPr>
              <p:nvPr/>
            </p:nvSpPr>
            <p:spPr bwMode="auto">
              <a:xfrm>
                <a:off x="2339975" y="3217863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9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0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4301625" y="2080031"/>
            <a:ext cx="1451500" cy="1451500"/>
            <a:chOff x="4078466" y="1972285"/>
            <a:chExt cx="1376313" cy="1376313"/>
          </a:xfrm>
        </p:grpSpPr>
        <p:sp>
          <p:nvSpPr>
            <p:cNvPr id="21" name="Rectangle 20"/>
            <p:cNvSpPr/>
            <p:nvPr/>
          </p:nvSpPr>
          <p:spPr>
            <a:xfrm>
              <a:off x="4078466" y="1972285"/>
              <a:ext cx="1376313" cy="13763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1" name="Shape 2102"/>
            <p:cNvSpPr/>
            <p:nvPr/>
          </p:nvSpPr>
          <p:spPr>
            <a:xfrm>
              <a:off x="4478244" y="2416536"/>
              <a:ext cx="589478" cy="471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506184" y="2080031"/>
            <a:ext cx="1451500" cy="1451500"/>
            <a:chOff x="9013430" y="1972285"/>
            <a:chExt cx="1376313" cy="1376313"/>
          </a:xfrm>
        </p:grpSpPr>
        <p:sp>
          <p:nvSpPr>
            <p:cNvPr id="27" name="Rectangle 26"/>
            <p:cNvSpPr/>
            <p:nvPr/>
          </p:nvSpPr>
          <p:spPr>
            <a:xfrm>
              <a:off x="9013430" y="1972285"/>
              <a:ext cx="1376313" cy="137631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2" name="Freeform 5"/>
            <p:cNvSpPr>
              <a:spLocks noEditPoints="1"/>
            </p:cNvSpPr>
            <p:nvPr/>
          </p:nvSpPr>
          <p:spPr bwMode="auto">
            <a:xfrm>
              <a:off x="9473468" y="2336790"/>
              <a:ext cx="484064" cy="619289"/>
            </a:xfrm>
            <a:custGeom>
              <a:avLst/>
              <a:gdLst>
                <a:gd name="T0" fmla="*/ 58 w 104"/>
                <a:gd name="T1" fmla="*/ 5 h 133"/>
                <a:gd name="T2" fmla="*/ 45 w 104"/>
                <a:gd name="T3" fmla="*/ 11 h 133"/>
                <a:gd name="T4" fmla="*/ 15 w 104"/>
                <a:gd name="T5" fmla="*/ 91 h 133"/>
                <a:gd name="T6" fmla="*/ 9 w 104"/>
                <a:gd name="T7" fmla="*/ 100 h 133"/>
                <a:gd name="T8" fmla="*/ 31 w 104"/>
                <a:gd name="T9" fmla="*/ 128 h 133"/>
                <a:gd name="T10" fmla="*/ 61 w 104"/>
                <a:gd name="T11" fmla="*/ 128 h 133"/>
                <a:gd name="T12" fmla="*/ 104 w 104"/>
                <a:gd name="T13" fmla="*/ 56 h 133"/>
                <a:gd name="T14" fmla="*/ 73 w 104"/>
                <a:gd name="T15" fmla="*/ 53 h 133"/>
                <a:gd name="T16" fmla="*/ 78 w 104"/>
                <a:gd name="T17" fmla="*/ 45 h 133"/>
                <a:gd name="T18" fmla="*/ 69 w 104"/>
                <a:gd name="T19" fmla="*/ 50 h 133"/>
                <a:gd name="T20" fmla="*/ 52 w 104"/>
                <a:gd name="T21" fmla="*/ 48 h 133"/>
                <a:gd name="T22" fmla="*/ 57 w 104"/>
                <a:gd name="T23" fmla="*/ 38 h 133"/>
                <a:gd name="T24" fmla="*/ 72 w 104"/>
                <a:gd name="T25" fmla="*/ 36 h 133"/>
                <a:gd name="T26" fmla="*/ 79 w 104"/>
                <a:gd name="T27" fmla="*/ 35 h 133"/>
                <a:gd name="T28" fmla="*/ 78 w 104"/>
                <a:gd name="T29" fmla="*/ 54 h 133"/>
                <a:gd name="T30" fmla="*/ 69 w 104"/>
                <a:gd name="T31" fmla="*/ 88 h 133"/>
                <a:gd name="T32" fmla="*/ 69 w 104"/>
                <a:gd name="T33" fmla="*/ 75 h 133"/>
                <a:gd name="T34" fmla="*/ 49 w 104"/>
                <a:gd name="T35" fmla="*/ 62 h 133"/>
                <a:gd name="T36" fmla="*/ 65 w 104"/>
                <a:gd name="T37" fmla="*/ 32 h 133"/>
                <a:gd name="T38" fmla="*/ 64 w 104"/>
                <a:gd name="T39" fmla="*/ 22 h 133"/>
                <a:gd name="T40" fmla="*/ 44 w 104"/>
                <a:gd name="T41" fmla="*/ 22 h 133"/>
                <a:gd name="T42" fmla="*/ 33 w 104"/>
                <a:gd name="T43" fmla="*/ 22 h 133"/>
                <a:gd name="T44" fmla="*/ 11 w 104"/>
                <a:gd name="T45" fmla="*/ 68 h 133"/>
                <a:gd name="T46" fmla="*/ 11 w 104"/>
                <a:gd name="T47" fmla="*/ 57 h 133"/>
                <a:gd name="T48" fmla="*/ 8 w 104"/>
                <a:gd name="T49" fmla="*/ 49 h 133"/>
                <a:gd name="T50" fmla="*/ 29 w 104"/>
                <a:gd name="T51" fmla="*/ 26 h 133"/>
                <a:gd name="T52" fmla="*/ 22 w 104"/>
                <a:gd name="T53" fmla="*/ 28 h 133"/>
                <a:gd name="T54" fmla="*/ 24 w 104"/>
                <a:gd name="T55" fmla="*/ 32 h 133"/>
                <a:gd name="T56" fmla="*/ 30 w 104"/>
                <a:gd name="T57" fmla="*/ 29 h 133"/>
                <a:gd name="T58" fmla="*/ 31 w 104"/>
                <a:gd name="T59" fmla="*/ 37 h 133"/>
                <a:gd name="T60" fmla="*/ 29 w 104"/>
                <a:gd name="T61" fmla="*/ 41 h 133"/>
                <a:gd name="T62" fmla="*/ 24 w 104"/>
                <a:gd name="T63" fmla="*/ 48 h 133"/>
                <a:gd name="T64" fmla="*/ 18 w 104"/>
                <a:gd name="T65" fmla="*/ 50 h 133"/>
                <a:gd name="T66" fmla="*/ 11 w 104"/>
                <a:gd name="T67" fmla="*/ 52 h 133"/>
                <a:gd name="T68" fmla="*/ 14 w 104"/>
                <a:gd name="T69" fmla="*/ 59 h 133"/>
                <a:gd name="T70" fmla="*/ 30 w 104"/>
                <a:gd name="T71" fmla="*/ 61 h 133"/>
                <a:gd name="T72" fmla="*/ 33 w 104"/>
                <a:gd name="T73" fmla="*/ 75 h 133"/>
                <a:gd name="T74" fmla="*/ 29 w 104"/>
                <a:gd name="T75" fmla="*/ 83 h 133"/>
                <a:gd name="T76" fmla="*/ 24 w 104"/>
                <a:gd name="T77" fmla="*/ 90 h 133"/>
                <a:gd name="T78" fmla="*/ 19 w 104"/>
                <a:gd name="T79" fmla="*/ 79 h 133"/>
                <a:gd name="T80" fmla="*/ 45 w 104"/>
                <a:gd name="T81" fmla="*/ 106 h 133"/>
                <a:gd name="T82" fmla="*/ 16 w 104"/>
                <a:gd name="T83" fmla="*/ 97 h 133"/>
                <a:gd name="T84" fmla="*/ 91 w 104"/>
                <a:gd name="T85" fmla="*/ 57 h 133"/>
                <a:gd name="T86" fmla="*/ 68 w 104"/>
                <a:gd name="T87" fmla="*/ 13 h 133"/>
                <a:gd name="T88" fmla="*/ 45 w 104"/>
                <a:gd name="T89" fmla="*/ 10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4" h="133">
                  <a:moveTo>
                    <a:pt x="104" y="56"/>
                  </a:moveTo>
                  <a:cubicBezTo>
                    <a:pt x="104" y="31"/>
                    <a:pt x="86" y="10"/>
                    <a:pt x="63" y="2"/>
                  </a:cubicBezTo>
                  <a:cubicBezTo>
                    <a:pt x="58" y="0"/>
                    <a:pt x="58" y="5"/>
                    <a:pt x="58" y="5"/>
                  </a:cubicBezTo>
                  <a:cubicBezTo>
                    <a:pt x="58" y="8"/>
                    <a:pt x="59" y="9"/>
                    <a:pt x="60" y="9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4" y="12"/>
                    <a:pt x="50" y="11"/>
                    <a:pt x="45" y="11"/>
                  </a:cubicBezTo>
                  <a:cubicBezTo>
                    <a:pt x="20" y="11"/>
                    <a:pt x="0" y="32"/>
                    <a:pt x="0" y="57"/>
                  </a:cubicBezTo>
                  <a:cubicBezTo>
                    <a:pt x="0" y="71"/>
                    <a:pt x="6" y="83"/>
                    <a:pt x="16" y="91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0" y="94"/>
                    <a:pt x="8" y="96"/>
                    <a:pt x="8" y="96"/>
                  </a:cubicBezTo>
                  <a:cubicBezTo>
                    <a:pt x="6" y="98"/>
                    <a:pt x="9" y="100"/>
                    <a:pt x="9" y="100"/>
                  </a:cubicBezTo>
                  <a:cubicBezTo>
                    <a:pt x="17" y="107"/>
                    <a:pt x="28" y="113"/>
                    <a:pt x="39" y="114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12" y="133"/>
                    <a:pt x="30" y="132"/>
                    <a:pt x="30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82" y="132"/>
                    <a:pt x="61" y="128"/>
                    <a:pt x="61" y="128"/>
                  </a:cubicBezTo>
                  <a:cubicBezTo>
                    <a:pt x="50" y="126"/>
                    <a:pt x="50" y="126"/>
                    <a:pt x="50" y="126"/>
                  </a:cubicBezTo>
                  <a:cubicBezTo>
                    <a:pt x="50" y="126"/>
                    <a:pt x="50" y="119"/>
                    <a:pt x="50" y="114"/>
                  </a:cubicBezTo>
                  <a:cubicBezTo>
                    <a:pt x="79" y="111"/>
                    <a:pt x="104" y="85"/>
                    <a:pt x="104" y="56"/>
                  </a:cubicBezTo>
                  <a:close/>
                  <a:moveTo>
                    <a:pt x="49" y="62"/>
                  </a:moveTo>
                  <a:cubicBezTo>
                    <a:pt x="49" y="44"/>
                    <a:pt x="64" y="58"/>
                    <a:pt x="64" y="58"/>
                  </a:cubicBezTo>
                  <a:cubicBezTo>
                    <a:pt x="72" y="63"/>
                    <a:pt x="73" y="53"/>
                    <a:pt x="73" y="53"/>
                  </a:cubicBezTo>
                  <a:cubicBezTo>
                    <a:pt x="79" y="51"/>
                    <a:pt x="79" y="51"/>
                    <a:pt x="79" y="51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0" y="41"/>
                    <a:pt x="69" y="44"/>
                    <a:pt x="71" y="47"/>
                  </a:cubicBezTo>
                  <a:cubicBezTo>
                    <a:pt x="71" y="47"/>
                    <a:pt x="70" y="51"/>
                    <a:pt x="69" y="50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2" y="47"/>
                    <a:pt x="59" y="49"/>
                  </a:cubicBezTo>
                  <a:cubicBezTo>
                    <a:pt x="56" y="50"/>
                    <a:pt x="52" y="48"/>
                    <a:pt x="52" y="48"/>
                  </a:cubicBezTo>
                  <a:cubicBezTo>
                    <a:pt x="52" y="48"/>
                    <a:pt x="52" y="46"/>
                    <a:pt x="55" y="44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3"/>
                    <a:pt x="57" y="40"/>
                    <a:pt x="57" y="38"/>
                  </a:cubicBezTo>
                  <a:cubicBezTo>
                    <a:pt x="58" y="36"/>
                    <a:pt x="59" y="38"/>
                    <a:pt x="61" y="36"/>
                  </a:cubicBezTo>
                  <a:cubicBezTo>
                    <a:pt x="63" y="34"/>
                    <a:pt x="65" y="39"/>
                    <a:pt x="68" y="39"/>
                  </a:cubicBezTo>
                  <a:cubicBezTo>
                    <a:pt x="71" y="38"/>
                    <a:pt x="69" y="37"/>
                    <a:pt x="72" y="36"/>
                  </a:cubicBezTo>
                  <a:cubicBezTo>
                    <a:pt x="74" y="35"/>
                    <a:pt x="75" y="39"/>
                    <a:pt x="75" y="39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0" y="39"/>
                    <a:pt x="79" y="34"/>
                    <a:pt x="79" y="35"/>
                  </a:cubicBezTo>
                  <a:cubicBezTo>
                    <a:pt x="82" y="40"/>
                    <a:pt x="86" y="53"/>
                    <a:pt x="85" y="55"/>
                  </a:cubicBezTo>
                  <a:cubicBezTo>
                    <a:pt x="84" y="55"/>
                    <a:pt x="83" y="54"/>
                    <a:pt x="83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8"/>
                    <a:pt x="82" y="60"/>
                    <a:pt x="85" y="60"/>
                  </a:cubicBezTo>
                  <a:cubicBezTo>
                    <a:pt x="83" y="77"/>
                    <a:pt x="69" y="88"/>
                    <a:pt x="69" y="88"/>
                  </a:cubicBezTo>
                  <a:cubicBezTo>
                    <a:pt x="67" y="86"/>
                    <a:pt x="68" y="84"/>
                    <a:pt x="68" y="84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75"/>
                    <a:pt x="69" y="75"/>
                    <a:pt x="69" y="75"/>
                  </a:cubicBezTo>
                  <a:cubicBezTo>
                    <a:pt x="69" y="75"/>
                    <a:pt x="69" y="70"/>
                    <a:pt x="63" y="72"/>
                  </a:cubicBezTo>
                  <a:cubicBezTo>
                    <a:pt x="58" y="74"/>
                    <a:pt x="60" y="74"/>
                    <a:pt x="54" y="74"/>
                  </a:cubicBezTo>
                  <a:cubicBezTo>
                    <a:pt x="48" y="75"/>
                    <a:pt x="49" y="62"/>
                    <a:pt x="49" y="62"/>
                  </a:cubicBezTo>
                  <a:close/>
                  <a:moveTo>
                    <a:pt x="64" y="22"/>
                  </a:moveTo>
                  <a:cubicBezTo>
                    <a:pt x="65" y="22"/>
                    <a:pt x="68" y="23"/>
                    <a:pt x="71" y="26"/>
                  </a:cubicBezTo>
                  <a:cubicBezTo>
                    <a:pt x="69" y="33"/>
                    <a:pt x="65" y="32"/>
                    <a:pt x="65" y="32"/>
                  </a:cubicBezTo>
                  <a:cubicBezTo>
                    <a:pt x="65" y="32"/>
                    <a:pt x="62" y="32"/>
                    <a:pt x="62" y="29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6" y="27"/>
                    <a:pt x="64" y="24"/>
                    <a:pt x="64" y="22"/>
                  </a:cubicBezTo>
                  <a:close/>
                  <a:moveTo>
                    <a:pt x="36" y="21"/>
                  </a:moveTo>
                  <a:cubicBezTo>
                    <a:pt x="40" y="17"/>
                    <a:pt x="47" y="17"/>
                    <a:pt x="47" y="18"/>
                  </a:cubicBezTo>
                  <a:cubicBezTo>
                    <a:pt x="46" y="20"/>
                    <a:pt x="44" y="20"/>
                    <a:pt x="44" y="22"/>
                  </a:cubicBezTo>
                  <a:cubicBezTo>
                    <a:pt x="44" y="24"/>
                    <a:pt x="41" y="26"/>
                    <a:pt x="41" y="27"/>
                  </a:cubicBezTo>
                  <a:cubicBezTo>
                    <a:pt x="41" y="28"/>
                    <a:pt x="41" y="32"/>
                    <a:pt x="38" y="29"/>
                  </a:cubicBezTo>
                  <a:cubicBezTo>
                    <a:pt x="35" y="25"/>
                    <a:pt x="32" y="24"/>
                    <a:pt x="33" y="22"/>
                  </a:cubicBezTo>
                  <a:cubicBezTo>
                    <a:pt x="33" y="22"/>
                    <a:pt x="36" y="21"/>
                    <a:pt x="36" y="21"/>
                  </a:cubicBezTo>
                  <a:close/>
                  <a:moveTo>
                    <a:pt x="12" y="74"/>
                  </a:moveTo>
                  <a:cubicBezTo>
                    <a:pt x="12" y="73"/>
                    <a:pt x="11" y="69"/>
                    <a:pt x="11" y="68"/>
                  </a:cubicBezTo>
                  <a:cubicBezTo>
                    <a:pt x="11" y="66"/>
                    <a:pt x="11" y="63"/>
                    <a:pt x="11" y="63"/>
                  </a:cubicBezTo>
                  <a:cubicBezTo>
                    <a:pt x="11" y="63"/>
                    <a:pt x="13" y="61"/>
                    <a:pt x="12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5"/>
                    <a:pt x="8" y="53"/>
                    <a:pt x="7" y="52"/>
                  </a:cubicBezTo>
                  <a:cubicBezTo>
                    <a:pt x="7" y="51"/>
                    <a:pt x="7" y="50"/>
                    <a:pt x="8" y="49"/>
                  </a:cubicBezTo>
                  <a:cubicBezTo>
                    <a:pt x="8" y="48"/>
                    <a:pt x="7" y="46"/>
                    <a:pt x="7" y="45"/>
                  </a:cubicBezTo>
                  <a:cubicBezTo>
                    <a:pt x="15" y="27"/>
                    <a:pt x="28" y="22"/>
                    <a:pt x="28" y="22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6" y="27"/>
                    <a:pt x="25" y="27"/>
                  </a:cubicBezTo>
                  <a:cubicBezTo>
                    <a:pt x="24" y="26"/>
                    <a:pt x="23" y="26"/>
                    <a:pt x="23" y="2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1" y="30"/>
                    <a:pt x="21" y="31"/>
                  </a:cubicBezTo>
                  <a:cubicBezTo>
                    <a:pt x="21" y="32"/>
                    <a:pt x="21" y="33"/>
                    <a:pt x="21" y="33"/>
                  </a:cubicBezTo>
                  <a:cubicBezTo>
                    <a:pt x="21" y="33"/>
                    <a:pt x="24" y="33"/>
                    <a:pt x="24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5" y="28"/>
                    <a:pt x="30" y="29"/>
                  </a:cubicBezTo>
                  <a:cubicBezTo>
                    <a:pt x="35" y="29"/>
                    <a:pt x="33" y="33"/>
                    <a:pt x="35" y="34"/>
                  </a:cubicBezTo>
                  <a:cubicBezTo>
                    <a:pt x="37" y="34"/>
                    <a:pt x="33" y="37"/>
                    <a:pt x="33" y="39"/>
                  </a:cubicBezTo>
                  <a:cubicBezTo>
                    <a:pt x="32" y="40"/>
                    <a:pt x="31" y="37"/>
                    <a:pt x="31" y="37"/>
                  </a:cubicBezTo>
                  <a:cubicBezTo>
                    <a:pt x="31" y="37"/>
                    <a:pt x="32" y="35"/>
                    <a:pt x="30" y="35"/>
                  </a:cubicBezTo>
                  <a:cubicBezTo>
                    <a:pt x="28" y="35"/>
                    <a:pt x="26" y="39"/>
                    <a:pt x="27" y="38"/>
                  </a:cubicBezTo>
                  <a:cubicBezTo>
                    <a:pt x="28" y="38"/>
                    <a:pt x="30" y="40"/>
                    <a:pt x="29" y="41"/>
                  </a:cubicBezTo>
                  <a:cubicBezTo>
                    <a:pt x="29" y="42"/>
                    <a:pt x="29" y="42"/>
                    <a:pt x="28" y="44"/>
                  </a:cubicBezTo>
                  <a:cubicBezTo>
                    <a:pt x="27" y="46"/>
                    <a:pt x="25" y="48"/>
                    <a:pt x="25" y="48"/>
                  </a:cubicBezTo>
                  <a:cubicBezTo>
                    <a:pt x="25" y="48"/>
                    <a:pt x="24" y="47"/>
                    <a:pt x="24" y="48"/>
                  </a:cubicBezTo>
                  <a:cubicBezTo>
                    <a:pt x="25" y="49"/>
                    <a:pt x="24" y="52"/>
                    <a:pt x="24" y="53"/>
                  </a:cubicBezTo>
                  <a:cubicBezTo>
                    <a:pt x="24" y="54"/>
                    <a:pt x="22" y="52"/>
                    <a:pt x="21" y="50"/>
                  </a:cubicBezTo>
                  <a:cubicBezTo>
                    <a:pt x="21" y="48"/>
                    <a:pt x="19" y="49"/>
                    <a:pt x="18" y="50"/>
                  </a:cubicBezTo>
                  <a:cubicBezTo>
                    <a:pt x="17" y="50"/>
                    <a:pt x="15" y="49"/>
                    <a:pt x="15" y="48"/>
                  </a:cubicBezTo>
                  <a:cubicBezTo>
                    <a:pt x="15" y="47"/>
                    <a:pt x="11" y="50"/>
                    <a:pt x="10" y="51"/>
                  </a:cubicBezTo>
                  <a:cubicBezTo>
                    <a:pt x="9" y="52"/>
                    <a:pt x="9" y="53"/>
                    <a:pt x="11" y="52"/>
                  </a:cubicBezTo>
                  <a:cubicBezTo>
                    <a:pt x="13" y="52"/>
                    <a:pt x="14" y="52"/>
                    <a:pt x="14" y="54"/>
                  </a:cubicBezTo>
                  <a:cubicBezTo>
                    <a:pt x="13" y="55"/>
                    <a:pt x="12" y="54"/>
                    <a:pt x="12" y="55"/>
                  </a:cubicBezTo>
                  <a:cubicBezTo>
                    <a:pt x="12" y="56"/>
                    <a:pt x="14" y="57"/>
                    <a:pt x="14" y="59"/>
                  </a:cubicBezTo>
                  <a:cubicBezTo>
                    <a:pt x="14" y="60"/>
                    <a:pt x="18" y="59"/>
                    <a:pt x="20" y="58"/>
                  </a:cubicBezTo>
                  <a:cubicBezTo>
                    <a:pt x="21" y="58"/>
                    <a:pt x="24" y="57"/>
                    <a:pt x="25" y="59"/>
                  </a:cubicBezTo>
                  <a:cubicBezTo>
                    <a:pt x="25" y="60"/>
                    <a:pt x="29" y="61"/>
                    <a:pt x="30" y="61"/>
                  </a:cubicBezTo>
                  <a:cubicBezTo>
                    <a:pt x="32" y="62"/>
                    <a:pt x="35" y="62"/>
                    <a:pt x="36" y="64"/>
                  </a:cubicBezTo>
                  <a:cubicBezTo>
                    <a:pt x="38" y="65"/>
                    <a:pt x="35" y="68"/>
                    <a:pt x="35" y="69"/>
                  </a:cubicBezTo>
                  <a:cubicBezTo>
                    <a:pt x="35" y="70"/>
                    <a:pt x="33" y="73"/>
                    <a:pt x="33" y="75"/>
                  </a:cubicBezTo>
                  <a:cubicBezTo>
                    <a:pt x="32" y="76"/>
                    <a:pt x="31" y="77"/>
                    <a:pt x="30" y="78"/>
                  </a:cubicBezTo>
                  <a:cubicBezTo>
                    <a:pt x="29" y="78"/>
                    <a:pt x="29" y="80"/>
                    <a:pt x="29" y="80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6"/>
                    <a:pt x="30" y="87"/>
                  </a:cubicBezTo>
                  <a:cubicBezTo>
                    <a:pt x="30" y="88"/>
                    <a:pt x="27" y="94"/>
                    <a:pt x="27" y="94"/>
                  </a:cubicBezTo>
                  <a:cubicBezTo>
                    <a:pt x="26" y="94"/>
                    <a:pt x="25" y="92"/>
                    <a:pt x="24" y="90"/>
                  </a:cubicBezTo>
                  <a:cubicBezTo>
                    <a:pt x="23" y="89"/>
                    <a:pt x="23" y="88"/>
                    <a:pt x="23" y="86"/>
                  </a:cubicBezTo>
                  <a:cubicBezTo>
                    <a:pt x="23" y="84"/>
                    <a:pt x="21" y="83"/>
                    <a:pt x="21" y="82"/>
                  </a:cubicBezTo>
                  <a:cubicBezTo>
                    <a:pt x="20" y="81"/>
                    <a:pt x="19" y="80"/>
                    <a:pt x="19" y="79"/>
                  </a:cubicBezTo>
                  <a:cubicBezTo>
                    <a:pt x="19" y="78"/>
                    <a:pt x="17" y="76"/>
                    <a:pt x="17" y="76"/>
                  </a:cubicBezTo>
                  <a:cubicBezTo>
                    <a:pt x="17" y="76"/>
                    <a:pt x="13" y="74"/>
                    <a:pt x="12" y="74"/>
                  </a:cubicBezTo>
                  <a:close/>
                  <a:moveTo>
                    <a:pt x="45" y="106"/>
                  </a:moveTo>
                  <a:cubicBezTo>
                    <a:pt x="38" y="106"/>
                    <a:pt x="31" y="105"/>
                    <a:pt x="25" y="102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18" y="98"/>
                    <a:pt x="17" y="98"/>
                    <a:pt x="16" y="97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25" y="99"/>
                    <a:pt x="35" y="102"/>
                    <a:pt x="45" y="102"/>
                  </a:cubicBezTo>
                  <a:cubicBezTo>
                    <a:pt x="70" y="102"/>
                    <a:pt x="91" y="82"/>
                    <a:pt x="91" y="57"/>
                  </a:cubicBezTo>
                  <a:cubicBezTo>
                    <a:pt x="91" y="38"/>
                    <a:pt x="79" y="21"/>
                    <a:pt x="62" y="14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6" y="12"/>
                    <a:pt x="68" y="13"/>
                    <a:pt x="68" y="13"/>
                  </a:cubicBezTo>
                  <a:cubicBezTo>
                    <a:pt x="68" y="13"/>
                    <a:pt x="72" y="15"/>
                    <a:pt x="74" y="17"/>
                  </a:cubicBezTo>
                  <a:cubicBezTo>
                    <a:pt x="87" y="25"/>
                    <a:pt x="95" y="40"/>
                    <a:pt x="95" y="56"/>
                  </a:cubicBezTo>
                  <a:cubicBezTo>
                    <a:pt x="95" y="83"/>
                    <a:pt x="72" y="106"/>
                    <a:pt x="45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64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矩形 65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69" name="矩形 68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/>
          <p:cNvSpPr txBox="1"/>
          <p:nvPr/>
        </p:nvSpPr>
        <p:spPr>
          <a:xfrm>
            <a:off x="7604780" y="2537723"/>
            <a:ext cx="2589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Scale and balances large</a:t>
            </a:r>
            <a:endParaRPr lang="id-ID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609817" y="2976269"/>
            <a:ext cx="4440030" cy="2429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dop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dimesa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santLoirem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kolera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tetebus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rakamare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qm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lipseme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yestebus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rovera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takama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dop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rakamare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qm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lipseme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yestebus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dalam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mencari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mendapatkan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id-ID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63836" y="1822951"/>
            <a:ext cx="5744924" cy="4445347"/>
            <a:chOff x="1198035" y="1728522"/>
            <a:chExt cx="5447338" cy="4215079"/>
          </a:xfrm>
        </p:grpSpPr>
        <p:grpSp>
          <p:nvGrpSpPr>
            <p:cNvPr id="3" name="Group 2"/>
            <p:cNvGrpSpPr/>
            <p:nvPr/>
          </p:nvGrpSpPr>
          <p:grpSpPr>
            <a:xfrm>
              <a:off x="1198035" y="1728522"/>
              <a:ext cx="5447338" cy="4215079"/>
              <a:chOff x="2893485" y="1696066"/>
              <a:chExt cx="6047316" cy="4679335"/>
            </a:xfrm>
          </p:grpSpPr>
          <p:sp>
            <p:nvSpPr>
              <p:cNvPr id="4" name="Freeform 5"/>
              <p:cNvSpPr/>
              <p:nvPr/>
            </p:nvSpPr>
            <p:spPr bwMode="auto">
              <a:xfrm>
                <a:off x="3750784" y="1908659"/>
                <a:ext cx="3972235" cy="1053717"/>
              </a:xfrm>
              <a:custGeom>
                <a:avLst/>
                <a:gdLst>
                  <a:gd name="T0" fmla="*/ 0 w 1719"/>
                  <a:gd name="T1" fmla="*/ 456 h 456"/>
                  <a:gd name="T2" fmla="*/ 1719 w 1719"/>
                  <a:gd name="T3" fmla="*/ 0 h 456"/>
                  <a:gd name="T4" fmla="*/ 0 w 1719"/>
                  <a:gd name="T5" fmla="*/ 456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9" h="456">
                    <a:moveTo>
                      <a:pt x="0" y="456"/>
                    </a:moveTo>
                    <a:lnTo>
                      <a:pt x="1719" y="0"/>
                    </a:lnTo>
                    <a:lnTo>
                      <a:pt x="0" y="456"/>
                    </a:lnTo>
                    <a:close/>
                  </a:path>
                </a:pathLst>
              </a:custGeom>
              <a:solidFill>
                <a:srgbClr val="40A7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" name="Line 6"/>
              <p:cNvSpPr>
                <a:spLocks noChangeShapeType="1"/>
              </p:cNvSpPr>
              <p:nvPr/>
            </p:nvSpPr>
            <p:spPr bwMode="auto">
              <a:xfrm flipV="1">
                <a:off x="3750784" y="1908659"/>
                <a:ext cx="3972235" cy="1053717"/>
              </a:xfrm>
              <a:prstGeom prst="line">
                <a:avLst/>
              </a:prstGeom>
              <a:solidFill>
                <a:schemeClr val="bg1">
                  <a:lumMod val="75000"/>
                </a:schemeClr>
              </a:solidFill>
              <a:ln w="57150" cap="rnd">
                <a:solidFill>
                  <a:schemeClr val="bg1">
                    <a:lumMod val="75000"/>
                  </a:schemeClr>
                </a:solidFill>
                <a:prstDash val="solid"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" name="Freeform 7"/>
              <p:cNvSpPr/>
              <p:nvPr/>
            </p:nvSpPr>
            <p:spPr bwMode="auto">
              <a:xfrm>
                <a:off x="2909660" y="3017834"/>
                <a:ext cx="1982651" cy="2287674"/>
              </a:xfrm>
              <a:custGeom>
                <a:avLst/>
                <a:gdLst>
                  <a:gd name="T0" fmla="*/ 415 w 858"/>
                  <a:gd name="T1" fmla="*/ 0 h 990"/>
                  <a:gd name="T2" fmla="*/ 0 w 858"/>
                  <a:gd name="T3" fmla="*/ 990 h 990"/>
                  <a:gd name="T4" fmla="*/ 858 w 858"/>
                  <a:gd name="T5" fmla="*/ 990 h 990"/>
                  <a:gd name="T6" fmla="*/ 415 w 858"/>
                  <a:gd name="T7" fmla="*/ 0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8" h="990">
                    <a:moveTo>
                      <a:pt x="415" y="0"/>
                    </a:moveTo>
                    <a:lnTo>
                      <a:pt x="0" y="990"/>
                    </a:lnTo>
                    <a:lnTo>
                      <a:pt x="858" y="990"/>
                    </a:lnTo>
                    <a:lnTo>
                      <a:pt x="415" y="0"/>
                    </a:lnTo>
                    <a:close/>
                  </a:path>
                </a:pathLst>
              </a:custGeom>
              <a:noFill/>
              <a:ln w="4" cap="flat">
                <a:solidFill>
                  <a:schemeClr val="accent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" name="Freeform 8"/>
              <p:cNvSpPr/>
              <p:nvPr/>
            </p:nvSpPr>
            <p:spPr bwMode="auto">
              <a:xfrm>
                <a:off x="6921177" y="1964118"/>
                <a:ext cx="1982651" cy="2289986"/>
              </a:xfrm>
              <a:custGeom>
                <a:avLst/>
                <a:gdLst>
                  <a:gd name="T0" fmla="*/ 413 w 858"/>
                  <a:gd name="T1" fmla="*/ 0 h 991"/>
                  <a:gd name="T2" fmla="*/ 0 w 858"/>
                  <a:gd name="T3" fmla="*/ 991 h 991"/>
                  <a:gd name="T4" fmla="*/ 858 w 858"/>
                  <a:gd name="T5" fmla="*/ 991 h 991"/>
                  <a:gd name="T6" fmla="*/ 413 w 858"/>
                  <a:gd name="T7" fmla="*/ 0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8" h="991">
                    <a:moveTo>
                      <a:pt x="413" y="0"/>
                    </a:moveTo>
                    <a:lnTo>
                      <a:pt x="0" y="991"/>
                    </a:lnTo>
                    <a:lnTo>
                      <a:pt x="858" y="991"/>
                    </a:lnTo>
                    <a:lnTo>
                      <a:pt x="413" y="0"/>
                    </a:lnTo>
                    <a:close/>
                  </a:path>
                </a:pathLst>
              </a:custGeom>
              <a:noFill/>
              <a:ln w="4" cap="flat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" name="Oval 9"/>
              <p:cNvSpPr>
                <a:spLocks noChangeArrowheads="1"/>
              </p:cNvSpPr>
              <p:nvPr/>
            </p:nvSpPr>
            <p:spPr bwMode="auto">
              <a:xfrm>
                <a:off x="7702222" y="1696066"/>
                <a:ext cx="325821" cy="32350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" name="Freeform 10"/>
              <p:cNvSpPr/>
              <p:nvPr/>
            </p:nvSpPr>
            <p:spPr bwMode="auto">
              <a:xfrm>
                <a:off x="6902691" y="4261035"/>
                <a:ext cx="2038110" cy="332753"/>
              </a:xfrm>
              <a:custGeom>
                <a:avLst/>
                <a:gdLst>
                  <a:gd name="T0" fmla="*/ 0 w 972"/>
                  <a:gd name="T1" fmla="*/ 4 h 159"/>
                  <a:gd name="T2" fmla="*/ 26 w 972"/>
                  <a:gd name="T3" fmla="*/ 60 h 159"/>
                  <a:gd name="T4" fmla="*/ 150 w 972"/>
                  <a:gd name="T5" fmla="*/ 116 h 159"/>
                  <a:gd name="T6" fmla="*/ 155 w 972"/>
                  <a:gd name="T7" fmla="*/ 159 h 159"/>
                  <a:gd name="T8" fmla="*/ 821 w 972"/>
                  <a:gd name="T9" fmla="*/ 151 h 159"/>
                  <a:gd name="T10" fmla="*/ 821 w 972"/>
                  <a:gd name="T11" fmla="*/ 112 h 159"/>
                  <a:gd name="T12" fmla="*/ 946 w 972"/>
                  <a:gd name="T13" fmla="*/ 69 h 159"/>
                  <a:gd name="T14" fmla="*/ 972 w 972"/>
                  <a:gd name="T15" fmla="*/ 0 h 159"/>
                  <a:gd name="T16" fmla="*/ 0 w 972"/>
                  <a:gd name="T17" fmla="*/ 4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2" h="159">
                    <a:moveTo>
                      <a:pt x="0" y="4"/>
                    </a:moveTo>
                    <a:cubicBezTo>
                      <a:pt x="0" y="4"/>
                      <a:pt x="3" y="42"/>
                      <a:pt x="26" y="60"/>
                    </a:cubicBezTo>
                    <a:cubicBezTo>
                      <a:pt x="49" y="79"/>
                      <a:pt x="150" y="116"/>
                      <a:pt x="150" y="116"/>
                    </a:cubicBezTo>
                    <a:cubicBezTo>
                      <a:pt x="155" y="159"/>
                      <a:pt x="155" y="159"/>
                      <a:pt x="155" y="159"/>
                    </a:cubicBezTo>
                    <a:cubicBezTo>
                      <a:pt x="821" y="151"/>
                      <a:pt x="821" y="151"/>
                      <a:pt x="821" y="151"/>
                    </a:cubicBezTo>
                    <a:cubicBezTo>
                      <a:pt x="821" y="112"/>
                      <a:pt x="821" y="112"/>
                      <a:pt x="821" y="112"/>
                    </a:cubicBezTo>
                    <a:cubicBezTo>
                      <a:pt x="821" y="112"/>
                      <a:pt x="923" y="88"/>
                      <a:pt x="946" y="69"/>
                    </a:cubicBezTo>
                    <a:cubicBezTo>
                      <a:pt x="969" y="50"/>
                      <a:pt x="972" y="0"/>
                      <a:pt x="972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accent2"/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" name="Freeform 11"/>
              <p:cNvSpPr/>
              <p:nvPr/>
            </p:nvSpPr>
            <p:spPr bwMode="auto">
              <a:xfrm>
                <a:off x="2893485" y="5314752"/>
                <a:ext cx="2038110" cy="332753"/>
              </a:xfrm>
              <a:custGeom>
                <a:avLst/>
                <a:gdLst>
                  <a:gd name="T0" fmla="*/ 0 w 972"/>
                  <a:gd name="T1" fmla="*/ 4 h 159"/>
                  <a:gd name="T2" fmla="*/ 26 w 972"/>
                  <a:gd name="T3" fmla="*/ 60 h 159"/>
                  <a:gd name="T4" fmla="*/ 151 w 972"/>
                  <a:gd name="T5" fmla="*/ 116 h 159"/>
                  <a:gd name="T6" fmla="*/ 155 w 972"/>
                  <a:gd name="T7" fmla="*/ 159 h 159"/>
                  <a:gd name="T8" fmla="*/ 822 w 972"/>
                  <a:gd name="T9" fmla="*/ 150 h 159"/>
                  <a:gd name="T10" fmla="*/ 822 w 972"/>
                  <a:gd name="T11" fmla="*/ 112 h 159"/>
                  <a:gd name="T12" fmla="*/ 947 w 972"/>
                  <a:gd name="T13" fmla="*/ 69 h 159"/>
                  <a:gd name="T14" fmla="*/ 972 w 972"/>
                  <a:gd name="T15" fmla="*/ 0 h 159"/>
                  <a:gd name="T16" fmla="*/ 0 w 972"/>
                  <a:gd name="T17" fmla="*/ 4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2" h="159">
                    <a:moveTo>
                      <a:pt x="0" y="4"/>
                    </a:moveTo>
                    <a:cubicBezTo>
                      <a:pt x="0" y="4"/>
                      <a:pt x="3" y="41"/>
                      <a:pt x="26" y="60"/>
                    </a:cubicBezTo>
                    <a:cubicBezTo>
                      <a:pt x="49" y="79"/>
                      <a:pt x="151" y="116"/>
                      <a:pt x="151" y="116"/>
                    </a:cubicBezTo>
                    <a:cubicBezTo>
                      <a:pt x="155" y="159"/>
                      <a:pt x="155" y="159"/>
                      <a:pt x="155" y="159"/>
                    </a:cubicBezTo>
                    <a:cubicBezTo>
                      <a:pt x="822" y="150"/>
                      <a:pt x="822" y="150"/>
                      <a:pt x="822" y="150"/>
                    </a:cubicBezTo>
                    <a:cubicBezTo>
                      <a:pt x="822" y="112"/>
                      <a:pt x="822" y="112"/>
                      <a:pt x="822" y="112"/>
                    </a:cubicBezTo>
                    <a:cubicBezTo>
                      <a:pt x="822" y="112"/>
                      <a:pt x="924" y="87"/>
                      <a:pt x="947" y="69"/>
                    </a:cubicBezTo>
                    <a:cubicBezTo>
                      <a:pt x="970" y="50"/>
                      <a:pt x="972" y="0"/>
                      <a:pt x="972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" name="Oval 12"/>
              <p:cNvSpPr>
                <a:spLocks noChangeArrowheads="1"/>
              </p:cNvSpPr>
              <p:nvPr/>
            </p:nvSpPr>
            <p:spPr bwMode="auto">
              <a:xfrm>
                <a:off x="3704569" y="2795999"/>
                <a:ext cx="337374" cy="33737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Freeform 13"/>
              <p:cNvSpPr/>
              <p:nvPr/>
            </p:nvSpPr>
            <p:spPr bwMode="auto">
              <a:xfrm>
                <a:off x="4679719" y="1860132"/>
                <a:ext cx="2410146" cy="4515269"/>
              </a:xfrm>
              <a:custGeom>
                <a:avLst/>
                <a:gdLst>
                  <a:gd name="T0" fmla="*/ 1130 w 1150"/>
                  <a:gd name="T1" fmla="*/ 1860 h 2153"/>
                  <a:gd name="T2" fmla="*/ 1081 w 1150"/>
                  <a:gd name="T3" fmla="*/ 1835 h 2153"/>
                  <a:gd name="T4" fmla="*/ 737 w 1150"/>
                  <a:gd name="T5" fmla="*/ 1763 h 2153"/>
                  <a:gd name="T6" fmla="*/ 737 w 1150"/>
                  <a:gd name="T7" fmla="*/ 1459 h 2153"/>
                  <a:gd name="T8" fmla="*/ 685 w 1150"/>
                  <a:gd name="T9" fmla="*/ 1459 h 2153"/>
                  <a:gd name="T10" fmla="*/ 685 w 1150"/>
                  <a:gd name="T11" fmla="*/ 1433 h 2153"/>
                  <a:gd name="T12" fmla="*/ 657 w 1150"/>
                  <a:gd name="T13" fmla="*/ 1433 h 2153"/>
                  <a:gd name="T14" fmla="*/ 657 w 1150"/>
                  <a:gd name="T15" fmla="*/ 1215 h 2153"/>
                  <a:gd name="T16" fmla="*/ 634 w 1150"/>
                  <a:gd name="T17" fmla="*/ 1215 h 2153"/>
                  <a:gd name="T18" fmla="*/ 634 w 1150"/>
                  <a:gd name="T19" fmla="*/ 484 h 2153"/>
                  <a:gd name="T20" fmla="*/ 672 w 1150"/>
                  <a:gd name="T21" fmla="*/ 484 h 2153"/>
                  <a:gd name="T22" fmla="*/ 728 w 1150"/>
                  <a:gd name="T23" fmla="*/ 441 h 2153"/>
                  <a:gd name="T24" fmla="*/ 672 w 1150"/>
                  <a:gd name="T25" fmla="*/ 398 h 2153"/>
                  <a:gd name="T26" fmla="*/ 634 w 1150"/>
                  <a:gd name="T27" fmla="*/ 398 h 2153"/>
                  <a:gd name="T28" fmla="*/ 634 w 1150"/>
                  <a:gd name="T29" fmla="*/ 125 h 2153"/>
                  <a:gd name="T30" fmla="*/ 654 w 1150"/>
                  <a:gd name="T31" fmla="*/ 74 h 2153"/>
                  <a:gd name="T32" fmla="*/ 579 w 1150"/>
                  <a:gd name="T33" fmla="*/ 0 h 2153"/>
                  <a:gd name="T34" fmla="*/ 505 w 1150"/>
                  <a:gd name="T35" fmla="*/ 74 h 2153"/>
                  <a:gd name="T36" fmla="*/ 527 w 1150"/>
                  <a:gd name="T37" fmla="*/ 128 h 2153"/>
                  <a:gd name="T38" fmla="*/ 525 w 1150"/>
                  <a:gd name="T39" fmla="*/ 128 h 2153"/>
                  <a:gd name="T40" fmla="*/ 525 w 1150"/>
                  <a:gd name="T41" fmla="*/ 398 h 2153"/>
                  <a:gd name="T42" fmla="*/ 492 w 1150"/>
                  <a:gd name="T43" fmla="*/ 398 h 2153"/>
                  <a:gd name="T44" fmla="*/ 436 w 1150"/>
                  <a:gd name="T45" fmla="*/ 441 h 2153"/>
                  <a:gd name="T46" fmla="*/ 492 w 1150"/>
                  <a:gd name="T47" fmla="*/ 484 h 2153"/>
                  <a:gd name="T48" fmla="*/ 525 w 1150"/>
                  <a:gd name="T49" fmla="*/ 484 h 2153"/>
                  <a:gd name="T50" fmla="*/ 525 w 1150"/>
                  <a:gd name="T51" fmla="*/ 1218 h 2153"/>
                  <a:gd name="T52" fmla="*/ 502 w 1150"/>
                  <a:gd name="T53" fmla="*/ 1218 h 2153"/>
                  <a:gd name="T54" fmla="*/ 502 w 1150"/>
                  <a:gd name="T55" fmla="*/ 1439 h 2153"/>
                  <a:gd name="T56" fmla="*/ 470 w 1150"/>
                  <a:gd name="T57" fmla="*/ 1439 h 2153"/>
                  <a:gd name="T58" fmla="*/ 470 w 1150"/>
                  <a:gd name="T59" fmla="*/ 1465 h 2153"/>
                  <a:gd name="T60" fmla="*/ 424 w 1150"/>
                  <a:gd name="T61" fmla="*/ 1465 h 2153"/>
                  <a:gd name="T62" fmla="*/ 424 w 1150"/>
                  <a:gd name="T63" fmla="*/ 1749 h 2153"/>
                  <a:gd name="T64" fmla="*/ 83 w 1150"/>
                  <a:gd name="T65" fmla="*/ 1823 h 2153"/>
                  <a:gd name="T66" fmla="*/ 37 w 1150"/>
                  <a:gd name="T67" fmla="*/ 1843 h 2153"/>
                  <a:gd name="T68" fmla="*/ 0 w 1150"/>
                  <a:gd name="T69" fmla="*/ 1886 h 2153"/>
                  <a:gd name="T70" fmla="*/ 0 w 1150"/>
                  <a:gd name="T71" fmla="*/ 2153 h 2153"/>
                  <a:gd name="T72" fmla="*/ 1150 w 1150"/>
                  <a:gd name="T73" fmla="*/ 2153 h 2153"/>
                  <a:gd name="T74" fmla="*/ 1150 w 1150"/>
                  <a:gd name="T75" fmla="*/ 1881 h 2153"/>
                  <a:gd name="T76" fmla="*/ 1130 w 1150"/>
                  <a:gd name="T77" fmla="*/ 1860 h 2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50" h="2153">
                    <a:moveTo>
                      <a:pt x="1130" y="1860"/>
                    </a:moveTo>
                    <a:cubicBezTo>
                      <a:pt x="1112" y="1840"/>
                      <a:pt x="1081" y="1835"/>
                      <a:pt x="1081" y="1835"/>
                    </a:cubicBezTo>
                    <a:cubicBezTo>
                      <a:pt x="737" y="1763"/>
                      <a:pt x="737" y="1763"/>
                      <a:pt x="737" y="1763"/>
                    </a:cubicBezTo>
                    <a:cubicBezTo>
                      <a:pt x="737" y="1459"/>
                      <a:pt x="737" y="1459"/>
                      <a:pt x="737" y="1459"/>
                    </a:cubicBezTo>
                    <a:cubicBezTo>
                      <a:pt x="685" y="1459"/>
                      <a:pt x="685" y="1459"/>
                      <a:pt x="685" y="1459"/>
                    </a:cubicBezTo>
                    <a:cubicBezTo>
                      <a:pt x="685" y="1433"/>
                      <a:pt x="685" y="1433"/>
                      <a:pt x="685" y="1433"/>
                    </a:cubicBezTo>
                    <a:cubicBezTo>
                      <a:pt x="657" y="1433"/>
                      <a:pt x="657" y="1433"/>
                      <a:pt x="657" y="1433"/>
                    </a:cubicBezTo>
                    <a:cubicBezTo>
                      <a:pt x="657" y="1215"/>
                      <a:pt x="657" y="1215"/>
                      <a:pt x="657" y="1215"/>
                    </a:cubicBezTo>
                    <a:cubicBezTo>
                      <a:pt x="634" y="1215"/>
                      <a:pt x="634" y="1215"/>
                      <a:pt x="634" y="1215"/>
                    </a:cubicBezTo>
                    <a:cubicBezTo>
                      <a:pt x="634" y="484"/>
                      <a:pt x="634" y="484"/>
                      <a:pt x="634" y="484"/>
                    </a:cubicBezTo>
                    <a:cubicBezTo>
                      <a:pt x="672" y="484"/>
                      <a:pt x="672" y="484"/>
                      <a:pt x="672" y="484"/>
                    </a:cubicBezTo>
                    <a:cubicBezTo>
                      <a:pt x="703" y="484"/>
                      <a:pt x="728" y="465"/>
                      <a:pt x="728" y="441"/>
                    </a:cubicBezTo>
                    <a:cubicBezTo>
                      <a:pt x="728" y="417"/>
                      <a:pt x="703" y="398"/>
                      <a:pt x="672" y="398"/>
                    </a:cubicBezTo>
                    <a:cubicBezTo>
                      <a:pt x="634" y="398"/>
                      <a:pt x="634" y="398"/>
                      <a:pt x="634" y="398"/>
                    </a:cubicBezTo>
                    <a:cubicBezTo>
                      <a:pt x="634" y="125"/>
                      <a:pt x="634" y="125"/>
                      <a:pt x="634" y="125"/>
                    </a:cubicBezTo>
                    <a:cubicBezTo>
                      <a:pt x="646" y="112"/>
                      <a:pt x="654" y="94"/>
                      <a:pt x="654" y="74"/>
                    </a:cubicBezTo>
                    <a:cubicBezTo>
                      <a:pt x="654" y="33"/>
                      <a:pt x="620" y="0"/>
                      <a:pt x="579" y="0"/>
                    </a:cubicBezTo>
                    <a:cubicBezTo>
                      <a:pt x="538" y="0"/>
                      <a:pt x="505" y="33"/>
                      <a:pt x="505" y="74"/>
                    </a:cubicBezTo>
                    <a:cubicBezTo>
                      <a:pt x="505" y="95"/>
                      <a:pt x="513" y="114"/>
                      <a:pt x="527" y="128"/>
                    </a:cubicBezTo>
                    <a:cubicBezTo>
                      <a:pt x="525" y="128"/>
                      <a:pt x="525" y="128"/>
                      <a:pt x="525" y="128"/>
                    </a:cubicBezTo>
                    <a:cubicBezTo>
                      <a:pt x="525" y="398"/>
                      <a:pt x="525" y="398"/>
                      <a:pt x="525" y="398"/>
                    </a:cubicBezTo>
                    <a:cubicBezTo>
                      <a:pt x="492" y="398"/>
                      <a:pt x="492" y="398"/>
                      <a:pt x="492" y="398"/>
                    </a:cubicBezTo>
                    <a:cubicBezTo>
                      <a:pt x="461" y="398"/>
                      <a:pt x="436" y="417"/>
                      <a:pt x="436" y="441"/>
                    </a:cubicBezTo>
                    <a:cubicBezTo>
                      <a:pt x="436" y="465"/>
                      <a:pt x="461" y="484"/>
                      <a:pt x="492" y="484"/>
                    </a:cubicBezTo>
                    <a:cubicBezTo>
                      <a:pt x="525" y="484"/>
                      <a:pt x="525" y="484"/>
                      <a:pt x="525" y="484"/>
                    </a:cubicBezTo>
                    <a:cubicBezTo>
                      <a:pt x="525" y="1218"/>
                      <a:pt x="525" y="1218"/>
                      <a:pt x="525" y="1218"/>
                    </a:cubicBezTo>
                    <a:cubicBezTo>
                      <a:pt x="502" y="1218"/>
                      <a:pt x="502" y="1218"/>
                      <a:pt x="502" y="1218"/>
                    </a:cubicBezTo>
                    <a:cubicBezTo>
                      <a:pt x="502" y="1439"/>
                      <a:pt x="502" y="1439"/>
                      <a:pt x="502" y="1439"/>
                    </a:cubicBezTo>
                    <a:cubicBezTo>
                      <a:pt x="470" y="1439"/>
                      <a:pt x="470" y="1439"/>
                      <a:pt x="470" y="1439"/>
                    </a:cubicBezTo>
                    <a:cubicBezTo>
                      <a:pt x="470" y="1465"/>
                      <a:pt x="470" y="1465"/>
                      <a:pt x="470" y="1465"/>
                    </a:cubicBezTo>
                    <a:cubicBezTo>
                      <a:pt x="424" y="1465"/>
                      <a:pt x="424" y="1465"/>
                      <a:pt x="424" y="1465"/>
                    </a:cubicBezTo>
                    <a:cubicBezTo>
                      <a:pt x="424" y="1749"/>
                      <a:pt x="424" y="1749"/>
                      <a:pt x="424" y="1749"/>
                    </a:cubicBezTo>
                    <a:cubicBezTo>
                      <a:pt x="83" y="1823"/>
                      <a:pt x="83" y="1823"/>
                      <a:pt x="83" y="1823"/>
                    </a:cubicBezTo>
                    <a:cubicBezTo>
                      <a:pt x="83" y="1823"/>
                      <a:pt x="54" y="1832"/>
                      <a:pt x="37" y="1843"/>
                    </a:cubicBezTo>
                    <a:cubicBezTo>
                      <a:pt x="20" y="1855"/>
                      <a:pt x="0" y="1886"/>
                      <a:pt x="0" y="1886"/>
                    </a:cubicBezTo>
                    <a:cubicBezTo>
                      <a:pt x="0" y="2153"/>
                      <a:pt x="0" y="2153"/>
                      <a:pt x="0" y="2153"/>
                    </a:cubicBezTo>
                    <a:cubicBezTo>
                      <a:pt x="1150" y="2153"/>
                      <a:pt x="1150" y="2153"/>
                      <a:pt x="1150" y="2153"/>
                    </a:cubicBezTo>
                    <a:cubicBezTo>
                      <a:pt x="1150" y="1881"/>
                      <a:pt x="1150" y="1881"/>
                      <a:pt x="1150" y="1881"/>
                    </a:cubicBezTo>
                    <a:cubicBezTo>
                      <a:pt x="1150" y="1881"/>
                      <a:pt x="1147" y="1881"/>
                      <a:pt x="1130" y="18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1" name="Freeform 5"/>
            <p:cNvSpPr>
              <a:spLocks noEditPoints="1"/>
            </p:cNvSpPr>
            <p:nvPr/>
          </p:nvSpPr>
          <p:spPr bwMode="auto">
            <a:xfrm flipH="1">
              <a:off x="5161379" y="2869197"/>
              <a:ext cx="1172004" cy="1155058"/>
            </a:xfrm>
            <a:custGeom>
              <a:avLst/>
              <a:gdLst>
                <a:gd name="T0" fmla="*/ 194 w 998"/>
                <a:gd name="T1" fmla="*/ 196 h 1124"/>
                <a:gd name="T2" fmla="*/ 16 w 998"/>
                <a:gd name="T3" fmla="*/ 329 h 1124"/>
                <a:gd name="T4" fmla="*/ 30 w 998"/>
                <a:gd name="T5" fmla="*/ 558 h 1124"/>
                <a:gd name="T6" fmla="*/ 517 w 998"/>
                <a:gd name="T7" fmla="*/ 646 h 1124"/>
                <a:gd name="T8" fmla="*/ 625 w 998"/>
                <a:gd name="T9" fmla="*/ 919 h 1124"/>
                <a:gd name="T10" fmla="*/ 153 w 998"/>
                <a:gd name="T11" fmla="*/ 915 h 1124"/>
                <a:gd name="T12" fmla="*/ 156 w 998"/>
                <a:gd name="T13" fmla="*/ 1124 h 1124"/>
                <a:gd name="T14" fmla="*/ 663 w 998"/>
                <a:gd name="T15" fmla="*/ 965 h 1124"/>
                <a:gd name="T16" fmla="*/ 863 w 998"/>
                <a:gd name="T17" fmla="*/ 842 h 1124"/>
                <a:gd name="T18" fmla="*/ 709 w 998"/>
                <a:gd name="T19" fmla="*/ 619 h 1124"/>
                <a:gd name="T20" fmla="*/ 883 w 998"/>
                <a:gd name="T21" fmla="*/ 205 h 1124"/>
                <a:gd name="T22" fmla="*/ 950 w 998"/>
                <a:gd name="T23" fmla="*/ 69 h 1124"/>
                <a:gd name="T24" fmla="*/ 635 w 998"/>
                <a:gd name="T25" fmla="*/ 970 h 1124"/>
                <a:gd name="T26" fmla="*/ 848 w 998"/>
                <a:gd name="T27" fmla="*/ 910 h 1124"/>
                <a:gd name="T28" fmla="*/ 637 w 998"/>
                <a:gd name="T29" fmla="*/ 930 h 1124"/>
                <a:gd name="T30" fmla="*/ 503 w 998"/>
                <a:gd name="T31" fmla="*/ 666 h 1124"/>
                <a:gd name="T32" fmla="*/ 860 w 998"/>
                <a:gd name="T33" fmla="*/ 137 h 1124"/>
                <a:gd name="T34" fmla="*/ 198 w 998"/>
                <a:gd name="T35" fmla="*/ 554 h 1124"/>
                <a:gd name="T36" fmla="*/ 326 w 998"/>
                <a:gd name="T37" fmla="*/ 232 h 1124"/>
                <a:gd name="T38" fmla="*/ 518 w 998"/>
                <a:gd name="T39" fmla="*/ 179 h 1124"/>
                <a:gd name="T40" fmla="*/ 728 w 998"/>
                <a:gd name="T41" fmla="*/ 200 h 1124"/>
                <a:gd name="T42" fmla="*/ 160 w 998"/>
                <a:gd name="T43" fmla="*/ 450 h 1124"/>
                <a:gd name="T44" fmla="*/ 310 w 998"/>
                <a:gd name="T45" fmla="*/ 335 h 1124"/>
                <a:gd name="T46" fmla="*/ 370 w 998"/>
                <a:gd name="T47" fmla="*/ 335 h 1124"/>
                <a:gd name="T48" fmla="*/ 476 w 998"/>
                <a:gd name="T49" fmla="*/ 470 h 1124"/>
                <a:gd name="T50" fmla="*/ 636 w 998"/>
                <a:gd name="T51" fmla="*/ 481 h 1124"/>
                <a:gd name="T52" fmla="*/ 542 w 998"/>
                <a:gd name="T53" fmla="*/ 336 h 1124"/>
                <a:gd name="T54" fmla="*/ 475 w 998"/>
                <a:gd name="T55" fmla="*/ 588 h 1124"/>
                <a:gd name="T56" fmla="*/ 547 w 998"/>
                <a:gd name="T57" fmla="*/ 596 h 1124"/>
                <a:gd name="T58" fmla="*/ 661 w 998"/>
                <a:gd name="T59" fmla="*/ 489 h 1124"/>
                <a:gd name="T60" fmla="*/ 688 w 998"/>
                <a:gd name="T61" fmla="*/ 491 h 1124"/>
                <a:gd name="T62" fmla="*/ 751 w 998"/>
                <a:gd name="T63" fmla="*/ 328 h 1124"/>
                <a:gd name="T64" fmla="*/ 732 w 998"/>
                <a:gd name="T65" fmla="*/ 328 h 1124"/>
                <a:gd name="T66" fmla="*/ 631 w 998"/>
                <a:gd name="T67" fmla="*/ 326 h 1124"/>
                <a:gd name="T68" fmla="*/ 569 w 998"/>
                <a:gd name="T69" fmla="*/ 219 h 1124"/>
                <a:gd name="T70" fmla="*/ 478 w 998"/>
                <a:gd name="T71" fmla="*/ 226 h 1124"/>
                <a:gd name="T72" fmla="*/ 314 w 998"/>
                <a:gd name="T73" fmla="*/ 325 h 1124"/>
                <a:gd name="T74" fmla="*/ 262 w 998"/>
                <a:gd name="T75" fmla="*/ 243 h 1124"/>
                <a:gd name="T76" fmla="*/ 145 w 998"/>
                <a:gd name="T77" fmla="*/ 212 h 1124"/>
                <a:gd name="T78" fmla="*/ 85 w 998"/>
                <a:gd name="T79" fmla="*/ 333 h 1124"/>
                <a:gd name="T80" fmla="*/ 103 w 998"/>
                <a:gd name="T81" fmla="*/ 452 h 1124"/>
                <a:gd name="T82" fmla="*/ 160 w 998"/>
                <a:gd name="T83" fmla="*/ 456 h 1124"/>
                <a:gd name="T84" fmla="*/ 297 w 998"/>
                <a:gd name="T85" fmla="*/ 566 h 1124"/>
                <a:gd name="T86" fmla="*/ 398 w 998"/>
                <a:gd name="T87" fmla="*/ 472 h 1124"/>
                <a:gd name="T88" fmla="*/ 499 w 998"/>
                <a:gd name="T89" fmla="*/ 599 h 1124"/>
                <a:gd name="T90" fmla="*/ 649 w 998"/>
                <a:gd name="T91" fmla="*/ 615 h 1124"/>
                <a:gd name="T92" fmla="*/ 727 w 998"/>
                <a:gd name="T93" fmla="*/ 487 h 1124"/>
                <a:gd name="T94" fmla="*/ 635 w 998"/>
                <a:gd name="T95" fmla="*/ 208 h 1124"/>
                <a:gd name="T96" fmla="*/ 479 w 998"/>
                <a:gd name="T97" fmla="*/ 220 h 1124"/>
                <a:gd name="T98" fmla="*/ 210 w 998"/>
                <a:gd name="T99" fmla="*/ 208 h 1124"/>
                <a:gd name="T100" fmla="*/ 65 w 998"/>
                <a:gd name="T101" fmla="*/ 222 h 1124"/>
                <a:gd name="T102" fmla="*/ 50 w 998"/>
                <a:gd name="T103" fmla="*/ 333 h 1124"/>
                <a:gd name="T104" fmla="*/ 49 w 998"/>
                <a:gd name="T105" fmla="*/ 560 h 1124"/>
                <a:gd name="T106" fmla="*/ 148 w 998"/>
                <a:gd name="T107" fmla="*/ 555 h 1124"/>
                <a:gd name="T108" fmla="*/ 200 w 998"/>
                <a:gd name="T109" fmla="*/ 561 h 1124"/>
                <a:gd name="T110" fmla="*/ 321 w 998"/>
                <a:gd name="T111" fmla="*/ 576 h 1124"/>
                <a:gd name="T112" fmla="*/ 375 w 998"/>
                <a:gd name="T113" fmla="*/ 582 h 1124"/>
                <a:gd name="T114" fmla="*/ 670 w 998"/>
                <a:gd name="T115" fmla="*/ 618 h 1124"/>
                <a:gd name="T116" fmla="*/ 793 w 998"/>
                <a:gd name="T117" fmla="*/ 335 h 1124"/>
                <a:gd name="T118" fmla="*/ 850 w 998"/>
                <a:gd name="T119" fmla="*/ 198 h 1124"/>
                <a:gd name="T120" fmla="*/ 875 w 998"/>
                <a:gd name="T121" fmla="*/ 7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98" h="1124">
                  <a:moveTo>
                    <a:pt x="988" y="15"/>
                  </a:moveTo>
                  <a:cubicBezTo>
                    <a:pt x="979" y="0"/>
                    <a:pt x="962" y="9"/>
                    <a:pt x="956" y="12"/>
                  </a:cubicBezTo>
                  <a:cubicBezTo>
                    <a:pt x="950" y="16"/>
                    <a:pt x="893" y="52"/>
                    <a:pt x="893" y="52"/>
                  </a:cubicBezTo>
                  <a:cubicBezTo>
                    <a:pt x="893" y="52"/>
                    <a:pt x="889" y="51"/>
                    <a:pt x="888" y="53"/>
                  </a:cubicBezTo>
                  <a:cubicBezTo>
                    <a:pt x="887" y="55"/>
                    <a:pt x="889" y="56"/>
                    <a:pt x="889" y="56"/>
                  </a:cubicBezTo>
                  <a:cubicBezTo>
                    <a:pt x="891" y="57"/>
                    <a:pt x="891" y="57"/>
                    <a:pt x="891" y="57"/>
                  </a:cubicBezTo>
                  <a:cubicBezTo>
                    <a:pt x="886" y="60"/>
                    <a:pt x="881" y="64"/>
                    <a:pt x="877" y="67"/>
                  </a:cubicBezTo>
                  <a:cubicBezTo>
                    <a:pt x="874" y="68"/>
                    <a:pt x="872" y="69"/>
                    <a:pt x="871" y="71"/>
                  </a:cubicBezTo>
                  <a:cubicBezTo>
                    <a:pt x="870" y="71"/>
                    <a:pt x="870" y="72"/>
                    <a:pt x="869" y="72"/>
                  </a:cubicBezTo>
                  <a:cubicBezTo>
                    <a:pt x="869" y="72"/>
                    <a:pt x="869" y="72"/>
                    <a:pt x="868" y="73"/>
                  </a:cubicBezTo>
                  <a:cubicBezTo>
                    <a:pt x="868" y="73"/>
                    <a:pt x="868" y="73"/>
                    <a:pt x="868" y="74"/>
                  </a:cubicBezTo>
                  <a:cubicBezTo>
                    <a:pt x="867" y="74"/>
                    <a:pt x="867" y="74"/>
                    <a:pt x="867" y="74"/>
                  </a:cubicBezTo>
                  <a:cubicBezTo>
                    <a:pt x="867" y="74"/>
                    <a:pt x="867" y="74"/>
                    <a:pt x="867" y="75"/>
                  </a:cubicBezTo>
                  <a:cubicBezTo>
                    <a:pt x="866" y="78"/>
                    <a:pt x="860" y="88"/>
                    <a:pt x="852" y="104"/>
                  </a:cubicBezTo>
                  <a:cubicBezTo>
                    <a:pt x="848" y="114"/>
                    <a:pt x="842" y="125"/>
                    <a:pt x="835" y="139"/>
                  </a:cubicBezTo>
                  <a:cubicBezTo>
                    <a:pt x="813" y="141"/>
                    <a:pt x="813" y="141"/>
                    <a:pt x="813" y="141"/>
                  </a:cubicBezTo>
                  <a:cubicBezTo>
                    <a:pt x="813" y="139"/>
                    <a:pt x="813" y="139"/>
                    <a:pt x="813" y="139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2" y="208"/>
                    <a:pt x="48" y="208"/>
                    <a:pt x="46" y="208"/>
                  </a:cubicBezTo>
                  <a:cubicBezTo>
                    <a:pt x="43" y="208"/>
                    <a:pt x="43" y="206"/>
                    <a:pt x="41" y="205"/>
                  </a:cubicBezTo>
                  <a:cubicBezTo>
                    <a:pt x="39" y="205"/>
                    <a:pt x="29" y="206"/>
                    <a:pt x="27" y="207"/>
                  </a:cubicBezTo>
                  <a:cubicBezTo>
                    <a:pt x="25" y="207"/>
                    <a:pt x="18" y="207"/>
                    <a:pt x="15" y="207"/>
                  </a:cubicBezTo>
                  <a:cubicBezTo>
                    <a:pt x="11" y="208"/>
                    <a:pt x="8" y="211"/>
                    <a:pt x="8" y="215"/>
                  </a:cubicBezTo>
                  <a:cubicBezTo>
                    <a:pt x="7" y="219"/>
                    <a:pt x="12" y="251"/>
                    <a:pt x="12" y="252"/>
                  </a:cubicBezTo>
                  <a:cubicBezTo>
                    <a:pt x="13" y="252"/>
                    <a:pt x="16" y="252"/>
                    <a:pt x="20" y="252"/>
                  </a:cubicBezTo>
                  <a:cubicBezTo>
                    <a:pt x="20" y="253"/>
                    <a:pt x="20" y="254"/>
                    <a:pt x="20" y="255"/>
                  </a:cubicBezTo>
                  <a:cubicBezTo>
                    <a:pt x="17" y="255"/>
                    <a:pt x="17" y="255"/>
                    <a:pt x="17" y="255"/>
                  </a:cubicBezTo>
                  <a:cubicBezTo>
                    <a:pt x="15" y="255"/>
                    <a:pt x="14" y="257"/>
                    <a:pt x="14" y="259"/>
                  </a:cubicBezTo>
                  <a:cubicBezTo>
                    <a:pt x="14" y="261"/>
                    <a:pt x="16" y="262"/>
                    <a:pt x="17" y="262"/>
                  </a:cubicBezTo>
                  <a:cubicBezTo>
                    <a:pt x="20" y="262"/>
                    <a:pt x="20" y="262"/>
                    <a:pt x="20" y="262"/>
                  </a:cubicBezTo>
                  <a:cubicBezTo>
                    <a:pt x="21" y="278"/>
                    <a:pt x="21" y="300"/>
                    <a:pt x="22" y="326"/>
                  </a:cubicBezTo>
                  <a:cubicBezTo>
                    <a:pt x="19" y="326"/>
                    <a:pt x="19" y="326"/>
                    <a:pt x="19" y="326"/>
                  </a:cubicBezTo>
                  <a:cubicBezTo>
                    <a:pt x="17" y="326"/>
                    <a:pt x="16" y="328"/>
                    <a:pt x="16" y="329"/>
                  </a:cubicBezTo>
                  <a:cubicBezTo>
                    <a:pt x="16" y="331"/>
                    <a:pt x="17" y="333"/>
                    <a:pt x="19" y="333"/>
                  </a:cubicBezTo>
                  <a:cubicBezTo>
                    <a:pt x="22" y="333"/>
                    <a:pt x="22" y="333"/>
                    <a:pt x="22" y="333"/>
                  </a:cubicBezTo>
                  <a:cubicBezTo>
                    <a:pt x="23" y="353"/>
                    <a:pt x="23" y="374"/>
                    <a:pt x="24" y="396"/>
                  </a:cubicBezTo>
                  <a:cubicBezTo>
                    <a:pt x="24" y="411"/>
                    <a:pt x="25" y="426"/>
                    <a:pt x="25" y="441"/>
                  </a:cubicBezTo>
                  <a:cubicBezTo>
                    <a:pt x="22" y="441"/>
                    <a:pt x="22" y="441"/>
                    <a:pt x="22" y="441"/>
                  </a:cubicBezTo>
                  <a:cubicBezTo>
                    <a:pt x="20" y="440"/>
                    <a:pt x="18" y="442"/>
                    <a:pt x="18" y="444"/>
                  </a:cubicBezTo>
                  <a:cubicBezTo>
                    <a:pt x="18" y="445"/>
                    <a:pt x="19" y="447"/>
                    <a:pt x="21" y="447"/>
                  </a:cubicBezTo>
                  <a:cubicBezTo>
                    <a:pt x="25" y="447"/>
                    <a:pt x="25" y="447"/>
                    <a:pt x="25" y="447"/>
                  </a:cubicBezTo>
                  <a:cubicBezTo>
                    <a:pt x="26" y="469"/>
                    <a:pt x="27" y="489"/>
                    <a:pt x="27" y="507"/>
                  </a:cubicBezTo>
                  <a:cubicBezTo>
                    <a:pt x="28" y="517"/>
                    <a:pt x="28" y="526"/>
                    <a:pt x="28" y="534"/>
                  </a:cubicBezTo>
                  <a:cubicBezTo>
                    <a:pt x="26" y="534"/>
                    <a:pt x="26" y="534"/>
                    <a:pt x="26" y="534"/>
                  </a:cubicBezTo>
                  <a:cubicBezTo>
                    <a:pt x="24" y="534"/>
                    <a:pt x="23" y="535"/>
                    <a:pt x="22" y="537"/>
                  </a:cubicBezTo>
                  <a:cubicBezTo>
                    <a:pt x="22" y="538"/>
                    <a:pt x="23" y="540"/>
                    <a:pt x="25" y="540"/>
                  </a:cubicBezTo>
                  <a:cubicBezTo>
                    <a:pt x="29" y="541"/>
                    <a:pt x="29" y="541"/>
                    <a:pt x="29" y="541"/>
                  </a:cubicBezTo>
                  <a:cubicBezTo>
                    <a:pt x="29" y="542"/>
                    <a:pt x="29" y="543"/>
                    <a:pt x="29" y="544"/>
                  </a:cubicBezTo>
                  <a:cubicBezTo>
                    <a:pt x="29" y="548"/>
                    <a:pt x="29" y="552"/>
                    <a:pt x="30" y="554"/>
                  </a:cubicBezTo>
                  <a:cubicBezTo>
                    <a:pt x="30" y="555"/>
                    <a:pt x="30" y="556"/>
                    <a:pt x="30" y="557"/>
                  </a:cubicBezTo>
                  <a:cubicBezTo>
                    <a:pt x="30" y="558"/>
                    <a:pt x="30" y="558"/>
                    <a:pt x="30" y="558"/>
                  </a:cubicBezTo>
                  <a:cubicBezTo>
                    <a:pt x="30" y="558"/>
                    <a:pt x="30" y="559"/>
                    <a:pt x="30" y="559"/>
                  </a:cubicBezTo>
                  <a:cubicBezTo>
                    <a:pt x="30" y="559"/>
                    <a:pt x="30" y="559"/>
                    <a:pt x="31" y="559"/>
                  </a:cubicBezTo>
                  <a:cubicBezTo>
                    <a:pt x="31" y="560"/>
                    <a:pt x="31" y="560"/>
                    <a:pt x="31" y="560"/>
                  </a:cubicBezTo>
                  <a:cubicBezTo>
                    <a:pt x="31" y="560"/>
                    <a:pt x="32" y="560"/>
                    <a:pt x="32" y="560"/>
                  </a:cubicBezTo>
                  <a:cubicBezTo>
                    <a:pt x="32" y="560"/>
                    <a:pt x="33" y="560"/>
                    <a:pt x="34" y="560"/>
                  </a:cubicBezTo>
                  <a:cubicBezTo>
                    <a:pt x="39" y="561"/>
                    <a:pt x="49" y="563"/>
                    <a:pt x="63" y="565"/>
                  </a:cubicBezTo>
                  <a:cubicBezTo>
                    <a:pt x="147" y="577"/>
                    <a:pt x="371" y="605"/>
                    <a:pt x="441" y="614"/>
                  </a:cubicBezTo>
                  <a:cubicBezTo>
                    <a:pt x="442" y="614"/>
                    <a:pt x="442" y="614"/>
                    <a:pt x="442" y="614"/>
                  </a:cubicBezTo>
                  <a:cubicBezTo>
                    <a:pt x="442" y="614"/>
                    <a:pt x="442" y="614"/>
                    <a:pt x="442" y="614"/>
                  </a:cubicBezTo>
                  <a:cubicBezTo>
                    <a:pt x="447" y="615"/>
                    <a:pt x="451" y="616"/>
                    <a:pt x="454" y="616"/>
                  </a:cubicBezTo>
                  <a:cubicBezTo>
                    <a:pt x="456" y="618"/>
                    <a:pt x="457" y="619"/>
                    <a:pt x="457" y="619"/>
                  </a:cubicBezTo>
                  <a:cubicBezTo>
                    <a:pt x="337" y="611"/>
                    <a:pt x="337" y="611"/>
                    <a:pt x="337" y="611"/>
                  </a:cubicBezTo>
                  <a:cubicBezTo>
                    <a:pt x="335" y="611"/>
                    <a:pt x="333" y="612"/>
                    <a:pt x="332" y="615"/>
                  </a:cubicBezTo>
                  <a:cubicBezTo>
                    <a:pt x="332" y="617"/>
                    <a:pt x="334" y="619"/>
                    <a:pt x="336" y="619"/>
                  </a:cubicBezTo>
                  <a:cubicBezTo>
                    <a:pt x="502" y="630"/>
                    <a:pt x="502" y="630"/>
                    <a:pt x="502" y="630"/>
                  </a:cubicBezTo>
                  <a:cubicBezTo>
                    <a:pt x="504" y="634"/>
                    <a:pt x="501" y="641"/>
                    <a:pt x="503" y="643"/>
                  </a:cubicBezTo>
                  <a:cubicBezTo>
                    <a:pt x="503" y="644"/>
                    <a:pt x="510" y="645"/>
                    <a:pt x="520" y="646"/>
                  </a:cubicBezTo>
                  <a:cubicBezTo>
                    <a:pt x="519" y="646"/>
                    <a:pt x="518" y="646"/>
                    <a:pt x="517" y="646"/>
                  </a:cubicBezTo>
                  <a:cubicBezTo>
                    <a:pt x="516" y="646"/>
                    <a:pt x="516" y="646"/>
                    <a:pt x="515" y="646"/>
                  </a:cubicBezTo>
                  <a:cubicBezTo>
                    <a:pt x="510" y="646"/>
                    <a:pt x="507" y="646"/>
                    <a:pt x="503" y="648"/>
                  </a:cubicBezTo>
                  <a:cubicBezTo>
                    <a:pt x="500" y="649"/>
                    <a:pt x="498" y="650"/>
                    <a:pt x="496" y="651"/>
                  </a:cubicBezTo>
                  <a:cubicBezTo>
                    <a:pt x="493" y="654"/>
                    <a:pt x="491" y="657"/>
                    <a:pt x="489" y="660"/>
                  </a:cubicBezTo>
                  <a:cubicBezTo>
                    <a:pt x="488" y="663"/>
                    <a:pt x="487" y="667"/>
                    <a:pt x="487" y="670"/>
                  </a:cubicBezTo>
                  <a:cubicBezTo>
                    <a:pt x="487" y="674"/>
                    <a:pt x="488" y="679"/>
                    <a:pt x="490" y="683"/>
                  </a:cubicBezTo>
                  <a:cubicBezTo>
                    <a:pt x="492" y="687"/>
                    <a:pt x="494" y="690"/>
                    <a:pt x="497" y="693"/>
                  </a:cubicBezTo>
                  <a:cubicBezTo>
                    <a:pt x="498" y="694"/>
                    <a:pt x="499" y="694"/>
                    <a:pt x="501" y="696"/>
                  </a:cubicBezTo>
                  <a:cubicBezTo>
                    <a:pt x="506" y="700"/>
                    <a:pt x="517" y="709"/>
                    <a:pt x="530" y="719"/>
                  </a:cubicBezTo>
                  <a:cubicBezTo>
                    <a:pt x="549" y="735"/>
                    <a:pt x="574" y="755"/>
                    <a:pt x="594" y="772"/>
                  </a:cubicBezTo>
                  <a:cubicBezTo>
                    <a:pt x="604" y="781"/>
                    <a:pt x="613" y="788"/>
                    <a:pt x="619" y="794"/>
                  </a:cubicBezTo>
                  <a:cubicBezTo>
                    <a:pt x="622" y="797"/>
                    <a:pt x="624" y="800"/>
                    <a:pt x="625" y="802"/>
                  </a:cubicBezTo>
                  <a:cubicBezTo>
                    <a:pt x="626" y="802"/>
                    <a:pt x="626" y="802"/>
                    <a:pt x="626" y="803"/>
                  </a:cubicBezTo>
                  <a:cubicBezTo>
                    <a:pt x="626" y="806"/>
                    <a:pt x="626" y="813"/>
                    <a:pt x="626" y="822"/>
                  </a:cubicBezTo>
                  <a:cubicBezTo>
                    <a:pt x="626" y="838"/>
                    <a:pt x="626" y="859"/>
                    <a:pt x="626" y="878"/>
                  </a:cubicBezTo>
                  <a:cubicBezTo>
                    <a:pt x="626" y="887"/>
                    <a:pt x="625" y="895"/>
                    <a:pt x="625" y="902"/>
                  </a:cubicBezTo>
                  <a:cubicBezTo>
                    <a:pt x="625" y="908"/>
                    <a:pt x="625" y="913"/>
                    <a:pt x="625" y="914"/>
                  </a:cubicBezTo>
                  <a:cubicBezTo>
                    <a:pt x="625" y="916"/>
                    <a:pt x="625" y="918"/>
                    <a:pt x="625" y="919"/>
                  </a:cubicBezTo>
                  <a:cubicBezTo>
                    <a:pt x="625" y="920"/>
                    <a:pt x="625" y="922"/>
                    <a:pt x="625" y="922"/>
                  </a:cubicBezTo>
                  <a:cubicBezTo>
                    <a:pt x="624" y="923"/>
                    <a:pt x="624" y="924"/>
                    <a:pt x="624" y="924"/>
                  </a:cubicBezTo>
                  <a:cubicBezTo>
                    <a:pt x="624" y="924"/>
                    <a:pt x="624" y="924"/>
                    <a:pt x="624" y="924"/>
                  </a:cubicBezTo>
                  <a:cubicBezTo>
                    <a:pt x="624" y="924"/>
                    <a:pt x="624" y="924"/>
                    <a:pt x="624" y="924"/>
                  </a:cubicBezTo>
                  <a:cubicBezTo>
                    <a:pt x="622" y="924"/>
                    <a:pt x="621" y="924"/>
                    <a:pt x="618" y="924"/>
                  </a:cubicBezTo>
                  <a:cubicBezTo>
                    <a:pt x="616" y="924"/>
                    <a:pt x="614" y="924"/>
                    <a:pt x="612" y="924"/>
                  </a:cubicBezTo>
                  <a:cubicBezTo>
                    <a:pt x="604" y="924"/>
                    <a:pt x="595" y="924"/>
                    <a:pt x="587" y="924"/>
                  </a:cubicBezTo>
                  <a:cubicBezTo>
                    <a:pt x="580" y="925"/>
                    <a:pt x="574" y="925"/>
                    <a:pt x="574" y="925"/>
                  </a:cubicBezTo>
                  <a:cubicBezTo>
                    <a:pt x="570" y="925"/>
                    <a:pt x="567" y="928"/>
                    <a:pt x="567" y="933"/>
                  </a:cubicBezTo>
                  <a:cubicBezTo>
                    <a:pt x="567" y="935"/>
                    <a:pt x="568" y="936"/>
                    <a:pt x="570" y="938"/>
                  </a:cubicBezTo>
                  <a:cubicBezTo>
                    <a:pt x="337" y="934"/>
                    <a:pt x="337" y="934"/>
                    <a:pt x="337" y="934"/>
                  </a:cubicBezTo>
                  <a:cubicBezTo>
                    <a:pt x="299" y="929"/>
                    <a:pt x="263" y="925"/>
                    <a:pt x="233" y="922"/>
                  </a:cubicBezTo>
                  <a:cubicBezTo>
                    <a:pt x="213" y="920"/>
                    <a:pt x="196" y="918"/>
                    <a:pt x="182" y="917"/>
                  </a:cubicBezTo>
                  <a:cubicBezTo>
                    <a:pt x="176" y="916"/>
                    <a:pt x="170" y="915"/>
                    <a:pt x="166" y="915"/>
                  </a:cubicBezTo>
                  <a:cubicBezTo>
                    <a:pt x="161" y="915"/>
                    <a:pt x="158" y="915"/>
                    <a:pt x="156" y="915"/>
                  </a:cubicBezTo>
                  <a:cubicBezTo>
                    <a:pt x="156" y="915"/>
                    <a:pt x="155" y="915"/>
                    <a:pt x="155" y="915"/>
                  </a:cubicBezTo>
                  <a:cubicBezTo>
                    <a:pt x="155" y="915"/>
                    <a:pt x="154" y="915"/>
                    <a:pt x="154" y="915"/>
                  </a:cubicBezTo>
                  <a:cubicBezTo>
                    <a:pt x="154" y="915"/>
                    <a:pt x="154" y="915"/>
                    <a:pt x="153" y="915"/>
                  </a:cubicBezTo>
                  <a:cubicBezTo>
                    <a:pt x="153" y="915"/>
                    <a:pt x="153" y="915"/>
                    <a:pt x="152" y="916"/>
                  </a:cubicBezTo>
                  <a:cubicBezTo>
                    <a:pt x="151" y="916"/>
                    <a:pt x="150" y="917"/>
                    <a:pt x="149" y="918"/>
                  </a:cubicBezTo>
                  <a:cubicBezTo>
                    <a:pt x="148" y="920"/>
                    <a:pt x="145" y="922"/>
                    <a:pt x="143" y="924"/>
                  </a:cubicBezTo>
                  <a:cubicBezTo>
                    <a:pt x="140" y="926"/>
                    <a:pt x="138" y="929"/>
                    <a:pt x="136" y="931"/>
                  </a:cubicBezTo>
                  <a:cubicBezTo>
                    <a:pt x="20" y="929"/>
                    <a:pt x="20" y="929"/>
                    <a:pt x="20" y="929"/>
                  </a:cubicBezTo>
                  <a:cubicBezTo>
                    <a:pt x="20" y="929"/>
                    <a:pt x="19" y="929"/>
                    <a:pt x="19" y="929"/>
                  </a:cubicBezTo>
                  <a:cubicBezTo>
                    <a:pt x="17" y="927"/>
                    <a:pt x="14" y="926"/>
                    <a:pt x="11" y="926"/>
                  </a:cubicBezTo>
                  <a:cubicBezTo>
                    <a:pt x="5" y="926"/>
                    <a:pt x="0" y="930"/>
                    <a:pt x="0" y="934"/>
                  </a:cubicBezTo>
                  <a:cubicBezTo>
                    <a:pt x="0" y="951"/>
                    <a:pt x="0" y="951"/>
                    <a:pt x="0" y="951"/>
                  </a:cubicBezTo>
                  <a:cubicBezTo>
                    <a:pt x="0" y="956"/>
                    <a:pt x="5" y="960"/>
                    <a:pt x="11" y="960"/>
                  </a:cubicBezTo>
                  <a:cubicBezTo>
                    <a:pt x="15" y="960"/>
                    <a:pt x="18" y="958"/>
                    <a:pt x="20" y="955"/>
                  </a:cubicBezTo>
                  <a:cubicBezTo>
                    <a:pt x="20" y="955"/>
                    <a:pt x="20" y="955"/>
                    <a:pt x="20" y="955"/>
                  </a:cubicBezTo>
                  <a:cubicBezTo>
                    <a:pt x="72" y="956"/>
                    <a:pt x="72" y="956"/>
                    <a:pt x="72" y="956"/>
                  </a:cubicBezTo>
                  <a:cubicBezTo>
                    <a:pt x="73" y="957"/>
                    <a:pt x="73" y="957"/>
                    <a:pt x="74" y="958"/>
                  </a:cubicBezTo>
                  <a:cubicBezTo>
                    <a:pt x="79" y="965"/>
                    <a:pt x="94" y="968"/>
                    <a:pt x="103" y="973"/>
                  </a:cubicBezTo>
                  <a:cubicBezTo>
                    <a:pt x="111" y="977"/>
                    <a:pt x="118" y="1004"/>
                    <a:pt x="121" y="1017"/>
                  </a:cubicBezTo>
                  <a:cubicBezTo>
                    <a:pt x="106" y="1028"/>
                    <a:pt x="97" y="1045"/>
                    <a:pt x="97" y="1065"/>
                  </a:cubicBezTo>
                  <a:cubicBezTo>
                    <a:pt x="97" y="1097"/>
                    <a:pt x="123" y="1124"/>
                    <a:pt x="156" y="1124"/>
                  </a:cubicBezTo>
                  <a:cubicBezTo>
                    <a:pt x="188" y="1124"/>
                    <a:pt x="214" y="1097"/>
                    <a:pt x="214" y="1065"/>
                  </a:cubicBezTo>
                  <a:cubicBezTo>
                    <a:pt x="214" y="1039"/>
                    <a:pt x="197" y="1016"/>
                    <a:pt x="174" y="1009"/>
                  </a:cubicBezTo>
                  <a:cubicBezTo>
                    <a:pt x="165" y="994"/>
                    <a:pt x="153" y="971"/>
                    <a:pt x="151" y="968"/>
                  </a:cubicBezTo>
                  <a:cubicBezTo>
                    <a:pt x="149" y="965"/>
                    <a:pt x="150" y="961"/>
                    <a:pt x="151" y="957"/>
                  </a:cubicBezTo>
                  <a:cubicBezTo>
                    <a:pt x="495" y="963"/>
                    <a:pt x="495" y="963"/>
                    <a:pt x="495" y="963"/>
                  </a:cubicBezTo>
                  <a:cubicBezTo>
                    <a:pt x="530" y="967"/>
                    <a:pt x="561" y="971"/>
                    <a:pt x="586" y="974"/>
                  </a:cubicBezTo>
                  <a:cubicBezTo>
                    <a:pt x="603" y="976"/>
                    <a:pt x="617" y="978"/>
                    <a:pt x="626" y="979"/>
                  </a:cubicBezTo>
                  <a:cubicBezTo>
                    <a:pt x="631" y="980"/>
                    <a:pt x="635" y="980"/>
                    <a:pt x="638" y="981"/>
                  </a:cubicBezTo>
                  <a:cubicBezTo>
                    <a:pt x="639" y="981"/>
                    <a:pt x="641" y="981"/>
                    <a:pt x="641" y="981"/>
                  </a:cubicBezTo>
                  <a:cubicBezTo>
                    <a:pt x="642" y="981"/>
                    <a:pt x="642" y="981"/>
                    <a:pt x="642" y="981"/>
                  </a:cubicBezTo>
                  <a:cubicBezTo>
                    <a:pt x="642" y="981"/>
                    <a:pt x="642" y="981"/>
                    <a:pt x="642" y="981"/>
                  </a:cubicBezTo>
                  <a:cubicBezTo>
                    <a:pt x="643" y="981"/>
                    <a:pt x="643" y="981"/>
                    <a:pt x="643" y="981"/>
                  </a:cubicBezTo>
                  <a:cubicBezTo>
                    <a:pt x="643" y="981"/>
                    <a:pt x="643" y="981"/>
                    <a:pt x="643" y="981"/>
                  </a:cubicBezTo>
                  <a:cubicBezTo>
                    <a:pt x="643" y="982"/>
                    <a:pt x="644" y="982"/>
                    <a:pt x="644" y="982"/>
                  </a:cubicBezTo>
                  <a:cubicBezTo>
                    <a:pt x="645" y="982"/>
                    <a:pt x="646" y="981"/>
                    <a:pt x="647" y="981"/>
                  </a:cubicBezTo>
                  <a:cubicBezTo>
                    <a:pt x="648" y="980"/>
                    <a:pt x="650" y="979"/>
                    <a:pt x="651" y="978"/>
                  </a:cubicBezTo>
                  <a:cubicBezTo>
                    <a:pt x="653" y="977"/>
                    <a:pt x="656" y="974"/>
                    <a:pt x="659" y="971"/>
                  </a:cubicBezTo>
                  <a:cubicBezTo>
                    <a:pt x="660" y="969"/>
                    <a:pt x="661" y="967"/>
                    <a:pt x="663" y="965"/>
                  </a:cubicBezTo>
                  <a:cubicBezTo>
                    <a:pt x="773" y="967"/>
                    <a:pt x="773" y="967"/>
                    <a:pt x="773" y="967"/>
                  </a:cubicBezTo>
                  <a:cubicBezTo>
                    <a:pt x="780" y="973"/>
                    <a:pt x="797" y="987"/>
                    <a:pt x="804" y="995"/>
                  </a:cubicBezTo>
                  <a:cubicBezTo>
                    <a:pt x="811" y="1004"/>
                    <a:pt x="820" y="1019"/>
                    <a:pt x="823" y="1024"/>
                  </a:cubicBezTo>
                  <a:cubicBezTo>
                    <a:pt x="813" y="1034"/>
                    <a:pt x="807" y="1049"/>
                    <a:pt x="807" y="1065"/>
                  </a:cubicBezTo>
                  <a:cubicBezTo>
                    <a:pt x="807" y="1097"/>
                    <a:pt x="833" y="1124"/>
                    <a:pt x="866" y="1124"/>
                  </a:cubicBezTo>
                  <a:cubicBezTo>
                    <a:pt x="898" y="1124"/>
                    <a:pt x="925" y="1097"/>
                    <a:pt x="925" y="1065"/>
                  </a:cubicBezTo>
                  <a:cubicBezTo>
                    <a:pt x="925" y="1034"/>
                    <a:pt x="900" y="1008"/>
                    <a:pt x="870" y="1006"/>
                  </a:cubicBezTo>
                  <a:cubicBezTo>
                    <a:pt x="868" y="1000"/>
                    <a:pt x="866" y="990"/>
                    <a:pt x="867" y="988"/>
                  </a:cubicBezTo>
                  <a:cubicBezTo>
                    <a:pt x="869" y="984"/>
                    <a:pt x="880" y="982"/>
                    <a:pt x="880" y="978"/>
                  </a:cubicBezTo>
                  <a:cubicBezTo>
                    <a:pt x="880" y="973"/>
                    <a:pt x="871" y="973"/>
                    <a:pt x="864" y="973"/>
                  </a:cubicBezTo>
                  <a:cubicBezTo>
                    <a:pt x="857" y="973"/>
                    <a:pt x="852" y="978"/>
                    <a:pt x="852" y="978"/>
                  </a:cubicBezTo>
                  <a:cubicBezTo>
                    <a:pt x="848" y="968"/>
                    <a:pt x="848" y="968"/>
                    <a:pt x="848" y="968"/>
                  </a:cubicBezTo>
                  <a:cubicBezTo>
                    <a:pt x="849" y="968"/>
                    <a:pt x="849" y="968"/>
                    <a:pt x="849" y="968"/>
                  </a:cubicBezTo>
                  <a:cubicBezTo>
                    <a:pt x="851" y="971"/>
                    <a:pt x="853" y="973"/>
                    <a:pt x="856" y="973"/>
                  </a:cubicBezTo>
                  <a:cubicBezTo>
                    <a:pt x="860" y="973"/>
                    <a:pt x="864" y="970"/>
                    <a:pt x="864" y="966"/>
                  </a:cubicBezTo>
                  <a:cubicBezTo>
                    <a:pt x="864" y="966"/>
                    <a:pt x="864" y="964"/>
                    <a:pt x="864" y="961"/>
                  </a:cubicBezTo>
                  <a:cubicBezTo>
                    <a:pt x="864" y="951"/>
                    <a:pt x="863" y="925"/>
                    <a:pt x="863" y="899"/>
                  </a:cubicBezTo>
                  <a:cubicBezTo>
                    <a:pt x="863" y="874"/>
                    <a:pt x="863" y="849"/>
                    <a:pt x="863" y="842"/>
                  </a:cubicBezTo>
                  <a:cubicBezTo>
                    <a:pt x="863" y="841"/>
                    <a:pt x="862" y="840"/>
                    <a:pt x="862" y="839"/>
                  </a:cubicBezTo>
                  <a:cubicBezTo>
                    <a:pt x="862" y="837"/>
                    <a:pt x="861" y="836"/>
                    <a:pt x="860" y="835"/>
                  </a:cubicBezTo>
                  <a:cubicBezTo>
                    <a:pt x="859" y="833"/>
                    <a:pt x="858" y="831"/>
                    <a:pt x="856" y="828"/>
                  </a:cubicBezTo>
                  <a:cubicBezTo>
                    <a:pt x="852" y="824"/>
                    <a:pt x="847" y="819"/>
                    <a:pt x="841" y="813"/>
                  </a:cubicBezTo>
                  <a:cubicBezTo>
                    <a:pt x="832" y="804"/>
                    <a:pt x="820" y="792"/>
                    <a:pt x="806" y="779"/>
                  </a:cubicBezTo>
                  <a:cubicBezTo>
                    <a:pt x="792" y="766"/>
                    <a:pt x="776" y="752"/>
                    <a:pt x="759" y="736"/>
                  </a:cubicBezTo>
                  <a:cubicBezTo>
                    <a:pt x="755" y="731"/>
                    <a:pt x="748" y="725"/>
                    <a:pt x="740" y="718"/>
                  </a:cubicBezTo>
                  <a:cubicBezTo>
                    <a:pt x="729" y="707"/>
                    <a:pt x="714" y="694"/>
                    <a:pt x="701" y="683"/>
                  </a:cubicBezTo>
                  <a:cubicBezTo>
                    <a:pt x="695" y="678"/>
                    <a:pt x="688" y="674"/>
                    <a:pt x="683" y="670"/>
                  </a:cubicBezTo>
                  <a:cubicBezTo>
                    <a:pt x="680" y="668"/>
                    <a:pt x="677" y="666"/>
                    <a:pt x="675" y="665"/>
                  </a:cubicBezTo>
                  <a:cubicBezTo>
                    <a:pt x="673" y="664"/>
                    <a:pt x="671" y="664"/>
                    <a:pt x="670" y="663"/>
                  </a:cubicBezTo>
                  <a:cubicBezTo>
                    <a:pt x="680" y="664"/>
                    <a:pt x="686" y="665"/>
                    <a:pt x="686" y="664"/>
                  </a:cubicBezTo>
                  <a:cubicBezTo>
                    <a:pt x="688" y="662"/>
                    <a:pt x="689" y="646"/>
                    <a:pt x="689" y="643"/>
                  </a:cubicBezTo>
                  <a:cubicBezTo>
                    <a:pt x="689" y="643"/>
                    <a:pt x="689" y="643"/>
                    <a:pt x="689" y="643"/>
                  </a:cubicBezTo>
                  <a:cubicBezTo>
                    <a:pt x="689" y="644"/>
                    <a:pt x="690" y="646"/>
                    <a:pt x="692" y="647"/>
                  </a:cubicBezTo>
                  <a:cubicBezTo>
                    <a:pt x="695" y="648"/>
                    <a:pt x="697" y="646"/>
                    <a:pt x="698" y="644"/>
                  </a:cubicBezTo>
                  <a:cubicBezTo>
                    <a:pt x="706" y="622"/>
                    <a:pt x="706" y="622"/>
                    <a:pt x="706" y="622"/>
                  </a:cubicBezTo>
                  <a:cubicBezTo>
                    <a:pt x="707" y="622"/>
                    <a:pt x="708" y="620"/>
                    <a:pt x="709" y="619"/>
                  </a:cubicBezTo>
                  <a:cubicBezTo>
                    <a:pt x="709" y="618"/>
                    <a:pt x="708" y="617"/>
                    <a:pt x="708" y="616"/>
                  </a:cubicBezTo>
                  <a:cubicBezTo>
                    <a:pt x="749" y="495"/>
                    <a:pt x="749" y="495"/>
                    <a:pt x="749" y="495"/>
                  </a:cubicBezTo>
                  <a:cubicBezTo>
                    <a:pt x="750" y="494"/>
                    <a:pt x="751" y="493"/>
                    <a:pt x="752" y="492"/>
                  </a:cubicBezTo>
                  <a:cubicBezTo>
                    <a:pt x="752" y="491"/>
                    <a:pt x="751" y="490"/>
                    <a:pt x="751" y="489"/>
                  </a:cubicBezTo>
                  <a:cubicBezTo>
                    <a:pt x="803" y="335"/>
                    <a:pt x="803" y="335"/>
                    <a:pt x="803" y="335"/>
                  </a:cubicBezTo>
                  <a:cubicBezTo>
                    <a:pt x="805" y="334"/>
                    <a:pt x="806" y="333"/>
                    <a:pt x="806" y="332"/>
                  </a:cubicBezTo>
                  <a:cubicBezTo>
                    <a:pt x="806" y="331"/>
                    <a:pt x="805" y="330"/>
                    <a:pt x="805" y="330"/>
                  </a:cubicBezTo>
                  <a:cubicBezTo>
                    <a:pt x="843" y="217"/>
                    <a:pt x="843" y="217"/>
                    <a:pt x="843" y="217"/>
                  </a:cubicBezTo>
                  <a:cubicBezTo>
                    <a:pt x="843" y="217"/>
                    <a:pt x="843" y="217"/>
                    <a:pt x="844" y="217"/>
                  </a:cubicBezTo>
                  <a:cubicBezTo>
                    <a:pt x="845" y="217"/>
                    <a:pt x="846" y="217"/>
                    <a:pt x="847" y="218"/>
                  </a:cubicBezTo>
                  <a:cubicBezTo>
                    <a:pt x="848" y="218"/>
                    <a:pt x="848" y="218"/>
                    <a:pt x="849" y="218"/>
                  </a:cubicBezTo>
                  <a:cubicBezTo>
                    <a:pt x="849" y="218"/>
                    <a:pt x="850" y="218"/>
                    <a:pt x="851" y="218"/>
                  </a:cubicBezTo>
                  <a:cubicBezTo>
                    <a:pt x="851" y="218"/>
                    <a:pt x="851" y="218"/>
                    <a:pt x="851" y="218"/>
                  </a:cubicBezTo>
                  <a:cubicBezTo>
                    <a:pt x="852" y="218"/>
                    <a:pt x="852" y="218"/>
                    <a:pt x="853" y="218"/>
                  </a:cubicBezTo>
                  <a:cubicBezTo>
                    <a:pt x="854" y="217"/>
                    <a:pt x="857" y="217"/>
                    <a:pt x="860" y="216"/>
                  </a:cubicBezTo>
                  <a:cubicBezTo>
                    <a:pt x="865" y="214"/>
                    <a:pt x="870" y="212"/>
                    <a:pt x="875" y="210"/>
                  </a:cubicBezTo>
                  <a:cubicBezTo>
                    <a:pt x="877" y="209"/>
                    <a:pt x="879" y="208"/>
                    <a:pt x="881" y="207"/>
                  </a:cubicBezTo>
                  <a:cubicBezTo>
                    <a:pt x="882" y="206"/>
                    <a:pt x="882" y="206"/>
                    <a:pt x="883" y="205"/>
                  </a:cubicBezTo>
                  <a:cubicBezTo>
                    <a:pt x="883" y="205"/>
                    <a:pt x="884" y="204"/>
                    <a:pt x="884" y="204"/>
                  </a:cubicBezTo>
                  <a:cubicBezTo>
                    <a:pt x="884" y="203"/>
                    <a:pt x="885" y="202"/>
                    <a:pt x="885" y="202"/>
                  </a:cubicBezTo>
                  <a:cubicBezTo>
                    <a:pt x="885" y="202"/>
                    <a:pt x="885" y="202"/>
                    <a:pt x="885" y="202"/>
                  </a:cubicBezTo>
                  <a:cubicBezTo>
                    <a:pt x="885" y="201"/>
                    <a:pt x="885" y="201"/>
                    <a:pt x="885" y="200"/>
                  </a:cubicBezTo>
                  <a:cubicBezTo>
                    <a:pt x="887" y="192"/>
                    <a:pt x="894" y="167"/>
                    <a:pt x="901" y="143"/>
                  </a:cubicBezTo>
                  <a:cubicBezTo>
                    <a:pt x="903" y="142"/>
                    <a:pt x="905" y="140"/>
                    <a:pt x="905" y="137"/>
                  </a:cubicBezTo>
                  <a:cubicBezTo>
                    <a:pt x="904" y="136"/>
                    <a:pt x="904" y="136"/>
                    <a:pt x="903" y="135"/>
                  </a:cubicBezTo>
                  <a:cubicBezTo>
                    <a:pt x="907" y="124"/>
                    <a:pt x="910" y="113"/>
                    <a:pt x="912" y="105"/>
                  </a:cubicBezTo>
                  <a:cubicBezTo>
                    <a:pt x="913" y="101"/>
                    <a:pt x="914" y="97"/>
                    <a:pt x="915" y="94"/>
                  </a:cubicBezTo>
                  <a:cubicBezTo>
                    <a:pt x="916" y="93"/>
                    <a:pt x="916" y="92"/>
                    <a:pt x="916" y="91"/>
                  </a:cubicBezTo>
                  <a:cubicBezTo>
                    <a:pt x="916" y="91"/>
                    <a:pt x="916" y="91"/>
                    <a:pt x="916" y="90"/>
                  </a:cubicBezTo>
                  <a:cubicBezTo>
                    <a:pt x="917" y="90"/>
                    <a:pt x="917" y="90"/>
                    <a:pt x="917" y="90"/>
                  </a:cubicBezTo>
                  <a:cubicBezTo>
                    <a:pt x="918" y="89"/>
                    <a:pt x="919" y="89"/>
                    <a:pt x="920" y="87"/>
                  </a:cubicBezTo>
                  <a:cubicBezTo>
                    <a:pt x="925" y="84"/>
                    <a:pt x="934" y="78"/>
                    <a:pt x="941" y="73"/>
                  </a:cubicBezTo>
                  <a:cubicBezTo>
                    <a:pt x="942" y="72"/>
                    <a:pt x="942" y="72"/>
                    <a:pt x="943" y="72"/>
                  </a:cubicBezTo>
                  <a:cubicBezTo>
                    <a:pt x="944" y="72"/>
                    <a:pt x="946" y="73"/>
                    <a:pt x="946" y="73"/>
                  </a:cubicBezTo>
                  <a:cubicBezTo>
                    <a:pt x="947" y="73"/>
                    <a:pt x="950" y="73"/>
                    <a:pt x="951" y="72"/>
                  </a:cubicBezTo>
                  <a:cubicBezTo>
                    <a:pt x="951" y="70"/>
                    <a:pt x="950" y="69"/>
                    <a:pt x="950" y="69"/>
                  </a:cubicBezTo>
                  <a:cubicBezTo>
                    <a:pt x="950" y="69"/>
                    <a:pt x="984" y="43"/>
                    <a:pt x="985" y="42"/>
                  </a:cubicBezTo>
                  <a:cubicBezTo>
                    <a:pt x="987" y="40"/>
                    <a:pt x="998" y="29"/>
                    <a:pt x="988" y="15"/>
                  </a:cubicBezTo>
                  <a:close/>
                  <a:moveTo>
                    <a:pt x="156" y="1094"/>
                  </a:moveTo>
                  <a:cubicBezTo>
                    <a:pt x="140" y="1094"/>
                    <a:pt x="127" y="1081"/>
                    <a:pt x="127" y="1065"/>
                  </a:cubicBezTo>
                  <a:cubicBezTo>
                    <a:pt x="127" y="1049"/>
                    <a:pt x="140" y="1036"/>
                    <a:pt x="156" y="1036"/>
                  </a:cubicBezTo>
                  <a:cubicBezTo>
                    <a:pt x="171" y="1036"/>
                    <a:pt x="184" y="1049"/>
                    <a:pt x="184" y="1065"/>
                  </a:cubicBezTo>
                  <a:cubicBezTo>
                    <a:pt x="184" y="1081"/>
                    <a:pt x="171" y="1094"/>
                    <a:pt x="156" y="1094"/>
                  </a:cubicBezTo>
                  <a:close/>
                  <a:moveTo>
                    <a:pt x="150" y="931"/>
                  </a:moveTo>
                  <a:cubicBezTo>
                    <a:pt x="151" y="930"/>
                    <a:pt x="152" y="929"/>
                    <a:pt x="153" y="927"/>
                  </a:cubicBezTo>
                  <a:cubicBezTo>
                    <a:pt x="155" y="927"/>
                    <a:pt x="155" y="926"/>
                    <a:pt x="156" y="925"/>
                  </a:cubicBezTo>
                  <a:cubicBezTo>
                    <a:pt x="156" y="925"/>
                    <a:pt x="157" y="925"/>
                    <a:pt x="157" y="924"/>
                  </a:cubicBezTo>
                  <a:cubicBezTo>
                    <a:pt x="158" y="924"/>
                    <a:pt x="159" y="924"/>
                    <a:pt x="160" y="925"/>
                  </a:cubicBezTo>
                  <a:cubicBezTo>
                    <a:pt x="166" y="925"/>
                    <a:pt x="179" y="926"/>
                    <a:pt x="195" y="928"/>
                  </a:cubicBezTo>
                  <a:cubicBezTo>
                    <a:pt x="207" y="929"/>
                    <a:pt x="221" y="931"/>
                    <a:pt x="237" y="932"/>
                  </a:cubicBezTo>
                  <a:lnTo>
                    <a:pt x="150" y="931"/>
                  </a:lnTo>
                  <a:close/>
                  <a:moveTo>
                    <a:pt x="646" y="970"/>
                  </a:moveTo>
                  <a:cubicBezTo>
                    <a:pt x="645" y="971"/>
                    <a:pt x="644" y="971"/>
                    <a:pt x="644" y="972"/>
                  </a:cubicBezTo>
                  <a:cubicBezTo>
                    <a:pt x="642" y="971"/>
                    <a:pt x="639" y="971"/>
                    <a:pt x="635" y="970"/>
                  </a:cubicBezTo>
                  <a:cubicBezTo>
                    <a:pt x="625" y="969"/>
                    <a:pt x="609" y="967"/>
                    <a:pt x="587" y="964"/>
                  </a:cubicBezTo>
                  <a:cubicBezTo>
                    <a:pt x="650" y="965"/>
                    <a:pt x="650" y="965"/>
                    <a:pt x="650" y="965"/>
                  </a:cubicBezTo>
                  <a:cubicBezTo>
                    <a:pt x="649" y="967"/>
                    <a:pt x="647" y="969"/>
                    <a:pt x="646" y="970"/>
                  </a:cubicBezTo>
                  <a:close/>
                  <a:moveTo>
                    <a:pt x="894" y="1065"/>
                  </a:moveTo>
                  <a:cubicBezTo>
                    <a:pt x="894" y="1081"/>
                    <a:pt x="882" y="1094"/>
                    <a:pt x="866" y="1094"/>
                  </a:cubicBezTo>
                  <a:cubicBezTo>
                    <a:pt x="850" y="1094"/>
                    <a:pt x="837" y="1081"/>
                    <a:pt x="837" y="1065"/>
                  </a:cubicBezTo>
                  <a:cubicBezTo>
                    <a:pt x="837" y="1049"/>
                    <a:pt x="850" y="1036"/>
                    <a:pt x="866" y="1036"/>
                  </a:cubicBezTo>
                  <a:cubicBezTo>
                    <a:pt x="882" y="1036"/>
                    <a:pt x="894" y="1049"/>
                    <a:pt x="894" y="1065"/>
                  </a:cubicBezTo>
                  <a:close/>
                  <a:moveTo>
                    <a:pt x="674" y="682"/>
                  </a:moveTo>
                  <a:cubicBezTo>
                    <a:pt x="679" y="685"/>
                    <a:pt x="686" y="690"/>
                    <a:pt x="693" y="696"/>
                  </a:cubicBezTo>
                  <a:cubicBezTo>
                    <a:pt x="703" y="704"/>
                    <a:pt x="715" y="714"/>
                    <a:pt x="725" y="723"/>
                  </a:cubicBezTo>
                  <a:cubicBezTo>
                    <a:pt x="735" y="733"/>
                    <a:pt x="744" y="741"/>
                    <a:pt x="749" y="746"/>
                  </a:cubicBezTo>
                  <a:cubicBezTo>
                    <a:pt x="778" y="773"/>
                    <a:pt x="803" y="797"/>
                    <a:pt x="821" y="814"/>
                  </a:cubicBezTo>
                  <a:cubicBezTo>
                    <a:pt x="829" y="822"/>
                    <a:pt x="836" y="829"/>
                    <a:pt x="841" y="834"/>
                  </a:cubicBezTo>
                  <a:cubicBezTo>
                    <a:pt x="836" y="834"/>
                    <a:pt x="832" y="838"/>
                    <a:pt x="832" y="843"/>
                  </a:cubicBezTo>
                  <a:cubicBezTo>
                    <a:pt x="832" y="848"/>
                    <a:pt x="836" y="852"/>
                    <a:pt x="841" y="852"/>
                  </a:cubicBezTo>
                  <a:cubicBezTo>
                    <a:pt x="844" y="852"/>
                    <a:pt x="846" y="850"/>
                    <a:pt x="848" y="848"/>
                  </a:cubicBezTo>
                  <a:cubicBezTo>
                    <a:pt x="848" y="862"/>
                    <a:pt x="848" y="887"/>
                    <a:pt x="848" y="910"/>
                  </a:cubicBezTo>
                  <a:cubicBezTo>
                    <a:pt x="848" y="922"/>
                    <a:pt x="849" y="933"/>
                    <a:pt x="849" y="942"/>
                  </a:cubicBezTo>
                  <a:cubicBezTo>
                    <a:pt x="688" y="940"/>
                    <a:pt x="688" y="940"/>
                    <a:pt x="688" y="940"/>
                  </a:cubicBezTo>
                  <a:cubicBezTo>
                    <a:pt x="693" y="938"/>
                    <a:pt x="696" y="934"/>
                    <a:pt x="696" y="928"/>
                  </a:cubicBezTo>
                  <a:cubicBezTo>
                    <a:pt x="696" y="926"/>
                    <a:pt x="695" y="924"/>
                    <a:pt x="694" y="922"/>
                  </a:cubicBezTo>
                  <a:cubicBezTo>
                    <a:pt x="705" y="907"/>
                    <a:pt x="712" y="895"/>
                    <a:pt x="712" y="895"/>
                  </a:cubicBezTo>
                  <a:cubicBezTo>
                    <a:pt x="714" y="893"/>
                    <a:pt x="713" y="890"/>
                    <a:pt x="711" y="888"/>
                  </a:cubicBezTo>
                  <a:cubicBezTo>
                    <a:pt x="709" y="887"/>
                    <a:pt x="706" y="887"/>
                    <a:pt x="704" y="890"/>
                  </a:cubicBezTo>
                  <a:cubicBezTo>
                    <a:pt x="704" y="890"/>
                    <a:pt x="704" y="890"/>
                    <a:pt x="704" y="890"/>
                  </a:cubicBezTo>
                  <a:cubicBezTo>
                    <a:pt x="702" y="894"/>
                    <a:pt x="695" y="904"/>
                    <a:pt x="686" y="917"/>
                  </a:cubicBezTo>
                  <a:cubicBezTo>
                    <a:pt x="685" y="917"/>
                    <a:pt x="685" y="917"/>
                    <a:pt x="684" y="917"/>
                  </a:cubicBezTo>
                  <a:cubicBezTo>
                    <a:pt x="678" y="917"/>
                    <a:pt x="672" y="922"/>
                    <a:pt x="672" y="928"/>
                  </a:cubicBezTo>
                  <a:cubicBezTo>
                    <a:pt x="672" y="931"/>
                    <a:pt x="673" y="932"/>
                    <a:pt x="674" y="934"/>
                  </a:cubicBezTo>
                  <a:cubicBezTo>
                    <a:pt x="674" y="935"/>
                    <a:pt x="673" y="935"/>
                    <a:pt x="673" y="936"/>
                  </a:cubicBezTo>
                  <a:cubicBezTo>
                    <a:pt x="672" y="937"/>
                    <a:pt x="671" y="938"/>
                    <a:pt x="670" y="939"/>
                  </a:cubicBezTo>
                  <a:cubicBezTo>
                    <a:pt x="628" y="939"/>
                    <a:pt x="628" y="939"/>
                    <a:pt x="628" y="939"/>
                  </a:cubicBezTo>
                  <a:cubicBezTo>
                    <a:pt x="629" y="938"/>
                    <a:pt x="629" y="938"/>
                    <a:pt x="629" y="938"/>
                  </a:cubicBezTo>
                  <a:cubicBezTo>
                    <a:pt x="631" y="938"/>
                    <a:pt x="632" y="937"/>
                    <a:pt x="633" y="936"/>
                  </a:cubicBezTo>
                  <a:cubicBezTo>
                    <a:pt x="635" y="934"/>
                    <a:pt x="636" y="932"/>
                    <a:pt x="637" y="930"/>
                  </a:cubicBezTo>
                  <a:cubicBezTo>
                    <a:pt x="639" y="927"/>
                    <a:pt x="639" y="925"/>
                    <a:pt x="640" y="922"/>
                  </a:cubicBezTo>
                  <a:cubicBezTo>
                    <a:pt x="640" y="919"/>
                    <a:pt x="640" y="916"/>
                    <a:pt x="640" y="914"/>
                  </a:cubicBezTo>
                  <a:cubicBezTo>
                    <a:pt x="640" y="913"/>
                    <a:pt x="640" y="911"/>
                    <a:pt x="640" y="908"/>
                  </a:cubicBezTo>
                  <a:cubicBezTo>
                    <a:pt x="640" y="896"/>
                    <a:pt x="641" y="871"/>
                    <a:pt x="641" y="849"/>
                  </a:cubicBezTo>
                  <a:cubicBezTo>
                    <a:pt x="641" y="838"/>
                    <a:pt x="641" y="827"/>
                    <a:pt x="641" y="818"/>
                  </a:cubicBezTo>
                  <a:cubicBezTo>
                    <a:pt x="641" y="810"/>
                    <a:pt x="641" y="804"/>
                    <a:pt x="641" y="801"/>
                  </a:cubicBezTo>
                  <a:cubicBezTo>
                    <a:pt x="641" y="800"/>
                    <a:pt x="641" y="799"/>
                    <a:pt x="641" y="799"/>
                  </a:cubicBezTo>
                  <a:cubicBezTo>
                    <a:pt x="640" y="797"/>
                    <a:pt x="640" y="796"/>
                    <a:pt x="639" y="795"/>
                  </a:cubicBezTo>
                  <a:cubicBezTo>
                    <a:pt x="638" y="794"/>
                    <a:pt x="637" y="792"/>
                    <a:pt x="636" y="791"/>
                  </a:cubicBezTo>
                  <a:cubicBezTo>
                    <a:pt x="633" y="787"/>
                    <a:pt x="629" y="783"/>
                    <a:pt x="624" y="779"/>
                  </a:cubicBezTo>
                  <a:cubicBezTo>
                    <a:pt x="616" y="771"/>
                    <a:pt x="605" y="762"/>
                    <a:pt x="593" y="752"/>
                  </a:cubicBezTo>
                  <a:cubicBezTo>
                    <a:pt x="575" y="737"/>
                    <a:pt x="555" y="720"/>
                    <a:pt x="539" y="707"/>
                  </a:cubicBezTo>
                  <a:cubicBezTo>
                    <a:pt x="530" y="701"/>
                    <a:pt x="523" y="695"/>
                    <a:pt x="518" y="690"/>
                  </a:cubicBezTo>
                  <a:cubicBezTo>
                    <a:pt x="515" y="688"/>
                    <a:pt x="513" y="686"/>
                    <a:pt x="511" y="685"/>
                  </a:cubicBezTo>
                  <a:cubicBezTo>
                    <a:pt x="509" y="683"/>
                    <a:pt x="508" y="682"/>
                    <a:pt x="507" y="682"/>
                  </a:cubicBezTo>
                  <a:cubicBezTo>
                    <a:pt x="506" y="681"/>
                    <a:pt x="505" y="679"/>
                    <a:pt x="504" y="677"/>
                  </a:cubicBezTo>
                  <a:cubicBezTo>
                    <a:pt x="503" y="674"/>
                    <a:pt x="502" y="672"/>
                    <a:pt x="502" y="670"/>
                  </a:cubicBezTo>
                  <a:cubicBezTo>
                    <a:pt x="502" y="668"/>
                    <a:pt x="502" y="667"/>
                    <a:pt x="503" y="666"/>
                  </a:cubicBezTo>
                  <a:cubicBezTo>
                    <a:pt x="503" y="665"/>
                    <a:pt x="503" y="665"/>
                    <a:pt x="504" y="664"/>
                  </a:cubicBezTo>
                  <a:cubicBezTo>
                    <a:pt x="505" y="663"/>
                    <a:pt x="506" y="663"/>
                    <a:pt x="507" y="662"/>
                  </a:cubicBezTo>
                  <a:cubicBezTo>
                    <a:pt x="509" y="661"/>
                    <a:pt x="511" y="661"/>
                    <a:pt x="515" y="661"/>
                  </a:cubicBezTo>
                  <a:cubicBezTo>
                    <a:pt x="515" y="661"/>
                    <a:pt x="516" y="661"/>
                    <a:pt x="516" y="661"/>
                  </a:cubicBezTo>
                  <a:cubicBezTo>
                    <a:pt x="523" y="661"/>
                    <a:pt x="535" y="662"/>
                    <a:pt x="549" y="663"/>
                  </a:cubicBezTo>
                  <a:cubicBezTo>
                    <a:pt x="570" y="665"/>
                    <a:pt x="595" y="668"/>
                    <a:pt x="617" y="671"/>
                  </a:cubicBezTo>
                  <a:cubicBezTo>
                    <a:pt x="628" y="672"/>
                    <a:pt x="639" y="673"/>
                    <a:pt x="647" y="674"/>
                  </a:cubicBezTo>
                  <a:cubicBezTo>
                    <a:pt x="651" y="675"/>
                    <a:pt x="654" y="676"/>
                    <a:pt x="657" y="676"/>
                  </a:cubicBezTo>
                  <a:cubicBezTo>
                    <a:pt x="660" y="676"/>
                    <a:pt x="663" y="677"/>
                    <a:pt x="664" y="677"/>
                  </a:cubicBezTo>
                  <a:cubicBezTo>
                    <a:pt x="665" y="677"/>
                    <a:pt x="665" y="677"/>
                    <a:pt x="666" y="678"/>
                  </a:cubicBezTo>
                  <a:cubicBezTo>
                    <a:pt x="668" y="679"/>
                    <a:pt x="671" y="680"/>
                    <a:pt x="674" y="682"/>
                  </a:cubicBezTo>
                  <a:close/>
                  <a:moveTo>
                    <a:pt x="855" y="118"/>
                  </a:moveTo>
                  <a:cubicBezTo>
                    <a:pt x="901" y="114"/>
                    <a:pt x="901" y="114"/>
                    <a:pt x="901" y="114"/>
                  </a:cubicBezTo>
                  <a:cubicBezTo>
                    <a:pt x="899" y="120"/>
                    <a:pt x="897" y="126"/>
                    <a:pt x="895" y="133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4"/>
                    <a:pt x="869" y="133"/>
                    <a:pt x="867" y="132"/>
                  </a:cubicBezTo>
                  <a:cubicBezTo>
                    <a:pt x="864" y="131"/>
                    <a:pt x="862" y="133"/>
                    <a:pt x="861" y="135"/>
                  </a:cubicBezTo>
                  <a:cubicBezTo>
                    <a:pt x="860" y="137"/>
                    <a:pt x="860" y="137"/>
                    <a:pt x="860" y="137"/>
                  </a:cubicBezTo>
                  <a:cubicBezTo>
                    <a:pt x="845" y="138"/>
                    <a:pt x="845" y="138"/>
                    <a:pt x="845" y="138"/>
                  </a:cubicBezTo>
                  <a:cubicBezTo>
                    <a:pt x="848" y="131"/>
                    <a:pt x="852" y="124"/>
                    <a:pt x="855" y="118"/>
                  </a:cubicBezTo>
                  <a:close/>
                  <a:moveTo>
                    <a:pt x="841" y="192"/>
                  </a:moveTo>
                  <a:cubicBezTo>
                    <a:pt x="841" y="191"/>
                    <a:pt x="841" y="191"/>
                    <a:pt x="841" y="191"/>
                  </a:cubicBezTo>
                  <a:cubicBezTo>
                    <a:pt x="842" y="189"/>
                    <a:pt x="841" y="187"/>
                    <a:pt x="839" y="186"/>
                  </a:cubicBezTo>
                  <a:cubicBezTo>
                    <a:pt x="837" y="185"/>
                    <a:pt x="834" y="187"/>
                    <a:pt x="833" y="189"/>
                  </a:cubicBezTo>
                  <a:cubicBezTo>
                    <a:pt x="832" y="192"/>
                    <a:pt x="832" y="192"/>
                    <a:pt x="832" y="192"/>
                  </a:cubicBezTo>
                  <a:cubicBezTo>
                    <a:pt x="822" y="193"/>
                    <a:pt x="822" y="193"/>
                    <a:pt x="822" y="19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5" y="158"/>
                    <a:pt x="837" y="153"/>
                    <a:pt x="840" y="148"/>
                  </a:cubicBezTo>
                  <a:cubicBezTo>
                    <a:pt x="857" y="147"/>
                    <a:pt x="857" y="147"/>
                    <a:pt x="857" y="147"/>
                  </a:cubicBezTo>
                  <a:cubicBezTo>
                    <a:pt x="841" y="192"/>
                    <a:pt x="841" y="192"/>
                    <a:pt x="841" y="192"/>
                  </a:cubicBezTo>
                  <a:close/>
                  <a:moveTo>
                    <a:pt x="449" y="593"/>
                  </a:moveTo>
                  <a:cubicBezTo>
                    <a:pt x="449" y="591"/>
                    <a:pt x="449" y="591"/>
                    <a:pt x="449" y="591"/>
                  </a:cubicBezTo>
                  <a:cubicBezTo>
                    <a:pt x="470" y="594"/>
                    <a:pt x="470" y="594"/>
                    <a:pt x="470" y="594"/>
                  </a:cubicBezTo>
                  <a:cubicBezTo>
                    <a:pt x="469" y="596"/>
                    <a:pt x="469" y="596"/>
                    <a:pt x="469" y="596"/>
                  </a:cubicBezTo>
                  <a:cubicBezTo>
                    <a:pt x="461" y="595"/>
                    <a:pt x="454" y="594"/>
                    <a:pt x="449" y="593"/>
                  </a:cubicBezTo>
                  <a:close/>
                  <a:moveTo>
                    <a:pt x="198" y="554"/>
                  </a:moveTo>
                  <a:cubicBezTo>
                    <a:pt x="177" y="552"/>
                    <a:pt x="177" y="552"/>
                    <a:pt x="177" y="552"/>
                  </a:cubicBezTo>
                  <a:cubicBezTo>
                    <a:pt x="186" y="458"/>
                    <a:pt x="186" y="458"/>
                    <a:pt x="186" y="458"/>
                  </a:cubicBezTo>
                  <a:cubicBezTo>
                    <a:pt x="209" y="459"/>
                    <a:pt x="209" y="459"/>
                    <a:pt x="209" y="459"/>
                  </a:cubicBezTo>
                  <a:lnTo>
                    <a:pt x="198" y="554"/>
                  </a:lnTo>
                  <a:close/>
                  <a:moveTo>
                    <a:pt x="179" y="208"/>
                  </a:moveTo>
                  <a:cubicBezTo>
                    <a:pt x="195" y="207"/>
                    <a:pt x="195" y="207"/>
                    <a:pt x="195" y="207"/>
                  </a:cubicBezTo>
                  <a:cubicBezTo>
                    <a:pt x="195" y="209"/>
                    <a:pt x="195" y="209"/>
                    <a:pt x="195" y="209"/>
                  </a:cubicBezTo>
                  <a:cubicBezTo>
                    <a:pt x="207" y="208"/>
                    <a:pt x="207" y="208"/>
                    <a:pt x="207" y="208"/>
                  </a:cubicBezTo>
                  <a:cubicBezTo>
                    <a:pt x="203" y="241"/>
                    <a:pt x="203" y="241"/>
                    <a:pt x="203" y="241"/>
                  </a:cubicBezTo>
                  <a:cubicBezTo>
                    <a:pt x="177" y="243"/>
                    <a:pt x="177" y="243"/>
                    <a:pt x="177" y="243"/>
                  </a:cubicBezTo>
                  <a:lnTo>
                    <a:pt x="179" y="208"/>
                  </a:lnTo>
                  <a:close/>
                  <a:moveTo>
                    <a:pt x="268" y="202"/>
                  </a:moveTo>
                  <a:cubicBezTo>
                    <a:pt x="263" y="236"/>
                    <a:pt x="263" y="236"/>
                    <a:pt x="263" y="236"/>
                  </a:cubicBezTo>
                  <a:cubicBezTo>
                    <a:pt x="238" y="238"/>
                    <a:pt x="238" y="238"/>
                    <a:pt x="238" y="238"/>
                  </a:cubicBezTo>
                  <a:cubicBezTo>
                    <a:pt x="242" y="205"/>
                    <a:pt x="242" y="205"/>
                    <a:pt x="242" y="205"/>
                  </a:cubicBezTo>
                  <a:lnTo>
                    <a:pt x="268" y="202"/>
                  </a:lnTo>
                  <a:close/>
                  <a:moveTo>
                    <a:pt x="331" y="197"/>
                  </a:moveTo>
                  <a:cubicBezTo>
                    <a:pt x="326" y="232"/>
                    <a:pt x="326" y="232"/>
                    <a:pt x="326" y="232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303" y="199"/>
                    <a:pt x="303" y="199"/>
                    <a:pt x="303" y="199"/>
                  </a:cubicBezTo>
                  <a:lnTo>
                    <a:pt x="331" y="197"/>
                  </a:lnTo>
                  <a:close/>
                  <a:moveTo>
                    <a:pt x="394" y="191"/>
                  </a:moveTo>
                  <a:cubicBezTo>
                    <a:pt x="387" y="227"/>
                    <a:pt x="387" y="227"/>
                    <a:pt x="387" y="227"/>
                  </a:cubicBezTo>
                  <a:cubicBezTo>
                    <a:pt x="359" y="229"/>
                    <a:pt x="359" y="229"/>
                    <a:pt x="359" y="229"/>
                  </a:cubicBezTo>
                  <a:cubicBezTo>
                    <a:pt x="365" y="193"/>
                    <a:pt x="365" y="193"/>
                    <a:pt x="365" y="193"/>
                  </a:cubicBezTo>
                  <a:lnTo>
                    <a:pt x="394" y="191"/>
                  </a:lnTo>
                  <a:close/>
                  <a:moveTo>
                    <a:pt x="456" y="185"/>
                  </a:moveTo>
                  <a:cubicBezTo>
                    <a:pt x="448" y="222"/>
                    <a:pt x="448" y="222"/>
                    <a:pt x="448" y="222"/>
                  </a:cubicBezTo>
                  <a:cubicBezTo>
                    <a:pt x="420" y="224"/>
                    <a:pt x="420" y="224"/>
                    <a:pt x="420" y="224"/>
                  </a:cubicBezTo>
                  <a:cubicBezTo>
                    <a:pt x="427" y="188"/>
                    <a:pt x="427" y="188"/>
                    <a:pt x="427" y="188"/>
                  </a:cubicBezTo>
                  <a:lnTo>
                    <a:pt x="456" y="185"/>
                  </a:lnTo>
                  <a:close/>
                  <a:moveTo>
                    <a:pt x="518" y="179"/>
                  </a:moveTo>
                  <a:cubicBezTo>
                    <a:pt x="509" y="217"/>
                    <a:pt x="509" y="217"/>
                    <a:pt x="509" y="217"/>
                  </a:cubicBezTo>
                  <a:cubicBezTo>
                    <a:pt x="483" y="219"/>
                    <a:pt x="483" y="219"/>
                    <a:pt x="483" y="219"/>
                  </a:cubicBezTo>
                  <a:cubicBezTo>
                    <a:pt x="491" y="182"/>
                    <a:pt x="491" y="182"/>
                    <a:pt x="491" y="182"/>
                  </a:cubicBezTo>
                  <a:lnTo>
                    <a:pt x="518" y="179"/>
                  </a:lnTo>
                  <a:close/>
                  <a:moveTo>
                    <a:pt x="581" y="174"/>
                  </a:moveTo>
                  <a:cubicBezTo>
                    <a:pt x="571" y="213"/>
                    <a:pt x="571" y="213"/>
                    <a:pt x="571" y="213"/>
                  </a:cubicBezTo>
                  <a:cubicBezTo>
                    <a:pt x="543" y="215"/>
                    <a:pt x="543" y="215"/>
                    <a:pt x="543" y="215"/>
                  </a:cubicBezTo>
                  <a:cubicBezTo>
                    <a:pt x="552" y="176"/>
                    <a:pt x="552" y="176"/>
                    <a:pt x="552" y="176"/>
                  </a:cubicBezTo>
                  <a:lnTo>
                    <a:pt x="581" y="174"/>
                  </a:lnTo>
                  <a:close/>
                  <a:moveTo>
                    <a:pt x="643" y="168"/>
                  </a:moveTo>
                  <a:cubicBezTo>
                    <a:pt x="632" y="208"/>
                    <a:pt x="632" y="208"/>
                    <a:pt x="632" y="208"/>
                  </a:cubicBezTo>
                  <a:cubicBezTo>
                    <a:pt x="604" y="210"/>
                    <a:pt x="604" y="210"/>
                    <a:pt x="604" y="210"/>
                  </a:cubicBezTo>
                  <a:cubicBezTo>
                    <a:pt x="614" y="171"/>
                    <a:pt x="614" y="171"/>
                    <a:pt x="614" y="171"/>
                  </a:cubicBezTo>
                  <a:lnTo>
                    <a:pt x="643" y="168"/>
                  </a:lnTo>
                  <a:close/>
                  <a:moveTo>
                    <a:pt x="706" y="162"/>
                  </a:moveTo>
                  <a:cubicBezTo>
                    <a:pt x="693" y="203"/>
                    <a:pt x="693" y="203"/>
                    <a:pt x="693" y="203"/>
                  </a:cubicBezTo>
                  <a:cubicBezTo>
                    <a:pt x="667" y="205"/>
                    <a:pt x="667" y="205"/>
                    <a:pt x="667" y="205"/>
                  </a:cubicBezTo>
                  <a:cubicBezTo>
                    <a:pt x="680" y="165"/>
                    <a:pt x="680" y="165"/>
                    <a:pt x="680" y="165"/>
                  </a:cubicBezTo>
                  <a:lnTo>
                    <a:pt x="706" y="162"/>
                  </a:lnTo>
                  <a:close/>
                  <a:moveTo>
                    <a:pt x="772" y="156"/>
                  </a:moveTo>
                  <a:cubicBezTo>
                    <a:pt x="758" y="198"/>
                    <a:pt x="758" y="198"/>
                    <a:pt x="758" y="198"/>
                  </a:cubicBezTo>
                  <a:cubicBezTo>
                    <a:pt x="728" y="200"/>
                    <a:pt x="728" y="200"/>
                    <a:pt x="728" y="200"/>
                  </a:cubicBezTo>
                  <a:cubicBezTo>
                    <a:pt x="742" y="159"/>
                    <a:pt x="742" y="159"/>
                    <a:pt x="742" y="159"/>
                  </a:cubicBezTo>
                  <a:lnTo>
                    <a:pt x="772" y="156"/>
                  </a:lnTo>
                  <a:close/>
                  <a:moveTo>
                    <a:pt x="141" y="333"/>
                  </a:moveTo>
                  <a:cubicBezTo>
                    <a:pt x="164" y="333"/>
                    <a:pt x="164" y="333"/>
                    <a:pt x="164" y="333"/>
                  </a:cubicBezTo>
                  <a:cubicBezTo>
                    <a:pt x="164" y="334"/>
                    <a:pt x="164" y="334"/>
                    <a:pt x="164" y="334"/>
                  </a:cubicBezTo>
                  <a:cubicBezTo>
                    <a:pt x="166" y="334"/>
                    <a:pt x="166" y="334"/>
                    <a:pt x="166" y="334"/>
                  </a:cubicBezTo>
                  <a:cubicBezTo>
                    <a:pt x="157" y="449"/>
                    <a:pt x="157" y="449"/>
                    <a:pt x="157" y="449"/>
                  </a:cubicBezTo>
                  <a:cubicBezTo>
                    <a:pt x="134" y="448"/>
                    <a:pt x="134" y="448"/>
                    <a:pt x="134" y="448"/>
                  </a:cubicBezTo>
                  <a:lnTo>
                    <a:pt x="141" y="333"/>
                  </a:lnTo>
                  <a:close/>
                  <a:moveTo>
                    <a:pt x="130" y="448"/>
                  </a:moveTo>
                  <a:cubicBezTo>
                    <a:pt x="107" y="446"/>
                    <a:pt x="107" y="446"/>
                    <a:pt x="107" y="446"/>
                  </a:cubicBezTo>
                  <a:cubicBezTo>
                    <a:pt x="112" y="333"/>
                    <a:pt x="112" y="333"/>
                    <a:pt x="112" y="333"/>
                  </a:cubicBezTo>
                  <a:cubicBezTo>
                    <a:pt x="138" y="333"/>
                    <a:pt x="138" y="333"/>
                    <a:pt x="138" y="333"/>
                  </a:cubicBezTo>
                  <a:lnTo>
                    <a:pt x="130" y="448"/>
                  </a:lnTo>
                  <a:close/>
                  <a:moveTo>
                    <a:pt x="169" y="334"/>
                  </a:moveTo>
                  <a:cubicBezTo>
                    <a:pt x="194" y="334"/>
                    <a:pt x="194" y="334"/>
                    <a:pt x="194" y="334"/>
                  </a:cubicBezTo>
                  <a:cubicBezTo>
                    <a:pt x="183" y="451"/>
                    <a:pt x="183" y="451"/>
                    <a:pt x="183" y="451"/>
                  </a:cubicBezTo>
                  <a:cubicBezTo>
                    <a:pt x="160" y="450"/>
                    <a:pt x="160" y="450"/>
                    <a:pt x="160" y="450"/>
                  </a:cubicBezTo>
                  <a:lnTo>
                    <a:pt x="169" y="334"/>
                  </a:lnTo>
                  <a:close/>
                  <a:moveTo>
                    <a:pt x="198" y="334"/>
                  </a:moveTo>
                  <a:cubicBezTo>
                    <a:pt x="223" y="334"/>
                    <a:pt x="223" y="334"/>
                    <a:pt x="223" y="334"/>
                  </a:cubicBezTo>
                  <a:cubicBezTo>
                    <a:pt x="210" y="453"/>
                    <a:pt x="210" y="453"/>
                    <a:pt x="210" y="453"/>
                  </a:cubicBezTo>
                  <a:cubicBezTo>
                    <a:pt x="186" y="451"/>
                    <a:pt x="186" y="451"/>
                    <a:pt x="186" y="451"/>
                  </a:cubicBezTo>
                  <a:lnTo>
                    <a:pt x="198" y="334"/>
                  </a:lnTo>
                  <a:close/>
                  <a:moveTo>
                    <a:pt x="227" y="334"/>
                  </a:moveTo>
                  <a:cubicBezTo>
                    <a:pt x="251" y="334"/>
                    <a:pt x="251" y="334"/>
                    <a:pt x="251" y="334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13" y="453"/>
                    <a:pt x="213" y="453"/>
                    <a:pt x="213" y="453"/>
                  </a:cubicBezTo>
                  <a:lnTo>
                    <a:pt x="227" y="334"/>
                  </a:lnTo>
                  <a:close/>
                  <a:moveTo>
                    <a:pt x="254" y="334"/>
                  </a:moveTo>
                  <a:cubicBezTo>
                    <a:pt x="280" y="334"/>
                    <a:pt x="280" y="334"/>
                    <a:pt x="280" y="334"/>
                  </a:cubicBezTo>
                  <a:cubicBezTo>
                    <a:pt x="263" y="456"/>
                    <a:pt x="263" y="456"/>
                    <a:pt x="263" y="456"/>
                  </a:cubicBezTo>
                  <a:cubicBezTo>
                    <a:pt x="239" y="455"/>
                    <a:pt x="239" y="455"/>
                    <a:pt x="239" y="455"/>
                  </a:cubicBezTo>
                  <a:lnTo>
                    <a:pt x="254" y="334"/>
                  </a:lnTo>
                  <a:close/>
                  <a:moveTo>
                    <a:pt x="284" y="334"/>
                  </a:moveTo>
                  <a:cubicBezTo>
                    <a:pt x="310" y="335"/>
                    <a:pt x="310" y="335"/>
                    <a:pt x="310" y="335"/>
                  </a:cubicBezTo>
                  <a:cubicBezTo>
                    <a:pt x="290" y="458"/>
                    <a:pt x="290" y="458"/>
                    <a:pt x="290" y="458"/>
                  </a:cubicBezTo>
                  <a:cubicBezTo>
                    <a:pt x="266" y="457"/>
                    <a:pt x="266" y="457"/>
                    <a:pt x="266" y="457"/>
                  </a:cubicBezTo>
                  <a:lnTo>
                    <a:pt x="284" y="334"/>
                  </a:lnTo>
                  <a:close/>
                  <a:moveTo>
                    <a:pt x="313" y="335"/>
                  </a:moveTo>
                  <a:cubicBezTo>
                    <a:pt x="337" y="335"/>
                    <a:pt x="337" y="335"/>
                    <a:pt x="337" y="335"/>
                  </a:cubicBezTo>
                  <a:cubicBezTo>
                    <a:pt x="316" y="460"/>
                    <a:pt x="316" y="460"/>
                    <a:pt x="316" y="460"/>
                  </a:cubicBezTo>
                  <a:cubicBezTo>
                    <a:pt x="293" y="458"/>
                    <a:pt x="293" y="458"/>
                    <a:pt x="293" y="458"/>
                  </a:cubicBezTo>
                  <a:lnTo>
                    <a:pt x="313" y="335"/>
                  </a:lnTo>
                  <a:close/>
                  <a:moveTo>
                    <a:pt x="341" y="335"/>
                  </a:moveTo>
                  <a:cubicBezTo>
                    <a:pt x="367" y="335"/>
                    <a:pt x="367" y="335"/>
                    <a:pt x="367" y="335"/>
                  </a:cubicBezTo>
                  <a:cubicBezTo>
                    <a:pt x="343" y="462"/>
                    <a:pt x="343" y="462"/>
                    <a:pt x="343" y="462"/>
                  </a:cubicBezTo>
                  <a:cubicBezTo>
                    <a:pt x="319" y="460"/>
                    <a:pt x="319" y="460"/>
                    <a:pt x="319" y="460"/>
                  </a:cubicBezTo>
                  <a:lnTo>
                    <a:pt x="341" y="335"/>
                  </a:lnTo>
                  <a:close/>
                  <a:moveTo>
                    <a:pt x="370" y="335"/>
                  </a:moveTo>
                  <a:cubicBezTo>
                    <a:pt x="395" y="335"/>
                    <a:pt x="395" y="335"/>
                    <a:pt x="395" y="335"/>
                  </a:cubicBezTo>
                  <a:cubicBezTo>
                    <a:pt x="370" y="463"/>
                    <a:pt x="370" y="463"/>
                    <a:pt x="370" y="463"/>
                  </a:cubicBezTo>
                  <a:cubicBezTo>
                    <a:pt x="346" y="462"/>
                    <a:pt x="346" y="462"/>
                    <a:pt x="346" y="462"/>
                  </a:cubicBezTo>
                  <a:lnTo>
                    <a:pt x="370" y="335"/>
                  </a:lnTo>
                  <a:close/>
                  <a:moveTo>
                    <a:pt x="398" y="335"/>
                  </a:moveTo>
                  <a:cubicBezTo>
                    <a:pt x="424" y="335"/>
                    <a:pt x="424" y="335"/>
                    <a:pt x="424" y="335"/>
                  </a:cubicBezTo>
                  <a:cubicBezTo>
                    <a:pt x="396" y="465"/>
                    <a:pt x="396" y="465"/>
                    <a:pt x="396" y="465"/>
                  </a:cubicBezTo>
                  <a:cubicBezTo>
                    <a:pt x="373" y="464"/>
                    <a:pt x="373" y="464"/>
                    <a:pt x="373" y="464"/>
                  </a:cubicBezTo>
                  <a:lnTo>
                    <a:pt x="398" y="335"/>
                  </a:lnTo>
                  <a:close/>
                  <a:moveTo>
                    <a:pt x="427" y="335"/>
                  </a:moveTo>
                  <a:cubicBezTo>
                    <a:pt x="453" y="335"/>
                    <a:pt x="453" y="335"/>
                    <a:pt x="453" y="335"/>
                  </a:cubicBezTo>
                  <a:cubicBezTo>
                    <a:pt x="423" y="467"/>
                    <a:pt x="423" y="467"/>
                    <a:pt x="423" y="467"/>
                  </a:cubicBezTo>
                  <a:cubicBezTo>
                    <a:pt x="399" y="465"/>
                    <a:pt x="399" y="465"/>
                    <a:pt x="399" y="465"/>
                  </a:cubicBezTo>
                  <a:lnTo>
                    <a:pt x="427" y="335"/>
                  </a:lnTo>
                  <a:close/>
                  <a:moveTo>
                    <a:pt x="456" y="335"/>
                  </a:moveTo>
                  <a:cubicBezTo>
                    <a:pt x="482" y="335"/>
                    <a:pt x="482" y="335"/>
                    <a:pt x="482" y="335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27" y="467"/>
                    <a:pt x="427" y="467"/>
                    <a:pt x="427" y="467"/>
                  </a:cubicBezTo>
                  <a:lnTo>
                    <a:pt x="456" y="335"/>
                  </a:lnTo>
                  <a:close/>
                  <a:moveTo>
                    <a:pt x="485" y="335"/>
                  </a:moveTo>
                  <a:cubicBezTo>
                    <a:pt x="509" y="335"/>
                    <a:pt x="509" y="335"/>
                    <a:pt x="509" y="335"/>
                  </a:cubicBezTo>
                  <a:cubicBezTo>
                    <a:pt x="476" y="470"/>
                    <a:pt x="476" y="470"/>
                    <a:pt x="476" y="470"/>
                  </a:cubicBezTo>
                  <a:cubicBezTo>
                    <a:pt x="454" y="469"/>
                    <a:pt x="454" y="469"/>
                    <a:pt x="454" y="469"/>
                  </a:cubicBezTo>
                  <a:lnTo>
                    <a:pt x="485" y="335"/>
                  </a:lnTo>
                  <a:close/>
                  <a:moveTo>
                    <a:pt x="663" y="483"/>
                  </a:moveTo>
                  <a:cubicBezTo>
                    <a:pt x="640" y="481"/>
                    <a:pt x="640" y="481"/>
                    <a:pt x="640" y="481"/>
                  </a:cubicBezTo>
                  <a:cubicBezTo>
                    <a:pt x="685" y="336"/>
                    <a:pt x="685" y="336"/>
                    <a:pt x="685" y="336"/>
                  </a:cubicBezTo>
                  <a:cubicBezTo>
                    <a:pt x="712" y="336"/>
                    <a:pt x="712" y="336"/>
                    <a:pt x="712" y="336"/>
                  </a:cubicBezTo>
                  <a:lnTo>
                    <a:pt x="663" y="483"/>
                  </a:lnTo>
                  <a:close/>
                  <a:moveTo>
                    <a:pt x="715" y="336"/>
                  </a:moveTo>
                  <a:cubicBezTo>
                    <a:pt x="732" y="336"/>
                    <a:pt x="732" y="336"/>
                    <a:pt x="732" y="336"/>
                  </a:cubicBezTo>
                  <a:cubicBezTo>
                    <a:pt x="732" y="335"/>
                    <a:pt x="732" y="335"/>
                    <a:pt x="732" y="335"/>
                  </a:cubicBezTo>
                  <a:cubicBezTo>
                    <a:pt x="739" y="335"/>
                    <a:pt x="739" y="335"/>
                    <a:pt x="739" y="335"/>
                  </a:cubicBezTo>
                  <a:cubicBezTo>
                    <a:pt x="715" y="384"/>
                    <a:pt x="690" y="433"/>
                    <a:pt x="669" y="476"/>
                  </a:cubicBezTo>
                  <a:lnTo>
                    <a:pt x="715" y="336"/>
                  </a:lnTo>
                  <a:close/>
                  <a:moveTo>
                    <a:pt x="636" y="481"/>
                  </a:moveTo>
                  <a:cubicBezTo>
                    <a:pt x="613" y="479"/>
                    <a:pt x="613" y="479"/>
                    <a:pt x="613" y="479"/>
                  </a:cubicBezTo>
                  <a:cubicBezTo>
                    <a:pt x="657" y="336"/>
                    <a:pt x="657" y="336"/>
                    <a:pt x="657" y="336"/>
                  </a:cubicBezTo>
                  <a:cubicBezTo>
                    <a:pt x="682" y="336"/>
                    <a:pt x="682" y="336"/>
                    <a:pt x="682" y="336"/>
                  </a:cubicBezTo>
                  <a:lnTo>
                    <a:pt x="636" y="481"/>
                  </a:lnTo>
                  <a:close/>
                  <a:moveTo>
                    <a:pt x="610" y="479"/>
                  </a:moveTo>
                  <a:cubicBezTo>
                    <a:pt x="586" y="478"/>
                    <a:pt x="586" y="478"/>
                    <a:pt x="586" y="478"/>
                  </a:cubicBezTo>
                  <a:cubicBezTo>
                    <a:pt x="628" y="336"/>
                    <a:pt x="628" y="336"/>
                    <a:pt x="628" y="336"/>
                  </a:cubicBezTo>
                  <a:cubicBezTo>
                    <a:pt x="653" y="336"/>
                    <a:pt x="653" y="336"/>
                    <a:pt x="653" y="336"/>
                  </a:cubicBezTo>
                  <a:lnTo>
                    <a:pt x="610" y="479"/>
                  </a:lnTo>
                  <a:close/>
                  <a:moveTo>
                    <a:pt x="582" y="477"/>
                  </a:moveTo>
                  <a:cubicBezTo>
                    <a:pt x="559" y="476"/>
                    <a:pt x="559" y="476"/>
                    <a:pt x="559" y="476"/>
                  </a:cubicBezTo>
                  <a:cubicBezTo>
                    <a:pt x="599" y="336"/>
                    <a:pt x="599" y="336"/>
                    <a:pt x="599" y="336"/>
                  </a:cubicBezTo>
                  <a:cubicBezTo>
                    <a:pt x="625" y="336"/>
                    <a:pt x="625" y="336"/>
                    <a:pt x="625" y="336"/>
                  </a:cubicBezTo>
                  <a:lnTo>
                    <a:pt x="582" y="477"/>
                  </a:lnTo>
                  <a:close/>
                  <a:moveTo>
                    <a:pt x="555" y="476"/>
                  </a:moveTo>
                  <a:cubicBezTo>
                    <a:pt x="532" y="474"/>
                    <a:pt x="532" y="474"/>
                    <a:pt x="532" y="474"/>
                  </a:cubicBezTo>
                  <a:cubicBezTo>
                    <a:pt x="570" y="336"/>
                    <a:pt x="570" y="336"/>
                    <a:pt x="570" y="336"/>
                  </a:cubicBezTo>
                  <a:cubicBezTo>
                    <a:pt x="595" y="336"/>
                    <a:pt x="595" y="336"/>
                    <a:pt x="595" y="336"/>
                  </a:cubicBezTo>
                  <a:lnTo>
                    <a:pt x="555" y="476"/>
                  </a:lnTo>
                  <a:close/>
                  <a:moveTo>
                    <a:pt x="529" y="474"/>
                  </a:moveTo>
                  <a:cubicBezTo>
                    <a:pt x="505" y="472"/>
                    <a:pt x="505" y="472"/>
                    <a:pt x="505" y="472"/>
                  </a:cubicBezTo>
                  <a:cubicBezTo>
                    <a:pt x="542" y="336"/>
                    <a:pt x="542" y="336"/>
                    <a:pt x="542" y="336"/>
                  </a:cubicBezTo>
                  <a:cubicBezTo>
                    <a:pt x="566" y="336"/>
                    <a:pt x="566" y="336"/>
                    <a:pt x="566" y="336"/>
                  </a:cubicBezTo>
                  <a:lnTo>
                    <a:pt x="529" y="474"/>
                  </a:lnTo>
                  <a:close/>
                  <a:moveTo>
                    <a:pt x="502" y="472"/>
                  </a:moveTo>
                  <a:cubicBezTo>
                    <a:pt x="479" y="471"/>
                    <a:pt x="479" y="471"/>
                    <a:pt x="479" y="471"/>
                  </a:cubicBezTo>
                  <a:cubicBezTo>
                    <a:pt x="513" y="335"/>
                    <a:pt x="513" y="335"/>
                    <a:pt x="513" y="335"/>
                  </a:cubicBezTo>
                  <a:cubicBezTo>
                    <a:pt x="538" y="336"/>
                    <a:pt x="538" y="336"/>
                    <a:pt x="538" y="336"/>
                  </a:cubicBezTo>
                  <a:lnTo>
                    <a:pt x="502" y="472"/>
                  </a:lnTo>
                  <a:close/>
                  <a:moveTo>
                    <a:pt x="477" y="477"/>
                  </a:moveTo>
                  <a:cubicBezTo>
                    <a:pt x="500" y="479"/>
                    <a:pt x="500" y="479"/>
                    <a:pt x="500" y="479"/>
                  </a:cubicBezTo>
                  <a:cubicBezTo>
                    <a:pt x="472" y="587"/>
                    <a:pt x="472" y="587"/>
                    <a:pt x="472" y="587"/>
                  </a:cubicBezTo>
                  <a:cubicBezTo>
                    <a:pt x="451" y="585"/>
                    <a:pt x="451" y="585"/>
                    <a:pt x="451" y="585"/>
                  </a:cubicBezTo>
                  <a:lnTo>
                    <a:pt x="477" y="477"/>
                  </a:lnTo>
                  <a:close/>
                  <a:moveTo>
                    <a:pt x="473" y="596"/>
                  </a:moveTo>
                  <a:cubicBezTo>
                    <a:pt x="473" y="594"/>
                    <a:pt x="473" y="594"/>
                    <a:pt x="473" y="594"/>
                  </a:cubicBezTo>
                  <a:cubicBezTo>
                    <a:pt x="496" y="597"/>
                    <a:pt x="496" y="597"/>
                    <a:pt x="496" y="597"/>
                  </a:cubicBezTo>
                  <a:cubicBezTo>
                    <a:pt x="496" y="598"/>
                    <a:pt x="496" y="598"/>
                    <a:pt x="496" y="598"/>
                  </a:cubicBezTo>
                  <a:cubicBezTo>
                    <a:pt x="487" y="597"/>
                    <a:pt x="480" y="597"/>
                    <a:pt x="473" y="596"/>
                  </a:cubicBezTo>
                  <a:close/>
                  <a:moveTo>
                    <a:pt x="475" y="588"/>
                  </a:moveTo>
                  <a:cubicBezTo>
                    <a:pt x="504" y="479"/>
                    <a:pt x="504" y="479"/>
                    <a:pt x="504" y="479"/>
                  </a:cubicBezTo>
                  <a:cubicBezTo>
                    <a:pt x="527" y="480"/>
                    <a:pt x="527" y="480"/>
                    <a:pt x="527" y="480"/>
                  </a:cubicBezTo>
                  <a:cubicBezTo>
                    <a:pt x="498" y="590"/>
                    <a:pt x="498" y="590"/>
                    <a:pt x="498" y="590"/>
                  </a:cubicBezTo>
                  <a:lnTo>
                    <a:pt x="475" y="588"/>
                  </a:lnTo>
                  <a:close/>
                  <a:moveTo>
                    <a:pt x="531" y="481"/>
                  </a:moveTo>
                  <a:cubicBezTo>
                    <a:pt x="553" y="482"/>
                    <a:pt x="553" y="482"/>
                    <a:pt x="553" y="482"/>
                  </a:cubicBezTo>
                  <a:cubicBezTo>
                    <a:pt x="521" y="593"/>
                    <a:pt x="521" y="593"/>
                    <a:pt x="521" y="593"/>
                  </a:cubicBezTo>
                  <a:cubicBezTo>
                    <a:pt x="501" y="591"/>
                    <a:pt x="501" y="591"/>
                    <a:pt x="501" y="591"/>
                  </a:cubicBezTo>
                  <a:lnTo>
                    <a:pt x="531" y="481"/>
                  </a:lnTo>
                  <a:close/>
                  <a:moveTo>
                    <a:pt x="522" y="601"/>
                  </a:moveTo>
                  <a:cubicBezTo>
                    <a:pt x="523" y="600"/>
                    <a:pt x="523" y="600"/>
                    <a:pt x="523" y="600"/>
                  </a:cubicBezTo>
                  <a:cubicBezTo>
                    <a:pt x="545" y="603"/>
                    <a:pt x="545" y="603"/>
                    <a:pt x="545" y="603"/>
                  </a:cubicBezTo>
                  <a:cubicBezTo>
                    <a:pt x="545" y="604"/>
                    <a:pt x="545" y="604"/>
                    <a:pt x="545" y="604"/>
                  </a:cubicBezTo>
                  <a:cubicBezTo>
                    <a:pt x="537" y="603"/>
                    <a:pt x="530" y="602"/>
                    <a:pt x="522" y="601"/>
                  </a:cubicBezTo>
                  <a:close/>
                  <a:moveTo>
                    <a:pt x="525" y="594"/>
                  </a:moveTo>
                  <a:cubicBezTo>
                    <a:pt x="557" y="482"/>
                    <a:pt x="557" y="482"/>
                    <a:pt x="557" y="482"/>
                  </a:cubicBezTo>
                  <a:cubicBezTo>
                    <a:pt x="581" y="484"/>
                    <a:pt x="581" y="484"/>
                    <a:pt x="581" y="484"/>
                  </a:cubicBezTo>
                  <a:cubicBezTo>
                    <a:pt x="547" y="596"/>
                    <a:pt x="547" y="596"/>
                    <a:pt x="547" y="596"/>
                  </a:cubicBezTo>
                  <a:lnTo>
                    <a:pt x="525" y="594"/>
                  </a:lnTo>
                  <a:close/>
                  <a:moveTo>
                    <a:pt x="584" y="484"/>
                  </a:moveTo>
                  <a:cubicBezTo>
                    <a:pt x="608" y="486"/>
                    <a:pt x="608" y="486"/>
                    <a:pt x="608" y="486"/>
                  </a:cubicBezTo>
                  <a:cubicBezTo>
                    <a:pt x="573" y="599"/>
                    <a:pt x="573" y="599"/>
                    <a:pt x="573" y="599"/>
                  </a:cubicBezTo>
                  <a:cubicBezTo>
                    <a:pt x="550" y="597"/>
                    <a:pt x="550" y="597"/>
                    <a:pt x="550" y="597"/>
                  </a:cubicBezTo>
                  <a:lnTo>
                    <a:pt x="584" y="484"/>
                  </a:lnTo>
                  <a:close/>
                  <a:moveTo>
                    <a:pt x="574" y="608"/>
                  </a:moveTo>
                  <a:cubicBezTo>
                    <a:pt x="575" y="606"/>
                    <a:pt x="575" y="606"/>
                    <a:pt x="575" y="606"/>
                  </a:cubicBezTo>
                  <a:cubicBezTo>
                    <a:pt x="596" y="609"/>
                    <a:pt x="596" y="609"/>
                    <a:pt x="596" y="609"/>
                  </a:cubicBezTo>
                  <a:cubicBezTo>
                    <a:pt x="595" y="610"/>
                    <a:pt x="595" y="610"/>
                    <a:pt x="595" y="610"/>
                  </a:cubicBezTo>
                  <a:cubicBezTo>
                    <a:pt x="588" y="609"/>
                    <a:pt x="581" y="608"/>
                    <a:pt x="574" y="608"/>
                  </a:cubicBezTo>
                  <a:close/>
                  <a:moveTo>
                    <a:pt x="577" y="600"/>
                  </a:moveTo>
                  <a:cubicBezTo>
                    <a:pt x="611" y="486"/>
                    <a:pt x="611" y="486"/>
                    <a:pt x="611" y="486"/>
                  </a:cubicBezTo>
                  <a:cubicBezTo>
                    <a:pt x="634" y="487"/>
                    <a:pt x="634" y="487"/>
                    <a:pt x="634" y="487"/>
                  </a:cubicBezTo>
                  <a:cubicBezTo>
                    <a:pt x="598" y="602"/>
                    <a:pt x="598" y="602"/>
                    <a:pt x="598" y="602"/>
                  </a:cubicBezTo>
                  <a:lnTo>
                    <a:pt x="577" y="600"/>
                  </a:lnTo>
                  <a:close/>
                  <a:moveTo>
                    <a:pt x="638" y="488"/>
                  </a:moveTo>
                  <a:cubicBezTo>
                    <a:pt x="661" y="489"/>
                    <a:pt x="661" y="489"/>
                    <a:pt x="661" y="489"/>
                  </a:cubicBezTo>
                  <a:cubicBezTo>
                    <a:pt x="659" y="497"/>
                    <a:pt x="659" y="497"/>
                    <a:pt x="659" y="497"/>
                  </a:cubicBezTo>
                  <a:cubicBezTo>
                    <a:pt x="632" y="552"/>
                    <a:pt x="611" y="593"/>
                    <a:pt x="606" y="603"/>
                  </a:cubicBezTo>
                  <a:cubicBezTo>
                    <a:pt x="601" y="603"/>
                    <a:pt x="601" y="603"/>
                    <a:pt x="601" y="603"/>
                  </a:cubicBezTo>
                  <a:lnTo>
                    <a:pt x="638" y="488"/>
                  </a:lnTo>
                  <a:close/>
                  <a:moveTo>
                    <a:pt x="624" y="587"/>
                  </a:moveTo>
                  <a:cubicBezTo>
                    <a:pt x="628" y="578"/>
                    <a:pt x="633" y="567"/>
                    <a:pt x="640" y="554"/>
                  </a:cubicBezTo>
                  <a:cubicBezTo>
                    <a:pt x="623" y="605"/>
                    <a:pt x="623" y="605"/>
                    <a:pt x="623" y="605"/>
                  </a:cubicBezTo>
                  <a:cubicBezTo>
                    <a:pt x="615" y="604"/>
                    <a:pt x="615" y="604"/>
                    <a:pt x="615" y="604"/>
                  </a:cubicBezTo>
                  <a:cubicBezTo>
                    <a:pt x="617" y="601"/>
                    <a:pt x="620" y="595"/>
                    <a:pt x="624" y="587"/>
                  </a:cubicBezTo>
                  <a:close/>
                  <a:moveTo>
                    <a:pt x="624" y="613"/>
                  </a:moveTo>
                  <a:cubicBezTo>
                    <a:pt x="624" y="612"/>
                    <a:pt x="624" y="612"/>
                    <a:pt x="624" y="612"/>
                  </a:cubicBezTo>
                  <a:cubicBezTo>
                    <a:pt x="645" y="615"/>
                    <a:pt x="645" y="615"/>
                    <a:pt x="645" y="615"/>
                  </a:cubicBezTo>
                  <a:cubicBezTo>
                    <a:pt x="645" y="616"/>
                    <a:pt x="645" y="616"/>
                    <a:pt x="645" y="616"/>
                  </a:cubicBezTo>
                  <a:cubicBezTo>
                    <a:pt x="638" y="615"/>
                    <a:pt x="631" y="614"/>
                    <a:pt x="624" y="613"/>
                  </a:cubicBezTo>
                  <a:close/>
                  <a:moveTo>
                    <a:pt x="626" y="606"/>
                  </a:moveTo>
                  <a:cubicBezTo>
                    <a:pt x="650" y="533"/>
                    <a:pt x="650" y="533"/>
                    <a:pt x="650" y="533"/>
                  </a:cubicBezTo>
                  <a:cubicBezTo>
                    <a:pt x="657" y="520"/>
                    <a:pt x="664" y="505"/>
                    <a:pt x="671" y="490"/>
                  </a:cubicBezTo>
                  <a:cubicBezTo>
                    <a:pt x="688" y="491"/>
                    <a:pt x="688" y="491"/>
                    <a:pt x="688" y="491"/>
                  </a:cubicBezTo>
                  <a:cubicBezTo>
                    <a:pt x="648" y="608"/>
                    <a:pt x="648" y="608"/>
                    <a:pt x="648" y="608"/>
                  </a:cubicBezTo>
                  <a:lnTo>
                    <a:pt x="626" y="606"/>
                  </a:lnTo>
                  <a:close/>
                  <a:moveTo>
                    <a:pt x="675" y="483"/>
                  </a:moveTo>
                  <a:cubicBezTo>
                    <a:pt x="690" y="452"/>
                    <a:pt x="708" y="416"/>
                    <a:pt x="726" y="380"/>
                  </a:cubicBezTo>
                  <a:cubicBezTo>
                    <a:pt x="690" y="484"/>
                    <a:pt x="690" y="484"/>
                    <a:pt x="690" y="484"/>
                  </a:cubicBezTo>
                  <a:lnTo>
                    <a:pt x="675" y="483"/>
                  </a:lnTo>
                  <a:close/>
                  <a:moveTo>
                    <a:pt x="737" y="357"/>
                  </a:moveTo>
                  <a:cubicBezTo>
                    <a:pt x="741" y="349"/>
                    <a:pt x="744" y="342"/>
                    <a:pt x="748" y="335"/>
                  </a:cubicBezTo>
                  <a:cubicBezTo>
                    <a:pt x="768" y="335"/>
                    <a:pt x="768" y="335"/>
                    <a:pt x="768" y="335"/>
                  </a:cubicBezTo>
                  <a:cubicBezTo>
                    <a:pt x="714" y="486"/>
                    <a:pt x="714" y="486"/>
                    <a:pt x="714" y="486"/>
                  </a:cubicBezTo>
                  <a:cubicBezTo>
                    <a:pt x="693" y="485"/>
                    <a:pt x="693" y="485"/>
                    <a:pt x="693" y="485"/>
                  </a:cubicBezTo>
                  <a:lnTo>
                    <a:pt x="737" y="357"/>
                  </a:lnTo>
                  <a:close/>
                  <a:moveTo>
                    <a:pt x="751" y="328"/>
                  </a:moveTo>
                  <a:cubicBezTo>
                    <a:pt x="757" y="317"/>
                    <a:pt x="762" y="306"/>
                    <a:pt x="767" y="295"/>
                  </a:cubicBezTo>
                  <a:cubicBezTo>
                    <a:pt x="784" y="262"/>
                    <a:pt x="800" y="229"/>
                    <a:pt x="814" y="200"/>
                  </a:cubicBezTo>
                  <a:cubicBezTo>
                    <a:pt x="816" y="200"/>
                    <a:pt x="816" y="200"/>
                    <a:pt x="816" y="200"/>
                  </a:cubicBezTo>
                  <a:cubicBezTo>
                    <a:pt x="770" y="328"/>
                    <a:pt x="770" y="328"/>
                    <a:pt x="770" y="328"/>
                  </a:cubicBezTo>
                  <a:lnTo>
                    <a:pt x="751" y="328"/>
                  </a:lnTo>
                  <a:close/>
                  <a:moveTo>
                    <a:pt x="817" y="194"/>
                  </a:moveTo>
                  <a:cubicBezTo>
                    <a:pt x="818" y="192"/>
                    <a:pt x="819" y="190"/>
                    <a:pt x="820" y="188"/>
                  </a:cubicBezTo>
                  <a:cubicBezTo>
                    <a:pt x="818" y="194"/>
                    <a:pt x="818" y="194"/>
                    <a:pt x="818" y="194"/>
                  </a:cubicBezTo>
                  <a:lnTo>
                    <a:pt x="817" y="194"/>
                  </a:lnTo>
                  <a:close/>
                  <a:moveTo>
                    <a:pt x="814" y="152"/>
                  </a:moveTo>
                  <a:cubicBezTo>
                    <a:pt x="814" y="151"/>
                    <a:pt x="814" y="151"/>
                    <a:pt x="814" y="151"/>
                  </a:cubicBezTo>
                  <a:cubicBezTo>
                    <a:pt x="830" y="149"/>
                    <a:pt x="830" y="149"/>
                    <a:pt x="830" y="149"/>
                  </a:cubicBezTo>
                  <a:cubicBezTo>
                    <a:pt x="823" y="163"/>
                    <a:pt x="816" y="178"/>
                    <a:pt x="808" y="194"/>
                  </a:cubicBezTo>
                  <a:cubicBezTo>
                    <a:pt x="792" y="196"/>
                    <a:pt x="792" y="196"/>
                    <a:pt x="792" y="196"/>
                  </a:cubicBezTo>
                  <a:cubicBezTo>
                    <a:pt x="807" y="153"/>
                    <a:pt x="807" y="153"/>
                    <a:pt x="807" y="153"/>
                  </a:cubicBezTo>
                  <a:lnTo>
                    <a:pt x="814" y="152"/>
                  </a:lnTo>
                  <a:close/>
                  <a:moveTo>
                    <a:pt x="804" y="201"/>
                  </a:moveTo>
                  <a:cubicBezTo>
                    <a:pt x="790" y="230"/>
                    <a:pt x="774" y="263"/>
                    <a:pt x="758" y="296"/>
                  </a:cubicBezTo>
                  <a:cubicBezTo>
                    <a:pt x="790" y="202"/>
                    <a:pt x="790" y="202"/>
                    <a:pt x="790" y="202"/>
                  </a:cubicBezTo>
                  <a:lnTo>
                    <a:pt x="804" y="201"/>
                  </a:lnTo>
                  <a:close/>
                  <a:moveTo>
                    <a:pt x="747" y="319"/>
                  </a:moveTo>
                  <a:cubicBezTo>
                    <a:pt x="745" y="322"/>
                    <a:pt x="743" y="325"/>
                    <a:pt x="742" y="328"/>
                  </a:cubicBezTo>
                  <a:cubicBezTo>
                    <a:pt x="732" y="328"/>
                    <a:pt x="732" y="328"/>
                    <a:pt x="732" y="328"/>
                  </a:cubicBezTo>
                  <a:cubicBezTo>
                    <a:pt x="732" y="327"/>
                    <a:pt x="732" y="327"/>
                    <a:pt x="732" y="327"/>
                  </a:cubicBezTo>
                  <a:cubicBezTo>
                    <a:pt x="719" y="326"/>
                    <a:pt x="719" y="326"/>
                    <a:pt x="719" y="326"/>
                  </a:cubicBezTo>
                  <a:cubicBezTo>
                    <a:pt x="759" y="205"/>
                    <a:pt x="759" y="205"/>
                    <a:pt x="759" y="205"/>
                  </a:cubicBezTo>
                  <a:cubicBezTo>
                    <a:pt x="786" y="203"/>
                    <a:pt x="786" y="203"/>
                    <a:pt x="786" y="203"/>
                  </a:cubicBezTo>
                  <a:lnTo>
                    <a:pt x="747" y="319"/>
                  </a:lnTo>
                  <a:close/>
                  <a:moveTo>
                    <a:pt x="755" y="205"/>
                  </a:moveTo>
                  <a:cubicBezTo>
                    <a:pt x="715" y="326"/>
                    <a:pt x="715" y="326"/>
                    <a:pt x="715" y="326"/>
                  </a:cubicBezTo>
                  <a:cubicBezTo>
                    <a:pt x="689" y="326"/>
                    <a:pt x="689" y="326"/>
                    <a:pt x="689" y="326"/>
                  </a:cubicBezTo>
                  <a:cubicBezTo>
                    <a:pt x="726" y="207"/>
                    <a:pt x="726" y="207"/>
                    <a:pt x="726" y="207"/>
                  </a:cubicBezTo>
                  <a:lnTo>
                    <a:pt x="755" y="205"/>
                  </a:lnTo>
                  <a:close/>
                  <a:moveTo>
                    <a:pt x="685" y="326"/>
                  </a:moveTo>
                  <a:cubicBezTo>
                    <a:pt x="660" y="326"/>
                    <a:pt x="660" y="326"/>
                    <a:pt x="660" y="326"/>
                  </a:cubicBezTo>
                  <a:cubicBezTo>
                    <a:pt x="695" y="210"/>
                    <a:pt x="695" y="210"/>
                    <a:pt x="695" y="210"/>
                  </a:cubicBezTo>
                  <a:cubicBezTo>
                    <a:pt x="723" y="208"/>
                    <a:pt x="723" y="208"/>
                    <a:pt x="723" y="208"/>
                  </a:cubicBezTo>
                  <a:lnTo>
                    <a:pt x="685" y="326"/>
                  </a:lnTo>
                  <a:close/>
                  <a:moveTo>
                    <a:pt x="691" y="210"/>
                  </a:moveTo>
                  <a:cubicBezTo>
                    <a:pt x="656" y="326"/>
                    <a:pt x="656" y="326"/>
                    <a:pt x="656" y="326"/>
                  </a:cubicBezTo>
                  <a:cubicBezTo>
                    <a:pt x="631" y="326"/>
                    <a:pt x="631" y="326"/>
                    <a:pt x="631" y="326"/>
                  </a:cubicBezTo>
                  <a:cubicBezTo>
                    <a:pt x="665" y="212"/>
                    <a:pt x="665" y="212"/>
                    <a:pt x="665" y="212"/>
                  </a:cubicBezTo>
                  <a:lnTo>
                    <a:pt x="691" y="210"/>
                  </a:lnTo>
                  <a:close/>
                  <a:moveTo>
                    <a:pt x="628" y="326"/>
                  </a:moveTo>
                  <a:cubicBezTo>
                    <a:pt x="601" y="326"/>
                    <a:pt x="601" y="326"/>
                    <a:pt x="601" y="326"/>
                  </a:cubicBezTo>
                  <a:cubicBezTo>
                    <a:pt x="633" y="214"/>
                    <a:pt x="633" y="214"/>
                    <a:pt x="633" y="214"/>
                  </a:cubicBezTo>
                  <a:cubicBezTo>
                    <a:pt x="662" y="212"/>
                    <a:pt x="662" y="212"/>
                    <a:pt x="662" y="212"/>
                  </a:cubicBezTo>
                  <a:lnTo>
                    <a:pt x="628" y="326"/>
                  </a:lnTo>
                  <a:close/>
                  <a:moveTo>
                    <a:pt x="630" y="215"/>
                  </a:moveTo>
                  <a:cubicBezTo>
                    <a:pt x="598" y="326"/>
                    <a:pt x="598" y="326"/>
                    <a:pt x="598" y="326"/>
                  </a:cubicBezTo>
                  <a:cubicBezTo>
                    <a:pt x="572" y="326"/>
                    <a:pt x="572" y="326"/>
                    <a:pt x="572" y="326"/>
                  </a:cubicBezTo>
                  <a:cubicBezTo>
                    <a:pt x="602" y="217"/>
                    <a:pt x="602" y="217"/>
                    <a:pt x="602" y="217"/>
                  </a:cubicBezTo>
                  <a:lnTo>
                    <a:pt x="630" y="215"/>
                  </a:lnTo>
                  <a:close/>
                  <a:moveTo>
                    <a:pt x="569" y="326"/>
                  </a:moveTo>
                  <a:cubicBezTo>
                    <a:pt x="544" y="326"/>
                    <a:pt x="544" y="326"/>
                    <a:pt x="544" y="326"/>
                  </a:cubicBezTo>
                  <a:cubicBezTo>
                    <a:pt x="573" y="219"/>
                    <a:pt x="573" y="219"/>
                    <a:pt x="573" y="219"/>
                  </a:cubicBezTo>
                  <a:cubicBezTo>
                    <a:pt x="598" y="217"/>
                    <a:pt x="598" y="217"/>
                    <a:pt x="598" y="217"/>
                  </a:cubicBezTo>
                  <a:lnTo>
                    <a:pt x="569" y="326"/>
                  </a:lnTo>
                  <a:close/>
                  <a:moveTo>
                    <a:pt x="569" y="219"/>
                  </a:moveTo>
                  <a:cubicBezTo>
                    <a:pt x="541" y="326"/>
                    <a:pt x="541" y="326"/>
                    <a:pt x="541" y="326"/>
                  </a:cubicBezTo>
                  <a:cubicBezTo>
                    <a:pt x="515" y="326"/>
                    <a:pt x="515" y="326"/>
                    <a:pt x="515" y="326"/>
                  </a:cubicBezTo>
                  <a:cubicBezTo>
                    <a:pt x="541" y="222"/>
                    <a:pt x="541" y="222"/>
                    <a:pt x="541" y="222"/>
                  </a:cubicBezTo>
                  <a:lnTo>
                    <a:pt x="569" y="219"/>
                  </a:lnTo>
                  <a:close/>
                  <a:moveTo>
                    <a:pt x="512" y="326"/>
                  </a:moveTo>
                  <a:cubicBezTo>
                    <a:pt x="487" y="325"/>
                    <a:pt x="487" y="325"/>
                    <a:pt x="487" y="325"/>
                  </a:cubicBezTo>
                  <a:cubicBezTo>
                    <a:pt x="511" y="224"/>
                    <a:pt x="511" y="224"/>
                    <a:pt x="511" y="224"/>
                  </a:cubicBezTo>
                  <a:cubicBezTo>
                    <a:pt x="537" y="222"/>
                    <a:pt x="537" y="222"/>
                    <a:pt x="537" y="222"/>
                  </a:cubicBezTo>
                  <a:lnTo>
                    <a:pt x="512" y="326"/>
                  </a:lnTo>
                  <a:close/>
                  <a:moveTo>
                    <a:pt x="508" y="224"/>
                  </a:moveTo>
                  <a:cubicBezTo>
                    <a:pt x="484" y="325"/>
                    <a:pt x="484" y="325"/>
                    <a:pt x="484" y="325"/>
                  </a:cubicBezTo>
                  <a:cubicBezTo>
                    <a:pt x="459" y="325"/>
                    <a:pt x="459" y="325"/>
                    <a:pt x="459" y="325"/>
                  </a:cubicBezTo>
                  <a:cubicBezTo>
                    <a:pt x="481" y="226"/>
                    <a:pt x="481" y="226"/>
                    <a:pt x="481" y="226"/>
                  </a:cubicBezTo>
                  <a:lnTo>
                    <a:pt x="508" y="224"/>
                  </a:lnTo>
                  <a:close/>
                  <a:moveTo>
                    <a:pt x="455" y="325"/>
                  </a:moveTo>
                  <a:cubicBezTo>
                    <a:pt x="429" y="325"/>
                    <a:pt x="429" y="325"/>
                    <a:pt x="429" y="325"/>
                  </a:cubicBezTo>
                  <a:cubicBezTo>
                    <a:pt x="450" y="229"/>
                    <a:pt x="450" y="229"/>
                    <a:pt x="450" y="229"/>
                  </a:cubicBezTo>
                  <a:cubicBezTo>
                    <a:pt x="478" y="226"/>
                    <a:pt x="478" y="226"/>
                    <a:pt x="478" y="226"/>
                  </a:cubicBezTo>
                  <a:lnTo>
                    <a:pt x="455" y="325"/>
                  </a:lnTo>
                  <a:close/>
                  <a:moveTo>
                    <a:pt x="446" y="229"/>
                  </a:moveTo>
                  <a:cubicBezTo>
                    <a:pt x="426" y="325"/>
                    <a:pt x="426" y="325"/>
                    <a:pt x="426" y="325"/>
                  </a:cubicBezTo>
                  <a:cubicBezTo>
                    <a:pt x="400" y="325"/>
                    <a:pt x="400" y="325"/>
                    <a:pt x="400" y="325"/>
                  </a:cubicBezTo>
                  <a:cubicBezTo>
                    <a:pt x="419" y="231"/>
                    <a:pt x="419" y="231"/>
                    <a:pt x="419" y="231"/>
                  </a:cubicBezTo>
                  <a:lnTo>
                    <a:pt x="446" y="229"/>
                  </a:lnTo>
                  <a:close/>
                  <a:moveTo>
                    <a:pt x="397" y="325"/>
                  </a:moveTo>
                  <a:cubicBezTo>
                    <a:pt x="372" y="325"/>
                    <a:pt x="372" y="325"/>
                    <a:pt x="372" y="325"/>
                  </a:cubicBezTo>
                  <a:cubicBezTo>
                    <a:pt x="389" y="233"/>
                    <a:pt x="389" y="233"/>
                    <a:pt x="389" y="233"/>
                  </a:cubicBezTo>
                  <a:cubicBezTo>
                    <a:pt x="415" y="231"/>
                    <a:pt x="415" y="231"/>
                    <a:pt x="415" y="231"/>
                  </a:cubicBezTo>
                  <a:lnTo>
                    <a:pt x="397" y="325"/>
                  </a:lnTo>
                  <a:close/>
                  <a:moveTo>
                    <a:pt x="386" y="233"/>
                  </a:moveTo>
                  <a:cubicBezTo>
                    <a:pt x="368" y="325"/>
                    <a:pt x="368" y="325"/>
                    <a:pt x="368" y="325"/>
                  </a:cubicBezTo>
                  <a:cubicBezTo>
                    <a:pt x="342" y="325"/>
                    <a:pt x="342" y="325"/>
                    <a:pt x="342" y="325"/>
                  </a:cubicBezTo>
                  <a:cubicBezTo>
                    <a:pt x="358" y="236"/>
                    <a:pt x="358" y="236"/>
                    <a:pt x="358" y="236"/>
                  </a:cubicBezTo>
                  <a:lnTo>
                    <a:pt x="386" y="233"/>
                  </a:lnTo>
                  <a:close/>
                  <a:moveTo>
                    <a:pt x="339" y="325"/>
                  </a:moveTo>
                  <a:cubicBezTo>
                    <a:pt x="314" y="325"/>
                    <a:pt x="314" y="325"/>
                    <a:pt x="314" y="325"/>
                  </a:cubicBezTo>
                  <a:cubicBezTo>
                    <a:pt x="328" y="238"/>
                    <a:pt x="328" y="238"/>
                    <a:pt x="328" y="238"/>
                  </a:cubicBezTo>
                  <a:cubicBezTo>
                    <a:pt x="354" y="236"/>
                    <a:pt x="354" y="236"/>
                    <a:pt x="354" y="236"/>
                  </a:cubicBezTo>
                  <a:lnTo>
                    <a:pt x="339" y="325"/>
                  </a:lnTo>
                  <a:close/>
                  <a:moveTo>
                    <a:pt x="325" y="238"/>
                  </a:moveTo>
                  <a:cubicBezTo>
                    <a:pt x="311" y="325"/>
                    <a:pt x="311" y="325"/>
                    <a:pt x="311" y="325"/>
                  </a:cubicBezTo>
                  <a:cubicBezTo>
                    <a:pt x="285" y="325"/>
                    <a:pt x="285" y="325"/>
                    <a:pt x="285" y="325"/>
                  </a:cubicBezTo>
                  <a:cubicBezTo>
                    <a:pt x="297" y="240"/>
                    <a:pt x="297" y="240"/>
                    <a:pt x="297" y="240"/>
                  </a:cubicBezTo>
                  <a:lnTo>
                    <a:pt x="325" y="238"/>
                  </a:lnTo>
                  <a:close/>
                  <a:moveTo>
                    <a:pt x="282" y="325"/>
                  </a:moveTo>
                  <a:cubicBezTo>
                    <a:pt x="255" y="324"/>
                    <a:pt x="255" y="324"/>
                    <a:pt x="255" y="324"/>
                  </a:cubicBezTo>
                  <a:cubicBezTo>
                    <a:pt x="266" y="243"/>
                    <a:pt x="266" y="243"/>
                    <a:pt x="266" y="243"/>
                  </a:cubicBezTo>
                  <a:cubicBezTo>
                    <a:pt x="294" y="241"/>
                    <a:pt x="294" y="241"/>
                    <a:pt x="294" y="241"/>
                  </a:cubicBezTo>
                  <a:lnTo>
                    <a:pt x="282" y="325"/>
                  </a:lnTo>
                  <a:close/>
                  <a:moveTo>
                    <a:pt x="262" y="243"/>
                  </a:moveTo>
                  <a:cubicBezTo>
                    <a:pt x="252" y="324"/>
                    <a:pt x="252" y="324"/>
                    <a:pt x="252" y="324"/>
                  </a:cubicBezTo>
                  <a:cubicBezTo>
                    <a:pt x="228" y="324"/>
                    <a:pt x="228" y="324"/>
                    <a:pt x="228" y="324"/>
                  </a:cubicBezTo>
                  <a:cubicBezTo>
                    <a:pt x="237" y="245"/>
                    <a:pt x="237" y="245"/>
                    <a:pt x="237" y="245"/>
                  </a:cubicBezTo>
                  <a:lnTo>
                    <a:pt x="262" y="243"/>
                  </a:lnTo>
                  <a:close/>
                  <a:moveTo>
                    <a:pt x="224" y="324"/>
                  </a:moveTo>
                  <a:cubicBezTo>
                    <a:pt x="199" y="324"/>
                    <a:pt x="199" y="324"/>
                    <a:pt x="199" y="324"/>
                  </a:cubicBezTo>
                  <a:cubicBezTo>
                    <a:pt x="206" y="247"/>
                    <a:pt x="206" y="247"/>
                    <a:pt x="206" y="247"/>
                  </a:cubicBezTo>
                  <a:cubicBezTo>
                    <a:pt x="234" y="245"/>
                    <a:pt x="234" y="245"/>
                    <a:pt x="234" y="245"/>
                  </a:cubicBezTo>
                  <a:lnTo>
                    <a:pt x="224" y="324"/>
                  </a:lnTo>
                  <a:close/>
                  <a:moveTo>
                    <a:pt x="203" y="248"/>
                  </a:moveTo>
                  <a:cubicBezTo>
                    <a:pt x="195" y="324"/>
                    <a:pt x="195" y="324"/>
                    <a:pt x="195" y="324"/>
                  </a:cubicBezTo>
                  <a:cubicBezTo>
                    <a:pt x="170" y="324"/>
                    <a:pt x="170" y="324"/>
                    <a:pt x="170" y="324"/>
                  </a:cubicBezTo>
                  <a:cubicBezTo>
                    <a:pt x="176" y="250"/>
                    <a:pt x="176" y="250"/>
                    <a:pt x="176" y="250"/>
                  </a:cubicBezTo>
                  <a:lnTo>
                    <a:pt x="203" y="248"/>
                  </a:lnTo>
                  <a:close/>
                  <a:moveTo>
                    <a:pt x="167" y="324"/>
                  </a:moveTo>
                  <a:cubicBezTo>
                    <a:pt x="164" y="324"/>
                    <a:pt x="164" y="324"/>
                    <a:pt x="164" y="324"/>
                  </a:cubicBezTo>
                  <a:cubicBezTo>
                    <a:pt x="164" y="327"/>
                    <a:pt x="164" y="327"/>
                    <a:pt x="164" y="327"/>
                  </a:cubicBezTo>
                  <a:cubicBezTo>
                    <a:pt x="141" y="327"/>
                    <a:pt x="141" y="327"/>
                    <a:pt x="141" y="327"/>
                  </a:cubicBezTo>
                  <a:cubicBezTo>
                    <a:pt x="146" y="252"/>
                    <a:pt x="146" y="252"/>
                    <a:pt x="146" y="252"/>
                  </a:cubicBezTo>
                  <a:cubicBezTo>
                    <a:pt x="173" y="250"/>
                    <a:pt x="173" y="250"/>
                    <a:pt x="173" y="250"/>
                  </a:cubicBezTo>
                  <a:lnTo>
                    <a:pt x="167" y="324"/>
                  </a:lnTo>
                  <a:close/>
                  <a:moveTo>
                    <a:pt x="145" y="212"/>
                  </a:moveTo>
                  <a:cubicBezTo>
                    <a:pt x="143" y="246"/>
                    <a:pt x="143" y="246"/>
                    <a:pt x="143" y="246"/>
                  </a:cubicBezTo>
                  <a:cubicBezTo>
                    <a:pt x="116" y="248"/>
                    <a:pt x="116" y="248"/>
                    <a:pt x="116" y="248"/>
                  </a:cubicBezTo>
                  <a:cubicBezTo>
                    <a:pt x="118" y="214"/>
                    <a:pt x="118" y="214"/>
                    <a:pt x="118" y="214"/>
                  </a:cubicBezTo>
                  <a:lnTo>
                    <a:pt x="145" y="212"/>
                  </a:lnTo>
                  <a:close/>
                  <a:moveTo>
                    <a:pt x="143" y="252"/>
                  </a:moveTo>
                  <a:cubicBezTo>
                    <a:pt x="138" y="327"/>
                    <a:pt x="138" y="327"/>
                    <a:pt x="138" y="327"/>
                  </a:cubicBezTo>
                  <a:cubicBezTo>
                    <a:pt x="113" y="326"/>
                    <a:pt x="113" y="326"/>
                    <a:pt x="113" y="326"/>
                  </a:cubicBezTo>
                  <a:cubicBezTo>
                    <a:pt x="116" y="254"/>
                    <a:pt x="116" y="254"/>
                    <a:pt x="116" y="254"/>
                  </a:cubicBezTo>
                  <a:lnTo>
                    <a:pt x="143" y="252"/>
                  </a:lnTo>
                  <a:close/>
                  <a:moveTo>
                    <a:pt x="109" y="326"/>
                  </a:moveTo>
                  <a:cubicBezTo>
                    <a:pt x="85" y="326"/>
                    <a:pt x="85" y="326"/>
                    <a:pt x="85" y="326"/>
                  </a:cubicBezTo>
                  <a:cubicBezTo>
                    <a:pt x="87" y="256"/>
                    <a:pt x="87" y="256"/>
                    <a:pt x="87" y="256"/>
                  </a:cubicBezTo>
                  <a:cubicBezTo>
                    <a:pt x="113" y="254"/>
                    <a:pt x="113" y="254"/>
                    <a:pt x="113" y="254"/>
                  </a:cubicBezTo>
                  <a:lnTo>
                    <a:pt x="109" y="326"/>
                  </a:lnTo>
                  <a:close/>
                  <a:moveTo>
                    <a:pt x="109" y="333"/>
                  </a:moveTo>
                  <a:cubicBezTo>
                    <a:pt x="103" y="446"/>
                    <a:pt x="103" y="446"/>
                    <a:pt x="103" y="446"/>
                  </a:cubicBezTo>
                  <a:cubicBezTo>
                    <a:pt x="81" y="444"/>
                    <a:pt x="81" y="444"/>
                    <a:pt x="81" y="444"/>
                  </a:cubicBezTo>
                  <a:cubicBezTo>
                    <a:pt x="85" y="333"/>
                    <a:pt x="85" y="333"/>
                    <a:pt x="85" y="333"/>
                  </a:cubicBezTo>
                  <a:lnTo>
                    <a:pt x="109" y="333"/>
                  </a:lnTo>
                  <a:close/>
                  <a:moveTo>
                    <a:pt x="82" y="326"/>
                  </a:moveTo>
                  <a:cubicBezTo>
                    <a:pt x="53" y="326"/>
                    <a:pt x="53" y="326"/>
                    <a:pt x="53" y="326"/>
                  </a:cubicBezTo>
                  <a:cubicBezTo>
                    <a:pt x="53" y="259"/>
                    <a:pt x="53" y="259"/>
                    <a:pt x="53" y="259"/>
                  </a:cubicBezTo>
                  <a:cubicBezTo>
                    <a:pt x="84" y="257"/>
                    <a:pt x="84" y="257"/>
                    <a:pt x="84" y="257"/>
                  </a:cubicBezTo>
                  <a:lnTo>
                    <a:pt x="82" y="326"/>
                  </a:lnTo>
                  <a:close/>
                  <a:moveTo>
                    <a:pt x="54" y="443"/>
                  </a:moveTo>
                  <a:cubicBezTo>
                    <a:pt x="53" y="333"/>
                    <a:pt x="53" y="333"/>
                    <a:pt x="53" y="333"/>
                  </a:cubicBezTo>
                  <a:cubicBezTo>
                    <a:pt x="82" y="333"/>
                    <a:pt x="82" y="333"/>
                    <a:pt x="82" y="333"/>
                  </a:cubicBezTo>
                  <a:cubicBezTo>
                    <a:pt x="78" y="444"/>
                    <a:pt x="78" y="444"/>
                    <a:pt x="78" y="444"/>
                  </a:cubicBezTo>
                  <a:lnTo>
                    <a:pt x="54" y="443"/>
                  </a:lnTo>
                  <a:close/>
                  <a:moveTo>
                    <a:pt x="78" y="451"/>
                  </a:moveTo>
                  <a:cubicBezTo>
                    <a:pt x="75" y="540"/>
                    <a:pt x="75" y="540"/>
                    <a:pt x="75" y="540"/>
                  </a:cubicBezTo>
                  <a:cubicBezTo>
                    <a:pt x="55" y="537"/>
                    <a:pt x="55" y="537"/>
                    <a:pt x="55" y="537"/>
                  </a:cubicBezTo>
                  <a:cubicBezTo>
                    <a:pt x="54" y="449"/>
                    <a:pt x="54" y="449"/>
                    <a:pt x="54" y="449"/>
                  </a:cubicBezTo>
                  <a:lnTo>
                    <a:pt x="78" y="451"/>
                  </a:lnTo>
                  <a:close/>
                  <a:moveTo>
                    <a:pt x="81" y="451"/>
                  </a:moveTo>
                  <a:cubicBezTo>
                    <a:pt x="103" y="452"/>
                    <a:pt x="103" y="452"/>
                    <a:pt x="103" y="452"/>
                  </a:cubicBezTo>
                  <a:cubicBezTo>
                    <a:pt x="99" y="542"/>
                    <a:pt x="99" y="542"/>
                    <a:pt x="99" y="542"/>
                  </a:cubicBezTo>
                  <a:cubicBezTo>
                    <a:pt x="78" y="540"/>
                    <a:pt x="78" y="540"/>
                    <a:pt x="78" y="540"/>
                  </a:cubicBezTo>
                  <a:lnTo>
                    <a:pt x="81" y="451"/>
                  </a:lnTo>
                  <a:close/>
                  <a:moveTo>
                    <a:pt x="106" y="453"/>
                  </a:moveTo>
                  <a:cubicBezTo>
                    <a:pt x="130" y="454"/>
                    <a:pt x="130" y="454"/>
                    <a:pt x="130" y="454"/>
                  </a:cubicBezTo>
                  <a:cubicBezTo>
                    <a:pt x="124" y="546"/>
                    <a:pt x="124" y="546"/>
                    <a:pt x="124" y="546"/>
                  </a:cubicBezTo>
                  <a:cubicBezTo>
                    <a:pt x="102" y="543"/>
                    <a:pt x="102" y="543"/>
                    <a:pt x="102" y="543"/>
                  </a:cubicBezTo>
                  <a:lnTo>
                    <a:pt x="106" y="453"/>
                  </a:lnTo>
                  <a:close/>
                  <a:moveTo>
                    <a:pt x="133" y="454"/>
                  </a:moveTo>
                  <a:cubicBezTo>
                    <a:pt x="156" y="456"/>
                    <a:pt x="156" y="456"/>
                    <a:pt x="156" y="456"/>
                  </a:cubicBezTo>
                  <a:cubicBezTo>
                    <a:pt x="149" y="548"/>
                    <a:pt x="149" y="548"/>
                    <a:pt x="149" y="548"/>
                  </a:cubicBezTo>
                  <a:cubicBezTo>
                    <a:pt x="128" y="546"/>
                    <a:pt x="128" y="546"/>
                    <a:pt x="128" y="546"/>
                  </a:cubicBezTo>
                  <a:lnTo>
                    <a:pt x="133" y="454"/>
                  </a:lnTo>
                  <a:close/>
                  <a:moveTo>
                    <a:pt x="160" y="456"/>
                  </a:moveTo>
                  <a:cubicBezTo>
                    <a:pt x="182" y="458"/>
                    <a:pt x="182" y="458"/>
                    <a:pt x="182" y="458"/>
                  </a:cubicBezTo>
                  <a:cubicBezTo>
                    <a:pt x="173" y="551"/>
                    <a:pt x="173" y="551"/>
                    <a:pt x="173" y="551"/>
                  </a:cubicBezTo>
                  <a:cubicBezTo>
                    <a:pt x="152" y="549"/>
                    <a:pt x="152" y="549"/>
                    <a:pt x="152" y="549"/>
                  </a:cubicBezTo>
                  <a:lnTo>
                    <a:pt x="160" y="456"/>
                  </a:lnTo>
                  <a:close/>
                  <a:moveTo>
                    <a:pt x="212" y="460"/>
                  </a:moveTo>
                  <a:cubicBezTo>
                    <a:pt x="235" y="461"/>
                    <a:pt x="235" y="461"/>
                    <a:pt x="235" y="461"/>
                  </a:cubicBezTo>
                  <a:cubicBezTo>
                    <a:pt x="222" y="557"/>
                    <a:pt x="222" y="557"/>
                    <a:pt x="222" y="557"/>
                  </a:cubicBezTo>
                  <a:cubicBezTo>
                    <a:pt x="201" y="555"/>
                    <a:pt x="201" y="555"/>
                    <a:pt x="201" y="555"/>
                  </a:cubicBezTo>
                  <a:lnTo>
                    <a:pt x="212" y="460"/>
                  </a:lnTo>
                  <a:close/>
                  <a:moveTo>
                    <a:pt x="238" y="461"/>
                  </a:moveTo>
                  <a:cubicBezTo>
                    <a:pt x="262" y="463"/>
                    <a:pt x="262" y="463"/>
                    <a:pt x="262" y="463"/>
                  </a:cubicBezTo>
                  <a:cubicBezTo>
                    <a:pt x="248" y="560"/>
                    <a:pt x="248" y="560"/>
                    <a:pt x="248" y="560"/>
                  </a:cubicBezTo>
                  <a:cubicBezTo>
                    <a:pt x="226" y="558"/>
                    <a:pt x="226" y="558"/>
                    <a:pt x="226" y="558"/>
                  </a:cubicBezTo>
                  <a:lnTo>
                    <a:pt x="238" y="461"/>
                  </a:lnTo>
                  <a:close/>
                  <a:moveTo>
                    <a:pt x="265" y="463"/>
                  </a:moveTo>
                  <a:cubicBezTo>
                    <a:pt x="289" y="465"/>
                    <a:pt x="289" y="465"/>
                    <a:pt x="289" y="465"/>
                  </a:cubicBezTo>
                  <a:cubicBezTo>
                    <a:pt x="274" y="563"/>
                    <a:pt x="274" y="563"/>
                    <a:pt x="274" y="563"/>
                  </a:cubicBezTo>
                  <a:cubicBezTo>
                    <a:pt x="251" y="561"/>
                    <a:pt x="251" y="561"/>
                    <a:pt x="251" y="561"/>
                  </a:cubicBezTo>
                  <a:lnTo>
                    <a:pt x="265" y="463"/>
                  </a:lnTo>
                  <a:close/>
                  <a:moveTo>
                    <a:pt x="292" y="465"/>
                  </a:moveTo>
                  <a:cubicBezTo>
                    <a:pt x="314" y="466"/>
                    <a:pt x="314" y="466"/>
                    <a:pt x="314" y="466"/>
                  </a:cubicBezTo>
                  <a:cubicBezTo>
                    <a:pt x="297" y="566"/>
                    <a:pt x="297" y="566"/>
                    <a:pt x="297" y="566"/>
                  </a:cubicBezTo>
                  <a:cubicBezTo>
                    <a:pt x="277" y="564"/>
                    <a:pt x="277" y="564"/>
                    <a:pt x="277" y="564"/>
                  </a:cubicBezTo>
                  <a:lnTo>
                    <a:pt x="292" y="465"/>
                  </a:lnTo>
                  <a:close/>
                  <a:moveTo>
                    <a:pt x="318" y="467"/>
                  </a:moveTo>
                  <a:cubicBezTo>
                    <a:pt x="342" y="468"/>
                    <a:pt x="342" y="468"/>
                    <a:pt x="342" y="468"/>
                  </a:cubicBezTo>
                  <a:cubicBezTo>
                    <a:pt x="323" y="569"/>
                    <a:pt x="323" y="569"/>
                    <a:pt x="323" y="569"/>
                  </a:cubicBezTo>
                  <a:cubicBezTo>
                    <a:pt x="300" y="567"/>
                    <a:pt x="300" y="567"/>
                    <a:pt x="300" y="567"/>
                  </a:cubicBezTo>
                  <a:lnTo>
                    <a:pt x="318" y="467"/>
                  </a:lnTo>
                  <a:close/>
                  <a:moveTo>
                    <a:pt x="345" y="468"/>
                  </a:moveTo>
                  <a:cubicBezTo>
                    <a:pt x="368" y="470"/>
                    <a:pt x="368" y="470"/>
                    <a:pt x="368" y="470"/>
                  </a:cubicBezTo>
                  <a:cubicBezTo>
                    <a:pt x="348" y="572"/>
                    <a:pt x="348" y="572"/>
                    <a:pt x="348" y="572"/>
                  </a:cubicBezTo>
                  <a:cubicBezTo>
                    <a:pt x="326" y="570"/>
                    <a:pt x="326" y="570"/>
                    <a:pt x="326" y="570"/>
                  </a:cubicBezTo>
                  <a:lnTo>
                    <a:pt x="345" y="468"/>
                  </a:lnTo>
                  <a:close/>
                  <a:moveTo>
                    <a:pt x="372" y="470"/>
                  </a:moveTo>
                  <a:cubicBezTo>
                    <a:pt x="395" y="472"/>
                    <a:pt x="395" y="472"/>
                    <a:pt x="395" y="472"/>
                  </a:cubicBezTo>
                  <a:cubicBezTo>
                    <a:pt x="373" y="575"/>
                    <a:pt x="373" y="575"/>
                    <a:pt x="373" y="575"/>
                  </a:cubicBezTo>
                  <a:cubicBezTo>
                    <a:pt x="351" y="573"/>
                    <a:pt x="351" y="573"/>
                    <a:pt x="351" y="573"/>
                  </a:cubicBezTo>
                  <a:lnTo>
                    <a:pt x="372" y="470"/>
                  </a:lnTo>
                  <a:close/>
                  <a:moveTo>
                    <a:pt x="398" y="472"/>
                  </a:moveTo>
                  <a:cubicBezTo>
                    <a:pt x="422" y="473"/>
                    <a:pt x="422" y="473"/>
                    <a:pt x="422" y="473"/>
                  </a:cubicBezTo>
                  <a:cubicBezTo>
                    <a:pt x="398" y="578"/>
                    <a:pt x="398" y="578"/>
                    <a:pt x="398" y="578"/>
                  </a:cubicBezTo>
                  <a:cubicBezTo>
                    <a:pt x="376" y="576"/>
                    <a:pt x="376" y="576"/>
                    <a:pt x="376" y="576"/>
                  </a:cubicBezTo>
                  <a:lnTo>
                    <a:pt x="398" y="472"/>
                  </a:lnTo>
                  <a:close/>
                  <a:moveTo>
                    <a:pt x="425" y="474"/>
                  </a:moveTo>
                  <a:cubicBezTo>
                    <a:pt x="449" y="475"/>
                    <a:pt x="449" y="475"/>
                    <a:pt x="449" y="475"/>
                  </a:cubicBezTo>
                  <a:cubicBezTo>
                    <a:pt x="424" y="581"/>
                    <a:pt x="424" y="581"/>
                    <a:pt x="424" y="581"/>
                  </a:cubicBezTo>
                  <a:cubicBezTo>
                    <a:pt x="402" y="579"/>
                    <a:pt x="402" y="579"/>
                    <a:pt x="402" y="579"/>
                  </a:cubicBezTo>
                  <a:lnTo>
                    <a:pt x="425" y="474"/>
                  </a:lnTo>
                  <a:close/>
                  <a:moveTo>
                    <a:pt x="452" y="475"/>
                  </a:moveTo>
                  <a:cubicBezTo>
                    <a:pt x="474" y="477"/>
                    <a:pt x="474" y="477"/>
                    <a:pt x="474" y="477"/>
                  </a:cubicBezTo>
                  <a:cubicBezTo>
                    <a:pt x="447" y="584"/>
                    <a:pt x="447" y="584"/>
                    <a:pt x="447" y="584"/>
                  </a:cubicBezTo>
                  <a:cubicBezTo>
                    <a:pt x="427" y="582"/>
                    <a:pt x="427" y="582"/>
                    <a:pt x="427" y="582"/>
                  </a:cubicBezTo>
                  <a:lnTo>
                    <a:pt x="452" y="475"/>
                  </a:lnTo>
                  <a:close/>
                  <a:moveTo>
                    <a:pt x="499" y="597"/>
                  </a:moveTo>
                  <a:cubicBezTo>
                    <a:pt x="520" y="600"/>
                    <a:pt x="520" y="600"/>
                    <a:pt x="520" y="600"/>
                  </a:cubicBezTo>
                  <a:cubicBezTo>
                    <a:pt x="519" y="601"/>
                    <a:pt x="519" y="601"/>
                    <a:pt x="519" y="601"/>
                  </a:cubicBezTo>
                  <a:cubicBezTo>
                    <a:pt x="512" y="600"/>
                    <a:pt x="505" y="600"/>
                    <a:pt x="499" y="599"/>
                  </a:cubicBezTo>
                  <a:lnTo>
                    <a:pt x="499" y="597"/>
                  </a:lnTo>
                  <a:close/>
                  <a:moveTo>
                    <a:pt x="548" y="603"/>
                  </a:moveTo>
                  <a:cubicBezTo>
                    <a:pt x="571" y="606"/>
                    <a:pt x="571" y="606"/>
                    <a:pt x="571" y="606"/>
                  </a:cubicBezTo>
                  <a:cubicBezTo>
                    <a:pt x="571" y="607"/>
                    <a:pt x="571" y="607"/>
                    <a:pt x="571" y="607"/>
                  </a:cubicBezTo>
                  <a:cubicBezTo>
                    <a:pt x="563" y="606"/>
                    <a:pt x="555" y="605"/>
                    <a:pt x="548" y="604"/>
                  </a:cubicBezTo>
                  <a:lnTo>
                    <a:pt x="548" y="603"/>
                  </a:lnTo>
                  <a:close/>
                  <a:moveTo>
                    <a:pt x="599" y="609"/>
                  </a:moveTo>
                  <a:cubicBezTo>
                    <a:pt x="605" y="610"/>
                    <a:pt x="605" y="610"/>
                    <a:pt x="605" y="610"/>
                  </a:cubicBezTo>
                  <a:cubicBezTo>
                    <a:pt x="606" y="610"/>
                    <a:pt x="606" y="611"/>
                    <a:pt x="607" y="611"/>
                  </a:cubicBezTo>
                  <a:cubicBezTo>
                    <a:pt x="607" y="611"/>
                    <a:pt x="608" y="611"/>
                    <a:pt x="608" y="612"/>
                  </a:cubicBezTo>
                  <a:cubicBezTo>
                    <a:pt x="605" y="611"/>
                    <a:pt x="602" y="611"/>
                    <a:pt x="599" y="610"/>
                  </a:cubicBezTo>
                  <a:lnTo>
                    <a:pt x="599" y="609"/>
                  </a:lnTo>
                  <a:close/>
                  <a:moveTo>
                    <a:pt x="612" y="611"/>
                  </a:moveTo>
                  <a:cubicBezTo>
                    <a:pt x="621" y="612"/>
                    <a:pt x="621" y="612"/>
                    <a:pt x="621" y="612"/>
                  </a:cubicBezTo>
                  <a:cubicBezTo>
                    <a:pt x="620" y="613"/>
                    <a:pt x="620" y="613"/>
                    <a:pt x="620" y="613"/>
                  </a:cubicBezTo>
                  <a:cubicBezTo>
                    <a:pt x="617" y="613"/>
                    <a:pt x="613" y="612"/>
                    <a:pt x="609" y="612"/>
                  </a:cubicBezTo>
                  <a:cubicBezTo>
                    <a:pt x="610" y="612"/>
                    <a:pt x="611" y="611"/>
                    <a:pt x="612" y="611"/>
                  </a:cubicBezTo>
                  <a:close/>
                  <a:moveTo>
                    <a:pt x="649" y="615"/>
                  </a:moveTo>
                  <a:cubicBezTo>
                    <a:pt x="667" y="617"/>
                    <a:pt x="667" y="617"/>
                    <a:pt x="667" y="617"/>
                  </a:cubicBezTo>
                  <a:cubicBezTo>
                    <a:pt x="666" y="619"/>
                    <a:pt x="666" y="619"/>
                    <a:pt x="666" y="619"/>
                  </a:cubicBezTo>
                  <a:cubicBezTo>
                    <a:pt x="661" y="618"/>
                    <a:pt x="655" y="617"/>
                    <a:pt x="648" y="616"/>
                  </a:cubicBezTo>
                  <a:lnTo>
                    <a:pt x="649" y="615"/>
                  </a:lnTo>
                  <a:close/>
                  <a:moveTo>
                    <a:pt x="651" y="609"/>
                  </a:moveTo>
                  <a:cubicBezTo>
                    <a:pt x="691" y="491"/>
                    <a:pt x="691" y="491"/>
                    <a:pt x="691" y="491"/>
                  </a:cubicBezTo>
                  <a:cubicBezTo>
                    <a:pt x="712" y="492"/>
                    <a:pt x="712" y="492"/>
                    <a:pt x="712" y="492"/>
                  </a:cubicBezTo>
                  <a:cubicBezTo>
                    <a:pt x="669" y="611"/>
                    <a:pt x="669" y="611"/>
                    <a:pt x="669" y="611"/>
                  </a:cubicBezTo>
                  <a:lnTo>
                    <a:pt x="651" y="609"/>
                  </a:lnTo>
                  <a:close/>
                  <a:moveTo>
                    <a:pt x="715" y="493"/>
                  </a:moveTo>
                  <a:cubicBezTo>
                    <a:pt x="725" y="493"/>
                    <a:pt x="725" y="493"/>
                    <a:pt x="725" y="493"/>
                  </a:cubicBezTo>
                  <a:cubicBezTo>
                    <a:pt x="682" y="612"/>
                    <a:pt x="682" y="612"/>
                    <a:pt x="682" y="612"/>
                  </a:cubicBezTo>
                  <a:cubicBezTo>
                    <a:pt x="673" y="611"/>
                    <a:pt x="673" y="611"/>
                    <a:pt x="673" y="611"/>
                  </a:cubicBezTo>
                  <a:lnTo>
                    <a:pt x="715" y="493"/>
                  </a:lnTo>
                  <a:close/>
                  <a:moveTo>
                    <a:pt x="717" y="486"/>
                  </a:moveTo>
                  <a:cubicBezTo>
                    <a:pt x="771" y="335"/>
                    <a:pt x="771" y="335"/>
                    <a:pt x="771" y="335"/>
                  </a:cubicBezTo>
                  <a:cubicBezTo>
                    <a:pt x="781" y="335"/>
                    <a:pt x="781" y="335"/>
                    <a:pt x="781" y="335"/>
                  </a:cubicBezTo>
                  <a:cubicBezTo>
                    <a:pt x="727" y="487"/>
                    <a:pt x="727" y="487"/>
                    <a:pt x="727" y="487"/>
                  </a:cubicBezTo>
                  <a:lnTo>
                    <a:pt x="717" y="486"/>
                  </a:lnTo>
                  <a:close/>
                  <a:moveTo>
                    <a:pt x="774" y="328"/>
                  </a:moveTo>
                  <a:cubicBezTo>
                    <a:pt x="819" y="200"/>
                    <a:pt x="819" y="200"/>
                    <a:pt x="819" y="200"/>
                  </a:cubicBezTo>
                  <a:cubicBezTo>
                    <a:pt x="830" y="199"/>
                    <a:pt x="830" y="199"/>
                    <a:pt x="830" y="199"/>
                  </a:cubicBezTo>
                  <a:cubicBezTo>
                    <a:pt x="784" y="328"/>
                    <a:pt x="784" y="328"/>
                    <a:pt x="784" y="328"/>
                  </a:cubicBezTo>
                  <a:lnTo>
                    <a:pt x="774" y="328"/>
                  </a:lnTo>
                  <a:close/>
                  <a:moveTo>
                    <a:pt x="789" y="196"/>
                  </a:moveTo>
                  <a:cubicBezTo>
                    <a:pt x="761" y="198"/>
                    <a:pt x="761" y="198"/>
                    <a:pt x="761" y="198"/>
                  </a:cubicBezTo>
                  <a:cubicBezTo>
                    <a:pt x="775" y="156"/>
                    <a:pt x="775" y="156"/>
                    <a:pt x="775" y="156"/>
                  </a:cubicBezTo>
                  <a:cubicBezTo>
                    <a:pt x="803" y="153"/>
                    <a:pt x="803" y="153"/>
                    <a:pt x="803" y="153"/>
                  </a:cubicBezTo>
                  <a:lnTo>
                    <a:pt x="789" y="196"/>
                  </a:lnTo>
                  <a:close/>
                  <a:moveTo>
                    <a:pt x="725" y="201"/>
                  </a:moveTo>
                  <a:cubicBezTo>
                    <a:pt x="697" y="203"/>
                    <a:pt x="697" y="203"/>
                    <a:pt x="697" y="203"/>
                  </a:cubicBezTo>
                  <a:cubicBezTo>
                    <a:pt x="709" y="162"/>
                    <a:pt x="709" y="162"/>
                    <a:pt x="709" y="162"/>
                  </a:cubicBezTo>
                  <a:cubicBezTo>
                    <a:pt x="738" y="159"/>
                    <a:pt x="738" y="159"/>
                    <a:pt x="738" y="159"/>
                  </a:cubicBezTo>
                  <a:lnTo>
                    <a:pt x="725" y="201"/>
                  </a:lnTo>
                  <a:close/>
                  <a:moveTo>
                    <a:pt x="664" y="205"/>
                  </a:moveTo>
                  <a:cubicBezTo>
                    <a:pt x="635" y="208"/>
                    <a:pt x="635" y="208"/>
                    <a:pt x="635" y="208"/>
                  </a:cubicBezTo>
                  <a:cubicBezTo>
                    <a:pt x="647" y="168"/>
                    <a:pt x="647" y="168"/>
                    <a:pt x="647" y="168"/>
                  </a:cubicBezTo>
                  <a:cubicBezTo>
                    <a:pt x="676" y="165"/>
                    <a:pt x="676" y="165"/>
                    <a:pt x="676" y="165"/>
                  </a:cubicBezTo>
                  <a:lnTo>
                    <a:pt x="664" y="205"/>
                  </a:lnTo>
                  <a:close/>
                  <a:moveTo>
                    <a:pt x="600" y="210"/>
                  </a:moveTo>
                  <a:cubicBezTo>
                    <a:pt x="574" y="212"/>
                    <a:pt x="574" y="212"/>
                    <a:pt x="574" y="212"/>
                  </a:cubicBezTo>
                  <a:cubicBezTo>
                    <a:pt x="585" y="173"/>
                    <a:pt x="585" y="173"/>
                    <a:pt x="585" y="173"/>
                  </a:cubicBezTo>
                  <a:cubicBezTo>
                    <a:pt x="611" y="171"/>
                    <a:pt x="611" y="171"/>
                    <a:pt x="611" y="171"/>
                  </a:cubicBezTo>
                  <a:lnTo>
                    <a:pt x="600" y="210"/>
                  </a:lnTo>
                  <a:close/>
                  <a:moveTo>
                    <a:pt x="539" y="215"/>
                  </a:moveTo>
                  <a:cubicBezTo>
                    <a:pt x="513" y="217"/>
                    <a:pt x="513" y="217"/>
                    <a:pt x="513" y="217"/>
                  </a:cubicBezTo>
                  <a:cubicBezTo>
                    <a:pt x="522" y="179"/>
                    <a:pt x="522" y="179"/>
                    <a:pt x="522" y="179"/>
                  </a:cubicBezTo>
                  <a:cubicBezTo>
                    <a:pt x="549" y="177"/>
                    <a:pt x="549" y="177"/>
                    <a:pt x="549" y="177"/>
                  </a:cubicBezTo>
                  <a:lnTo>
                    <a:pt x="539" y="215"/>
                  </a:lnTo>
                  <a:close/>
                  <a:moveTo>
                    <a:pt x="479" y="220"/>
                  </a:moveTo>
                  <a:cubicBezTo>
                    <a:pt x="451" y="222"/>
                    <a:pt x="451" y="222"/>
                    <a:pt x="451" y="222"/>
                  </a:cubicBezTo>
                  <a:cubicBezTo>
                    <a:pt x="459" y="185"/>
                    <a:pt x="459" y="185"/>
                    <a:pt x="459" y="185"/>
                  </a:cubicBezTo>
                  <a:cubicBezTo>
                    <a:pt x="488" y="182"/>
                    <a:pt x="488" y="182"/>
                    <a:pt x="488" y="182"/>
                  </a:cubicBezTo>
                  <a:lnTo>
                    <a:pt x="479" y="220"/>
                  </a:lnTo>
                  <a:close/>
                  <a:moveTo>
                    <a:pt x="417" y="224"/>
                  </a:moveTo>
                  <a:cubicBezTo>
                    <a:pt x="390" y="227"/>
                    <a:pt x="390" y="227"/>
                    <a:pt x="390" y="227"/>
                  </a:cubicBezTo>
                  <a:cubicBezTo>
                    <a:pt x="397" y="190"/>
                    <a:pt x="397" y="190"/>
                    <a:pt x="397" y="190"/>
                  </a:cubicBezTo>
                  <a:cubicBezTo>
                    <a:pt x="424" y="188"/>
                    <a:pt x="424" y="188"/>
                    <a:pt x="424" y="188"/>
                  </a:cubicBezTo>
                  <a:lnTo>
                    <a:pt x="417" y="224"/>
                  </a:lnTo>
                  <a:close/>
                  <a:moveTo>
                    <a:pt x="356" y="229"/>
                  </a:moveTo>
                  <a:cubicBezTo>
                    <a:pt x="329" y="231"/>
                    <a:pt x="329" y="231"/>
                    <a:pt x="329" y="231"/>
                  </a:cubicBezTo>
                  <a:cubicBezTo>
                    <a:pt x="335" y="196"/>
                    <a:pt x="335" y="196"/>
                    <a:pt x="335" y="196"/>
                  </a:cubicBezTo>
                  <a:cubicBezTo>
                    <a:pt x="362" y="194"/>
                    <a:pt x="362" y="194"/>
                    <a:pt x="362" y="194"/>
                  </a:cubicBezTo>
                  <a:lnTo>
                    <a:pt x="356" y="229"/>
                  </a:lnTo>
                  <a:close/>
                  <a:moveTo>
                    <a:pt x="294" y="234"/>
                  </a:moveTo>
                  <a:cubicBezTo>
                    <a:pt x="267" y="236"/>
                    <a:pt x="267" y="236"/>
                    <a:pt x="267" y="236"/>
                  </a:cubicBezTo>
                  <a:cubicBezTo>
                    <a:pt x="271" y="202"/>
                    <a:pt x="271" y="202"/>
                    <a:pt x="271" y="202"/>
                  </a:cubicBezTo>
                  <a:cubicBezTo>
                    <a:pt x="299" y="199"/>
                    <a:pt x="299" y="199"/>
                    <a:pt x="299" y="199"/>
                  </a:cubicBezTo>
                  <a:lnTo>
                    <a:pt x="294" y="234"/>
                  </a:lnTo>
                  <a:close/>
                  <a:moveTo>
                    <a:pt x="234" y="239"/>
                  </a:moveTo>
                  <a:cubicBezTo>
                    <a:pt x="207" y="241"/>
                    <a:pt x="207" y="241"/>
                    <a:pt x="207" y="241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38" y="205"/>
                    <a:pt x="238" y="205"/>
                    <a:pt x="238" y="205"/>
                  </a:cubicBezTo>
                  <a:lnTo>
                    <a:pt x="234" y="239"/>
                  </a:lnTo>
                  <a:close/>
                  <a:moveTo>
                    <a:pt x="173" y="243"/>
                  </a:moveTo>
                  <a:cubicBezTo>
                    <a:pt x="147" y="245"/>
                    <a:pt x="147" y="245"/>
                    <a:pt x="147" y="245"/>
                  </a:cubicBezTo>
                  <a:cubicBezTo>
                    <a:pt x="149" y="211"/>
                    <a:pt x="149" y="211"/>
                    <a:pt x="149" y="211"/>
                  </a:cubicBezTo>
                  <a:cubicBezTo>
                    <a:pt x="176" y="209"/>
                    <a:pt x="176" y="209"/>
                    <a:pt x="176" y="209"/>
                  </a:cubicBezTo>
                  <a:lnTo>
                    <a:pt x="173" y="243"/>
                  </a:lnTo>
                  <a:close/>
                  <a:moveTo>
                    <a:pt x="113" y="248"/>
                  </a:moveTo>
                  <a:cubicBezTo>
                    <a:pt x="87" y="250"/>
                    <a:pt x="87" y="250"/>
                    <a:pt x="87" y="250"/>
                  </a:cubicBezTo>
                  <a:cubicBezTo>
                    <a:pt x="89" y="217"/>
                    <a:pt x="89" y="217"/>
                    <a:pt x="89" y="217"/>
                  </a:cubicBezTo>
                  <a:cubicBezTo>
                    <a:pt x="115" y="214"/>
                    <a:pt x="115" y="214"/>
                    <a:pt x="115" y="214"/>
                  </a:cubicBezTo>
                  <a:lnTo>
                    <a:pt x="113" y="248"/>
                  </a:lnTo>
                  <a:close/>
                  <a:moveTo>
                    <a:pt x="85" y="217"/>
                  </a:moveTo>
                  <a:cubicBezTo>
                    <a:pt x="84" y="250"/>
                    <a:pt x="84" y="250"/>
                    <a:pt x="84" y="250"/>
                  </a:cubicBezTo>
                  <a:cubicBezTo>
                    <a:pt x="53" y="253"/>
                    <a:pt x="53" y="253"/>
                    <a:pt x="53" y="253"/>
                  </a:cubicBezTo>
                  <a:cubicBezTo>
                    <a:pt x="53" y="250"/>
                    <a:pt x="53" y="250"/>
                    <a:pt x="53" y="250"/>
                  </a:cubicBezTo>
                  <a:cubicBezTo>
                    <a:pt x="59" y="250"/>
                    <a:pt x="65" y="249"/>
                    <a:pt x="65" y="249"/>
                  </a:cubicBezTo>
                  <a:cubicBezTo>
                    <a:pt x="66" y="248"/>
                    <a:pt x="66" y="223"/>
                    <a:pt x="65" y="222"/>
                  </a:cubicBezTo>
                  <a:cubicBezTo>
                    <a:pt x="64" y="222"/>
                    <a:pt x="53" y="222"/>
                    <a:pt x="53" y="222"/>
                  </a:cubicBezTo>
                  <a:cubicBezTo>
                    <a:pt x="53" y="222"/>
                    <a:pt x="53" y="221"/>
                    <a:pt x="52" y="220"/>
                  </a:cubicBezTo>
                  <a:lnTo>
                    <a:pt x="85" y="217"/>
                  </a:lnTo>
                  <a:close/>
                  <a:moveTo>
                    <a:pt x="23" y="252"/>
                  </a:moveTo>
                  <a:cubicBezTo>
                    <a:pt x="30" y="251"/>
                    <a:pt x="36" y="251"/>
                    <a:pt x="36" y="251"/>
                  </a:cubicBezTo>
                  <a:cubicBezTo>
                    <a:pt x="36" y="251"/>
                    <a:pt x="42" y="251"/>
                    <a:pt x="49" y="250"/>
                  </a:cubicBezTo>
                  <a:cubicBezTo>
                    <a:pt x="49" y="253"/>
                    <a:pt x="49" y="253"/>
                    <a:pt x="49" y="253"/>
                  </a:cubicBezTo>
                  <a:cubicBezTo>
                    <a:pt x="23" y="255"/>
                    <a:pt x="23" y="255"/>
                    <a:pt x="23" y="255"/>
                  </a:cubicBezTo>
                  <a:cubicBezTo>
                    <a:pt x="23" y="254"/>
                    <a:pt x="23" y="253"/>
                    <a:pt x="23" y="252"/>
                  </a:cubicBezTo>
                  <a:close/>
                  <a:moveTo>
                    <a:pt x="24" y="272"/>
                  </a:moveTo>
                  <a:cubicBezTo>
                    <a:pt x="24" y="268"/>
                    <a:pt x="24" y="265"/>
                    <a:pt x="24" y="261"/>
                  </a:cubicBezTo>
                  <a:cubicBezTo>
                    <a:pt x="49" y="259"/>
                    <a:pt x="49" y="259"/>
                    <a:pt x="49" y="259"/>
                  </a:cubicBezTo>
                  <a:cubicBezTo>
                    <a:pt x="50" y="326"/>
                    <a:pt x="50" y="326"/>
                    <a:pt x="50" y="326"/>
                  </a:cubicBezTo>
                  <a:cubicBezTo>
                    <a:pt x="25" y="326"/>
                    <a:pt x="25" y="326"/>
                    <a:pt x="25" y="326"/>
                  </a:cubicBezTo>
                  <a:cubicBezTo>
                    <a:pt x="25" y="306"/>
                    <a:pt x="24" y="287"/>
                    <a:pt x="24" y="272"/>
                  </a:cubicBezTo>
                  <a:close/>
                  <a:moveTo>
                    <a:pt x="26" y="356"/>
                  </a:moveTo>
                  <a:cubicBezTo>
                    <a:pt x="26" y="348"/>
                    <a:pt x="26" y="340"/>
                    <a:pt x="25" y="333"/>
                  </a:cubicBezTo>
                  <a:cubicBezTo>
                    <a:pt x="50" y="333"/>
                    <a:pt x="50" y="333"/>
                    <a:pt x="50" y="333"/>
                  </a:cubicBezTo>
                  <a:cubicBezTo>
                    <a:pt x="51" y="442"/>
                    <a:pt x="51" y="442"/>
                    <a:pt x="51" y="442"/>
                  </a:cubicBezTo>
                  <a:cubicBezTo>
                    <a:pt x="28" y="441"/>
                    <a:pt x="28" y="441"/>
                    <a:pt x="28" y="441"/>
                  </a:cubicBezTo>
                  <a:cubicBezTo>
                    <a:pt x="28" y="413"/>
                    <a:pt x="27" y="384"/>
                    <a:pt x="26" y="356"/>
                  </a:cubicBezTo>
                  <a:close/>
                  <a:moveTo>
                    <a:pt x="32" y="533"/>
                  </a:moveTo>
                  <a:cubicBezTo>
                    <a:pt x="31" y="513"/>
                    <a:pt x="30" y="482"/>
                    <a:pt x="29" y="448"/>
                  </a:cubicBezTo>
                  <a:cubicBezTo>
                    <a:pt x="51" y="449"/>
                    <a:pt x="51" y="449"/>
                    <a:pt x="51" y="449"/>
                  </a:cubicBezTo>
                  <a:cubicBezTo>
                    <a:pt x="51" y="537"/>
                    <a:pt x="51" y="537"/>
                    <a:pt x="51" y="537"/>
                  </a:cubicBezTo>
                  <a:cubicBezTo>
                    <a:pt x="32" y="534"/>
                    <a:pt x="32" y="534"/>
                    <a:pt x="32" y="534"/>
                  </a:cubicBezTo>
                  <a:cubicBezTo>
                    <a:pt x="32" y="534"/>
                    <a:pt x="32" y="534"/>
                    <a:pt x="32" y="533"/>
                  </a:cubicBezTo>
                  <a:close/>
                  <a:moveTo>
                    <a:pt x="49" y="560"/>
                  </a:moveTo>
                  <a:cubicBezTo>
                    <a:pt x="44" y="559"/>
                    <a:pt x="40" y="558"/>
                    <a:pt x="37" y="558"/>
                  </a:cubicBezTo>
                  <a:cubicBezTo>
                    <a:pt x="36" y="557"/>
                    <a:pt x="34" y="557"/>
                    <a:pt x="34" y="557"/>
                  </a:cubicBezTo>
                  <a:cubicBezTo>
                    <a:pt x="34" y="557"/>
                    <a:pt x="33" y="557"/>
                    <a:pt x="33" y="557"/>
                  </a:cubicBezTo>
                  <a:cubicBezTo>
                    <a:pt x="33" y="557"/>
                    <a:pt x="33" y="556"/>
                    <a:pt x="33" y="555"/>
                  </a:cubicBezTo>
                  <a:cubicBezTo>
                    <a:pt x="33" y="553"/>
                    <a:pt x="32" y="548"/>
                    <a:pt x="32" y="541"/>
                  </a:cubicBezTo>
                  <a:cubicBezTo>
                    <a:pt x="51" y="543"/>
                    <a:pt x="51" y="543"/>
                    <a:pt x="51" y="543"/>
                  </a:cubicBezTo>
                  <a:cubicBezTo>
                    <a:pt x="51" y="560"/>
                    <a:pt x="51" y="560"/>
                    <a:pt x="51" y="560"/>
                  </a:cubicBezTo>
                  <a:cubicBezTo>
                    <a:pt x="51" y="560"/>
                    <a:pt x="50" y="560"/>
                    <a:pt x="49" y="560"/>
                  </a:cubicBezTo>
                  <a:close/>
                  <a:moveTo>
                    <a:pt x="55" y="560"/>
                  </a:moveTo>
                  <a:cubicBezTo>
                    <a:pt x="55" y="544"/>
                    <a:pt x="55" y="544"/>
                    <a:pt x="55" y="544"/>
                  </a:cubicBezTo>
                  <a:cubicBezTo>
                    <a:pt x="75" y="546"/>
                    <a:pt x="75" y="546"/>
                    <a:pt x="75" y="546"/>
                  </a:cubicBezTo>
                  <a:cubicBezTo>
                    <a:pt x="74" y="563"/>
                    <a:pt x="74" y="563"/>
                    <a:pt x="74" y="563"/>
                  </a:cubicBezTo>
                  <a:cubicBezTo>
                    <a:pt x="67" y="562"/>
                    <a:pt x="60" y="561"/>
                    <a:pt x="55" y="560"/>
                  </a:cubicBezTo>
                  <a:close/>
                  <a:moveTo>
                    <a:pt x="78" y="564"/>
                  </a:moveTo>
                  <a:cubicBezTo>
                    <a:pt x="78" y="547"/>
                    <a:pt x="78" y="547"/>
                    <a:pt x="78" y="547"/>
                  </a:cubicBezTo>
                  <a:cubicBezTo>
                    <a:pt x="98" y="549"/>
                    <a:pt x="98" y="549"/>
                    <a:pt x="98" y="549"/>
                  </a:cubicBezTo>
                  <a:cubicBezTo>
                    <a:pt x="97" y="566"/>
                    <a:pt x="97" y="566"/>
                    <a:pt x="97" y="566"/>
                  </a:cubicBezTo>
                  <a:cubicBezTo>
                    <a:pt x="96" y="566"/>
                    <a:pt x="95" y="566"/>
                    <a:pt x="93" y="566"/>
                  </a:cubicBezTo>
                  <a:cubicBezTo>
                    <a:pt x="88" y="565"/>
                    <a:pt x="83" y="564"/>
                    <a:pt x="78" y="564"/>
                  </a:cubicBezTo>
                  <a:close/>
                  <a:moveTo>
                    <a:pt x="102" y="549"/>
                  </a:moveTo>
                  <a:cubicBezTo>
                    <a:pt x="124" y="552"/>
                    <a:pt x="124" y="552"/>
                    <a:pt x="124" y="552"/>
                  </a:cubicBezTo>
                  <a:cubicBezTo>
                    <a:pt x="123" y="570"/>
                    <a:pt x="123" y="570"/>
                    <a:pt x="123" y="570"/>
                  </a:cubicBezTo>
                  <a:cubicBezTo>
                    <a:pt x="115" y="569"/>
                    <a:pt x="108" y="568"/>
                    <a:pt x="101" y="567"/>
                  </a:cubicBezTo>
                  <a:lnTo>
                    <a:pt x="102" y="549"/>
                  </a:lnTo>
                  <a:close/>
                  <a:moveTo>
                    <a:pt x="127" y="552"/>
                  </a:moveTo>
                  <a:cubicBezTo>
                    <a:pt x="148" y="555"/>
                    <a:pt x="148" y="555"/>
                    <a:pt x="148" y="555"/>
                  </a:cubicBezTo>
                  <a:cubicBezTo>
                    <a:pt x="147" y="573"/>
                    <a:pt x="147" y="573"/>
                    <a:pt x="147" y="573"/>
                  </a:cubicBezTo>
                  <a:cubicBezTo>
                    <a:pt x="140" y="572"/>
                    <a:pt x="133" y="571"/>
                    <a:pt x="126" y="570"/>
                  </a:cubicBezTo>
                  <a:lnTo>
                    <a:pt x="127" y="552"/>
                  </a:lnTo>
                  <a:close/>
                  <a:moveTo>
                    <a:pt x="152" y="555"/>
                  </a:moveTo>
                  <a:cubicBezTo>
                    <a:pt x="173" y="558"/>
                    <a:pt x="173" y="558"/>
                    <a:pt x="173" y="558"/>
                  </a:cubicBezTo>
                  <a:cubicBezTo>
                    <a:pt x="171" y="576"/>
                    <a:pt x="171" y="576"/>
                    <a:pt x="171" y="576"/>
                  </a:cubicBezTo>
                  <a:cubicBezTo>
                    <a:pt x="164" y="575"/>
                    <a:pt x="157" y="574"/>
                    <a:pt x="150" y="573"/>
                  </a:cubicBezTo>
                  <a:lnTo>
                    <a:pt x="152" y="555"/>
                  </a:lnTo>
                  <a:close/>
                  <a:moveTo>
                    <a:pt x="176" y="558"/>
                  </a:moveTo>
                  <a:cubicBezTo>
                    <a:pt x="197" y="561"/>
                    <a:pt x="197" y="561"/>
                    <a:pt x="197" y="561"/>
                  </a:cubicBezTo>
                  <a:cubicBezTo>
                    <a:pt x="195" y="579"/>
                    <a:pt x="195" y="579"/>
                    <a:pt x="195" y="579"/>
                  </a:cubicBezTo>
                  <a:cubicBezTo>
                    <a:pt x="188" y="578"/>
                    <a:pt x="181" y="578"/>
                    <a:pt x="174" y="577"/>
                  </a:cubicBezTo>
                  <a:lnTo>
                    <a:pt x="176" y="558"/>
                  </a:lnTo>
                  <a:close/>
                  <a:moveTo>
                    <a:pt x="200" y="561"/>
                  </a:moveTo>
                  <a:cubicBezTo>
                    <a:pt x="222" y="564"/>
                    <a:pt x="222" y="564"/>
                    <a:pt x="222" y="564"/>
                  </a:cubicBezTo>
                  <a:cubicBezTo>
                    <a:pt x="219" y="582"/>
                    <a:pt x="219" y="582"/>
                    <a:pt x="219" y="582"/>
                  </a:cubicBezTo>
                  <a:cubicBezTo>
                    <a:pt x="212" y="582"/>
                    <a:pt x="205" y="581"/>
                    <a:pt x="198" y="580"/>
                  </a:cubicBezTo>
                  <a:lnTo>
                    <a:pt x="200" y="561"/>
                  </a:lnTo>
                  <a:close/>
                  <a:moveTo>
                    <a:pt x="222" y="583"/>
                  </a:moveTo>
                  <a:cubicBezTo>
                    <a:pt x="225" y="564"/>
                    <a:pt x="225" y="564"/>
                    <a:pt x="225" y="564"/>
                  </a:cubicBezTo>
                  <a:cubicBezTo>
                    <a:pt x="247" y="567"/>
                    <a:pt x="247" y="567"/>
                    <a:pt x="247" y="567"/>
                  </a:cubicBezTo>
                  <a:cubicBezTo>
                    <a:pt x="245" y="586"/>
                    <a:pt x="245" y="586"/>
                    <a:pt x="245" y="586"/>
                  </a:cubicBezTo>
                  <a:cubicBezTo>
                    <a:pt x="239" y="585"/>
                    <a:pt x="234" y="584"/>
                    <a:pt x="229" y="584"/>
                  </a:cubicBezTo>
                  <a:cubicBezTo>
                    <a:pt x="227" y="583"/>
                    <a:pt x="225" y="583"/>
                    <a:pt x="222" y="583"/>
                  </a:cubicBezTo>
                  <a:close/>
                  <a:moveTo>
                    <a:pt x="250" y="567"/>
                  </a:moveTo>
                  <a:cubicBezTo>
                    <a:pt x="273" y="570"/>
                    <a:pt x="273" y="570"/>
                    <a:pt x="273" y="570"/>
                  </a:cubicBezTo>
                  <a:cubicBezTo>
                    <a:pt x="270" y="589"/>
                    <a:pt x="270" y="589"/>
                    <a:pt x="270" y="589"/>
                  </a:cubicBezTo>
                  <a:cubicBezTo>
                    <a:pt x="262" y="588"/>
                    <a:pt x="255" y="587"/>
                    <a:pt x="248" y="586"/>
                  </a:cubicBezTo>
                  <a:lnTo>
                    <a:pt x="250" y="567"/>
                  </a:lnTo>
                  <a:close/>
                  <a:moveTo>
                    <a:pt x="276" y="570"/>
                  </a:moveTo>
                  <a:cubicBezTo>
                    <a:pt x="296" y="573"/>
                    <a:pt x="296" y="573"/>
                    <a:pt x="296" y="573"/>
                  </a:cubicBezTo>
                  <a:cubicBezTo>
                    <a:pt x="293" y="592"/>
                    <a:pt x="293" y="592"/>
                    <a:pt x="293" y="592"/>
                  </a:cubicBezTo>
                  <a:cubicBezTo>
                    <a:pt x="286" y="591"/>
                    <a:pt x="279" y="590"/>
                    <a:pt x="273" y="589"/>
                  </a:cubicBezTo>
                  <a:lnTo>
                    <a:pt x="276" y="570"/>
                  </a:lnTo>
                  <a:close/>
                  <a:moveTo>
                    <a:pt x="299" y="573"/>
                  </a:moveTo>
                  <a:cubicBezTo>
                    <a:pt x="321" y="576"/>
                    <a:pt x="321" y="576"/>
                    <a:pt x="321" y="576"/>
                  </a:cubicBezTo>
                  <a:cubicBezTo>
                    <a:pt x="318" y="595"/>
                    <a:pt x="318" y="595"/>
                    <a:pt x="318" y="595"/>
                  </a:cubicBezTo>
                  <a:cubicBezTo>
                    <a:pt x="311" y="594"/>
                    <a:pt x="303" y="593"/>
                    <a:pt x="296" y="592"/>
                  </a:cubicBezTo>
                  <a:lnTo>
                    <a:pt x="299" y="573"/>
                  </a:lnTo>
                  <a:close/>
                  <a:moveTo>
                    <a:pt x="325" y="576"/>
                  </a:moveTo>
                  <a:cubicBezTo>
                    <a:pt x="347" y="579"/>
                    <a:pt x="347" y="579"/>
                    <a:pt x="347" y="579"/>
                  </a:cubicBezTo>
                  <a:cubicBezTo>
                    <a:pt x="343" y="598"/>
                    <a:pt x="343" y="598"/>
                    <a:pt x="343" y="598"/>
                  </a:cubicBezTo>
                  <a:cubicBezTo>
                    <a:pt x="336" y="598"/>
                    <a:pt x="329" y="597"/>
                    <a:pt x="321" y="596"/>
                  </a:cubicBezTo>
                  <a:lnTo>
                    <a:pt x="325" y="576"/>
                  </a:lnTo>
                  <a:close/>
                  <a:moveTo>
                    <a:pt x="350" y="579"/>
                  </a:moveTo>
                  <a:cubicBezTo>
                    <a:pt x="371" y="582"/>
                    <a:pt x="371" y="582"/>
                    <a:pt x="371" y="582"/>
                  </a:cubicBezTo>
                  <a:cubicBezTo>
                    <a:pt x="367" y="602"/>
                    <a:pt x="367" y="602"/>
                    <a:pt x="367" y="602"/>
                  </a:cubicBezTo>
                  <a:cubicBezTo>
                    <a:pt x="360" y="601"/>
                    <a:pt x="353" y="600"/>
                    <a:pt x="346" y="599"/>
                  </a:cubicBezTo>
                  <a:lnTo>
                    <a:pt x="350" y="579"/>
                  </a:lnTo>
                  <a:close/>
                  <a:moveTo>
                    <a:pt x="375" y="582"/>
                  </a:moveTo>
                  <a:cubicBezTo>
                    <a:pt x="397" y="585"/>
                    <a:pt x="397" y="585"/>
                    <a:pt x="397" y="585"/>
                  </a:cubicBezTo>
                  <a:cubicBezTo>
                    <a:pt x="392" y="605"/>
                    <a:pt x="392" y="605"/>
                    <a:pt x="392" y="605"/>
                  </a:cubicBezTo>
                  <a:cubicBezTo>
                    <a:pt x="385" y="604"/>
                    <a:pt x="378" y="603"/>
                    <a:pt x="370" y="602"/>
                  </a:cubicBezTo>
                  <a:lnTo>
                    <a:pt x="375" y="582"/>
                  </a:lnTo>
                  <a:close/>
                  <a:moveTo>
                    <a:pt x="400" y="585"/>
                  </a:moveTo>
                  <a:cubicBezTo>
                    <a:pt x="422" y="588"/>
                    <a:pt x="422" y="588"/>
                    <a:pt x="422" y="588"/>
                  </a:cubicBezTo>
                  <a:cubicBezTo>
                    <a:pt x="418" y="608"/>
                    <a:pt x="418" y="608"/>
                    <a:pt x="418" y="608"/>
                  </a:cubicBezTo>
                  <a:cubicBezTo>
                    <a:pt x="411" y="607"/>
                    <a:pt x="404" y="606"/>
                    <a:pt x="396" y="605"/>
                  </a:cubicBezTo>
                  <a:lnTo>
                    <a:pt x="400" y="585"/>
                  </a:lnTo>
                  <a:close/>
                  <a:moveTo>
                    <a:pt x="441" y="611"/>
                  </a:moveTo>
                  <a:cubicBezTo>
                    <a:pt x="435" y="610"/>
                    <a:pt x="428" y="609"/>
                    <a:pt x="421" y="608"/>
                  </a:cubicBezTo>
                  <a:cubicBezTo>
                    <a:pt x="426" y="588"/>
                    <a:pt x="426" y="588"/>
                    <a:pt x="426" y="588"/>
                  </a:cubicBezTo>
                  <a:cubicBezTo>
                    <a:pt x="446" y="591"/>
                    <a:pt x="446" y="591"/>
                    <a:pt x="446" y="591"/>
                  </a:cubicBezTo>
                  <a:cubicBezTo>
                    <a:pt x="445" y="593"/>
                    <a:pt x="445" y="593"/>
                    <a:pt x="445" y="593"/>
                  </a:cubicBezTo>
                  <a:cubicBezTo>
                    <a:pt x="441" y="593"/>
                    <a:pt x="438" y="593"/>
                    <a:pt x="438" y="593"/>
                  </a:cubicBezTo>
                  <a:cubicBezTo>
                    <a:pt x="437" y="593"/>
                    <a:pt x="440" y="597"/>
                    <a:pt x="443" y="602"/>
                  </a:cubicBezTo>
                  <a:lnTo>
                    <a:pt x="441" y="611"/>
                  </a:lnTo>
                  <a:close/>
                  <a:moveTo>
                    <a:pt x="444" y="611"/>
                  </a:moveTo>
                  <a:cubicBezTo>
                    <a:pt x="446" y="605"/>
                    <a:pt x="446" y="605"/>
                    <a:pt x="446" y="605"/>
                  </a:cubicBezTo>
                  <a:cubicBezTo>
                    <a:pt x="447" y="608"/>
                    <a:pt x="449" y="610"/>
                    <a:pt x="451" y="612"/>
                  </a:cubicBezTo>
                  <a:cubicBezTo>
                    <a:pt x="449" y="612"/>
                    <a:pt x="447" y="612"/>
                    <a:pt x="444" y="611"/>
                  </a:cubicBezTo>
                  <a:close/>
                  <a:moveTo>
                    <a:pt x="670" y="618"/>
                  </a:moveTo>
                  <a:cubicBezTo>
                    <a:pt x="680" y="619"/>
                    <a:pt x="680" y="619"/>
                    <a:pt x="680" y="619"/>
                  </a:cubicBezTo>
                  <a:cubicBezTo>
                    <a:pt x="680" y="620"/>
                    <a:pt x="680" y="620"/>
                    <a:pt x="680" y="620"/>
                  </a:cubicBezTo>
                  <a:cubicBezTo>
                    <a:pt x="677" y="620"/>
                    <a:pt x="673" y="620"/>
                    <a:pt x="670" y="619"/>
                  </a:cubicBezTo>
                  <a:lnTo>
                    <a:pt x="670" y="618"/>
                  </a:lnTo>
                  <a:close/>
                  <a:moveTo>
                    <a:pt x="695" y="622"/>
                  </a:moveTo>
                  <a:cubicBezTo>
                    <a:pt x="694" y="622"/>
                    <a:pt x="691" y="622"/>
                    <a:pt x="688" y="621"/>
                  </a:cubicBezTo>
                  <a:cubicBezTo>
                    <a:pt x="689" y="620"/>
                    <a:pt x="689" y="620"/>
                    <a:pt x="689" y="620"/>
                  </a:cubicBezTo>
                  <a:cubicBezTo>
                    <a:pt x="696" y="621"/>
                    <a:pt x="696" y="621"/>
                    <a:pt x="696" y="621"/>
                  </a:cubicBezTo>
                  <a:lnTo>
                    <a:pt x="695" y="622"/>
                  </a:lnTo>
                  <a:close/>
                  <a:moveTo>
                    <a:pt x="698" y="614"/>
                  </a:moveTo>
                  <a:cubicBezTo>
                    <a:pt x="691" y="613"/>
                    <a:pt x="691" y="613"/>
                    <a:pt x="691" y="613"/>
                  </a:cubicBezTo>
                  <a:cubicBezTo>
                    <a:pt x="733" y="494"/>
                    <a:pt x="733" y="494"/>
                    <a:pt x="733" y="494"/>
                  </a:cubicBezTo>
                  <a:cubicBezTo>
                    <a:pt x="739" y="494"/>
                    <a:pt x="739" y="494"/>
                    <a:pt x="739" y="494"/>
                  </a:cubicBezTo>
                  <a:lnTo>
                    <a:pt x="698" y="614"/>
                  </a:lnTo>
                  <a:close/>
                  <a:moveTo>
                    <a:pt x="741" y="488"/>
                  </a:moveTo>
                  <a:cubicBezTo>
                    <a:pt x="736" y="487"/>
                    <a:pt x="736" y="487"/>
                    <a:pt x="736" y="487"/>
                  </a:cubicBezTo>
                  <a:cubicBezTo>
                    <a:pt x="790" y="335"/>
                    <a:pt x="790" y="335"/>
                    <a:pt x="790" y="335"/>
                  </a:cubicBezTo>
                  <a:cubicBezTo>
                    <a:pt x="793" y="335"/>
                    <a:pt x="793" y="335"/>
                    <a:pt x="793" y="335"/>
                  </a:cubicBezTo>
                  <a:lnTo>
                    <a:pt x="741" y="488"/>
                  </a:lnTo>
                  <a:close/>
                  <a:moveTo>
                    <a:pt x="795" y="328"/>
                  </a:moveTo>
                  <a:cubicBezTo>
                    <a:pt x="792" y="328"/>
                    <a:pt x="792" y="328"/>
                    <a:pt x="792" y="328"/>
                  </a:cubicBezTo>
                  <a:cubicBezTo>
                    <a:pt x="839" y="199"/>
                    <a:pt x="839" y="199"/>
                    <a:pt x="839" y="199"/>
                  </a:cubicBezTo>
                  <a:cubicBezTo>
                    <a:pt x="839" y="199"/>
                    <a:pt x="839" y="199"/>
                    <a:pt x="839" y="199"/>
                  </a:cubicBezTo>
                  <a:lnTo>
                    <a:pt x="795" y="328"/>
                  </a:lnTo>
                  <a:close/>
                  <a:moveTo>
                    <a:pt x="878" y="197"/>
                  </a:moveTo>
                  <a:cubicBezTo>
                    <a:pt x="878" y="197"/>
                    <a:pt x="877" y="198"/>
                    <a:pt x="877" y="199"/>
                  </a:cubicBezTo>
                  <a:cubicBezTo>
                    <a:pt x="877" y="199"/>
                    <a:pt x="877" y="199"/>
                    <a:pt x="877" y="199"/>
                  </a:cubicBezTo>
                  <a:cubicBezTo>
                    <a:pt x="877" y="199"/>
                    <a:pt x="876" y="200"/>
                    <a:pt x="876" y="200"/>
                  </a:cubicBezTo>
                  <a:cubicBezTo>
                    <a:pt x="874" y="201"/>
                    <a:pt x="872" y="202"/>
                    <a:pt x="869" y="203"/>
                  </a:cubicBezTo>
                  <a:cubicBezTo>
                    <a:pt x="865" y="205"/>
                    <a:pt x="861" y="207"/>
                    <a:pt x="857" y="208"/>
                  </a:cubicBezTo>
                  <a:cubicBezTo>
                    <a:pt x="855" y="209"/>
                    <a:pt x="853" y="209"/>
                    <a:pt x="852" y="209"/>
                  </a:cubicBezTo>
                  <a:cubicBezTo>
                    <a:pt x="851" y="210"/>
                    <a:pt x="851" y="210"/>
                    <a:pt x="851" y="210"/>
                  </a:cubicBezTo>
                  <a:cubicBezTo>
                    <a:pt x="851" y="210"/>
                    <a:pt x="850" y="210"/>
                    <a:pt x="850" y="210"/>
                  </a:cubicBezTo>
                  <a:cubicBezTo>
                    <a:pt x="850" y="210"/>
                    <a:pt x="849" y="210"/>
                    <a:pt x="849" y="209"/>
                  </a:cubicBezTo>
                  <a:cubicBezTo>
                    <a:pt x="848" y="209"/>
                    <a:pt x="847" y="209"/>
                    <a:pt x="846" y="209"/>
                  </a:cubicBezTo>
                  <a:cubicBezTo>
                    <a:pt x="850" y="198"/>
                    <a:pt x="850" y="198"/>
                    <a:pt x="850" y="198"/>
                  </a:cubicBezTo>
                  <a:cubicBezTo>
                    <a:pt x="878" y="196"/>
                    <a:pt x="878" y="196"/>
                    <a:pt x="878" y="196"/>
                  </a:cubicBezTo>
                  <a:cubicBezTo>
                    <a:pt x="878" y="196"/>
                    <a:pt x="878" y="196"/>
                    <a:pt x="878" y="197"/>
                  </a:cubicBezTo>
                  <a:close/>
                  <a:moveTo>
                    <a:pt x="886" y="168"/>
                  </a:moveTo>
                  <a:cubicBezTo>
                    <a:pt x="883" y="176"/>
                    <a:pt x="881" y="183"/>
                    <a:pt x="880" y="189"/>
                  </a:cubicBezTo>
                  <a:cubicBezTo>
                    <a:pt x="852" y="191"/>
                    <a:pt x="852" y="191"/>
                    <a:pt x="852" y="191"/>
                  </a:cubicBezTo>
                  <a:cubicBezTo>
                    <a:pt x="867" y="146"/>
                    <a:pt x="867" y="146"/>
                    <a:pt x="867" y="146"/>
                  </a:cubicBezTo>
                  <a:cubicBezTo>
                    <a:pt x="892" y="143"/>
                    <a:pt x="892" y="143"/>
                    <a:pt x="892" y="143"/>
                  </a:cubicBezTo>
                  <a:cubicBezTo>
                    <a:pt x="890" y="152"/>
                    <a:pt x="888" y="160"/>
                    <a:pt x="886" y="168"/>
                  </a:cubicBezTo>
                  <a:close/>
                  <a:moveTo>
                    <a:pt x="931" y="70"/>
                  </a:moveTo>
                  <a:cubicBezTo>
                    <a:pt x="926" y="73"/>
                    <a:pt x="921" y="77"/>
                    <a:pt x="917" y="79"/>
                  </a:cubicBezTo>
                  <a:cubicBezTo>
                    <a:pt x="915" y="81"/>
                    <a:pt x="914" y="82"/>
                    <a:pt x="913" y="83"/>
                  </a:cubicBezTo>
                  <a:cubicBezTo>
                    <a:pt x="912" y="84"/>
                    <a:pt x="911" y="84"/>
                    <a:pt x="911" y="84"/>
                  </a:cubicBezTo>
                  <a:cubicBezTo>
                    <a:pt x="911" y="84"/>
                    <a:pt x="911" y="85"/>
                    <a:pt x="911" y="85"/>
                  </a:cubicBezTo>
                  <a:cubicBezTo>
                    <a:pt x="869" y="90"/>
                    <a:pt x="869" y="90"/>
                    <a:pt x="869" y="90"/>
                  </a:cubicBezTo>
                  <a:cubicBezTo>
                    <a:pt x="870" y="87"/>
                    <a:pt x="871" y="85"/>
                    <a:pt x="872" y="83"/>
                  </a:cubicBezTo>
                  <a:cubicBezTo>
                    <a:pt x="873" y="81"/>
                    <a:pt x="874" y="80"/>
                    <a:pt x="874" y="79"/>
                  </a:cubicBezTo>
                  <a:cubicBezTo>
                    <a:pt x="874" y="79"/>
                    <a:pt x="874" y="79"/>
                    <a:pt x="874" y="78"/>
                  </a:cubicBezTo>
                  <a:cubicBezTo>
                    <a:pt x="875" y="78"/>
                    <a:pt x="875" y="78"/>
                    <a:pt x="875" y="78"/>
                  </a:cubicBezTo>
                  <a:cubicBezTo>
                    <a:pt x="876" y="77"/>
                    <a:pt x="877" y="76"/>
                    <a:pt x="879" y="75"/>
                  </a:cubicBezTo>
                  <a:cubicBezTo>
                    <a:pt x="885" y="71"/>
                    <a:pt x="893" y="65"/>
                    <a:pt x="901" y="60"/>
                  </a:cubicBezTo>
                  <a:cubicBezTo>
                    <a:pt x="917" y="64"/>
                    <a:pt x="917" y="64"/>
                    <a:pt x="917" y="64"/>
                  </a:cubicBezTo>
                  <a:cubicBezTo>
                    <a:pt x="918" y="64"/>
                    <a:pt x="925" y="66"/>
                    <a:pt x="933" y="69"/>
                  </a:cubicBezTo>
                  <a:cubicBezTo>
                    <a:pt x="932" y="69"/>
                    <a:pt x="931" y="69"/>
                    <a:pt x="931" y="7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2" name="Shape 2671"/>
            <p:cNvSpPr/>
            <p:nvPr/>
          </p:nvSpPr>
          <p:spPr>
            <a:xfrm>
              <a:off x="1689171" y="3733660"/>
              <a:ext cx="882685" cy="1243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18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矩形 19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23" name="矩形 22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10033333" y="1860242"/>
            <a:ext cx="1773121" cy="1773120"/>
            <a:chOff x="1400541" y="1592431"/>
            <a:chExt cx="1296169" cy="1296168"/>
          </a:xfrm>
        </p:grpSpPr>
        <p:sp>
          <p:nvSpPr>
            <p:cNvPr id="52" name="Oval 51"/>
            <p:cNvSpPr/>
            <p:nvPr/>
          </p:nvSpPr>
          <p:spPr>
            <a:xfrm>
              <a:off x="1533041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3" name="Pie 52"/>
            <p:cNvSpPr/>
            <p:nvPr/>
          </p:nvSpPr>
          <p:spPr>
            <a:xfrm>
              <a:off x="1400541" y="1592431"/>
              <a:ext cx="1296169" cy="1296168"/>
            </a:xfrm>
            <a:prstGeom prst="pie">
              <a:avLst>
                <a:gd name="adj1" fmla="val 27111"/>
                <a:gd name="adj2" fmla="val 162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51"/>
          <p:cNvGrpSpPr/>
          <p:nvPr/>
        </p:nvGrpSpPr>
        <p:grpSpPr>
          <a:xfrm>
            <a:off x="3391320" y="1860242"/>
            <a:ext cx="1773121" cy="1773120"/>
            <a:chOff x="3099936" y="1592431"/>
            <a:chExt cx="1296169" cy="1296168"/>
          </a:xfrm>
        </p:grpSpPr>
        <p:sp>
          <p:nvSpPr>
            <p:cNvPr id="10" name="Oval 9"/>
            <p:cNvSpPr/>
            <p:nvPr/>
          </p:nvSpPr>
          <p:spPr>
            <a:xfrm>
              <a:off x="3232436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Pie 10"/>
            <p:cNvSpPr/>
            <p:nvPr/>
          </p:nvSpPr>
          <p:spPr>
            <a:xfrm>
              <a:off x="3099936" y="1592431"/>
              <a:ext cx="1296169" cy="1296168"/>
            </a:xfrm>
            <a:prstGeom prst="pie">
              <a:avLst>
                <a:gd name="adj1" fmla="val 5379724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Group 60"/>
          <p:cNvGrpSpPr/>
          <p:nvPr/>
        </p:nvGrpSpPr>
        <p:grpSpPr>
          <a:xfrm>
            <a:off x="5611209" y="1860242"/>
            <a:ext cx="1773121" cy="1773120"/>
            <a:chOff x="4834295" y="1592431"/>
            <a:chExt cx="1296169" cy="1296168"/>
          </a:xfrm>
        </p:grpSpPr>
        <p:sp>
          <p:nvSpPr>
            <p:cNvPr id="14" name="Oval 13"/>
            <p:cNvSpPr/>
            <p:nvPr/>
          </p:nvSpPr>
          <p:spPr>
            <a:xfrm>
              <a:off x="4966795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Pie 14"/>
            <p:cNvSpPr/>
            <p:nvPr/>
          </p:nvSpPr>
          <p:spPr>
            <a:xfrm>
              <a:off x="4834295" y="1592431"/>
              <a:ext cx="1296169" cy="1296168"/>
            </a:xfrm>
            <a:prstGeom prst="pie">
              <a:avLst>
                <a:gd name="adj1" fmla="val 19548649"/>
                <a:gd name="adj2" fmla="val 1620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7" name="Group 61"/>
          <p:cNvGrpSpPr/>
          <p:nvPr/>
        </p:nvGrpSpPr>
        <p:grpSpPr>
          <a:xfrm>
            <a:off x="7830443" y="1860242"/>
            <a:ext cx="1773121" cy="1773120"/>
            <a:chOff x="6447291" y="1592431"/>
            <a:chExt cx="1296169" cy="1296168"/>
          </a:xfrm>
        </p:grpSpPr>
        <p:sp>
          <p:nvSpPr>
            <p:cNvPr id="18" name="Oval 17"/>
            <p:cNvSpPr/>
            <p:nvPr/>
          </p:nvSpPr>
          <p:spPr>
            <a:xfrm>
              <a:off x="6579791" y="1661368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Pie 18"/>
            <p:cNvSpPr/>
            <p:nvPr/>
          </p:nvSpPr>
          <p:spPr>
            <a:xfrm>
              <a:off x="6447291" y="1592431"/>
              <a:ext cx="1296169" cy="1296168"/>
            </a:xfrm>
            <a:prstGeom prst="pie">
              <a:avLst>
                <a:gd name="adj1" fmla="val 17910010"/>
                <a:gd name="adj2" fmla="val 535106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5" name="Group 52"/>
          <p:cNvGrpSpPr/>
          <p:nvPr/>
        </p:nvGrpSpPr>
        <p:grpSpPr>
          <a:xfrm>
            <a:off x="1111422" y="1860242"/>
            <a:ext cx="1773121" cy="1773120"/>
            <a:chOff x="6447291" y="1592431"/>
            <a:chExt cx="1296169" cy="1296168"/>
          </a:xfrm>
        </p:grpSpPr>
        <p:sp>
          <p:nvSpPr>
            <p:cNvPr id="56" name="Oval 55"/>
            <p:cNvSpPr/>
            <p:nvPr/>
          </p:nvSpPr>
          <p:spPr>
            <a:xfrm>
              <a:off x="6579791" y="1661368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7" name="Pie 56"/>
            <p:cNvSpPr/>
            <p:nvPr/>
          </p:nvSpPr>
          <p:spPr>
            <a:xfrm>
              <a:off x="6447291" y="1592431"/>
              <a:ext cx="1296169" cy="1296168"/>
            </a:xfrm>
            <a:prstGeom prst="pie">
              <a:avLst>
                <a:gd name="adj1" fmla="val 93326"/>
                <a:gd name="adj2" fmla="val 137062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46688" y="4614031"/>
            <a:ext cx="2502589" cy="1170849"/>
            <a:chOff x="5408083" y="2933595"/>
            <a:chExt cx="2372955" cy="1110199"/>
          </a:xfrm>
        </p:grpSpPr>
        <p:sp>
          <p:nvSpPr>
            <p:cNvPr id="60" name="TextBox 59"/>
            <p:cNvSpPr txBox="1"/>
            <p:nvPr/>
          </p:nvSpPr>
          <p:spPr>
            <a:xfrm>
              <a:off x="6080774" y="2933595"/>
              <a:ext cx="1014123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Electronic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026586" y="4614031"/>
            <a:ext cx="2502589" cy="1170849"/>
            <a:chOff x="5408083" y="2933595"/>
            <a:chExt cx="2372955" cy="1110199"/>
          </a:xfrm>
        </p:grpSpPr>
        <p:sp>
          <p:nvSpPr>
            <p:cNvPr id="63" name="TextBox 62"/>
            <p:cNvSpPr txBox="1"/>
            <p:nvPr/>
          </p:nvSpPr>
          <p:spPr>
            <a:xfrm>
              <a:off x="6290529" y="2933595"/>
              <a:ext cx="594612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Food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246475" y="4614031"/>
            <a:ext cx="2502589" cy="1170849"/>
            <a:chOff x="5408083" y="2933595"/>
            <a:chExt cx="2372955" cy="1110199"/>
          </a:xfrm>
        </p:grpSpPr>
        <p:sp>
          <p:nvSpPr>
            <p:cNvPr id="66" name="TextBox 65"/>
            <p:cNvSpPr txBox="1"/>
            <p:nvPr/>
          </p:nvSpPr>
          <p:spPr>
            <a:xfrm>
              <a:off x="6181851" y="2933595"/>
              <a:ext cx="811966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Jewelry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465709" y="4614031"/>
            <a:ext cx="2502589" cy="1170849"/>
            <a:chOff x="5408083" y="2933595"/>
            <a:chExt cx="2372955" cy="1110199"/>
          </a:xfrm>
        </p:grpSpPr>
        <p:sp>
          <p:nvSpPr>
            <p:cNvPr id="69" name="TextBox 68"/>
            <p:cNvSpPr txBox="1"/>
            <p:nvPr/>
          </p:nvSpPr>
          <p:spPr>
            <a:xfrm>
              <a:off x="6187930" y="2933595"/>
              <a:ext cx="799807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Clothes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9668599" y="4614031"/>
            <a:ext cx="2502589" cy="1170849"/>
            <a:chOff x="5408083" y="2933595"/>
            <a:chExt cx="2372955" cy="1110199"/>
          </a:xfrm>
        </p:grpSpPr>
        <p:sp>
          <p:nvSpPr>
            <p:cNvPr id="72" name="TextBox 71"/>
            <p:cNvSpPr txBox="1"/>
            <p:nvPr/>
          </p:nvSpPr>
          <p:spPr>
            <a:xfrm>
              <a:off x="6207266" y="2933595"/>
              <a:ext cx="761138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Energy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487973" y="3816678"/>
            <a:ext cx="894797" cy="572321"/>
            <a:chOff x="1410561" y="3618975"/>
            <a:chExt cx="848447" cy="542675"/>
          </a:xfrm>
        </p:grpSpPr>
        <p:sp>
          <p:nvSpPr>
            <p:cNvPr id="75" name="TextBox 74"/>
            <p:cNvSpPr txBox="1"/>
            <p:nvPr/>
          </p:nvSpPr>
          <p:spPr>
            <a:xfrm>
              <a:off x="1525776" y="3618975"/>
              <a:ext cx="716389" cy="309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65</a:t>
              </a:r>
              <a:r>
                <a:rPr lang="id-ID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%</a:t>
              </a:r>
              <a:endParaRPr lang="id-ID" sz="211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410561" y="3858751"/>
              <a:ext cx="848447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$980.000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830480" y="3816678"/>
            <a:ext cx="894797" cy="572321"/>
            <a:chOff x="3631727" y="3618975"/>
            <a:chExt cx="848447" cy="542675"/>
          </a:xfrm>
        </p:grpSpPr>
        <p:sp>
          <p:nvSpPr>
            <p:cNvPr id="76" name="TextBox 75"/>
            <p:cNvSpPr txBox="1"/>
            <p:nvPr/>
          </p:nvSpPr>
          <p:spPr>
            <a:xfrm>
              <a:off x="3697757" y="3618975"/>
              <a:ext cx="716389" cy="309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50</a:t>
              </a:r>
              <a:r>
                <a:rPr lang="id-ID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%</a:t>
              </a:r>
              <a:endParaRPr lang="id-ID" sz="211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631727" y="3858751"/>
              <a:ext cx="848447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$980.000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977251" y="3816678"/>
            <a:ext cx="894797" cy="572321"/>
            <a:chOff x="5667295" y="3618975"/>
            <a:chExt cx="848447" cy="542675"/>
          </a:xfrm>
        </p:grpSpPr>
        <p:sp>
          <p:nvSpPr>
            <p:cNvPr id="77" name="TextBox 76"/>
            <p:cNvSpPr txBox="1"/>
            <p:nvPr/>
          </p:nvSpPr>
          <p:spPr>
            <a:xfrm>
              <a:off x="5740980" y="3618975"/>
              <a:ext cx="716389" cy="309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85</a:t>
              </a:r>
              <a:r>
                <a:rPr lang="id-ID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%</a:t>
              </a:r>
              <a:endParaRPr lang="id-ID" sz="211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667295" y="3858751"/>
              <a:ext cx="848447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$980.000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269749" y="3816678"/>
            <a:ext cx="894797" cy="572321"/>
            <a:chOff x="7841041" y="3618975"/>
            <a:chExt cx="848447" cy="542675"/>
          </a:xfrm>
        </p:grpSpPr>
        <p:sp>
          <p:nvSpPr>
            <p:cNvPr id="78" name="TextBox 77"/>
            <p:cNvSpPr txBox="1"/>
            <p:nvPr/>
          </p:nvSpPr>
          <p:spPr>
            <a:xfrm>
              <a:off x="7906934" y="3618975"/>
              <a:ext cx="716389" cy="309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45</a:t>
              </a:r>
              <a:r>
                <a:rPr lang="id-ID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%</a:t>
              </a:r>
              <a:endParaRPr lang="id-ID" sz="211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841041" y="3858751"/>
              <a:ext cx="848447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$980.000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0472493" y="3816678"/>
            <a:ext cx="894797" cy="572321"/>
            <a:chOff x="9929684" y="3618975"/>
            <a:chExt cx="848447" cy="542675"/>
          </a:xfrm>
        </p:grpSpPr>
        <p:sp>
          <p:nvSpPr>
            <p:cNvPr id="79" name="TextBox 78"/>
            <p:cNvSpPr txBox="1"/>
            <p:nvPr/>
          </p:nvSpPr>
          <p:spPr>
            <a:xfrm>
              <a:off x="9995714" y="3618975"/>
              <a:ext cx="716389" cy="309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75</a:t>
              </a:r>
              <a:r>
                <a:rPr lang="id-ID" sz="211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%</a:t>
              </a:r>
              <a:endParaRPr lang="id-ID" sz="211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9929684" y="3858751"/>
              <a:ext cx="848447" cy="302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$980.000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48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矩形 49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74" name="矩形 73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86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7569469" y="1632878"/>
            <a:ext cx="2144681" cy="4550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32170" y="1632878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endParaRPr lang="id-ID" sz="4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44604" y="1632878"/>
            <a:ext cx="2144681" cy="224402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57038" y="1632878"/>
            <a:ext cx="2144681" cy="2244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781903" y="1632878"/>
            <a:ext cx="2144681" cy="224402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32172" y="3939392"/>
            <a:ext cx="4357113" cy="22440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57038" y="3939391"/>
            <a:ext cx="2144681" cy="224402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781903" y="3939391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endParaRPr lang="en-AU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633955" y="2233681"/>
            <a:ext cx="1590846" cy="22711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47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2"/>
          <p:cNvSpPr txBox="1"/>
          <p:nvPr/>
        </p:nvSpPr>
        <p:spPr>
          <a:xfrm>
            <a:off x="5633955" y="2562638"/>
            <a:ext cx="1590846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/>
          <p:cNvSpPr txBox="1"/>
          <p:nvPr/>
        </p:nvSpPr>
        <p:spPr>
          <a:xfrm>
            <a:off x="1449134" y="4404814"/>
            <a:ext cx="3275291" cy="1313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32"/>
          <p:cNvSpPr txBox="1"/>
          <p:nvPr/>
        </p:nvSpPr>
        <p:spPr>
          <a:xfrm>
            <a:off x="7807012" y="2754891"/>
            <a:ext cx="1697976" cy="27699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15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矩形 16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20" name="矩形 19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4" grpId="0" animBg="1"/>
      <p:bldP spid="35" grpId="0" animBg="1"/>
      <p:bldP spid="36" grpId="0" animBg="1"/>
      <p:bldP spid="39" grpId="0" animBg="1"/>
      <p:bldP spid="42" grpId="0" animBg="1"/>
      <p:bldP spid="44" grpId="0" animBg="1"/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333156" y="3665176"/>
            <a:ext cx="270735" cy="45091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5597247" y="3674781"/>
            <a:ext cx="261117" cy="42641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4247415" y="3040261"/>
            <a:ext cx="658439" cy="107509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900983" y="3040261"/>
            <a:ext cx="1357608" cy="219344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901141" y="5226936"/>
            <a:ext cx="365101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6431326" y="5020098"/>
            <a:ext cx="130558" cy="20683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258591" y="4207236"/>
            <a:ext cx="2834615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960" dirty="0" smtClean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02</a:t>
            </a:r>
            <a:endParaRPr lang="zh-CN" altLang="en-US" sz="6960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675898" y="4570764"/>
            <a:ext cx="5284306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If you want, you can delete the textbook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12663" y="4059494"/>
            <a:ext cx="52843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1828864" y="5927731"/>
            <a:ext cx="2893060" cy="11688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85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</a:t>
            </a:r>
            <a:endParaRPr lang="en-US" sz="1685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ctr"/>
            <a:r>
              <a:rPr lang="en-US" sz="147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by injected humour, or randomized words which don't look even slightly believable. If you are going to use A</a:t>
            </a:r>
            <a:endParaRPr lang="en-US" sz="147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09459" y="5927731"/>
            <a:ext cx="2893060" cy="11688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85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</a:t>
            </a:r>
            <a:endParaRPr lang="en-US" sz="1685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ctr"/>
            <a:r>
              <a:rPr lang="en-US" sz="1475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by injected humour, or randomized words which don't look even slightly believable. If you are going to use A</a:t>
            </a:r>
            <a:endParaRPr lang="en-US" sz="1475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465022" y="3099823"/>
            <a:ext cx="1928707" cy="1928707"/>
            <a:chOff x="3886200" y="1905107"/>
            <a:chExt cx="1371600" cy="1371600"/>
          </a:xfrm>
        </p:grpSpPr>
        <p:sp>
          <p:nvSpPr>
            <p:cNvPr id="68" name="Oval 67"/>
            <p:cNvSpPr/>
            <p:nvPr/>
          </p:nvSpPr>
          <p:spPr>
            <a:xfrm>
              <a:off x="3886200" y="1905107"/>
              <a:ext cx="1371600" cy="1371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Freeform 116"/>
            <p:cNvSpPr>
              <a:spLocks noEditPoints="1"/>
            </p:cNvSpPr>
            <p:nvPr/>
          </p:nvSpPr>
          <p:spPr bwMode="auto">
            <a:xfrm>
              <a:off x="4188051" y="2292281"/>
              <a:ext cx="767898" cy="59725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pic>
        <p:nvPicPr>
          <p:cNvPr id="3" name="图片占位符 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05957" y="2908829"/>
            <a:ext cx="3465512" cy="2310341"/>
          </a:xfrm>
        </p:spPr>
      </p:pic>
      <p:pic>
        <p:nvPicPr>
          <p:cNvPr id="2" name="图片占位符 1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8869" y="2908258"/>
            <a:ext cx="3463925" cy="2311484"/>
          </a:xfrm>
        </p:spPr>
      </p:pic>
      <p:grpSp>
        <p:nvGrpSpPr>
          <p:cNvPr id="9" name="组合 8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12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17" name="矩形 16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161995" y="2005599"/>
            <a:ext cx="1738361" cy="1738361"/>
            <a:chOff x="3244331" y="1592428"/>
            <a:chExt cx="936104" cy="936104"/>
          </a:xfrm>
        </p:grpSpPr>
        <p:sp>
          <p:nvSpPr>
            <p:cNvPr id="7" name="Oval 6"/>
            <p:cNvSpPr/>
            <p:nvPr/>
          </p:nvSpPr>
          <p:spPr>
            <a:xfrm>
              <a:off x="3244331" y="1592428"/>
              <a:ext cx="936104" cy="936104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3573669" y="1931156"/>
              <a:ext cx="318608" cy="260038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749616" y="2005599"/>
            <a:ext cx="1738361" cy="1738361"/>
            <a:chOff x="2483768" y="1592428"/>
            <a:chExt cx="936104" cy="936104"/>
          </a:xfrm>
        </p:grpSpPr>
        <p:sp>
          <p:nvSpPr>
            <p:cNvPr id="10" name="Oval 9"/>
            <p:cNvSpPr/>
            <p:nvPr/>
          </p:nvSpPr>
          <p:spPr>
            <a:xfrm>
              <a:off x="2483768" y="1592428"/>
              <a:ext cx="936104" cy="936104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2871713" y="1916525"/>
              <a:ext cx="160213" cy="287909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399128" y="2005599"/>
            <a:ext cx="1738361" cy="1738361"/>
            <a:chOff x="5526019" y="1592428"/>
            <a:chExt cx="936104" cy="936104"/>
          </a:xfrm>
        </p:grpSpPr>
        <p:sp>
          <p:nvSpPr>
            <p:cNvPr id="13" name="Oval 12"/>
            <p:cNvSpPr/>
            <p:nvPr/>
          </p:nvSpPr>
          <p:spPr>
            <a:xfrm>
              <a:off x="5526019" y="1592428"/>
              <a:ext cx="936104" cy="936104"/>
            </a:xfrm>
            <a:prstGeom prst="ellipse">
              <a:avLst/>
            </a:prstGeom>
            <a:solidFill>
              <a:schemeClr val="accent5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5847809" y="1953476"/>
              <a:ext cx="292524" cy="237718"/>
            </a:xfrm>
            <a:custGeom>
              <a:avLst/>
              <a:gdLst>
                <a:gd name="T0" fmla="*/ 368 w 368"/>
                <a:gd name="T1" fmla="*/ 36 h 299"/>
                <a:gd name="T2" fmla="*/ 324 w 368"/>
                <a:gd name="T3" fmla="*/ 48 h 299"/>
                <a:gd name="T4" fmla="*/ 358 w 368"/>
                <a:gd name="T5" fmla="*/ 6 h 299"/>
                <a:gd name="T6" fmla="*/ 310 w 368"/>
                <a:gd name="T7" fmla="*/ 24 h 299"/>
                <a:gd name="T8" fmla="*/ 255 w 368"/>
                <a:gd name="T9" fmla="*/ 0 h 299"/>
                <a:gd name="T10" fmla="*/ 179 w 368"/>
                <a:gd name="T11" fmla="*/ 76 h 299"/>
                <a:gd name="T12" fmla="*/ 181 w 368"/>
                <a:gd name="T13" fmla="*/ 93 h 299"/>
                <a:gd name="T14" fmla="*/ 25 w 368"/>
                <a:gd name="T15" fmla="*/ 14 h 299"/>
                <a:gd name="T16" fmla="*/ 15 w 368"/>
                <a:gd name="T17" fmla="*/ 52 h 299"/>
                <a:gd name="T18" fmla="*/ 49 w 368"/>
                <a:gd name="T19" fmla="*/ 115 h 299"/>
                <a:gd name="T20" fmla="*/ 15 w 368"/>
                <a:gd name="T21" fmla="*/ 106 h 299"/>
                <a:gd name="T22" fmla="*/ 14 w 368"/>
                <a:gd name="T23" fmla="*/ 106 h 299"/>
                <a:gd name="T24" fmla="*/ 75 w 368"/>
                <a:gd name="T25" fmla="*/ 181 h 299"/>
                <a:gd name="T26" fmla="*/ 55 w 368"/>
                <a:gd name="T27" fmla="*/ 183 h 299"/>
                <a:gd name="T28" fmla="*/ 41 w 368"/>
                <a:gd name="T29" fmla="*/ 182 h 299"/>
                <a:gd name="T30" fmla="*/ 111 w 368"/>
                <a:gd name="T31" fmla="*/ 234 h 299"/>
                <a:gd name="T32" fmla="*/ 18 w 368"/>
                <a:gd name="T33" fmla="*/ 267 h 299"/>
                <a:gd name="T34" fmla="*/ 0 w 368"/>
                <a:gd name="T35" fmla="*/ 265 h 299"/>
                <a:gd name="T36" fmla="*/ 115 w 368"/>
                <a:gd name="T37" fmla="*/ 299 h 299"/>
                <a:gd name="T38" fmla="*/ 330 w 368"/>
                <a:gd name="T39" fmla="*/ 85 h 299"/>
                <a:gd name="T40" fmla="*/ 330 w 368"/>
                <a:gd name="T41" fmla="*/ 75 h 299"/>
                <a:gd name="T42" fmla="*/ 368 w 368"/>
                <a:gd name="T43" fmla="*/ 36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8" h="299">
                  <a:moveTo>
                    <a:pt x="368" y="36"/>
                  </a:moveTo>
                  <a:cubicBezTo>
                    <a:pt x="354" y="42"/>
                    <a:pt x="340" y="46"/>
                    <a:pt x="324" y="48"/>
                  </a:cubicBezTo>
                  <a:cubicBezTo>
                    <a:pt x="340" y="38"/>
                    <a:pt x="352" y="24"/>
                    <a:pt x="358" y="6"/>
                  </a:cubicBezTo>
                  <a:cubicBezTo>
                    <a:pt x="343" y="15"/>
                    <a:pt x="327" y="21"/>
                    <a:pt x="310" y="24"/>
                  </a:cubicBezTo>
                  <a:cubicBezTo>
                    <a:pt x="296" y="10"/>
                    <a:pt x="276" y="0"/>
                    <a:pt x="255" y="0"/>
                  </a:cubicBezTo>
                  <a:cubicBezTo>
                    <a:pt x="213" y="0"/>
                    <a:pt x="179" y="34"/>
                    <a:pt x="179" y="76"/>
                  </a:cubicBezTo>
                  <a:cubicBezTo>
                    <a:pt x="179" y="82"/>
                    <a:pt x="180" y="88"/>
                    <a:pt x="181" y="93"/>
                  </a:cubicBezTo>
                  <a:cubicBezTo>
                    <a:pt x="118" y="90"/>
                    <a:pt x="63" y="60"/>
                    <a:pt x="25" y="14"/>
                  </a:cubicBezTo>
                  <a:cubicBezTo>
                    <a:pt x="19" y="25"/>
                    <a:pt x="15" y="38"/>
                    <a:pt x="15" y="52"/>
                  </a:cubicBezTo>
                  <a:cubicBezTo>
                    <a:pt x="15" y="78"/>
                    <a:pt x="28" y="101"/>
                    <a:pt x="49" y="115"/>
                  </a:cubicBezTo>
                  <a:cubicBezTo>
                    <a:pt x="36" y="115"/>
                    <a:pt x="25" y="111"/>
                    <a:pt x="15" y="106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4" y="143"/>
                    <a:pt x="41" y="174"/>
                    <a:pt x="75" y="181"/>
                  </a:cubicBezTo>
                  <a:cubicBezTo>
                    <a:pt x="69" y="182"/>
                    <a:pt x="62" y="183"/>
                    <a:pt x="55" y="183"/>
                  </a:cubicBezTo>
                  <a:cubicBezTo>
                    <a:pt x="50" y="183"/>
                    <a:pt x="46" y="183"/>
                    <a:pt x="41" y="182"/>
                  </a:cubicBezTo>
                  <a:cubicBezTo>
                    <a:pt x="51" y="212"/>
                    <a:pt x="78" y="234"/>
                    <a:pt x="111" y="234"/>
                  </a:cubicBezTo>
                  <a:cubicBezTo>
                    <a:pt x="86" y="254"/>
                    <a:pt x="53" y="267"/>
                    <a:pt x="18" y="267"/>
                  </a:cubicBezTo>
                  <a:cubicBezTo>
                    <a:pt x="12" y="267"/>
                    <a:pt x="6" y="266"/>
                    <a:pt x="0" y="265"/>
                  </a:cubicBezTo>
                  <a:cubicBezTo>
                    <a:pt x="33" y="287"/>
                    <a:pt x="73" y="299"/>
                    <a:pt x="115" y="299"/>
                  </a:cubicBezTo>
                  <a:cubicBezTo>
                    <a:pt x="254" y="299"/>
                    <a:pt x="330" y="184"/>
                    <a:pt x="330" y="85"/>
                  </a:cubicBezTo>
                  <a:cubicBezTo>
                    <a:pt x="330" y="81"/>
                    <a:pt x="330" y="78"/>
                    <a:pt x="330" y="75"/>
                  </a:cubicBezTo>
                  <a:cubicBezTo>
                    <a:pt x="345" y="64"/>
                    <a:pt x="358" y="51"/>
                    <a:pt x="368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986751" y="2005599"/>
            <a:ext cx="1738361" cy="1738361"/>
            <a:chOff x="4765457" y="1592428"/>
            <a:chExt cx="936104" cy="936104"/>
          </a:xfrm>
        </p:grpSpPr>
        <p:sp>
          <p:nvSpPr>
            <p:cNvPr id="16" name="Oval 15"/>
            <p:cNvSpPr/>
            <p:nvPr/>
          </p:nvSpPr>
          <p:spPr>
            <a:xfrm>
              <a:off x="4765457" y="1592428"/>
              <a:ext cx="936104" cy="936104"/>
            </a:xfrm>
            <a:prstGeom prst="ellipse">
              <a:avLst/>
            </a:prstGeom>
            <a:solidFill>
              <a:schemeClr val="accent4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Freeform 21"/>
            <p:cNvSpPr/>
            <p:nvPr/>
          </p:nvSpPr>
          <p:spPr bwMode="auto">
            <a:xfrm>
              <a:off x="5107615" y="1913277"/>
              <a:ext cx="251787" cy="318116"/>
            </a:xfrm>
            <a:custGeom>
              <a:avLst/>
              <a:gdLst>
                <a:gd name="T0" fmla="*/ 129 w 323"/>
                <a:gd name="T1" fmla="*/ 272 h 408"/>
                <a:gd name="T2" fmla="*/ 68 w 323"/>
                <a:gd name="T3" fmla="*/ 408 h 408"/>
                <a:gd name="T4" fmla="*/ 98 w 323"/>
                <a:gd name="T5" fmla="*/ 196 h 408"/>
                <a:gd name="T6" fmla="*/ 149 w 323"/>
                <a:gd name="T7" fmla="*/ 99 h 408"/>
                <a:gd name="T8" fmla="*/ 172 w 323"/>
                <a:gd name="T9" fmla="*/ 257 h 408"/>
                <a:gd name="T10" fmla="*/ 234 w 323"/>
                <a:gd name="T11" fmla="*/ 73 h 408"/>
                <a:gd name="T12" fmla="*/ 47 w 323"/>
                <a:gd name="T13" fmla="*/ 173 h 408"/>
                <a:gd name="T14" fmla="*/ 57 w 323"/>
                <a:gd name="T15" fmla="*/ 239 h 408"/>
                <a:gd name="T16" fmla="*/ 1 w 323"/>
                <a:gd name="T17" fmla="*/ 147 h 408"/>
                <a:gd name="T18" fmla="*/ 137 w 323"/>
                <a:gd name="T19" fmla="*/ 9 h 408"/>
                <a:gd name="T20" fmla="*/ 310 w 323"/>
                <a:gd name="T21" fmla="*/ 119 h 408"/>
                <a:gd name="T22" fmla="*/ 183 w 323"/>
                <a:gd name="T23" fmla="*/ 298 h 408"/>
                <a:gd name="T24" fmla="*/ 129 w 323"/>
                <a:gd name="T25" fmla="*/ 2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08">
                  <a:moveTo>
                    <a:pt x="129" y="272"/>
                  </a:moveTo>
                  <a:cubicBezTo>
                    <a:pt x="118" y="328"/>
                    <a:pt x="106" y="380"/>
                    <a:pt x="68" y="408"/>
                  </a:cubicBezTo>
                  <a:cubicBezTo>
                    <a:pt x="56" y="325"/>
                    <a:pt x="85" y="262"/>
                    <a:pt x="98" y="196"/>
                  </a:cubicBezTo>
                  <a:cubicBezTo>
                    <a:pt x="75" y="157"/>
                    <a:pt x="101" y="80"/>
                    <a:pt x="149" y="99"/>
                  </a:cubicBezTo>
                  <a:cubicBezTo>
                    <a:pt x="209" y="122"/>
                    <a:pt x="98" y="242"/>
                    <a:pt x="172" y="257"/>
                  </a:cubicBezTo>
                  <a:cubicBezTo>
                    <a:pt x="250" y="273"/>
                    <a:pt x="282" y="122"/>
                    <a:pt x="234" y="73"/>
                  </a:cubicBezTo>
                  <a:cubicBezTo>
                    <a:pt x="164" y="2"/>
                    <a:pt x="31" y="72"/>
                    <a:pt x="47" y="173"/>
                  </a:cubicBezTo>
                  <a:cubicBezTo>
                    <a:pt x="51" y="198"/>
                    <a:pt x="77" y="205"/>
                    <a:pt x="57" y="239"/>
                  </a:cubicBezTo>
                  <a:cubicBezTo>
                    <a:pt x="13" y="229"/>
                    <a:pt x="0" y="194"/>
                    <a:pt x="1" y="147"/>
                  </a:cubicBezTo>
                  <a:cubicBezTo>
                    <a:pt x="4" y="70"/>
                    <a:pt x="70" y="17"/>
                    <a:pt x="137" y="9"/>
                  </a:cubicBezTo>
                  <a:cubicBezTo>
                    <a:pt x="221" y="0"/>
                    <a:pt x="300" y="40"/>
                    <a:pt x="310" y="119"/>
                  </a:cubicBezTo>
                  <a:cubicBezTo>
                    <a:pt x="323" y="208"/>
                    <a:pt x="273" y="305"/>
                    <a:pt x="183" y="298"/>
                  </a:cubicBezTo>
                  <a:cubicBezTo>
                    <a:pt x="158" y="296"/>
                    <a:pt x="148" y="284"/>
                    <a:pt x="129" y="2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57137" y="4320455"/>
            <a:ext cx="2067722" cy="1143187"/>
            <a:chOff x="3182904" y="4096656"/>
            <a:chExt cx="1960614" cy="1083970"/>
          </a:xfrm>
        </p:grpSpPr>
        <p:grpSp>
          <p:nvGrpSpPr>
            <p:cNvPr id="59" name="Group 58"/>
            <p:cNvGrpSpPr/>
            <p:nvPr/>
          </p:nvGrpSpPr>
          <p:grpSpPr>
            <a:xfrm>
              <a:off x="3182904" y="4578494"/>
              <a:ext cx="1960614" cy="602132"/>
              <a:chOff x="646238" y="4912323"/>
              <a:chExt cx="1960614" cy="602132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646238" y="4960938"/>
                <a:ext cx="142688" cy="1426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61" name="Group 60"/>
              <p:cNvGrpSpPr/>
              <p:nvPr/>
            </p:nvGrpSpPr>
            <p:grpSpPr>
              <a:xfrm>
                <a:off x="900960" y="4912323"/>
                <a:ext cx="1705892" cy="602132"/>
                <a:chOff x="8858766" y="1889686"/>
                <a:chExt cx="1705892" cy="602132"/>
              </a:xfrm>
            </p:grpSpPr>
            <p:sp>
              <p:nvSpPr>
                <p:cNvPr id="62" name="TextBox 61"/>
                <p:cNvSpPr txBox="1"/>
                <p:nvPr/>
              </p:nvSpPr>
              <p:spPr>
                <a:xfrm>
                  <a:off x="8858766" y="2076319"/>
                  <a:ext cx="1705892" cy="4154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Loem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ipsum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dolor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amet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cnsectetur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aiscing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elit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Seddiet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tincidunt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velitama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. </a:t>
                  </a:r>
                  <a:endParaRPr lang="en-US" sz="95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8858768" y="1889686"/>
                  <a:ext cx="1503290" cy="18470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GB" sz="1265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Clear Sans" panose="020B0503030202020304" pitchFamily="34" charset="0"/>
                      <a:sym typeface="Times New Roman" panose="02020603050405020304" pitchFamily="18" charset="0"/>
                    </a:rPr>
                    <a:t>Social media 2</a:t>
                  </a:r>
                  <a:endParaRPr lang="en-GB" sz="1265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8" name="Content Placeholder 2"/>
            <p:cNvSpPr txBox="1"/>
            <p:nvPr/>
          </p:nvSpPr>
          <p:spPr>
            <a:xfrm>
              <a:off x="3319198" y="4096656"/>
              <a:ext cx="1284431" cy="341036"/>
            </a:xfrm>
            <a:prstGeom prst="rect">
              <a:avLst/>
            </a:prstGeom>
          </p:spPr>
          <p:txBody>
            <a:bodyPr vert="horz" lIns="96435" tIns="48218" rIns="96435" bIns="48218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3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 Extrabold" panose="020B0906030804020204" pitchFamily="34" charset="0"/>
                  <a:sym typeface="Times New Roman" panose="02020603050405020304" pitchFamily="18" charset="0"/>
                </a:rPr>
                <a:t>15M </a:t>
              </a:r>
              <a:r>
                <a:rPr lang="en-US" sz="105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USER</a:t>
              </a:r>
              <a:endPara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marL="0" indent="0">
                <a:buNone/>
              </a:pPr>
              <a:endParaRPr lang="en-US" sz="253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Extrabold" panose="020B09060308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511936" y="4320455"/>
            <a:ext cx="2067722" cy="1143187"/>
            <a:chOff x="5226084" y="4096656"/>
            <a:chExt cx="1960614" cy="1083970"/>
          </a:xfrm>
        </p:grpSpPr>
        <p:grpSp>
          <p:nvGrpSpPr>
            <p:cNvPr id="64" name="Group 63"/>
            <p:cNvGrpSpPr/>
            <p:nvPr/>
          </p:nvGrpSpPr>
          <p:grpSpPr>
            <a:xfrm>
              <a:off x="5226084" y="4578494"/>
              <a:ext cx="1960614" cy="602132"/>
              <a:chOff x="646238" y="4912323"/>
              <a:chExt cx="1960614" cy="602132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646238" y="4960938"/>
                <a:ext cx="142688" cy="14268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66" name="Group 65"/>
              <p:cNvGrpSpPr/>
              <p:nvPr/>
            </p:nvGrpSpPr>
            <p:grpSpPr>
              <a:xfrm>
                <a:off x="900960" y="4912323"/>
                <a:ext cx="1705892" cy="602132"/>
                <a:chOff x="8858766" y="1889686"/>
                <a:chExt cx="1705892" cy="602132"/>
              </a:xfrm>
            </p:grpSpPr>
            <p:sp>
              <p:nvSpPr>
                <p:cNvPr id="67" name="TextBox 66"/>
                <p:cNvSpPr txBox="1"/>
                <p:nvPr/>
              </p:nvSpPr>
              <p:spPr>
                <a:xfrm>
                  <a:off x="8858766" y="2076319"/>
                  <a:ext cx="1705892" cy="4154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Loem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ipsum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dolor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amet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cnsectetur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aiscing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elit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Seddiet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tincidunt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velitama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. </a:t>
                  </a:r>
                  <a:endParaRPr lang="en-US" sz="95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8858768" y="1889686"/>
                  <a:ext cx="1624616" cy="18470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GB" sz="1265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Clear Sans" panose="020B0503030202020304" pitchFamily="34" charset="0"/>
                      <a:sym typeface="Times New Roman" panose="02020603050405020304" pitchFamily="18" charset="0"/>
                    </a:rPr>
                    <a:t>Social media 3</a:t>
                  </a:r>
                  <a:endParaRPr lang="en-GB" sz="1265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33" name="Content Placeholder 2"/>
            <p:cNvSpPr txBox="1"/>
            <p:nvPr/>
          </p:nvSpPr>
          <p:spPr>
            <a:xfrm>
              <a:off x="5367668" y="4096656"/>
              <a:ext cx="1284431" cy="341036"/>
            </a:xfrm>
            <a:prstGeom prst="rect">
              <a:avLst/>
            </a:prstGeom>
          </p:spPr>
          <p:txBody>
            <a:bodyPr vert="horz" lIns="96435" tIns="48218" rIns="96435" bIns="48218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3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 Extrabold" panose="020B0906030804020204" pitchFamily="34" charset="0"/>
                  <a:sym typeface="Times New Roman" panose="02020603050405020304" pitchFamily="18" charset="0"/>
                </a:rPr>
                <a:t>13M </a:t>
              </a:r>
              <a:r>
                <a:rPr lang="en-US" sz="105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USER</a:t>
              </a:r>
              <a:endPara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marL="0" indent="0">
                <a:buNone/>
              </a:pPr>
              <a:endParaRPr lang="en-US" sz="253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Extrabold" panose="020B09060308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666753" y="4320455"/>
            <a:ext cx="2067722" cy="1143187"/>
            <a:chOff x="7269282" y="4096656"/>
            <a:chExt cx="1960614" cy="1083970"/>
          </a:xfrm>
        </p:grpSpPr>
        <p:grpSp>
          <p:nvGrpSpPr>
            <p:cNvPr id="69" name="Group 68"/>
            <p:cNvGrpSpPr/>
            <p:nvPr/>
          </p:nvGrpSpPr>
          <p:grpSpPr>
            <a:xfrm>
              <a:off x="7269282" y="4578494"/>
              <a:ext cx="1960614" cy="602132"/>
              <a:chOff x="646238" y="4912323"/>
              <a:chExt cx="1960614" cy="602132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646238" y="4960938"/>
                <a:ext cx="142688" cy="14268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71" name="Group 70"/>
              <p:cNvGrpSpPr/>
              <p:nvPr/>
            </p:nvGrpSpPr>
            <p:grpSpPr>
              <a:xfrm>
                <a:off x="900960" y="4912323"/>
                <a:ext cx="1705892" cy="602132"/>
                <a:chOff x="8858766" y="1889686"/>
                <a:chExt cx="1705892" cy="602132"/>
              </a:xfrm>
            </p:grpSpPr>
            <p:sp>
              <p:nvSpPr>
                <p:cNvPr id="72" name="TextBox 71"/>
                <p:cNvSpPr txBox="1"/>
                <p:nvPr/>
              </p:nvSpPr>
              <p:spPr>
                <a:xfrm>
                  <a:off x="8858766" y="2076319"/>
                  <a:ext cx="1705892" cy="4154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Loem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ipsum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dolor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amet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cnsectetur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aiscing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elit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Seddiet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tincidunt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velitama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. </a:t>
                  </a:r>
                  <a:endParaRPr lang="en-US" sz="95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8858767" y="1889686"/>
                  <a:ext cx="1563203" cy="18470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GB" sz="1265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Clear Sans" panose="020B0503030202020304" pitchFamily="34" charset="0"/>
                      <a:sym typeface="Times New Roman" panose="02020603050405020304" pitchFamily="18" charset="0"/>
                    </a:rPr>
                    <a:t>Social media 4</a:t>
                  </a:r>
                  <a:endParaRPr lang="en-GB" sz="1265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38" name="Content Placeholder 2"/>
            <p:cNvSpPr txBox="1"/>
            <p:nvPr/>
          </p:nvSpPr>
          <p:spPr>
            <a:xfrm>
              <a:off x="7421924" y="4096656"/>
              <a:ext cx="1284431" cy="341036"/>
            </a:xfrm>
            <a:prstGeom prst="rect">
              <a:avLst/>
            </a:prstGeom>
          </p:spPr>
          <p:txBody>
            <a:bodyPr vert="horz" lIns="96435" tIns="48218" rIns="96435" bIns="48218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3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 Extrabold" panose="020B0906030804020204" pitchFamily="34" charset="0"/>
                  <a:sym typeface="Times New Roman" panose="02020603050405020304" pitchFamily="18" charset="0"/>
                </a:rPr>
                <a:t>16M </a:t>
              </a:r>
              <a:r>
                <a:rPr lang="en-US" sz="105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USER</a:t>
              </a:r>
              <a:endPara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marL="0" indent="0">
                <a:buNone/>
              </a:pPr>
              <a:endParaRPr lang="en-US" sz="253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Extrabold" panose="020B09060308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9821570" y="4320454"/>
            <a:ext cx="1898833" cy="1143188"/>
            <a:chOff x="9312480" y="4096655"/>
            <a:chExt cx="1800474" cy="1083971"/>
          </a:xfrm>
        </p:grpSpPr>
        <p:grpSp>
          <p:nvGrpSpPr>
            <p:cNvPr id="74" name="Group 73"/>
            <p:cNvGrpSpPr/>
            <p:nvPr/>
          </p:nvGrpSpPr>
          <p:grpSpPr>
            <a:xfrm>
              <a:off x="9312480" y="4578494"/>
              <a:ext cx="1800474" cy="602132"/>
              <a:chOff x="646238" y="4912323"/>
              <a:chExt cx="1960614" cy="602132"/>
            </a:xfrm>
          </p:grpSpPr>
          <p:sp>
            <p:nvSpPr>
              <p:cNvPr id="75" name="Oval 74"/>
              <p:cNvSpPr/>
              <p:nvPr/>
            </p:nvSpPr>
            <p:spPr>
              <a:xfrm>
                <a:off x="646238" y="4960938"/>
                <a:ext cx="142688" cy="14268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76" name="Group 75"/>
              <p:cNvGrpSpPr/>
              <p:nvPr/>
            </p:nvGrpSpPr>
            <p:grpSpPr>
              <a:xfrm>
                <a:off x="900960" y="4912323"/>
                <a:ext cx="1705892" cy="602132"/>
                <a:chOff x="8858766" y="1889686"/>
                <a:chExt cx="1705892" cy="602132"/>
              </a:xfrm>
            </p:grpSpPr>
            <p:sp>
              <p:nvSpPr>
                <p:cNvPr id="77" name="TextBox 76"/>
                <p:cNvSpPr txBox="1"/>
                <p:nvPr/>
              </p:nvSpPr>
              <p:spPr>
                <a:xfrm>
                  <a:off x="8858766" y="2076319"/>
                  <a:ext cx="1705892" cy="4154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Loem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ipsum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dolor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amet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cnsectetur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aiscing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elit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Seddiet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tincidunt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velitama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. </a:t>
                  </a:r>
                  <a:endParaRPr lang="en-US" sz="95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8858768" y="1889686"/>
                  <a:ext cx="1705890" cy="18470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GB" sz="1265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Clear Sans" panose="020B0503030202020304" pitchFamily="34" charset="0"/>
                      <a:sym typeface="Times New Roman" panose="02020603050405020304" pitchFamily="18" charset="0"/>
                    </a:rPr>
                    <a:t>Social media 5</a:t>
                  </a:r>
                  <a:endParaRPr lang="en-GB" sz="1265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43" name="Content Placeholder 2"/>
            <p:cNvSpPr txBox="1"/>
            <p:nvPr/>
          </p:nvSpPr>
          <p:spPr>
            <a:xfrm>
              <a:off x="9463318" y="4096655"/>
              <a:ext cx="1284431" cy="341035"/>
            </a:xfrm>
            <a:prstGeom prst="rect">
              <a:avLst/>
            </a:prstGeom>
          </p:spPr>
          <p:txBody>
            <a:bodyPr vert="horz" lIns="96435" tIns="48218" rIns="96435" bIns="48218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3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 Extrabold" panose="020B0906030804020204" pitchFamily="34" charset="0"/>
                  <a:sym typeface="Times New Roman" panose="02020603050405020304" pitchFamily="18" charset="0"/>
                </a:rPr>
                <a:t>14M </a:t>
              </a:r>
              <a:r>
                <a:rPr lang="en-US" sz="105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USER</a:t>
              </a:r>
              <a:endPara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marL="0" indent="0">
                <a:buNone/>
              </a:pPr>
              <a:endParaRPr lang="en-US" sz="253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Extrabold" panose="020B09060308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202339" y="4320454"/>
            <a:ext cx="1902377" cy="1143188"/>
            <a:chOff x="1139724" y="4096655"/>
            <a:chExt cx="1803834" cy="1083971"/>
          </a:xfrm>
        </p:grpSpPr>
        <p:sp>
          <p:nvSpPr>
            <p:cNvPr id="23" name="Content Placeholder 2"/>
            <p:cNvSpPr txBox="1"/>
            <p:nvPr/>
          </p:nvSpPr>
          <p:spPr>
            <a:xfrm>
              <a:off x="1271277" y="4096655"/>
              <a:ext cx="1284432" cy="341036"/>
            </a:xfrm>
            <a:prstGeom prst="rect">
              <a:avLst/>
            </a:prstGeom>
          </p:spPr>
          <p:txBody>
            <a:bodyPr vert="horz" lIns="96435" tIns="48218" rIns="96435" bIns="48218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3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 Extrabold" panose="020B0906030804020204" pitchFamily="34" charset="0"/>
                  <a:sym typeface="Times New Roman" panose="02020603050405020304" pitchFamily="18" charset="0"/>
                </a:rPr>
                <a:t>18M </a:t>
              </a:r>
              <a:r>
                <a:rPr lang="en-US" sz="105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USER</a:t>
              </a:r>
              <a:endPara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1139724" y="4578494"/>
              <a:ext cx="1803834" cy="602132"/>
              <a:chOff x="646238" y="4912323"/>
              <a:chExt cx="1960614" cy="602132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646238" y="4960938"/>
                <a:ext cx="142688" cy="14268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55" name="Group 54"/>
              <p:cNvGrpSpPr/>
              <p:nvPr/>
            </p:nvGrpSpPr>
            <p:grpSpPr>
              <a:xfrm>
                <a:off x="900960" y="4912323"/>
                <a:ext cx="1705892" cy="602132"/>
                <a:chOff x="8858766" y="1889686"/>
                <a:chExt cx="1705892" cy="602132"/>
              </a:xfrm>
            </p:grpSpPr>
            <p:sp>
              <p:nvSpPr>
                <p:cNvPr id="56" name="TextBox 55"/>
                <p:cNvSpPr txBox="1"/>
                <p:nvPr/>
              </p:nvSpPr>
              <p:spPr>
                <a:xfrm>
                  <a:off x="8858766" y="2076319"/>
                  <a:ext cx="1705892" cy="4154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Loem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ipsum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dolor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amet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cnsectetur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aiscing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elit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Seddiet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tincidunt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 </a:t>
                  </a:r>
                  <a:r>
                    <a:rPr lang="en-US" sz="950" err="1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velitama</a:t>
                  </a:r>
                  <a:r>
                    <a:rPr lang="en-US" sz="950">
                      <a:solidFill>
                        <a:schemeClr val="bg1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Open Sans" panose="020B0606030504020204" pitchFamily="34" charset="0"/>
                      <a:sym typeface="Times New Roman" panose="02020603050405020304" pitchFamily="18" charset="0"/>
                    </a:rPr>
                    <a:t>. </a:t>
                  </a:r>
                  <a:endParaRPr lang="en-US" sz="95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8858767" y="1889686"/>
                  <a:ext cx="1544481" cy="18470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GB" sz="1265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微软雅黑" panose="020B0503020204020204" pitchFamily="34" charset="-122"/>
                      <a:cs typeface="Clear Sans" panose="020B0503030202020304" pitchFamily="34" charset="0"/>
                      <a:sym typeface="Times New Roman" panose="02020603050405020304" pitchFamily="18" charset="0"/>
                    </a:rPr>
                    <a:t>Social media 1</a:t>
                  </a:r>
                  <a:endParaRPr lang="en-GB" sz="1265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86" name="Group 85"/>
          <p:cNvGrpSpPr/>
          <p:nvPr/>
        </p:nvGrpSpPr>
        <p:grpSpPr>
          <a:xfrm>
            <a:off x="2127422" y="2193417"/>
            <a:ext cx="8762505" cy="1339239"/>
            <a:chOff x="2016887" y="2166882"/>
            <a:chExt cx="8308609" cy="1269867"/>
          </a:xfrm>
          <a:solidFill>
            <a:schemeClr val="accent3"/>
          </a:solidFill>
        </p:grpSpPr>
        <p:grpSp>
          <p:nvGrpSpPr>
            <p:cNvPr id="80" name="Group 3929"/>
            <p:cNvGrpSpPr/>
            <p:nvPr/>
          </p:nvGrpSpPr>
          <p:grpSpPr>
            <a:xfrm>
              <a:off x="2016887" y="2192987"/>
              <a:ext cx="492712" cy="1243762"/>
              <a:chOff x="0" y="0"/>
              <a:chExt cx="1037078" cy="2617926"/>
            </a:xfrm>
            <a:grpFill/>
          </p:grpSpPr>
          <p:sp>
            <p:nvSpPr>
              <p:cNvPr id="84" name="Shape 3927"/>
              <p:cNvSpPr/>
              <p:nvPr/>
            </p:nvSpPr>
            <p:spPr>
              <a:xfrm>
                <a:off x="0" y="448467"/>
                <a:ext cx="1037078" cy="21694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5" name="Shape 3928"/>
              <p:cNvSpPr/>
              <p:nvPr/>
            </p:nvSpPr>
            <p:spPr>
              <a:xfrm>
                <a:off x="319533" y="0"/>
                <a:ext cx="414836" cy="4092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81" name="Group 3932"/>
            <p:cNvGrpSpPr/>
            <p:nvPr/>
          </p:nvGrpSpPr>
          <p:grpSpPr>
            <a:xfrm>
              <a:off x="9753600" y="2166882"/>
              <a:ext cx="571896" cy="1241098"/>
              <a:chOff x="0" y="0"/>
              <a:chExt cx="1203749" cy="2612313"/>
            </a:xfrm>
            <a:grpFill/>
          </p:grpSpPr>
          <p:sp>
            <p:nvSpPr>
              <p:cNvPr id="82" name="Shape 3930"/>
              <p:cNvSpPr/>
              <p:nvPr/>
            </p:nvSpPr>
            <p:spPr>
              <a:xfrm>
                <a:off x="399397" y="0"/>
                <a:ext cx="386804" cy="3868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3" name="Shape 3931"/>
              <p:cNvSpPr/>
              <p:nvPr/>
            </p:nvSpPr>
            <p:spPr>
              <a:xfrm>
                <a:off x="0" y="465283"/>
                <a:ext cx="1203749" cy="21470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7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5574372" y="2005599"/>
            <a:ext cx="1738361" cy="1738361"/>
            <a:chOff x="5285286" y="1901709"/>
            <a:chExt cx="1648314" cy="1648314"/>
          </a:xfrm>
        </p:grpSpPr>
        <p:sp>
          <p:nvSpPr>
            <p:cNvPr id="19" name="Oval 18"/>
            <p:cNvSpPr/>
            <p:nvPr/>
          </p:nvSpPr>
          <p:spPr>
            <a:xfrm>
              <a:off x="5285286" y="1901709"/>
              <a:ext cx="1648314" cy="1648314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87" name="Group 32"/>
            <p:cNvGrpSpPr/>
            <p:nvPr/>
          </p:nvGrpSpPr>
          <p:grpSpPr bwMode="auto">
            <a:xfrm>
              <a:off x="5743211" y="2585531"/>
              <a:ext cx="747794" cy="325511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88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9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90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92" name="矩形 91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矩形 92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95" name="矩形 94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97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180370" y="2744187"/>
            <a:ext cx="4430595" cy="2542775"/>
            <a:chOff x="3963493" y="2602038"/>
            <a:chExt cx="4201091" cy="2411060"/>
          </a:xfrm>
        </p:grpSpPr>
        <p:sp>
          <p:nvSpPr>
            <p:cNvPr id="2" name="Freeform 5"/>
            <p:cNvSpPr/>
            <p:nvPr/>
          </p:nvSpPr>
          <p:spPr bwMode="auto">
            <a:xfrm rot="16200000">
              <a:off x="5096321" y="1894844"/>
              <a:ext cx="1935434" cy="3799287"/>
            </a:xfrm>
            <a:custGeom>
              <a:avLst/>
              <a:gdLst>
                <a:gd name="T0" fmla="*/ 0 w 1594"/>
                <a:gd name="T1" fmla="*/ 3017 h 3017"/>
                <a:gd name="T2" fmla="*/ 1594 w 1594"/>
                <a:gd name="T3" fmla="*/ 1509 h 3017"/>
                <a:gd name="T4" fmla="*/ 0 w 1594"/>
                <a:gd name="T5" fmla="*/ 0 h 3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4" h="3017">
                  <a:moveTo>
                    <a:pt x="0" y="3017"/>
                  </a:moveTo>
                  <a:cubicBezTo>
                    <a:pt x="880" y="3017"/>
                    <a:pt x="1594" y="2342"/>
                    <a:pt x="1594" y="1509"/>
                  </a:cubicBezTo>
                  <a:cubicBezTo>
                    <a:pt x="1594" y="676"/>
                    <a:pt x="880" y="0"/>
                    <a:pt x="0" y="0"/>
                  </a:cubicBezTo>
                </a:path>
              </a:pathLst>
            </a:custGeom>
            <a:noFill/>
            <a:ln w="57150" cap="flat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5847783" y="2602038"/>
              <a:ext cx="401804" cy="40432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7365310" y="3327150"/>
              <a:ext cx="401804" cy="40432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4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3963493" y="4608772"/>
              <a:ext cx="401804" cy="40432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762780" y="4608772"/>
              <a:ext cx="401804" cy="40432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5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4365297" y="3327150"/>
              <a:ext cx="401804" cy="40432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 flipH="1">
            <a:off x="2989089" y="4703865"/>
            <a:ext cx="1052264" cy="280480"/>
            <a:chOff x="7244862" y="2564012"/>
            <a:chExt cx="1005315" cy="299674"/>
          </a:xfrm>
        </p:grpSpPr>
        <p:cxnSp>
          <p:nvCxnSpPr>
            <p:cNvPr id="75" name="Straight Connector 74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 flipH="1">
            <a:off x="3430425" y="3290675"/>
            <a:ext cx="1052264" cy="280480"/>
            <a:chOff x="7244862" y="2564012"/>
            <a:chExt cx="1005315" cy="299674"/>
          </a:xfrm>
        </p:grpSpPr>
        <p:cxnSp>
          <p:nvCxnSpPr>
            <p:cNvPr id="78" name="Straight Connector 77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/>
          <p:nvPr/>
        </p:nvGrpSpPr>
        <p:grpSpPr>
          <a:xfrm>
            <a:off x="8296417" y="3290675"/>
            <a:ext cx="1052264" cy="280480"/>
            <a:chOff x="7244862" y="2564012"/>
            <a:chExt cx="1005315" cy="299674"/>
          </a:xfrm>
        </p:grpSpPr>
        <p:cxnSp>
          <p:nvCxnSpPr>
            <p:cNvPr id="81" name="Straight Connector 80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8733130" y="4703865"/>
            <a:ext cx="1052264" cy="280480"/>
            <a:chOff x="7244862" y="2564012"/>
            <a:chExt cx="1005315" cy="299674"/>
          </a:xfrm>
        </p:grpSpPr>
        <p:cxnSp>
          <p:nvCxnSpPr>
            <p:cNvPr id="84" name="Straight Connector 83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/>
          <p:cNvGrpSpPr/>
          <p:nvPr/>
        </p:nvGrpSpPr>
        <p:grpSpPr>
          <a:xfrm>
            <a:off x="9457104" y="3170600"/>
            <a:ext cx="2455624" cy="1071849"/>
            <a:chOff x="8657822" y="2704651"/>
            <a:chExt cx="2328423" cy="1016328"/>
          </a:xfrm>
        </p:grpSpPr>
        <p:sp>
          <p:nvSpPr>
            <p:cNvPr id="87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Internet Access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8738504" y="3043924"/>
              <a:ext cx="2247741" cy="6770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consectetur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tincidunt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Praesent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9884666" y="4604770"/>
            <a:ext cx="2455624" cy="1071849"/>
            <a:chOff x="8657822" y="2704651"/>
            <a:chExt cx="2328423" cy="1016328"/>
          </a:xfrm>
        </p:grpSpPr>
        <p:sp>
          <p:nvSpPr>
            <p:cNvPr id="90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Strong Signal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8738504" y="3043924"/>
              <a:ext cx="2247741" cy="6770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consectetur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tincidunt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Praesent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925119" y="3170600"/>
            <a:ext cx="2407400" cy="1071849"/>
            <a:chOff x="1586753" y="2220559"/>
            <a:chExt cx="2282697" cy="1016328"/>
          </a:xfrm>
        </p:grpSpPr>
        <p:sp>
          <p:nvSpPr>
            <p:cNvPr id="93" name="Text Placeholder 2"/>
            <p:cNvSpPr txBox="1"/>
            <p:nvPr/>
          </p:nvSpPr>
          <p:spPr>
            <a:xfrm>
              <a:off x="1855990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Restaurant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586753" y="2559832"/>
              <a:ext cx="2231898" cy="6770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consectetur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tincidunt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Praesent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23305" y="4604770"/>
            <a:ext cx="2407400" cy="1071849"/>
            <a:chOff x="1586753" y="2220559"/>
            <a:chExt cx="2282697" cy="1016328"/>
          </a:xfrm>
        </p:grpSpPr>
        <p:sp>
          <p:nvSpPr>
            <p:cNvPr id="96" name="Text Placeholder 2"/>
            <p:cNvSpPr txBox="1"/>
            <p:nvPr/>
          </p:nvSpPr>
          <p:spPr>
            <a:xfrm>
              <a:off x="1855990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Safety Equipment</a:t>
              </a:r>
              <a:endParaRPr lang="en-GB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586753" y="2559832"/>
              <a:ext cx="2231898" cy="6770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consectetur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tincidunt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Praesent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5103839" y="1625830"/>
            <a:ext cx="2649664" cy="927192"/>
            <a:chOff x="5268627" y="2933595"/>
            <a:chExt cx="2512412" cy="879164"/>
          </a:xfrm>
        </p:grpSpPr>
        <p:sp>
          <p:nvSpPr>
            <p:cNvPr id="102" name="TextBox 101"/>
            <p:cNvSpPr txBox="1"/>
            <p:nvPr/>
          </p:nvSpPr>
          <p:spPr>
            <a:xfrm>
              <a:off x="5767867" y="2933595"/>
              <a:ext cx="1506592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5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Back up System</a:t>
              </a:r>
              <a:endParaRPr lang="en-US" sz="168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268627" y="3217418"/>
              <a:ext cx="2512412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slider power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na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160" b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33273" y="3538804"/>
            <a:ext cx="2773805" cy="2791212"/>
            <a:chOff x="4772216" y="3355494"/>
            <a:chExt cx="2630122" cy="2646628"/>
          </a:xfrm>
        </p:grpSpPr>
        <p:sp>
          <p:nvSpPr>
            <p:cNvPr id="55" name="Oval 54"/>
            <p:cNvSpPr/>
            <p:nvPr/>
          </p:nvSpPr>
          <p:spPr>
            <a:xfrm>
              <a:off x="4772216" y="3355494"/>
              <a:ext cx="2630122" cy="26466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61"/>
            <p:cNvSpPr>
              <a:spLocks noEditPoints="1"/>
            </p:cNvSpPr>
            <p:nvPr/>
          </p:nvSpPr>
          <p:spPr bwMode="auto">
            <a:xfrm>
              <a:off x="5515976" y="4224229"/>
              <a:ext cx="1160047" cy="910474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40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3" name="矩形 42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46" name="矩形 45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4374353" y="3019857"/>
            <a:ext cx="2684017" cy="2313807"/>
            <a:chOff x="4147427" y="2863429"/>
            <a:chExt cx="2544985" cy="2193952"/>
          </a:xfrm>
        </p:grpSpPr>
        <p:sp>
          <p:nvSpPr>
            <p:cNvPr id="187" name="Isosceles Triangle 186"/>
            <p:cNvSpPr/>
            <p:nvPr/>
          </p:nvSpPr>
          <p:spPr>
            <a:xfrm>
              <a:off x="4147427" y="2863429"/>
              <a:ext cx="2544985" cy="2193952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2" name="Title 1"/>
            <p:cNvSpPr txBox="1"/>
            <p:nvPr/>
          </p:nvSpPr>
          <p:spPr>
            <a:xfrm>
              <a:off x="5083742" y="3853064"/>
              <a:ext cx="672354" cy="62941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569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</a:t>
              </a:r>
              <a:endParaRPr lang="en-GB" sz="569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216729" y="3019857"/>
            <a:ext cx="2684017" cy="2313807"/>
            <a:chOff x="6842569" y="2863429"/>
            <a:chExt cx="2544985" cy="2193952"/>
          </a:xfrm>
        </p:grpSpPr>
        <p:grpSp>
          <p:nvGrpSpPr>
            <p:cNvPr id="164" name="Group 163"/>
            <p:cNvGrpSpPr/>
            <p:nvPr/>
          </p:nvGrpSpPr>
          <p:grpSpPr>
            <a:xfrm>
              <a:off x="6842569" y="2863429"/>
              <a:ext cx="2544985" cy="2193952"/>
              <a:chOff x="6705600" y="3042120"/>
              <a:chExt cx="2686304" cy="2315779"/>
            </a:xfrm>
            <a:solidFill>
              <a:srgbClr val="895881"/>
            </a:solidFill>
          </p:grpSpPr>
          <p:sp>
            <p:nvSpPr>
              <p:cNvPr id="165" name="Isosceles Triangle 164"/>
              <p:cNvSpPr/>
              <p:nvPr/>
            </p:nvSpPr>
            <p:spPr>
              <a:xfrm>
                <a:off x="6705600" y="3042120"/>
                <a:ext cx="2686304" cy="2315779"/>
              </a:xfrm>
              <a:prstGeom prst="triangl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8" name="Rectangle 9"/>
              <p:cNvSpPr>
                <a:spLocks noChangeArrowheads="1"/>
              </p:cNvSpPr>
              <p:nvPr/>
            </p:nvSpPr>
            <p:spPr bwMode="auto">
              <a:xfrm>
                <a:off x="8110400" y="4704889"/>
                <a:ext cx="2941" cy="294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13" name="Title 1"/>
            <p:cNvSpPr txBox="1"/>
            <p:nvPr/>
          </p:nvSpPr>
          <p:spPr>
            <a:xfrm>
              <a:off x="7778885" y="3853064"/>
              <a:ext cx="672354" cy="62941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569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</a:t>
              </a:r>
              <a:endParaRPr lang="en-GB" sz="569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953163" y="2590792"/>
            <a:ext cx="2684017" cy="2313805"/>
            <a:chOff x="2799855" y="2456590"/>
            <a:chExt cx="2544985" cy="2193950"/>
          </a:xfrm>
        </p:grpSpPr>
        <p:sp>
          <p:nvSpPr>
            <p:cNvPr id="174" name="Isosceles Triangle 173"/>
            <p:cNvSpPr/>
            <p:nvPr/>
          </p:nvSpPr>
          <p:spPr>
            <a:xfrm flipV="1">
              <a:off x="2799855" y="2456590"/>
              <a:ext cx="2544985" cy="21939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4" name="Title 1"/>
            <p:cNvSpPr txBox="1"/>
            <p:nvPr/>
          </p:nvSpPr>
          <p:spPr>
            <a:xfrm>
              <a:off x="3736171" y="3115334"/>
              <a:ext cx="672354" cy="62941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569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</a:t>
              </a:r>
              <a:endParaRPr lang="en-GB" sz="569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795541" y="2590796"/>
            <a:ext cx="2684017" cy="2313807"/>
            <a:chOff x="5494998" y="2456593"/>
            <a:chExt cx="2544985" cy="2193952"/>
          </a:xfrm>
        </p:grpSpPr>
        <p:sp>
          <p:nvSpPr>
            <p:cNvPr id="162" name="Isosceles Triangle 161"/>
            <p:cNvSpPr/>
            <p:nvPr/>
          </p:nvSpPr>
          <p:spPr>
            <a:xfrm flipV="1">
              <a:off x="5494998" y="2456593"/>
              <a:ext cx="2544985" cy="2193952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5" name="Title 1"/>
            <p:cNvSpPr txBox="1"/>
            <p:nvPr/>
          </p:nvSpPr>
          <p:spPr>
            <a:xfrm>
              <a:off x="6431313" y="3115334"/>
              <a:ext cx="672354" cy="62941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569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</a:t>
              </a:r>
              <a:endParaRPr lang="en-GB" sz="569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637918" y="2590796"/>
            <a:ext cx="2684017" cy="2313807"/>
            <a:chOff x="8190141" y="2456593"/>
            <a:chExt cx="2544985" cy="2193952"/>
          </a:xfrm>
        </p:grpSpPr>
        <p:sp>
          <p:nvSpPr>
            <p:cNvPr id="177" name="Isosceles Triangle 176"/>
            <p:cNvSpPr/>
            <p:nvPr/>
          </p:nvSpPr>
          <p:spPr>
            <a:xfrm flipV="1">
              <a:off x="8190141" y="2456593"/>
              <a:ext cx="2544985" cy="2193952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7" name="Title 1"/>
            <p:cNvSpPr txBox="1"/>
            <p:nvPr/>
          </p:nvSpPr>
          <p:spPr>
            <a:xfrm>
              <a:off x="9108140" y="3115334"/>
              <a:ext cx="672354" cy="62941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569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</a:t>
              </a:r>
              <a:endParaRPr lang="en-GB" sz="569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531975" y="3019857"/>
            <a:ext cx="2684017" cy="2313807"/>
            <a:chOff x="1452284" y="2863429"/>
            <a:chExt cx="2544985" cy="2193952"/>
          </a:xfrm>
          <a:solidFill>
            <a:schemeClr val="accent1"/>
          </a:solidFill>
        </p:grpSpPr>
        <p:sp>
          <p:nvSpPr>
            <p:cNvPr id="182" name="Isosceles Triangle 181"/>
            <p:cNvSpPr/>
            <p:nvPr/>
          </p:nvSpPr>
          <p:spPr>
            <a:xfrm>
              <a:off x="1452284" y="2863429"/>
              <a:ext cx="2544985" cy="219395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1" name="Title 1"/>
            <p:cNvSpPr txBox="1"/>
            <p:nvPr/>
          </p:nvSpPr>
          <p:spPr>
            <a:xfrm>
              <a:off x="2395658" y="3853064"/>
              <a:ext cx="672354" cy="629412"/>
            </a:xfrm>
            <a:prstGeom prst="rect">
              <a:avLst/>
            </a:prstGeom>
            <a:grpFill/>
          </p:spPr>
          <p:txBody>
            <a:bodyPr vert="horz" lIns="96435" tIns="48218" rIns="96435" bIns="48218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569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</a:t>
              </a:r>
              <a:endParaRPr lang="en-GB" sz="569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96" name="TextBox 195"/>
          <p:cNvSpPr txBox="1"/>
          <p:nvPr/>
        </p:nvSpPr>
        <p:spPr>
          <a:xfrm>
            <a:off x="2487731" y="4973934"/>
            <a:ext cx="745717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Politic</a:t>
            </a:r>
            <a:endParaRPr lang="en-US" sz="168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5354722" y="4973934"/>
            <a:ext cx="723275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Social</a:t>
            </a:r>
            <a:endParaRPr lang="en-US" sz="168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7904553" y="4973934"/>
            <a:ext cx="1308371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Environment</a:t>
            </a:r>
            <a:endParaRPr lang="en-US" sz="168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790066" y="2636994"/>
            <a:ext cx="1010213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Economy</a:t>
            </a:r>
            <a:endParaRPr lang="en-US" sz="168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6477753" y="2636994"/>
            <a:ext cx="1319592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5" err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Thechnology</a:t>
            </a:r>
            <a:endParaRPr lang="en-US" sz="168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9642336" y="2636994"/>
            <a:ext cx="675185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85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Legal</a:t>
            </a:r>
            <a:endParaRPr lang="en-US" sz="168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204" name="Rectangle 203"/>
          <p:cNvSpPr/>
          <p:nvPr/>
        </p:nvSpPr>
        <p:spPr>
          <a:xfrm>
            <a:off x="1531974" y="5412568"/>
            <a:ext cx="2684017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Ipms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sita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slidera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por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adus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but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volup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dam</a:t>
            </a:r>
            <a:endParaRPr lang="en-US" sz="126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05" name="Rectangle 204"/>
          <p:cNvSpPr/>
          <p:nvPr/>
        </p:nvSpPr>
        <p:spPr>
          <a:xfrm>
            <a:off x="4374353" y="5412568"/>
            <a:ext cx="2684017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Ipms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sita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slidera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por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adus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but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volup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dam</a:t>
            </a:r>
            <a:endParaRPr lang="en-US" sz="126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06" name="Rectangle 205"/>
          <p:cNvSpPr/>
          <p:nvPr/>
        </p:nvSpPr>
        <p:spPr>
          <a:xfrm>
            <a:off x="7216729" y="5412568"/>
            <a:ext cx="2684017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Ipms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sita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slidera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por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adus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but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volup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dam</a:t>
            </a:r>
            <a:endParaRPr lang="en-US" sz="126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07" name="Rectangle 206"/>
          <p:cNvSpPr/>
          <p:nvPr/>
        </p:nvSpPr>
        <p:spPr>
          <a:xfrm>
            <a:off x="2953163" y="2039807"/>
            <a:ext cx="2684017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Ipms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sita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slidera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por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adus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but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volup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dam</a:t>
            </a:r>
            <a:endParaRPr lang="en-US" sz="126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09" name="Rectangle 208"/>
          <p:cNvSpPr/>
          <p:nvPr/>
        </p:nvSpPr>
        <p:spPr>
          <a:xfrm>
            <a:off x="5795540" y="2039807"/>
            <a:ext cx="2684017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Ipms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sita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slidera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por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adus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but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volup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dam</a:t>
            </a:r>
            <a:endParaRPr lang="en-US" sz="126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10" name="Rectangle 209"/>
          <p:cNvSpPr/>
          <p:nvPr/>
        </p:nvSpPr>
        <p:spPr>
          <a:xfrm>
            <a:off x="8637918" y="2039807"/>
            <a:ext cx="2684017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Ipms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sita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slidera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por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adus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but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volup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dam</a:t>
            </a:r>
            <a:endParaRPr lang="en-US" sz="126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35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矩形 36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40" name="矩形 39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" grpId="0"/>
      <p:bldP spid="197" grpId="0"/>
      <p:bldP spid="198" grpId="0"/>
      <p:bldP spid="199" grpId="0"/>
      <p:bldP spid="200" grpId="0"/>
      <p:bldP spid="203" grpId="0"/>
      <p:bldP spid="204" grpId="0"/>
      <p:bldP spid="205" grpId="0"/>
      <p:bldP spid="206" grpId="0"/>
      <p:bldP spid="207" grpId="0"/>
      <p:bldP spid="209" grpId="0"/>
      <p:bldP spid="2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6933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15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矩形 16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20" name="矩形 19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49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49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99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333156" y="3665176"/>
            <a:ext cx="270735" cy="45091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5597247" y="3674781"/>
            <a:ext cx="261117" cy="42641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4247415" y="3040261"/>
            <a:ext cx="658439" cy="107509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900983" y="3040261"/>
            <a:ext cx="1357608" cy="219344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901141" y="5226936"/>
            <a:ext cx="365101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6431326" y="5020098"/>
            <a:ext cx="130558" cy="20683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258591" y="4207236"/>
            <a:ext cx="2834615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960" dirty="0" smtClean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04</a:t>
            </a:r>
            <a:endParaRPr lang="zh-CN" altLang="en-US" sz="6960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675898" y="4570764"/>
            <a:ext cx="5284306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If you want, you can delete the textbook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12663" y="4059494"/>
            <a:ext cx="52843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82810" y="1312863"/>
            <a:ext cx="8375587" cy="553218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7"/>
          <p:cNvGrpSpPr/>
          <p:nvPr/>
        </p:nvGrpSpPr>
        <p:grpSpPr bwMode="auto">
          <a:xfrm>
            <a:off x="812800" y="1312863"/>
            <a:ext cx="4029300" cy="5183187"/>
            <a:chOff x="1054101" y="584198"/>
            <a:chExt cx="2864758" cy="3686025"/>
          </a:xfrm>
          <a:solidFill>
            <a:schemeClr val="accent1"/>
          </a:solidFill>
        </p:grpSpPr>
        <p:sp>
          <p:nvSpPr>
            <p:cNvPr id="44" name="任意多边形 43"/>
            <p:cNvSpPr/>
            <p:nvPr/>
          </p:nvSpPr>
          <p:spPr>
            <a:xfrm rot="16200000">
              <a:off x="643467" y="994832"/>
              <a:ext cx="3686025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394" name="组合 7"/>
            <p:cNvGrpSpPr/>
            <p:nvPr/>
          </p:nvGrpSpPr>
          <p:grpSpPr bwMode="auto">
            <a:xfrm>
              <a:off x="1306452" y="910672"/>
              <a:ext cx="2329068" cy="2790961"/>
              <a:chOff x="1708552" y="129044"/>
              <a:chExt cx="2327948" cy="2791359"/>
            </a:xfrm>
            <a:grpFill/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424868"/>
                <a:ext cx="2327948" cy="24955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</a:t>
                </a:r>
                <a:endPara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396" name="文本框 13"/>
              <p:cNvSpPr txBox="1">
                <a:spLocks noChangeArrowheads="1"/>
              </p:cNvSpPr>
              <p:nvPr/>
            </p:nvSpPr>
            <p:spPr bwMode="auto">
              <a:xfrm>
                <a:off x="1708552" y="129044"/>
                <a:ext cx="1312309" cy="17512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0" name="TextBox 39"/>
          <p:cNvSpPr txBox="1"/>
          <p:nvPr/>
        </p:nvSpPr>
        <p:spPr>
          <a:xfrm>
            <a:off x="8013551" y="2052748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9"/>
          <p:cNvSpPr txBox="1"/>
          <p:nvPr/>
        </p:nvSpPr>
        <p:spPr>
          <a:xfrm>
            <a:off x="6717407" y="4157319"/>
            <a:ext cx="5475162" cy="10860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13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矩形 14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18" name="矩形 17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931230" y="1790790"/>
          <a:ext cx="6996290" cy="3651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602883" y="5660276"/>
            <a:ext cx="9643533" cy="64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santLoirem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yakamare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dono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pakama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dalaman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  <a:endParaRPr lang="id-ID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5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" name="矩形 6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4573878" y="1975586"/>
            <a:ext cx="4192258" cy="5257064"/>
            <a:chOff x="2977484" y="1071882"/>
            <a:chExt cx="3246853" cy="4071617"/>
          </a:xfrm>
        </p:grpSpPr>
        <p:pic>
          <p:nvPicPr>
            <p:cNvPr id="34837" name="Picture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484" y="1071882"/>
              <a:ext cx="3246853" cy="407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3402791" y="1409022"/>
              <a:ext cx="2066021" cy="2740346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393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 bwMode="auto">
          <a:xfrm>
            <a:off x="8969744" y="2484865"/>
            <a:ext cx="3148260" cy="1095314"/>
            <a:chOff x="6597339" y="1985092"/>
            <a:chExt cx="2240006" cy="778278"/>
          </a:xfrm>
        </p:grpSpPr>
        <p:grpSp>
          <p:nvGrpSpPr>
            <p:cNvPr id="4" name="Group 84"/>
            <p:cNvGrpSpPr>
              <a:grpSpLocks noChangeAspect="1"/>
            </p:cNvGrpSpPr>
            <p:nvPr/>
          </p:nvGrpSpPr>
          <p:grpSpPr>
            <a:xfrm>
              <a:off x="6597339" y="1985092"/>
              <a:ext cx="432000" cy="432000"/>
              <a:chOff x="7275513" y="5302250"/>
              <a:chExt cx="1012825" cy="1012825"/>
            </a:xfrm>
            <a:solidFill>
              <a:schemeClr val="accent1"/>
            </a:solidFill>
          </p:grpSpPr>
          <p:sp>
            <p:nvSpPr>
              <p:cNvPr id="7" name="Freeform 34"/>
              <p:cNvSpPr/>
              <p:nvPr/>
            </p:nvSpPr>
            <p:spPr bwMode="auto">
              <a:xfrm>
                <a:off x="7467601" y="5521325"/>
                <a:ext cx="608013" cy="606425"/>
              </a:xfrm>
              <a:custGeom>
                <a:avLst/>
                <a:gdLst>
                  <a:gd name="T0" fmla="*/ 189 w 211"/>
                  <a:gd name="T1" fmla="*/ 85 h 211"/>
                  <a:gd name="T2" fmla="*/ 187 w 211"/>
                  <a:gd name="T3" fmla="*/ 64 h 211"/>
                  <a:gd name="T4" fmla="*/ 192 w 211"/>
                  <a:gd name="T5" fmla="*/ 41 h 211"/>
                  <a:gd name="T6" fmla="*/ 179 w 211"/>
                  <a:gd name="T7" fmla="*/ 31 h 211"/>
                  <a:gd name="T8" fmla="*/ 170 w 211"/>
                  <a:gd name="T9" fmla="*/ 36 h 211"/>
                  <a:gd name="T10" fmla="*/ 164 w 211"/>
                  <a:gd name="T11" fmla="*/ 34 h 211"/>
                  <a:gd name="T12" fmla="*/ 155 w 211"/>
                  <a:gd name="T13" fmla="*/ 26 h 211"/>
                  <a:gd name="T14" fmla="*/ 148 w 211"/>
                  <a:gd name="T15" fmla="*/ 20 h 211"/>
                  <a:gd name="T16" fmla="*/ 149 w 211"/>
                  <a:gd name="T17" fmla="*/ 11 h 211"/>
                  <a:gd name="T18" fmla="*/ 125 w 211"/>
                  <a:gd name="T19" fmla="*/ 5 h 211"/>
                  <a:gd name="T20" fmla="*/ 106 w 211"/>
                  <a:gd name="T21" fmla="*/ 1 h 211"/>
                  <a:gd name="T22" fmla="*/ 89 w 211"/>
                  <a:gd name="T23" fmla="*/ 2 h 211"/>
                  <a:gd name="T24" fmla="*/ 88 w 211"/>
                  <a:gd name="T25" fmla="*/ 7 h 211"/>
                  <a:gd name="T26" fmla="*/ 99 w 211"/>
                  <a:gd name="T27" fmla="*/ 3 h 211"/>
                  <a:gd name="T28" fmla="*/ 101 w 211"/>
                  <a:gd name="T29" fmla="*/ 13 h 211"/>
                  <a:gd name="T30" fmla="*/ 83 w 211"/>
                  <a:gd name="T31" fmla="*/ 23 h 211"/>
                  <a:gd name="T32" fmla="*/ 87 w 211"/>
                  <a:gd name="T33" fmla="*/ 31 h 211"/>
                  <a:gd name="T34" fmla="*/ 96 w 211"/>
                  <a:gd name="T35" fmla="*/ 25 h 211"/>
                  <a:gd name="T36" fmla="*/ 108 w 211"/>
                  <a:gd name="T37" fmla="*/ 30 h 211"/>
                  <a:gd name="T38" fmla="*/ 118 w 211"/>
                  <a:gd name="T39" fmla="*/ 29 h 211"/>
                  <a:gd name="T40" fmla="*/ 130 w 211"/>
                  <a:gd name="T41" fmla="*/ 32 h 211"/>
                  <a:gd name="T42" fmla="*/ 128 w 211"/>
                  <a:gd name="T43" fmla="*/ 37 h 211"/>
                  <a:gd name="T44" fmla="*/ 116 w 211"/>
                  <a:gd name="T45" fmla="*/ 43 h 211"/>
                  <a:gd name="T46" fmla="*/ 117 w 211"/>
                  <a:gd name="T47" fmla="*/ 50 h 211"/>
                  <a:gd name="T48" fmla="*/ 113 w 211"/>
                  <a:gd name="T49" fmla="*/ 58 h 211"/>
                  <a:gd name="T50" fmla="*/ 110 w 211"/>
                  <a:gd name="T51" fmla="*/ 91 h 211"/>
                  <a:gd name="T52" fmla="*/ 104 w 211"/>
                  <a:gd name="T53" fmla="*/ 97 h 211"/>
                  <a:gd name="T54" fmla="*/ 88 w 211"/>
                  <a:gd name="T55" fmla="*/ 77 h 211"/>
                  <a:gd name="T56" fmla="*/ 57 w 211"/>
                  <a:gd name="T57" fmla="*/ 83 h 211"/>
                  <a:gd name="T58" fmla="*/ 73 w 211"/>
                  <a:gd name="T59" fmla="*/ 89 h 211"/>
                  <a:gd name="T60" fmla="*/ 75 w 211"/>
                  <a:gd name="T61" fmla="*/ 94 h 211"/>
                  <a:gd name="T62" fmla="*/ 63 w 211"/>
                  <a:gd name="T63" fmla="*/ 97 h 211"/>
                  <a:gd name="T64" fmla="*/ 62 w 211"/>
                  <a:gd name="T65" fmla="*/ 105 h 211"/>
                  <a:gd name="T66" fmla="*/ 70 w 211"/>
                  <a:gd name="T67" fmla="*/ 110 h 211"/>
                  <a:gd name="T68" fmla="*/ 84 w 211"/>
                  <a:gd name="T69" fmla="*/ 107 h 211"/>
                  <a:gd name="T70" fmla="*/ 99 w 211"/>
                  <a:gd name="T71" fmla="*/ 114 h 211"/>
                  <a:gd name="T72" fmla="*/ 116 w 211"/>
                  <a:gd name="T73" fmla="*/ 109 h 211"/>
                  <a:gd name="T74" fmla="*/ 118 w 211"/>
                  <a:gd name="T75" fmla="*/ 131 h 211"/>
                  <a:gd name="T76" fmla="*/ 109 w 211"/>
                  <a:gd name="T77" fmla="*/ 159 h 211"/>
                  <a:gd name="T78" fmla="*/ 90 w 211"/>
                  <a:gd name="T79" fmla="*/ 189 h 211"/>
                  <a:gd name="T80" fmla="*/ 82 w 211"/>
                  <a:gd name="T81" fmla="*/ 197 h 211"/>
                  <a:gd name="T82" fmla="*/ 79 w 211"/>
                  <a:gd name="T83" fmla="*/ 181 h 211"/>
                  <a:gd name="T84" fmla="*/ 78 w 211"/>
                  <a:gd name="T85" fmla="*/ 159 h 211"/>
                  <a:gd name="T86" fmla="*/ 63 w 211"/>
                  <a:gd name="T87" fmla="*/ 132 h 211"/>
                  <a:gd name="T88" fmla="*/ 72 w 211"/>
                  <a:gd name="T89" fmla="*/ 125 h 211"/>
                  <a:gd name="T90" fmla="*/ 60 w 211"/>
                  <a:gd name="T91" fmla="*/ 115 h 211"/>
                  <a:gd name="T92" fmla="*/ 55 w 211"/>
                  <a:gd name="T93" fmla="*/ 102 h 211"/>
                  <a:gd name="T94" fmla="*/ 50 w 211"/>
                  <a:gd name="T95" fmla="*/ 89 h 211"/>
                  <a:gd name="T96" fmla="*/ 38 w 211"/>
                  <a:gd name="T97" fmla="*/ 78 h 211"/>
                  <a:gd name="T98" fmla="*/ 37 w 211"/>
                  <a:gd name="T99" fmla="*/ 91 h 211"/>
                  <a:gd name="T100" fmla="*/ 30 w 211"/>
                  <a:gd name="T101" fmla="*/ 91 h 211"/>
                  <a:gd name="T102" fmla="*/ 32 w 211"/>
                  <a:gd name="T103" fmla="*/ 52 h 211"/>
                  <a:gd name="T104" fmla="*/ 20 w 211"/>
                  <a:gd name="T105" fmla="*/ 148 h 211"/>
                  <a:gd name="T106" fmla="*/ 167 w 211"/>
                  <a:gd name="T107" fmla="*/ 185 h 211"/>
                  <a:gd name="T108" fmla="*/ 160 w 211"/>
                  <a:gd name="T109" fmla="*/ 127 h 211"/>
                  <a:gd name="T110" fmla="*/ 184 w 211"/>
                  <a:gd name="T111" fmla="*/ 133 h 211"/>
                  <a:gd name="T112" fmla="*/ 201 w 211"/>
                  <a:gd name="T113" fmla="*/ 146 h 211"/>
                  <a:gd name="T114" fmla="*/ 206 w 211"/>
                  <a:gd name="T115" fmla="*/ 1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1" h="211">
                    <a:moveTo>
                      <a:pt x="196" y="93"/>
                    </a:moveTo>
                    <a:cubicBezTo>
                      <a:pt x="195" y="88"/>
                      <a:pt x="194" y="87"/>
                      <a:pt x="189" y="85"/>
                    </a:cubicBezTo>
                    <a:cubicBezTo>
                      <a:pt x="183" y="84"/>
                      <a:pt x="181" y="81"/>
                      <a:pt x="183" y="76"/>
                    </a:cubicBezTo>
                    <a:cubicBezTo>
                      <a:pt x="184" y="72"/>
                      <a:pt x="186" y="68"/>
                      <a:pt x="187" y="64"/>
                    </a:cubicBezTo>
                    <a:cubicBezTo>
                      <a:pt x="189" y="61"/>
                      <a:pt x="190" y="57"/>
                      <a:pt x="189" y="52"/>
                    </a:cubicBezTo>
                    <a:cubicBezTo>
                      <a:pt x="188" y="48"/>
                      <a:pt x="189" y="44"/>
                      <a:pt x="192" y="41"/>
                    </a:cubicBezTo>
                    <a:cubicBezTo>
                      <a:pt x="189" y="37"/>
                      <a:pt x="186" y="34"/>
                      <a:pt x="182" y="30"/>
                    </a:cubicBezTo>
                    <a:cubicBezTo>
                      <a:pt x="181" y="28"/>
                      <a:pt x="180" y="29"/>
                      <a:pt x="179" y="31"/>
                    </a:cubicBezTo>
                    <a:cubicBezTo>
                      <a:pt x="179" y="32"/>
                      <a:pt x="179" y="33"/>
                      <a:pt x="179" y="33"/>
                    </a:cubicBezTo>
                    <a:cubicBezTo>
                      <a:pt x="178" y="38"/>
                      <a:pt x="174" y="39"/>
                      <a:pt x="170" y="36"/>
                    </a:cubicBezTo>
                    <a:cubicBezTo>
                      <a:pt x="170" y="36"/>
                      <a:pt x="169" y="35"/>
                      <a:pt x="168" y="35"/>
                    </a:cubicBezTo>
                    <a:cubicBezTo>
                      <a:pt x="167" y="34"/>
                      <a:pt x="165" y="34"/>
                      <a:pt x="164" y="34"/>
                    </a:cubicBezTo>
                    <a:cubicBezTo>
                      <a:pt x="160" y="35"/>
                      <a:pt x="159" y="34"/>
                      <a:pt x="159" y="30"/>
                    </a:cubicBezTo>
                    <a:cubicBezTo>
                      <a:pt x="160" y="27"/>
                      <a:pt x="159" y="25"/>
                      <a:pt x="155" y="26"/>
                    </a:cubicBezTo>
                    <a:cubicBezTo>
                      <a:pt x="154" y="26"/>
                      <a:pt x="153" y="26"/>
                      <a:pt x="152" y="26"/>
                    </a:cubicBezTo>
                    <a:cubicBezTo>
                      <a:pt x="149" y="26"/>
                      <a:pt x="147" y="23"/>
                      <a:pt x="148" y="20"/>
                    </a:cubicBezTo>
                    <a:cubicBezTo>
                      <a:pt x="148" y="18"/>
                      <a:pt x="149" y="17"/>
                      <a:pt x="149" y="15"/>
                    </a:cubicBezTo>
                    <a:cubicBezTo>
                      <a:pt x="150" y="14"/>
                      <a:pt x="150" y="12"/>
                      <a:pt x="149" y="11"/>
                    </a:cubicBezTo>
                    <a:cubicBezTo>
                      <a:pt x="147" y="9"/>
                      <a:pt x="144" y="7"/>
                      <a:pt x="141" y="5"/>
                    </a:cubicBezTo>
                    <a:cubicBezTo>
                      <a:pt x="136" y="1"/>
                      <a:pt x="130" y="4"/>
                      <a:pt x="125" y="5"/>
                    </a:cubicBezTo>
                    <a:cubicBezTo>
                      <a:pt x="124" y="9"/>
                      <a:pt x="124" y="10"/>
                      <a:pt x="119" y="9"/>
                    </a:cubicBezTo>
                    <a:cubicBezTo>
                      <a:pt x="114" y="7"/>
                      <a:pt x="110" y="5"/>
                      <a:pt x="106" y="1"/>
                    </a:cubicBezTo>
                    <a:cubicBezTo>
                      <a:pt x="106" y="0"/>
                      <a:pt x="105" y="0"/>
                      <a:pt x="104" y="0"/>
                    </a:cubicBezTo>
                    <a:cubicBezTo>
                      <a:pt x="99" y="1"/>
                      <a:pt x="94" y="1"/>
                      <a:pt x="89" y="2"/>
                    </a:cubicBezTo>
                    <a:cubicBezTo>
                      <a:pt x="88" y="2"/>
                      <a:pt x="87" y="3"/>
                      <a:pt x="87" y="4"/>
                    </a:cubicBezTo>
                    <a:cubicBezTo>
                      <a:pt x="87" y="5"/>
                      <a:pt x="87" y="6"/>
                      <a:pt x="88" y="7"/>
                    </a:cubicBezTo>
                    <a:cubicBezTo>
                      <a:pt x="90" y="7"/>
                      <a:pt x="92" y="7"/>
                      <a:pt x="93" y="6"/>
                    </a:cubicBezTo>
                    <a:cubicBezTo>
                      <a:pt x="95" y="5"/>
                      <a:pt x="97" y="4"/>
                      <a:pt x="99" y="3"/>
                    </a:cubicBezTo>
                    <a:cubicBezTo>
                      <a:pt x="102" y="2"/>
                      <a:pt x="103" y="2"/>
                      <a:pt x="104" y="5"/>
                    </a:cubicBezTo>
                    <a:cubicBezTo>
                      <a:pt x="105" y="8"/>
                      <a:pt x="104" y="11"/>
                      <a:pt x="101" y="13"/>
                    </a:cubicBezTo>
                    <a:cubicBezTo>
                      <a:pt x="98" y="15"/>
                      <a:pt x="94" y="17"/>
                      <a:pt x="90" y="19"/>
                    </a:cubicBezTo>
                    <a:cubicBezTo>
                      <a:pt x="88" y="20"/>
                      <a:pt x="85" y="22"/>
                      <a:pt x="83" y="23"/>
                    </a:cubicBezTo>
                    <a:cubicBezTo>
                      <a:pt x="81" y="25"/>
                      <a:pt x="79" y="27"/>
                      <a:pt x="81" y="30"/>
                    </a:cubicBezTo>
                    <a:cubicBezTo>
                      <a:pt x="82" y="32"/>
                      <a:pt x="85" y="31"/>
                      <a:pt x="87" y="31"/>
                    </a:cubicBezTo>
                    <a:cubicBezTo>
                      <a:pt x="89" y="30"/>
                      <a:pt x="91" y="29"/>
                      <a:pt x="93" y="28"/>
                    </a:cubicBezTo>
                    <a:cubicBezTo>
                      <a:pt x="94" y="27"/>
                      <a:pt x="95" y="26"/>
                      <a:pt x="96" y="25"/>
                    </a:cubicBezTo>
                    <a:cubicBezTo>
                      <a:pt x="98" y="24"/>
                      <a:pt x="99" y="24"/>
                      <a:pt x="100" y="27"/>
                    </a:cubicBezTo>
                    <a:cubicBezTo>
                      <a:pt x="102" y="31"/>
                      <a:pt x="105" y="32"/>
                      <a:pt x="108" y="30"/>
                    </a:cubicBezTo>
                    <a:cubicBezTo>
                      <a:pt x="110" y="29"/>
                      <a:pt x="111" y="27"/>
                      <a:pt x="113" y="26"/>
                    </a:cubicBezTo>
                    <a:cubicBezTo>
                      <a:pt x="116" y="25"/>
                      <a:pt x="118" y="26"/>
                      <a:pt x="118" y="29"/>
                    </a:cubicBezTo>
                    <a:cubicBezTo>
                      <a:pt x="119" y="33"/>
                      <a:pt x="120" y="34"/>
                      <a:pt x="124" y="33"/>
                    </a:cubicBezTo>
                    <a:cubicBezTo>
                      <a:pt x="126" y="33"/>
                      <a:pt x="128" y="33"/>
                      <a:pt x="130" y="32"/>
                    </a:cubicBezTo>
                    <a:cubicBezTo>
                      <a:pt x="130" y="33"/>
                      <a:pt x="131" y="33"/>
                      <a:pt x="131" y="33"/>
                    </a:cubicBezTo>
                    <a:cubicBezTo>
                      <a:pt x="130" y="34"/>
                      <a:pt x="130" y="36"/>
                      <a:pt x="128" y="37"/>
                    </a:cubicBezTo>
                    <a:cubicBezTo>
                      <a:pt x="127" y="39"/>
                      <a:pt x="124" y="40"/>
                      <a:pt x="122" y="41"/>
                    </a:cubicBezTo>
                    <a:cubicBezTo>
                      <a:pt x="119" y="42"/>
                      <a:pt x="116" y="43"/>
                      <a:pt x="116" y="43"/>
                    </a:cubicBezTo>
                    <a:cubicBezTo>
                      <a:pt x="116" y="43"/>
                      <a:pt x="120" y="45"/>
                      <a:pt x="118" y="46"/>
                    </a:cubicBezTo>
                    <a:cubicBezTo>
                      <a:pt x="114" y="47"/>
                      <a:pt x="108" y="53"/>
                      <a:pt x="117" y="50"/>
                    </a:cubicBezTo>
                    <a:cubicBezTo>
                      <a:pt x="118" y="50"/>
                      <a:pt x="120" y="50"/>
                      <a:pt x="122" y="49"/>
                    </a:cubicBezTo>
                    <a:cubicBezTo>
                      <a:pt x="120" y="54"/>
                      <a:pt x="116" y="56"/>
                      <a:pt x="113" y="58"/>
                    </a:cubicBezTo>
                    <a:cubicBezTo>
                      <a:pt x="102" y="64"/>
                      <a:pt x="101" y="79"/>
                      <a:pt x="107" y="86"/>
                    </a:cubicBezTo>
                    <a:cubicBezTo>
                      <a:pt x="108" y="88"/>
                      <a:pt x="109" y="89"/>
                      <a:pt x="110" y="91"/>
                    </a:cubicBezTo>
                    <a:cubicBezTo>
                      <a:pt x="111" y="93"/>
                      <a:pt x="111" y="96"/>
                      <a:pt x="109" y="97"/>
                    </a:cubicBezTo>
                    <a:cubicBezTo>
                      <a:pt x="108" y="98"/>
                      <a:pt x="105" y="97"/>
                      <a:pt x="104" y="97"/>
                    </a:cubicBezTo>
                    <a:cubicBezTo>
                      <a:pt x="101" y="94"/>
                      <a:pt x="98" y="92"/>
                      <a:pt x="96" y="89"/>
                    </a:cubicBezTo>
                    <a:cubicBezTo>
                      <a:pt x="93" y="85"/>
                      <a:pt x="91" y="81"/>
                      <a:pt x="88" y="77"/>
                    </a:cubicBezTo>
                    <a:cubicBezTo>
                      <a:pt x="78" y="66"/>
                      <a:pt x="66" y="68"/>
                      <a:pt x="57" y="77"/>
                    </a:cubicBezTo>
                    <a:cubicBezTo>
                      <a:pt x="54" y="79"/>
                      <a:pt x="55" y="81"/>
                      <a:pt x="57" y="83"/>
                    </a:cubicBezTo>
                    <a:cubicBezTo>
                      <a:pt x="58" y="83"/>
                      <a:pt x="59" y="84"/>
                      <a:pt x="60" y="84"/>
                    </a:cubicBezTo>
                    <a:cubicBezTo>
                      <a:pt x="65" y="86"/>
                      <a:pt x="69" y="88"/>
                      <a:pt x="73" y="89"/>
                    </a:cubicBezTo>
                    <a:cubicBezTo>
                      <a:pt x="74" y="90"/>
                      <a:pt x="75" y="90"/>
                      <a:pt x="76" y="91"/>
                    </a:cubicBezTo>
                    <a:cubicBezTo>
                      <a:pt x="77" y="92"/>
                      <a:pt x="77" y="93"/>
                      <a:pt x="75" y="94"/>
                    </a:cubicBezTo>
                    <a:cubicBezTo>
                      <a:pt x="74" y="95"/>
                      <a:pt x="72" y="95"/>
                      <a:pt x="71" y="95"/>
                    </a:cubicBezTo>
                    <a:cubicBezTo>
                      <a:pt x="68" y="96"/>
                      <a:pt x="65" y="96"/>
                      <a:pt x="63" y="97"/>
                    </a:cubicBezTo>
                    <a:cubicBezTo>
                      <a:pt x="61" y="98"/>
                      <a:pt x="59" y="100"/>
                      <a:pt x="59" y="101"/>
                    </a:cubicBezTo>
                    <a:cubicBezTo>
                      <a:pt x="59" y="102"/>
                      <a:pt x="61" y="104"/>
                      <a:pt x="62" y="105"/>
                    </a:cubicBezTo>
                    <a:cubicBezTo>
                      <a:pt x="63" y="106"/>
                      <a:pt x="64" y="106"/>
                      <a:pt x="65" y="107"/>
                    </a:cubicBezTo>
                    <a:cubicBezTo>
                      <a:pt x="67" y="108"/>
                      <a:pt x="69" y="109"/>
                      <a:pt x="70" y="110"/>
                    </a:cubicBezTo>
                    <a:cubicBezTo>
                      <a:pt x="72" y="113"/>
                      <a:pt x="74" y="113"/>
                      <a:pt x="76" y="112"/>
                    </a:cubicBezTo>
                    <a:cubicBezTo>
                      <a:pt x="79" y="110"/>
                      <a:pt x="81" y="109"/>
                      <a:pt x="84" y="107"/>
                    </a:cubicBezTo>
                    <a:cubicBezTo>
                      <a:pt x="87" y="105"/>
                      <a:pt x="87" y="105"/>
                      <a:pt x="89" y="108"/>
                    </a:cubicBezTo>
                    <a:cubicBezTo>
                      <a:pt x="91" y="112"/>
                      <a:pt x="94" y="115"/>
                      <a:pt x="99" y="114"/>
                    </a:cubicBezTo>
                    <a:cubicBezTo>
                      <a:pt x="102" y="114"/>
                      <a:pt x="106" y="112"/>
                      <a:pt x="109" y="111"/>
                    </a:cubicBezTo>
                    <a:cubicBezTo>
                      <a:pt x="111" y="110"/>
                      <a:pt x="113" y="109"/>
                      <a:pt x="116" y="109"/>
                    </a:cubicBezTo>
                    <a:cubicBezTo>
                      <a:pt x="121" y="108"/>
                      <a:pt x="124" y="112"/>
                      <a:pt x="124" y="118"/>
                    </a:cubicBezTo>
                    <a:cubicBezTo>
                      <a:pt x="125" y="124"/>
                      <a:pt x="122" y="128"/>
                      <a:pt x="118" y="131"/>
                    </a:cubicBezTo>
                    <a:cubicBezTo>
                      <a:pt x="114" y="135"/>
                      <a:pt x="112" y="139"/>
                      <a:pt x="114" y="145"/>
                    </a:cubicBezTo>
                    <a:cubicBezTo>
                      <a:pt x="116" y="150"/>
                      <a:pt x="114" y="155"/>
                      <a:pt x="109" y="159"/>
                    </a:cubicBezTo>
                    <a:cubicBezTo>
                      <a:pt x="106" y="162"/>
                      <a:pt x="103" y="164"/>
                      <a:pt x="99" y="167"/>
                    </a:cubicBezTo>
                    <a:cubicBezTo>
                      <a:pt x="95" y="169"/>
                      <a:pt x="89" y="184"/>
                      <a:pt x="90" y="189"/>
                    </a:cubicBezTo>
                    <a:cubicBezTo>
                      <a:pt x="90" y="190"/>
                      <a:pt x="91" y="191"/>
                      <a:pt x="90" y="192"/>
                    </a:cubicBezTo>
                    <a:cubicBezTo>
                      <a:pt x="90" y="197"/>
                      <a:pt x="87" y="196"/>
                      <a:pt x="82" y="197"/>
                    </a:cubicBezTo>
                    <a:cubicBezTo>
                      <a:pt x="79" y="198"/>
                      <a:pt x="80" y="192"/>
                      <a:pt x="79" y="189"/>
                    </a:cubicBezTo>
                    <a:cubicBezTo>
                      <a:pt x="78" y="186"/>
                      <a:pt x="78" y="183"/>
                      <a:pt x="79" y="181"/>
                    </a:cubicBezTo>
                    <a:cubicBezTo>
                      <a:pt x="79" y="178"/>
                      <a:pt x="81" y="176"/>
                      <a:pt x="81" y="173"/>
                    </a:cubicBezTo>
                    <a:cubicBezTo>
                      <a:pt x="83" y="168"/>
                      <a:pt x="82" y="163"/>
                      <a:pt x="78" y="159"/>
                    </a:cubicBezTo>
                    <a:cubicBezTo>
                      <a:pt x="76" y="158"/>
                      <a:pt x="74" y="156"/>
                      <a:pt x="73" y="154"/>
                    </a:cubicBezTo>
                    <a:cubicBezTo>
                      <a:pt x="66" y="148"/>
                      <a:pt x="63" y="141"/>
                      <a:pt x="63" y="132"/>
                    </a:cubicBezTo>
                    <a:cubicBezTo>
                      <a:pt x="63" y="128"/>
                      <a:pt x="65" y="126"/>
                      <a:pt x="69" y="126"/>
                    </a:cubicBezTo>
                    <a:cubicBezTo>
                      <a:pt x="70" y="126"/>
                      <a:pt x="71" y="125"/>
                      <a:pt x="72" y="125"/>
                    </a:cubicBezTo>
                    <a:cubicBezTo>
                      <a:pt x="71" y="122"/>
                      <a:pt x="70" y="120"/>
                      <a:pt x="66" y="120"/>
                    </a:cubicBezTo>
                    <a:cubicBezTo>
                      <a:pt x="63" y="120"/>
                      <a:pt x="61" y="118"/>
                      <a:pt x="60" y="115"/>
                    </a:cubicBezTo>
                    <a:cubicBezTo>
                      <a:pt x="59" y="114"/>
                      <a:pt x="59" y="112"/>
                      <a:pt x="59" y="111"/>
                    </a:cubicBezTo>
                    <a:cubicBezTo>
                      <a:pt x="57" y="108"/>
                      <a:pt x="57" y="104"/>
                      <a:pt x="55" y="102"/>
                    </a:cubicBezTo>
                    <a:cubicBezTo>
                      <a:pt x="53" y="99"/>
                      <a:pt x="52" y="97"/>
                      <a:pt x="52" y="94"/>
                    </a:cubicBezTo>
                    <a:cubicBezTo>
                      <a:pt x="52" y="92"/>
                      <a:pt x="51" y="91"/>
                      <a:pt x="50" y="89"/>
                    </a:cubicBezTo>
                    <a:cubicBezTo>
                      <a:pt x="47" y="87"/>
                      <a:pt x="45" y="84"/>
                      <a:pt x="42" y="82"/>
                    </a:cubicBezTo>
                    <a:cubicBezTo>
                      <a:pt x="41" y="81"/>
                      <a:pt x="40" y="80"/>
                      <a:pt x="38" y="78"/>
                    </a:cubicBezTo>
                    <a:cubicBezTo>
                      <a:pt x="38" y="81"/>
                      <a:pt x="38" y="83"/>
                      <a:pt x="38" y="84"/>
                    </a:cubicBezTo>
                    <a:cubicBezTo>
                      <a:pt x="38" y="86"/>
                      <a:pt x="38" y="89"/>
                      <a:pt x="37" y="91"/>
                    </a:cubicBezTo>
                    <a:cubicBezTo>
                      <a:pt x="37" y="92"/>
                      <a:pt x="35" y="94"/>
                      <a:pt x="34" y="94"/>
                    </a:cubicBezTo>
                    <a:cubicBezTo>
                      <a:pt x="33" y="94"/>
                      <a:pt x="31" y="92"/>
                      <a:pt x="30" y="91"/>
                    </a:cubicBezTo>
                    <a:cubicBezTo>
                      <a:pt x="30" y="89"/>
                      <a:pt x="30" y="86"/>
                      <a:pt x="30" y="84"/>
                    </a:cubicBezTo>
                    <a:cubicBezTo>
                      <a:pt x="32" y="73"/>
                      <a:pt x="33" y="62"/>
                      <a:pt x="32" y="52"/>
                    </a:cubicBezTo>
                    <a:cubicBezTo>
                      <a:pt x="32" y="48"/>
                      <a:pt x="31" y="44"/>
                      <a:pt x="30" y="39"/>
                    </a:cubicBezTo>
                    <a:cubicBezTo>
                      <a:pt x="10" y="64"/>
                      <a:pt x="0" y="108"/>
                      <a:pt x="20" y="148"/>
                    </a:cubicBezTo>
                    <a:cubicBezTo>
                      <a:pt x="42" y="190"/>
                      <a:pt x="89" y="211"/>
                      <a:pt x="135" y="199"/>
                    </a:cubicBezTo>
                    <a:cubicBezTo>
                      <a:pt x="147" y="196"/>
                      <a:pt x="158" y="191"/>
                      <a:pt x="167" y="185"/>
                    </a:cubicBezTo>
                    <a:cubicBezTo>
                      <a:pt x="162" y="183"/>
                      <a:pt x="155" y="180"/>
                      <a:pt x="154" y="161"/>
                    </a:cubicBezTo>
                    <a:cubicBezTo>
                      <a:pt x="153" y="133"/>
                      <a:pt x="157" y="127"/>
                      <a:pt x="160" y="127"/>
                    </a:cubicBezTo>
                    <a:cubicBezTo>
                      <a:pt x="162" y="127"/>
                      <a:pt x="164" y="126"/>
                      <a:pt x="172" y="134"/>
                    </a:cubicBezTo>
                    <a:cubicBezTo>
                      <a:pt x="179" y="143"/>
                      <a:pt x="183" y="139"/>
                      <a:pt x="184" y="133"/>
                    </a:cubicBezTo>
                    <a:cubicBezTo>
                      <a:pt x="184" y="127"/>
                      <a:pt x="190" y="118"/>
                      <a:pt x="193" y="127"/>
                    </a:cubicBezTo>
                    <a:cubicBezTo>
                      <a:pt x="194" y="133"/>
                      <a:pt x="198" y="141"/>
                      <a:pt x="201" y="146"/>
                    </a:cubicBezTo>
                    <a:cubicBezTo>
                      <a:pt x="207" y="135"/>
                      <a:pt x="210" y="123"/>
                      <a:pt x="211" y="111"/>
                    </a:cubicBezTo>
                    <a:cubicBezTo>
                      <a:pt x="209" y="110"/>
                      <a:pt x="208" y="110"/>
                      <a:pt x="206" y="109"/>
                    </a:cubicBezTo>
                    <a:cubicBezTo>
                      <a:pt x="200" y="106"/>
                      <a:pt x="196" y="101"/>
                      <a:pt x="196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393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35"/>
              <p:cNvSpPr>
                <a:spLocks noEditPoints="1"/>
              </p:cNvSpPr>
              <p:nvPr/>
            </p:nvSpPr>
            <p:spPr bwMode="auto">
              <a:xfrm>
                <a:off x="7275513" y="5302250"/>
                <a:ext cx="1012825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58 w 352"/>
                  <a:gd name="T11" fmla="*/ 261 h 352"/>
                  <a:gd name="T12" fmla="*/ 188 w 352"/>
                  <a:gd name="T13" fmla="*/ 294 h 352"/>
                  <a:gd name="T14" fmla="*/ 96 w 352"/>
                  <a:gd name="T15" fmla="*/ 263 h 352"/>
                  <a:gd name="T16" fmla="*/ 59 w 352"/>
                  <a:gd name="T17" fmla="*/ 189 h 352"/>
                  <a:gd name="T18" fmla="*/ 157 w 352"/>
                  <a:gd name="T19" fmla="*/ 60 h 352"/>
                  <a:gd name="T20" fmla="*/ 175 w 352"/>
                  <a:gd name="T21" fmla="*/ 58 h 352"/>
                  <a:gd name="T22" fmla="*/ 176 w 352"/>
                  <a:gd name="T23" fmla="*/ 58 h 352"/>
                  <a:gd name="T24" fmla="*/ 196 w 352"/>
                  <a:gd name="T25" fmla="*/ 60 h 352"/>
                  <a:gd name="T26" fmla="*/ 272 w 352"/>
                  <a:gd name="T27" fmla="*/ 108 h 352"/>
                  <a:gd name="T28" fmla="*/ 293 w 352"/>
                  <a:gd name="T29" fmla="*/ 162 h 352"/>
                  <a:gd name="T30" fmla="*/ 258 w 352"/>
                  <a:gd name="T31" fmla="*/ 26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3"/>
                      <a:pt x="79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58" y="261"/>
                    </a:moveTo>
                    <a:cubicBezTo>
                      <a:pt x="238" y="280"/>
                      <a:pt x="215" y="291"/>
                      <a:pt x="188" y="294"/>
                    </a:cubicBezTo>
                    <a:cubicBezTo>
                      <a:pt x="153" y="297"/>
                      <a:pt x="122" y="287"/>
                      <a:pt x="96" y="263"/>
                    </a:cubicBezTo>
                    <a:cubicBezTo>
                      <a:pt x="75" y="243"/>
                      <a:pt x="62" y="218"/>
                      <a:pt x="59" y="189"/>
                    </a:cubicBezTo>
                    <a:cubicBezTo>
                      <a:pt x="52" y="127"/>
                      <a:pt x="96" y="69"/>
                      <a:pt x="157" y="60"/>
                    </a:cubicBezTo>
                    <a:cubicBezTo>
                      <a:pt x="163" y="59"/>
                      <a:pt x="169" y="59"/>
                      <a:pt x="175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3" y="59"/>
                      <a:pt x="189" y="59"/>
                      <a:pt x="196" y="60"/>
                    </a:cubicBezTo>
                    <a:cubicBezTo>
                      <a:pt x="227" y="66"/>
                      <a:pt x="253" y="82"/>
                      <a:pt x="272" y="108"/>
                    </a:cubicBezTo>
                    <a:cubicBezTo>
                      <a:pt x="283" y="124"/>
                      <a:pt x="291" y="142"/>
                      <a:pt x="293" y="162"/>
                    </a:cubicBezTo>
                    <a:cubicBezTo>
                      <a:pt x="297" y="200"/>
                      <a:pt x="286" y="234"/>
                      <a:pt x="258" y="2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393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7124653" y="2008885"/>
              <a:ext cx="1712692" cy="7544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 bwMode="auto">
          <a:xfrm>
            <a:off x="8949654" y="4768454"/>
            <a:ext cx="3168351" cy="1180141"/>
            <a:chOff x="6597339" y="3205806"/>
            <a:chExt cx="2252853" cy="838848"/>
          </a:xfrm>
        </p:grpSpPr>
        <p:grpSp>
          <p:nvGrpSpPr>
            <p:cNvPr id="9" name="Group 92"/>
            <p:cNvGrpSpPr>
              <a:grpSpLocks noChangeAspect="1"/>
            </p:cNvGrpSpPr>
            <p:nvPr/>
          </p:nvGrpSpPr>
          <p:grpSpPr>
            <a:xfrm>
              <a:off x="6597339" y="3205806"/>
              <a:ext cx="432000" cy="432833"/>
              <a:chOff x="4427538" y="3192463"/>
              <a:chExt cx="823913" cy="825500"/>
            </a:xfrm>
            <a:solidFill>
              <a:schemeClr val="accent1"/>
            </a:solidFill>
          </p:grpSpPr>
          <p:sp>
            <p:nvSpPr>
              <p:cNvPr id="10" name="Oval 23"/>
              <p:cNvSpPr>
                <a:spLocks noChangeArrowheads="1"/>
              </p:cNvSpPr>
              <p:nvPr/>
            </p:nvSpPr>
            <p:spPr bwMode="auto">
              <a:xfrm>
                <a:off x="4813301" y="3825875"/>
                <a:ext cx="57150" cy="571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393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Rectangle 24"/>
              <p:cNvSpPr>
                <a:spLocks noChangeArrowheads="1"/>
              </p:cNvSpPr>
              <p:nvPr/>
            </p:nvSpPr>
            <p:spPr bwMode="auto">
              <a:xfrm>
                <a:off x="4784726" y="3352800"/>
                <a:ext cx="115888" cy="15875"/>
              </a:xfrm>
              <a:prstGeom prst="rect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393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Freeform 25"/>
              <p:cNvSpPr>
                <a:spLocks noEditPoints="1"/>
              </p:cNvSpPr>
              <p:nvPr/>
            </p:nvSpPr>
            <p:spPr bwMode="auto">
              <a:xfrm>
                <a:off x="4427538" y="3192463"/>
                <a:ext cx="823913" cy="825500"/>
              </a:xfrm>
              <a:custGeom>
                <a:avLst/>
                <a:gdLst>
                  <a:gd name="T0" fmla="*/ 143 w 286"/>
                  <a:gd name="T1" fmla="*/ 0 h 287"/>
                  <a:gd name="T2" fmla="*/ 0 w 286"/>
                  <a:gd name="T3" fmla="*/ 143 h 287"/>
                  <a:gd name="T4" fmla="*/ 143 w 286"/>
                  <a:gd name="T5" fmla="*/ 287 h 287"/>
                  <a:gd name="T6" fmla="*/ 286 w 286"/>
                  <a:gd name="T7" fmla="*/ 143 h 287"/>
                  <a:gd name="T8" fmla="*/ 143 w 286"/>
                  <a:gd name="T9" fmla="*/ 0 h 287"/>
                  <a:gd name="T10" fmla="*/ 201 w 286"/>
                  <a:gd name="T11" fmla="*/ 234 h 287"/>
                  <a:gd name="T12" fmla="*/ 187 w 286"/>
                  <a:gd name="T13" fmla="*/ 248 h 287"/>
                  <a:gd name="T14" fmla="*/ 101 w 286"/>
                  <a:gd name="T15" fmla="*/ 248 h 287"/>
                  <a:gd name="T16" fmla="*/ 87 w 286"/>
                  <a:gd name="T17" fmla="*/ 234 h 287"/>
                  <a:gd name="T18" fmla="*/ 87 w 286"/>
                  <a:gd name="T19" fmla="*/ 60 h 287"/>
                  <a:gd name="T20" fmla="*/ 101 w 286"/>
                  <a:gd name="T21" fmla="*/ 46 h 287"/>
                  <a:gd name="T22" fmla="*/ 187 w 286"/>
                  <a:gd name="T23" fmla="*/ 46 h 287"/>
                  <a:gd name="T24" fmla="*/ 201 w 286"/>
                  <a:gd name="T25" fmla="*/ 60 h 287"/>
                  <a:gd name="T26" fmla="*/ 201 w 286"/>
                  <a:gd name="T27" fmla="*/ 23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87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7"/>
                      <a:pt x="143" y="287"/>
                    </a:cubicBezTo>
                    <a:cubicBezTo>
                      <a:pt x="222" y="287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201" y="234"/>
                    </a:moveTo>
                    <a:cubicBezTo>
                      <a:pt x="201" y="242"/>
                      <a:pt x="195" y="248"/>
                      <a:pt x="187" y="248"/>
                    </a:cubicBezTo>
                    <a:cubicBezTo>
                      <a:pt x="101" y="248"/>
                      <a:pt x="101" y="248"/>
                      <a:pt x="101" y="248"/>
                    </a:cubicBezTo>
                    <a:cubicBezTo>
                      <a:pt x="93" y="248"/>
                      <a:pt x="87" y="242"/>
                      <a:pt x="87" y="234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87" y="52"/>
                      <a:pt x="93" y="46"/>
                      <a:pt x="101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5" y="46"/>
                      <a:pt x="201" y="52"/>
                      <a:pt x="201" y="60"/>
                    </a:cubicBezTo>
                    <a:lnTo>
                      <a:pt x="201" y="2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393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4926013" y="3351213"/>
                <a:ext cx="22225" cy="190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393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Rectangle 27"/>
              <p:cNvSpPr>
                <a:spLocks noChangeArrowheads="1"/>
              </p:cNvSpPr>
              <p:nvPr/>
            </p:nvSpPr>
            <p:spPr bwMode="auto">
              <a:xfrm>
                <a:off x="4710113" y="3397250"/>
                <a:ext cx="265113" cy="4000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393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7137011" y="3289902"/>
              <a:ext cx="1713181" cy="7547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812800" y="2484865"/>
            <a:ext cx="3093967" cy="1115404"/>
            <a:chOff x="189578" y="1980213"/>
            <a:chExt cx="2200182" cy="793261"/>
          </a:xfrm>
        </p:grpSpPr>
        <p:sp>
          <p:nvSpPr>
            <p:cNvPr id="34831" name="Freeform 31"/>
            <p:cNvSpPr>
              <a:spLocks noChangeAspect="1" noEditPoints="1"/>
            </p:cNvSpPr>
            <p:nvPr/>
          </p:nvSpPr>
          <p:spPr bwMode="auto">
            <a:xfrm>
              <a:off x="1957760" y="1980213"/>
              <a:ext cx="432000" cy="432851"/>
            </a:xfrm>
            <a:custGeom>
              <a:avLst/>
              <a:gdLst>
                <a:gd name="T0" fmla="*/ 216000 w 280"/>
                <a:gd name="T1" fmla="*/ 0 h 280"/>
                <a:gd name="T2" fmla="*/ 0 w 280"/>
                <a:gd name="T3" fmla="*/ 216426 h 280"/>
                <a:gd name="T4" fmla="*/ 216000 w 280"/>
                <a:gd name="T5" fmla="*/ 432851 h 280"/>
                <a:gd name="T6" fmla="*/ 432000 w 280"/>
                <a:gd name="T7" fmla="*/ 216426 h 280"/>
                <a:gd name="T8" fmla="*/ 216000 w 280"/>
                <a:gd name="T9" fmla="*/ 0 h 280"/>
                <a:gd name="T10" fmla="*/ 285429 w 280"/>
                <a:gd name="T11" fmla="*/ 106667 h 280"/>
                <a:gd name="T12" fmla="*/ 325543 w 280"/>
                <a:gd name="T13" fmla="*/ 146860 h 280"/>
                <a:gd name="T14" fmla="*/ 285429 w 280"/>
                <a:gd name="T15" fmla="*/ 188599 h 280"/>
                <a:gd name="T16" fmla="*/ 268457 w 280"/>
                <a:gd name="T17" fmla="*/ 183962 h 280"/>
                <a:gd name="T18" fmla="*/ 243771 w 280"/>
                <a:gd name="T19" fmla="*/ 146860 h 280"/>
                <a:gd name="T20" fmla="*/ 285429 w 280"/>
                <a:gd name="T21" fmla="*/ 106667 h 280"/>
                <a:gd name="T22" fmla="*/ 217543 w 280"/>
                <a:gd name="T23" fmla="*/ 148406 h 280"/>
                <a:gd name="T24" fmla="*/ 257657 w 280"/>
                <a:gd name="T25" fmla="*/ 190145 h 280"/>
                <a:gd name="T26" fmla="*/ 217543 w 280"/>
                <a:gd name="T27" fmla="*/ 230339 h 280"/>
                <a:gd name="T28" fmla="*/ 177429 w 280"/>
                <a:gd name="T29" fmla="*/ 190145 h 280"/>
                <a:gd name="T30" fmla="*/ 217543 w 280"/>
                <a:gd name="T31" fmla="*/ 148406 h 280"/>
                <a:gd name="T32" fmla="*/ 146571 w 280"/>
                <a:gd name="T33" fmla="*/ 106667 h 280"/>
                <a:gd name="T34" fmla="*/ 186686 w 280"/>
                <a:gd name="T35" fmla="*/ 146860 h 280"/>
                <a:gd name="T36" fmla="*/ 186686 w 280"/>
                <a:gd name="T37" fmla="*/ 149952 h 280"/>
                <a:gd name="T38" fmla="*/ 168171 w 280"/>
                <a:gd name="T39" fmla="*/ 182416 h 280"/>
                <a:gd name="T40" fmla="*/ 146571 w 280"/>
                <a:gd name="T41" fmla="*/ 188599 h 280"/>
                <a:gd name="T42" fmla="*/ 104914 w 280"/>
                <a:gd name="T43" fmla="*/ 146860 h 280"/>
                <a:gd name="T44" fmla="*/ 146571 w 280"/>
                <a:gd name="T45" fmla="*/ 106667 h 280"/>
                <a:gd name="T46" fmla="*/ 138857 w 280"/>
                <a:gd name="T47" fmla="*/ 298358 h 280"/>
                <a:gd name="T48" fmla="*/ 80229 w 280"/>
                <a:gd name="T49" fmla="*/ 287537 h 280"/>
                <a:gd name="T50" fmla="*/ 77143 w 280"/>
                <a:gd name="T51" fmla="*/ 285991 h 280"/>
                <a:gd name="T52" fmla="*/ 77143 w 280"/>
                <a:gd name="T53" fmla="*/ 285991 h 280"/>
                <a:gd name="T54" fmla="*/ 77143 w 280"/>
                <a:gd name="T55" fmla="*/ 242706 h 280"/>
                <a:gd name="T56" fmla="*/ 129600 w 280"/>
                <a:gd name="T57" fmla="*/ 191691 h 280"/>
                <a:gd name="T58" fmla="*/ 163543 w 280"/>
                <a:gd name="T59" fmla="*/ 191691 h 280"/>
                <a:gd name="T60" fmla="*/ 166629 w 280"/>
                <a:gd name="T61" fmla="*/ 191691 h 280"/>
                <a:gd name="T62" fmla="*/ 182057 w 280"/>
                <a:gd name="T63" fmla="*/ 225701 h 280"/>
                <a:gd name="T64" fmla="*/ 138857 w 280"/>
                <a:gd name="T65" fmla="*/ 285991 h 280"/>
                <a:gd name="T66" fmla="*/ 138857 w 280"/>
                <a:gd name="T67" fmla="*/ 298358 h 280"/>
                <a:gd name="T68" fmla="*/ 286971 w 280"/>
                <a:gd name="T69" fmla="*/ 327730 h 280"/>
                <a:gd name="T70" fmla="*/ 286971 w 280"/>
                <a:gd name="T71" fmla="*/ 327730 h 280"/>
                <a:gd name="T72" fmla="*/ 283886 w 280"/>
                <a:gd name="T73" fmla="*/ 329276 h 280"/>
                <a:gd name="T74" fmla="*/ 222171 w 280"/>
                <a:gd name="T75" fmla="*/ 340097 h 280"/>
                <a:gd name="T76" fmla="*/ 151200 w 280"/>
                <a:gd name="T77" fmla="*/ 329276 h 280"/>
                <a:gd name="T78" fmla="*/ 148114 w 280"/>
                <a:gd name="T79" fmla="*/ 327730 h 280"/>
                <a:gd name="T80" fmla="*/ 148114 w 280"/>
                <a:gd name="T81" fmla="*/ 327730 h 280"/>
                <a:gd name="T82" fmla="*/ 148114 w 280"/>
                <a:gd name="T83" fmla="*/ 285991 h 280"/>
                <a:gd name="T84" fmla="*/ 200571 w 280"/>
                <a:gd name="T85" fmla="*/ 233430 h 280"/>
                <a:gd name="T86" fmla="*/ 234514 w 280"/>
                <a:gd name="T87" fmla="*/ 233430 h 280"/>
                <a:gd name="T88" fmla="*/ 286971 w 280"/>
                <a:gd name="T89" fmla="*/ 285991 h 280"/>
                <a:gd name="T90" fmla="*/ 286971 w 280"/>
                <a:gd name="T91" fmla="*/ 327730 h 280"/>
                <a:gd name="T92" fmla="*/ 354857 w 280"/>
                <a:gd name="T93" fmla="*/ 285991 h 280"/>
                <a:gd name="T94" fmla="*/ 354857 w 280"/>
                <a:gd name="T95" fmla="*/ 285991 h 280"/>
                <a:gd name="T96" fmla="*/ 351771 w 280"/>
                <a:gd name="T97" fmla="*/ 287537 h 280"/>
                <a:gd name="T98" fmla="*/ 296229 w 280"/>
                <a:gd name="T99" fmla="*/ 298358 h 280"/>
                <a:gd name="T100" fmla="*/ 296229 w 280"/>
                <a:gd name="T101" fmla="*/ 285991 h 280"/>
                <a:gd name="T102" fmla="*/ 253029 w 280"/>
                <a:gd name="T103" fmla="*/ 225701 h 280"/>
                <a:gd name="T104" fmla="*/ 268457 w 280"/>
                <a:gd name="T105" fmla="*/ 191691 h 280"/>
                <a:gd name="T106" fmla="*/ 302400 w 280"/>
                <a:gd name="T107" fmla="*/ 191691 h 280"/>
                <a:gd name="T108" fmla="*/ 354857 w 280"/>
                <a:gd name="T109" fmla="*/ 242706 h 280"/>
                <a:gd name="T110" fmla="*/ 354857 w 280"/>
                <a:gd name="T111" fmla="*/ 285991 h 28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6435" tIns="48218" rIns="96435" bIns="48218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189578" y="2018315"/>
              <a:ext cx="1677497" cy="75515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 bwMode="auto">
          <a:xfrm>
            <a:off x="668736" y="4788543"/>
            <a:ext cx="3238031" cy="790719"/>
            <a:chOff x="87131" y="3201419"/>
            <a:chExt cx="2302629" cy="562946"/>
          </a:xfrm>
        </p:grpSpPr>
        <p:sp>
          <p:nvSpPr>
            <p:cNvPr id="34829" name="Freeform 45"/>
            <p:cNvSpPr>
              <a:spLocks noChangeAspect="1" noEditPoints="1"/>
            </p:cNvSpPr>
            <p:nvPr/>
          </p:nvSpPr>
          <p:spPr bwMode="auto">
            <a:xfrm>
              <a:off x="1957760" y="3201419"/>
              <a:ext cx="432000" cy="432698"/>
            </a:xfrm>
            <a:custGeom>
              <a:avLst/>
              <a:gdLst>
                <a:gd name="T0" fmla="*/ 0 w 342"/>
                <a:gd name="T1" fmla="*/ 216349 h 342"/>
                <a:gd name="T2" fmla="*/ 432000 w 342"/>
                <a:gd name="T3" fmla="*/ 216349 h 342"/>
                <a:gd name="T4" fmla="*/ 60632 w 342"/>
                <a:gd name="T5" fmla="*/ 177128 h 342"/>
                <a:gd name="T6" fmla="*/ 136421 w 342"/>
                <a:gd name="T7" fmla="*/ 207493 h 342"/>
                <a:gd name="T8" fmla="*/ 60632 w 342"/>
                <a:gd name="T9" fmla="*/ 177128 h 342"/>
                <a:gd name="T10" fmla="*/ 137684 w 342"/>
                <a:gd name="T11" fmla="*/ 216349 h 342"/>
                <a:gd name="T12" fmla="*/ 83368 w 342"/>
                <a:gd name="T13" fmla="*/ 264427 h 342"/>
                <a:gd name="T14" fmla="*/ 120000 w 342"/>
                <a:gd name="T15" fmla="*/ 358051 h 342"/>
                <a:gd name="T16" fmla="*/ 120000 w 342"/>
                <a:gd name="T17" fmla="*/ 309974 h 342"/>
                <a:gd name="T18" fmla="*/ 120000 w 342"/>
                <a:gd name="T19" fmla="*/ 358051 h 342"/>
                <a:gd name="T20" fmla="*/ 84632 w 342"/>
                <a:gd name="T21" fmla="*/ 273283 h 342"/>
                <a:gd name="T22" fmla="*/ 144000 w 342"/>
                <a:gd name="T23" fmla="*/ 302383 h 342"/>
                <a:gd name="T24" fmla="*/ 213474 w 342"/>
                <a:gd name="T25" fmla="*/ 302383 h 342"/>
                <a:gd name="T26" fmla="*/ 151579 w 342"/>
                <a:gd name="T27" fmla="*/ 273283 h 342"/>
                <a:gd name="T28" fmla="*/ 213474 w 342"/>
                <a:gd name="T29" fmla="*/ 302383 h 342"/>
                <a:gd name="T30" fmla="*/ 150316 w 342"/>
                <a:gd name="T31" fmla="*/ 264427 h 342"/>
                <a:gd name="T32" fmla="*/ 221053 w 342"/>
                <a:gd name="T33" fmla="*/ 216349 h 342"/>
                <a:gd name="T34" fmla="*/ 146526 w 342"/>
                <a:gd name="T35" fmla="*/ 207493 h 342"/>
                <a:gd name="T36" fmla="*/ 223579 w 342"/>
                <a:gd name="T37" fmla="*/ 177128 h 342"/>
                <a:gd name="T38" fmla="*/ 146526 w 342"/>
                <a:gd name="T39" fmla="*/ 207493 h 342"/>
                <a:gd name="T40" fmla="*/ 223579 w 342"/>
                <a:gd name="T41" fmla="*/ 334012 h 342"/>
                <a:gd name="T42" fmla="*/ 271579 w 342"/>
                <a:gd name="T43" fmla="*/ 334012 h 342"/>
                <a:gd name="T44" fmla="*/ 274105 w 342"/>
                <a:gd name="T45" fmla="*/ 302383 h 342"/>
                <a:gd name="T46" fmla="*/ 224842 w 342"/>
                <a:gd name="T47" fmla="*/ 273283 h 342"/>
                <a:gd name="T48" fmla="*/ 274105 w 342"/>
                <a:gd name="T49" fmla="*/ 302383 h 342"/>
                <a:gd name="T50" fmla="*/ 226105 w 342"/>
                <a:gd name="T51" fmla="*/ 264427 h 342"/>
                <a:gd name="T52" fmla="*/ 296842 w 342"/>
                <a:gd name="T53" fmla="*/ 216349 h 342"/>
                <a:gd name="T54" fmla="*/ 357474 w 342"/>
                <a:gd name="T55" fmla="*/ 159415 h 342"/>
                <a:gd name="T56" fmla="*/ 304421 w 342"/>
                <a:gd name="T57" fmla="*/ 188515 h 342"/>
                <a:gd name="T58" fmla="*/ 229895 w 342"/>
                <a:gd name="T59" fmla="*/ 207493 h 342"/>
                <a:gd name="T60" fmla="*/ 277895 w 342"/>
                <a:gd name="T61" fmla="*/ 177128 h 342"/>
                <a:gd name="T62" fmla="*/ 318316 w 342"/>
                <a:gd name="T63" fmla="*/ 135376 h 342"/>
                <a:gd name="T64" fmla="*/ 328421 w 342"/>
                <a:gd name="T65" fmla="*/ 130315 h 342"/>
                <a:gd name="T66" fmla="*/ 357474 w 342"/>
                <a:gd name="T67" fmla="*/ 159415 h 3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6435" tIns="48218" rIns="96435" bIns="48218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87131" y="3271347"/>
              <a:ext cx="1708930" cy="4930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亮亮图文旗舰店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https://liangliangtuwen.tmall.com/</a:t>
              </a:r>
              <a:endPara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25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矩形 29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33" name="矩形 32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13040" y="5126263"/>
            <a:ext cx="12871438" cy="2106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58574" y="5624543"/>
            <a:ext cx="11187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64706" y="3249122"/>
            <a:ext cx="2143007" cy="15738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840454" y="3249122"/>
            <a:ext cx="2143007" cy="1573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716201" y="3249122"/>
            <a:ext cx="2143007" cy="15738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9591949" y="3249122"/>
            <a:ext cx="2143007" cy="15738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64706" y="2077774"/>
            <a:ext cx="0" cy="117134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964706" y="2077773"/>
            <a:ext cx="964353" cy="0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3840453" y="2077774"/>
            <a:ext cx="0" cy="117134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840453" y="2077773"/>
            <a:ext cx="964353" cy="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6716201" y="2077774"/>
            <a:ext cx="0" cy="1171349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6716201" y="2077773"/>
            <a:ext cx="964353" cy="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9591949" y="2077774"/>
            <a:ext cx="0" cy="11713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9591949" y="2077773"/>
            <a:ext cx="964353" cy="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858865" y="1963417"/>
            <a:ext cx="1555318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709495" y="1963417"/>
            <a:ext cx="1431848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394683" y="1963417"/>
            <a:ext cx="1770996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483729" y="1963417"/>
            <a:ext cx="1575032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Rectangle 14"/>
          <p:cNvSpPr/>
          <p:nvPr/>
        </p:nvSpPr>
        <p:spPr bwMode="auto">
          <a:xfrm>
            <a:off x="1179008" y="2340254"/>
            <a:ext cx="22351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Rectangle 14"/>
          <p:cNvSpPr/>
          <p:nvPr/>
        </p:nvSpPr>
        <p:spPr bwMode="auto">
          <a:xfrm>
            <a:off x="3991023" y="2340254"/>
            <a:ext cx="21503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Rectangle 14"/>
          <p:cNvSpPr/>
          <p:nvPr/>
        </p:nvSpPr>
        <p:spPr bwMode="auto">
          <a:xfrm>
            <a:off x="6965128" y="2340254"/>
            <a:ext cx="220055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Rectangle 14"/>
          <p:cNvSpPr/>
          <p:nvPr/>
        </p:nvSpPr>
        <p:spPr bwMode="auto">
          <a:xfrm>
            <a:off x="9727786" y="2340254"/>
            <a:ext cx="231816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108971" y="3470728"/>
            <a:ext cx="135746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sz="22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233223" y="3470728"/>
            <a:ext cx="135746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2011</a:t>
            </a:r>
            <a:endParaRPr lang="en-US" sz="22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984718" y="3470728"/>
            <a:ext cx="135746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2013</a:t>
            </a:r>
            <a:endParaRPr lang="en-US" sz="22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357475" y="3470728"/>
            <a:ext cx="135746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en-US" sz="22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228"/>
          <p:cNvSpPr/>
          <p:nvPr/>
        </p:nvSpPr>
        <p:spPr bwMode="auto">
          <a:xfrm>
            <a:off x="1804335" y="4062959"/>
            <a:ext cx="463747" cy="510456"/>
          </a:xfrm>
          <a:custGeom>
            <a:avLst/>
            <a:gdLst>
              <a:gd name="T0" fmla="*/ 102 w 204"/>
              <a:gd name="T1" fmla="*/ 42 h 224"/>
              <a:gd name="T2" fmla="*/ 150 w 204"/>
              <a:gd name="T3" fmla="*/ 1 h 224"/>
              <a:gd name="T4" fmla="*/ 188 w 204"/>
              <a:gd name="T5" fmla="*/ 20 h 224"/>
              <a:gd name="T6" fmla="*/ 204 w 204"/>
              <a:gd name="T7" fmla="*/ 58 h 224"/>
              <a:gd name="T8" fmla="*/ 188 w 204"/>
              <a:gd name="T9" fmla="*/ 117 h 224"/>
              <a:gd name="T10" fmla="*/ 150 w 204"/>
              <a:gd name="T11" fmla="*/ 173 h 224"/>
              <a:gd name="T12" fmla="*/ 101 w 204"/>
              <a:gd name="T13" fmla="*/ 224 h 224"/>
              <a:gd name="T14" fmla="*/ 55 w 204"/>
              <a:gd name="T15" fmla="*/ 175 h 224"/>
              <a:gd name="T16" fmla="*/ 16 w 204"/>
              <a:gd name="T17" fmla="*/ 119 h 224"/>
              <a:gd name="T18" fmla="*/ 0 w 204"/>
              <a:gd name="T19" fmla="*/ 63 h 224"/>
              <a:gd name="T20" fmla="*/ 15 w 204"/>
              <a:gd name="T21" fmla="*/ 21 h 224"/>
              <a:gd name="T22" fmla="*/ 53 w 204"/>
              <a:gd name="T23" fmla="*/ 0 h 224"/>
              <a:gd name="T24" fmla="*/ 102 w 204"/>
              <a:gd name="T25" fmla="*/ 4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04" h="224">
                <a:moveTo>
                  <a:pt x="102" y="42"/>
                </a:moveTo>
                <a:cubicBezTo>
                  <a:pt x="111" y="21"/>
                  <a:pt x="127" y="1"/>
                  <a:pt x="150" y="1"/>
                </a:cubicBezTo>
                <a:cubicBezTo>
                  <a:pt x="164" y="1"/>
                  <a:pt x="176" y="7"/>
                  <a:pt x="188" y="20"/>
                </a:cubicBezTo>
                <a:cubicBezTo>
                  <a:pt x="198" y="33"/>
                  <a:pt x="204" y="45"/>
                  <a:pt x="204" y="58"/>
                </a:cubicBezTo>
                <a:cubicBezTo>
                  <a:pt x="204" y="77"/>
                  <a:pt x="199" y="96"/>
                  <a:pt x="188" y="117"/>
                </a:cubicBezTo>
                <a:cubicBezTo>
                  <a:pt x="180" y="135"/>
                  <a:pt x="167" y="153"/>
                  <a:pt x="150" y="173"/>
                </a:cubicBezTo>
                <a:cubicBezTo>
                  <a:pt x="138" y="188"/>
                  <a:pt x="121" y="205"/>
                  <a:pt x="101" y="224"/>
                </a:cubicBezTo>
                <a:cubicBezTo>
                  <a:pt x="84" y="207"/>
                  <a:pt x="69" y="191"/>
                  <a:pt x="55" y="175"/>
                </a:cubicBezTo>
                <a:cubicBezTo>
                  <a:pt x="39" y="155"/>
                  <a:pt x="26" y="136"/>
                  <a:pt x="16" y="119"/>
                </a:cubicBezTo>
                <a:cubicBezTo>
                  <a:pt x="6" y="98"/>
                  <a:pt x="0" y="80"/>
                  <a:pt x="0" y="63"/>
                </a:cubicBezTo>
                <a:cubicBezTo>
                  <a:pt x="0" y="48"/>
                  <a:pt x="5" y="34"/>
                  <a:pt x="15" y="21"/>
                </a:cubicBezTo>
                <a:cubicBezTo>
                  <a:pt x="25" y="7"/>
                  <a:pt x="38" y="0"/>
                  <a:pt x="53" y="0"/>
                </a:cubicBezTo>
                <a:cubicBezTo>
                  <a:pt x="77" y="0"/>
                  <a:pt x="93" y="20"/>
                  <a:pt x="102" y="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3" name="Group 42"/>
          <p:cNvGrpSpPr>
            <a:grpSpLocks noChangeAspect="1"/>
          </p:cNvGrpSpPr>
          <p:nvPr/>
        </p:nvGrpSpPr>
        <p:grpSpPr>
          <a:xfrm>
            <a:off x="4571933" y="4061026"/>
            <a:ext cx="616567" cy="514322"/>
            <a:chOff x="2292350" y="272256"/>
            <a:chExt cx="315913" cy="263525"/>
          </a:xfrm>
          <a:solidFill>
            <a:schemeClr val="bg1"/>
          </a:solidFill>
        </p:grpSpPr>
        <p:sp>
          <p:nvSpPr>
            <p:cNvPr id="44" name="Rectangle 47"/>
            <p:cNvSpPr>
              <a:spLocks noChangeArrowheads="1"/>
            </p:cNvSpPr>
            <p:nvPr/>
          </p:nvSpPr>
          <p:spPr bwMode="auto">
            <a:xfrm>
              <a:off x="2292350" y="451643"/>
              <a:ext cx="53975" cy="8413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Rectangle 48"/>
            <p:cNvSpPr>
              <a:spLocks noChangeArrowheads="1"/>
            </p:cNvSpPr>
            <p:nvPr/>
          </p:nvSpPr>
          <p:spPr bwMode="auto">
            <a:xfrm>
              <a:off x="2379663" y="391318"/>
              <a:ext cx="53975" cy="14446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Rectangle 49"/>
            <p:cNvSpPr>
              <a:spLocks noChangeArrowheads="1"/>
            </p:cNvSpPr>
            <p:nvPr/>
          </p:nvSpPr>
          <p:spPr bwMode="auto">
            <a:xfrm>
              <a:off x="2466975" y="332581"/>
              <a:ext cx="55563" cy="2032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Rectangle 50"/>
            <p:cNvSpPr>
              <a:spLocks noChangeArrowheads="1"/>
            </p:cNvSpPr>
            <p:nvPr/>
          </p:nvSpPr>
          <p:spPr bwMode="auto">
            <a:xfrm>
              <a:off x="2554288" y="272256"/>
              <a:ext cx="53975" cy="2635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9" name="Freeform 151"/>
          <p:cNvSpPr>
            <a:spLocks noChangeAspect="1" noEditPoints="1"/>
          </p:cNvSpPr>
          <p:nvPr/>
        </p:nvSpPr>
        <p:spPr bwMode="auto">
          <a:xfrm>
            <a:off x="7492351" y="4061026"/>
            <a:ext cx="642904" cy="514322"/>
          </a:xfrm>
          <a:custGeom>
            <a:avLst/>
            <a:gdLst>
              <a:gd name="T0" fmla="*/ 95 w 286"/>
              <a:gd name="T1" fmla="*/ 163 h 228"/>
              <a:gd name="T2" fmla="*/ 161 w 286"/>
              <a:gd name="T3" fmla="*/ 97 h 228"/>
              <a:gd name="T4" fmla="*/ 95 w 286"/>
              <a:gd name="T5" fmla="*/ 31 h 228"/>
              <a:gd name="T6" fmla="*/ 29 w 286"/>
              <a:gd name="T7" fmla="*/ 97 h 228"/>
              <a:gd name="T8" fmla="*/ 95 w 286"/>
              <a:gd name="T9" fmla="*/ 163 h 228"/>
              <a:gd name="T10" fmla="*/ 145 w 286"/>
              <a:gd name="T11" fmla="*/ 116 h 228"/>
              <a:gd name="T12" fmla="*/ 98 w 286"/>
              <a:gd name="T13" fmla="*/ 149 h 228"/>
              <a:gd name="T14" fmla="*/ 51 w 286"/>
              <a:gd name="T15" fmla="*/ 116 h 228"/>
              <a:gd name="T16" fmla="*/ 145 w 286"/>
              <a:gd name="T17" fmla="*/ 116 h 228"/>
              <a:gd name="T18" fmla="*/ 135 w 286"/>
              <a:gd name="T19" fmla="*/ 171 h 228"/>
              <a:gd name="T20" fmla="*/ 95 w 286"/>
              <a:gd name="T21" fmla="*/ 181 h 228"/>
              <a:gd name="T22" fmla="*/ 55 w 286"/>
              <a:gd name="T23" fmla="*/ 171 h 228"/>
              <a:gd name="T24" fmla="*/ 0 w 286"/>
              <a:gd name="T25" fmla="*/ 228 h 228"/>
              <a:gd name="T26" fmla="*/ 190 w 286"/>
              <a:gd name="T27" fmla="*/ 228 h 228"/>
              <a:gd name="T28" fmla="*/ 135 w 286"/>
              <a:gd name="T29" fmla="*/ 171 h 228"/>
              <a:gd name="T30" fmla="*/ 174 w 286"/>
              <a:gd name="T31" fmla="*/ 86 h 228"/>
              <a:gd name="T32" fmla="*/ 241 w 286"/>
              <a:gd name="T33" fmla="*/ 86 h 228"/>
              <a:gd name="T34" fmla="*/ 194 w 286"/>
              <a:gd name="T35" fmla="*/ 118 h 228"/>
              <a:gd name="T36" fmla="*/ 173 w 286"/>
              <a:gd name="T37" fmla="*/ 113 h 228"/>
              <a:gd name="T38" fmla="*/ 168 w 286"/>
              <a:gd name="T39" fmla="*/ 128 h 228"/>
              <a:gd name="T40" fmla="*/ 191 w 286"/>
              <a:gd name="T41" fmla="*/ 132 h 228"/>
              <a:gd name="T42" fmla="*/ 257 w 286"/>
              <a:gd name="T43" fmla="*/ 66 h 228"/>
              <a:gd name="T44" fmla="*/ 191 w 286"/>
              <a:gd name="T45" fmla="*/ 0 h 228"/>
              <a:gd name="T46" fmla="*/ 136 w 286"/>
              <a:gd name="T47" fmla="*/ 29 h 228"/>
              <a:gd name="T48" fmla="*/ 174 w 286"/>
              <a:gd name="T49" fmla="*/ 86 h 228"/>
              <a:gd name="T50" fmla="*/ 231 w 286"/>
              <a:gd name="T51" fmla="*/ 140 h 228"/>
              <a:gd name="T52" fmla="*/ 191 w 286"/>
              <a:gd name="T53" fmla="*/ 150 h 228"/>
              <a:gd name="T54" fmla="*/ 159 w 286"/>
              <a:gd name="T55" fmla="*/ 144 h 228"/>
              <a:gd name="T56" fmla="*/ 144 w 286"/>
              <a:gd name="T57" fmla="*/ 160 h 228"/>
              <a:gd name="T58" fmla="*/ 192 w 286"/>
              <a:gd name="T59" fmla="*/ 197 h 228"/>
              <a:gd name="T60" fmla="*/ 286 w 286"/>
              <a:gd name="T61" fmla="*/ 197 h 228"/>
              <a:gd name="T62" fmla="*/ 231 w 286"/>
              <a:gd name="T63" fmla="*/ 14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6" h="228">
                <a:moveTo>
                  <a:pt x="95" y="163"/>
                </a:moveTo>
                <a:cubicBezTo>
                  <a:pt x="132" y="163"/>
                  <a:pt x="161" y="133"/>
                  <a:pt x="161" y="97"/>
                </a:cubicBezTo>
                <a:cubicBezTo>
                  <a:pt x="161" y="60"/>
                  <a:pt x="132" y="31"/>
                  <a:pt x="95" y="31"/>
                </a:cubicBezTo>
                <a:cubicBezTo>
                  <a:pt x="59" y="31"/>
                  <a:pt x="29" y="60"/>
                  <a:pt x="29" y="97"/>
                </a:cubicBezTo>
                <a:cubicBezTo>
                  <a:pt x="29" y="133"/>
                  <a:pt x="59" y="163"/>
                  <a:pt x="95" y="163"/>
                </a:cubicBezTo>
                <a:close/>
                <a:moveTo>
                  <a:pt x="145" y="116"/>
                </a:moveTo>
                <a:cubicBezTo>
                  <a:pt x="135" y="136"/>
                  <a:pt x="118" y="149"/>
                  <a:pt x="98" y="149"/>
                </a:cubicBezTo>
                <a:cubicBezTo>
                  <a:pt x="79" y="149"/>
                  <a:pt x="61" y="136"/>
                  <a:pt x="51" y="116"/>
                </a:cubicBezTo>
                <a:lnTo>
                  <a:pt x="145" y="116"/>
                </a:lnTo>
                <a:close/>
                <a:moveTo>
                  <a:pt x="135" y="171"/>
                </a:moveTo>
                <a:cubicBezTo>
                  <a:pt x="123" y="178"/>
                  <a:pt x="109" y="181"/>
                  <a:pt x="95" y="181"/>
                </a:cubicBezTo>
                <a:cubicBezTo>
                  <a:pt x="81" y="181"/>
                  <a:pt x="67" y="178"/>
                  <a:pt x="55" y="171"/>
                </a:cubicBezTo>
                <a:cubicBezTo>
                  <a:pt x="30" y="178"/>
                  <a:pt x="9" y="194"/>
                  <a:pt x="0" y="228"/>
                </a:cubicBezTo>
                <a:cubicBezTo>
                  <a:pt x="190" y="228"/>
                  <a:pt x="190" y="228"/>
                  <a:pt x="190" y="228"/>
                </a:cubicBezTo>
                <a:cubicBezTo>
                  <a:pt x="181" y="194"/>
                  <a:pt x="161" y="178"/>
                  <a:pt x="135" y="171"/>
                </a:cubicBezTo>
                <a:close/>
                <a:moveTo>
                  <a:pt x="174" y="86"/>
                </a:moveTo>
                <a:cubicBezTo>
                  <a:pt x="241" y="86"/>
                  <a:pt x="241" y="86"/>
                  <a:pt x="241" y="86"/>
                </a:cubicBezTo>
                <a:cubicBezTo>
                  <a:pt x="231" y="105"/>
                  <a:pt x="214" y="118"/>
                  <a:pt x="194" y="118"/>
                </a:cubicBezTo>
                <a:cubicBezTo>
                  <a:pt x="187" y="118"/>
                  <a:pt x="180" y="116"/>
                  <a:pt x="173" y="113"/>
                </a:cubicBezTo>
                <a:cubicBezTo>
                  <a:pt x="172" y="118"/>
                  <a:pt x="170" y="123"/>
                  <a:pt x="168" y="128"/>
                </a:cubicBezTo>
                <a:cubicBezTo>
                  <a:pt x="175" y="130"/>
                  <a:pt x="183" y="132"/>
                  <a:pt x="191" y="132"/>
                </a:cubicBezTo>
                <a:cubicBezTo>
                  <a:pt x="227" y="132"/>
                  <a:pt x="257" y="102"/>
                  <a:pt x="257" y="66"/>
                </a:cubicBezTo>
                <a:cubicBezTo>
                  <a:pt x="257" y="29"/>
                  <a:pt x="227" y="0"/>
                  <a:pt x="191" y="0"/>
                </a:cubicBezTo>
                <a:cubicBezTo>
                  <a:pt x="168" y="0"/>
                  <a:pt x="148" y="11"/>
                  <a:pt x="136" y="29"/>
                </a:cubicBezTo>
                <a:cubicBezTo>
                  <a:pt x="156" y="41"/>
                  <a:pt x="171" y="61"/>
                  <a:pt x="174" y="86"/>
                </a:cubicBezTo>
                <a:close/>
                <a:moveTo>
                  <a:pt x="231" y="140"/>
                </a:moveTo>
                <a:cubicBezTo>
                  <a:pt x="219" y="147"/>
                  <a:pt x="205" y="150"/>
                  <a:pt x="191" y="150"/>
                </a:cubicBezTo>
                <a:cubicBezTo>
                  <a:pt x="180" y="150"/>
                  <a:pt x="169" y="148"/>
                  <a:pt x="159" y="144"/>
                </a:cubicBezTo>
                <a:cubicBezTo>
                  <a:pt x="155" y="150"/>
                  <a:pt x="150" y="155"/>
                  <a:pt x="144" y="160"/>
                </a:cubicBezTo>
                <a:cubicBezTo>
                  <a:pt x="165" y="166"/>
                  <a:pt x="181" y="179"/>
                  <a:pt x="192" y="197"/>
                </a:cubicBezTo>
                <a:cubicBezTo>
                  <a:pt x="286" y="197"/>
                  <a:pt x="286" y="197"/>
                  <a:pt x="286" y="197"/>
                </a:cubicBezTo>
                <a:cubicBezTo>
                  <a:pt x="277" y="163"/>
                  <a:pt x="256" y="147"/>
                  <a:pt x="231" y="14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Freeform 133"/>
          <p:cNvSpPr>
            <a:spLocks noEditPoints="1"/>
          </p:cNvSpPr>
          <p:nvPr/>
        </p:nvSpPr>
        <p:spPr bwMode="auto">
          <a:xfrm>
            <a:off x="10439105" y="4092725"/>
            <a:ext cx="448693" cy="450924"/>
          </a:xfrm>
          <a:custGeom>
            <a:avLst/>
            <a:gdLst>
              <a:gd name="T0" fmla="*/ 296 w 296"/>
              <a:gd name="T1" fmla="*/ 148 h 296"/>
              <a:gd name="T2" fmla="*/ 191 w 296"/>
              <a:gd name="T3" fmla="*/ 107 h 296"/>
              <a:gd name="T4" fmla="*/ 196 w 296"/>
              <a:gd name="T5" fmla="*/ 69 h 296"/>
              <a:gd name="T6" fmla="*/ 186 w 296"/>
              <a:gd name="T7" fmla="*/ 65 h 296"/>
              <a:gd name="T8" fmla="*/ 196 w 296"/>
              <a:gd name="T9" fmla="*/ 69 h 296"/>
              <a:gd name="T10" fmla="*/ 117 w 296"/>
              <a:gd name="T11" fmla="*/ 26 h 296"/>
              <a:gd name="T12" fmla="*/ 103 w 296"/>
              <a:gd name="T13" fmla="*/ 26 h 296"/>
              <a:gd name="T14" fmla="*/ 105 w 296"/>
              <a:gd name="T15" fmla="*/ 34 h 296"/>
              <a:gd name="T16" fmla="*/ 95 w 296"/>
              <a:gd name="T17" fmla="*/ 27 h 296"/>
              <a:gd name="T18" fmla="*/ 88 w 296"/>
              <a:gd name="T19" fmla="*/ 30 h 296"/>
              <a:gd name="T20" fmla="*/ 87 w 296"/>
              <a:gd name="T21" fmla="*/ 39 h 296"/>
              <a:gd name="T22" fmla="*/ 81 w 296"/>
              <a:gd name="T23" fmla="*/ 43 h 296"/>
              <a:gd name="T24" fmla="*/ 71 w 296"/>
              <a:gd name="T25" fmla="*/ 40 h 296"/>
              <a:gd name="T26" fmla="*/ 70 w 296"/>
              <a:gd name="T27" fmla="*/ 54 h 296"/>
              <a:gd name="T28" fmla="*/ 17 w 296"/>
              <a:gd name="T29" fmla="*/ 162 h 296"/>
              <a:gd name="T30" fmla="*/ 17 w 296"/>
              <a:gd name="T31" fmla="*/ 162 h 296"/>
              <a:gd name="T32" fmla="*/ 82 w 296"/>
              <a:gd name="T33" fmla="*/ 266 h 296"/>
              <a:gd name="T34" fmla="*/ 71 w 296"/>
              <a:gd name="T35" fmla="*/ 202 h 296"/>
              <a:gd name="T36" fmla="*/ 18 w 296"/>
              <a:gd name="T37" fmla="*/ 152 h 296"/>
              <a:gd name="T38" fmla="*/ 50 w 296"/>
              <a:gd name="T39" fmla="*/ 58 h 296"/>
              <a:gd name="T40" fmla="*/ 80 w 296"/>
              <a:gd name="T41" fmla="*/ 55 h 296"/>
              <a:gd name="T42" fmla="*/ 95 w 296"/>
              <a:gd name="T43" fmla="*/ 37 h 296"/>
              <a:gd name="T44" fmla="*/ 88 w 296"/>
              <a:gd name="T45" fmla="*/ 57 h 296"/>
              <a:gd name="T46" fmla="*/ 105 w 296"/>
              <a:gd name="T47" fmla="*/ 38 h 296"/>
              <a:gd name="T48" fmla="*/ 116 w 296"/>
              <a:gd name="T49" fmla="*/ 40 h 296"/>
              <a:gd name="T50" fmla="*/ 120 w 296"/>
              <a:gd name="T51" fmla="*/ 67 h 296"/>
              <a:gd name="T52" fmla="*/ 114 w 296"/>
              <a:gd name="T53" fmla="*/ 76 h 296"/>
              <a:gd name="T54" fmla="*/ 102 w 296"/>
              <a:gd name="T55" fmla="*/ 51 h 296"/>
              <a:gd name="T56" fmla="*/ 76 w 296"/>
              <a:gd name="T57" fmla="*/ 94 h 296"/>
              <a:gd name="T58" fmla="*/ 102 w 296"/>
              <a:gd name="T59" fmla="*/ 78 h 296"/>
              <a:gd name="T60" fmla="*/ 127 w 296"/>
              <a:gd name="T61" fmla="*/ 115 h 296"/>
              <a:gd name="T62" fmla="*/ 124 w 296"/>
              <a:gd name="T63" fmla="*/ 110 h 296"/>
              <a:gd name="T64" fmla="*/ 112 w 296"/>
              <a:gd name="T65" fmla="*/ 117 h 296"/>
              <a:gd name="T66" fmla="*/ 76 w 296"/>
              <a:gd name="T67" fmla="*/ 161 h 296"/>
              <a:gd name="T68" fmla="*/ 48 w 296"/>
              <a:gd name="T69" fmla="*/ 154 h 296"/>
              <a:gd name="T70" fmla="*/ 45 w 296"/>
              <a:gd name="T71" fmla="*/ 173 h 296"/>
              <a:gd name="T72" fmla="*/ 98 w 296"/>
              <a:gd name="T73" fmla="*/ 187 h 296"/>
              <a:gd name="T74" fmla="*/ 149 w 296"/>
              <a:gd name="T75" fmla="*/ 218 h 296"/>
              <a:gd name="T76" fmla="*/ 88 w 296"/>
              <a:gd name="T77" fmla="*/ 73 h 296"/>
              <a:gd name="T78" fmla="*/ 94 w 296"/>
              <a:gd name="T79" fmla="*/ 69 h 296"/>
              <a:gd name="T80" fmla="*/ 143 w 296"/>
              <a:gd name="T81" fmla="*/ 59 h 296"/>
              <a:gd name="T82" fmla="*/ 134 w 296"/>
              <a:gd name="T83" fmla="*/ 25 h 296"/>
              <a:gd name="T84" fmla="*/ 147 w 296"/>
              <a:gd name="T85" fmla="*/ 15 h 296"/>
              <a:gd name="T86" fmla="*/ 145 w 296"/>
              <a:gd name="T87" fmla="*/ 76 h 296"/>
              <a:gd name="T88" fmla="*/ 198 w 296"/>
              <a:gd name="T89" fmla="*/ 195 h 296"/>
              <a:gd name="T90" fmla="*/ 182 w 296"/>
              <a:gd name="T91" fmla="*/ 139 h 296"/>
              <a:gd name="T92" fmla="*/ 193 w 296"/>
              <a:gd name="T93" fmla="*/ 118 h 296"/>
              <a:gd name="T94" fmla="*/ 216 w 296"/>
              <a:gd name="T95" fmla="*/ 90 h 296"/>
              <a:gd name="T96" fmla="*/ 233 w 296"/>
              <a:gd name="T97" fmla="*/ 49 h 296"/>
              <a:gd name="T98" fmla="*/ 254 w 296"/>
              <a:gd name="T99" fmla="*/ 69 h 296"/>
              <a:gd name="T100" fmla="*/ 279 w 296"/>
              <a:gd name="T101" fmla="*/ 123 h 296"/>
              <a:gd name="T102" fmla="*/ 277 w 296"/>
              <a:gd name="T103" fmla="*/ 185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96" h="296">
                <a:moveTo>
                  <a:pt x="148" y="0"/>
                </a:moveTo>
                <a:cubicBezTo>
                  <a:pt x="66" y="0"/>
                  <a:pt x="0" y="66"/>
                  <a:pt x="0" y="148"/>
                </a:cubicBezTo>
                <a:cubicBezTo>
                  <a:pt x="0" y="230"/>
                  <a:pt x="66" y="296"/>
                  <a:pt x="148" y="296"/>
                </a:cubicBezTo>
                <a:cubicBezTo>
                  <a:pt x="230" y="296"/>
                  <a:pt x="296" y="230"/>
                  <a:pt x="296" y="148"/>
                </a:cubicBezTo>
                <a:cubicBezTo>
                  <a:pt x="296" y="66"/>
                  <a:pt x="230" y="0"/>
                  <a:pt x="148" y="0"/>
                </a:cubicBezTo>
                <a:close/>
                <a:moveTo>
                  <a:pt x="197" y="102"/>
                </a:moveTo>
                <a:cubicBezTo>
                  <a:pt x="197" y="106"/>
                  <a:pt x="197" y="106"/>
                  <a:pt x="197" y="106"/>
                </a:cubicBezTo>
                <a:cubicBezTo>
                  <a:pt x="191" y="107"/>
                  <a:pt x="191" y="107"/>
                  <a:pt x="191" y="107"/>
                </a:cubicBezTo>
                <a:cubicBezTo>
                  <a:pt x="188" y="101"/>
                  <a:pt x="188" y="101"/>
                  <a:pt x="188" y="101"/>
                </a:cubicBezTo>
                <a:cubicBezTo>
                  <a:pt x="188" y="88"/>
                  <a:pt x="188" y="88"/>
                  <a:pt x="188" y="88"/>
                </a:cubicBezTo>
                <a:lnTo>
                  <a:pt x="197" y="102"/>
                </a:lnTo>
                <a:close/>
                <a:moveTo>
                  <a:pt x="196" y="69"/>
                </a:moveTo>
                <a:cubicBezTo>
                  <a:pt x="193" y="72"/>
                  <a:pt x="193" y="72"/>
                  <a:pt x="193" y="72"/>
                </a:cubicBezTo>
                <a:cubicBezTo>
                  <a:pt x="187" y="71"/>
                  <a:pt x="187" y="71"/>
                  <a:pt x="187" y="71"/>
                </a:cubicBezTo>
                <a:cubicBezTo>
                  <a:pt x="186" y="70"/>
                  <a:pt x="186" y="70"/>
                  <a:pt x="186" y="70"/>
                </a:cubicBezTo>
                <a:cubicBezTo>
                  <a:pt x="186" y="65"/>
                  <a:pt x="186" y="65"/>
                  <a:pt x="186" y="65"/>
                </a:cubicBezTo>
                <a:cubicBezTo>
                  <a:pt x="191" y="66"/>
                  <a:pt x="191" y="66"/>
                  <a:pt x="191" y="66"/>
                </a:cubicBezTo>
                <a:cubicBezTo>
                  <a:pt x="195" y="65"/>
                  <a:pt x="195" y="65"/>
                  <a:pt x="195" y="65"/>
                </a:cubicBezTo>
                <a:cubicBezTo>
                  <a:pt x="197" y="65"/>
                  <a:pt x="197" y="65"/>
                  <a:pt x="197" y="65"/>
                </a:cubicBezTo>
                <a:lnTo>
                  <a:pt x="196" y="69"/>
                </a:lnTo>
                <a:close/>
                <a:moveTo>
                  <a:pt x="115" y="22"/>
                </a:moveTo>
                <a:cubicBezTo>
                  <a:pt x="118" y="19"/>
                  <a:pt x="118" y="19"/>
                  <a:pt x="118" y="19"/>
                </a:cubicBezTo>
                <a:cubicBezTo>
                  <a:pt x="122" y="18"/>
                  <a:pt x="127" y="17"/>
                  <a:pt x="131" y="16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0" y="26"/>
                  <a:pt x="110" y="26"/>
                  <a:pt x="110" y="26"/>
                </a:cubicBezTo>
                <a:lnTo>
                  <a:pt x="115" y="22"/>
                </a:lnTo>
                <a:close/>
                <a:moveTo>
                  <a:pt x="101" y="25"/>
                </a:moveTo>
                <a:cubicBezTo>
                  <a:pt x="103" y="26"/>
                  <a:pt x="103" y="26"/>
                  <a:pt x="103" y="26"/>
                </a:cubicBezTo>
                <a:cubicBezTo>
                  <a:pt x="113" y="31"/>
                  <a:pt x="113" y="31"/>
                  <a:pt x="113" y="31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05" y="34"/>
                  <a:pt x="105" y="34"/>
                  <a:pt x="105" y="34"/>
                </a:cubicBezTo>
                <a:cubicBezTo>
                  <a:pt x="100" y="31"/>
                  <a:pt x="100" y="31"/>
                  <a:pt x="100" y="31"/>
                </a:cubicBezTo>
                <a:lnTo>
                  <a:pt x="101" y="25"/>
                </a:lnTo>
                <a:close/>
                <a:moveTo>
                  <a:pt x="95" y="26"/>
                </a:moveTo>
                <a:cubicBezTo>
                  <a:pt x="95" y="27"/>
                  <a:pt x="95" y="27"/>
                  <a:pt x="95" y="27"/>
                </a:cubicBezTo>
                <a:cubicBezTo>
                  <a:pt x="94" y="29"/>
                  <a:pt x="94" y="29"/>
                  <a:pt x="94" y="29"/>
                </a:cubicBezTo>
                <a:cubicBezTo>
                  <a:pt x="91" y="30"/>
                  <a:pt x="91" y="30"/>
                  <a:pt x="91" y="30"/>
                </a:cubicBezTo>
                <a:cubicBezTo>
                  <a:pt x="88" y="31"/>
                  <a:pt x="88" y="31"/>
                  <a:pt x="88" y="31"/>
                </a:cubicBezTo>
                <a:cubicBezTo>
                  <a:pt x="88" y="30"/>
                  <a:pt x="88" y="30"/>
                  <a:pt x="88" y="30"/>
                </a:cubicBezTo>
                <a:cubicBezTo>
                  <a:pt x="90" y="29"/>
                  <a:pt x="92" y="27"/>
                  <a:pt x="95" y="26"/>
                </a:cubicBezTo>
                <a:close/>
                <a:moveTo>
                  <a:pt x="81" y="43"/>
                </a:moveTo>
                <a:cubicBezTo>
                  <a:pt x="86" y="38"/>
                  <a:pt x="86" y="38"/>
                  <a:pt x="86" y="38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2"/>
                  <a:pt x="87" y="42"/>
                  <a:pt x="87" y="42"/>
                </a:cubicBezTo>
                <a:cubicBezTo>
                  <a:pt x="84" y="45"/>
                  <a:pt x="84" y="45"/>
                  <a:pt x="84" y="45"/>
                </a:cubicBezTo>
                <a:cubicBezTo>
                  <a:pt x="80" y="45"/>
                  <a:pt x="80" y="45"/>
                  <a:pt x="80" y="45"/>
                </a:cubicBezTo>
                <a:lnTo>
                  <a:pt x="81" y="43"/>
                </a:lnTo>
                <a:close/>
                <a:moveTo>
                  <a:pt x="54" y="54"/>
                </a:moveTo>
                <a:cubicBezTo>
                  <a:pt x="58" y="51"/>
                  <a:pt x="58" y="51"/>
                  <a:pt x="58" y="51"/>
                </a:cubicBezTo>
                <a:cubicBezTo>
                  <a:pt x="58" y="51"/>
                  <a:pt x="58" y="51"/>
                  <a:pt x="58" y="51"/>
                </a:cubicBezTo>
                <a:cubicBezTo>
                  <a:pt x="62" y="47"/>
                  <a:pt x="66" y="43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8" y="39"/>
                  <a:pt x="78" y="39"/>
                  <a:pt x="78" y="39"/>
                </a:cubicBezTo>
                <a:cubicBezTo>
                  <a:pt x="78" y="46"/>
                  <a:pt x="78" y="46"/>
                  <a:pt x="78" y="46"/>
                </a:cubicBezTo>
                <a:cubicBezTo>
                  <a:pt x="70" y="54"/>
                  <a:pt x="70" y="54"/>
                  <a:pt x="70" y="54"/>
                </a:cubicBezTo>
                <a:cubicBezTo>
                  <a:pt x="60" y="59"/>
                  <a:pt x="60" y="59"/>
                  <a:pt x="60" y="59"/>
                </a:cubicBezTo>
                <a:cubicBezTo>
                  <a:pt x="54" y="55"/>
                  <a:pt x="54" y="55"/>
                  <a:pt x="54" y="55"/>
                </a:cubicBezTo>
                <a:lnTo>
                  <a:pt x="54" y="54"/>
                </a:lnTo>
                <a:close/>
                <a:moveTo>
                  <a:pt x="17" y="162"/>
                </a:moveTo>
                <a:cubicBezTo>
                  <a:pt x="15" y="156"/>
                  <a:pt x="15" y="156"/>
                  <a:pt x="15" y="156"/>
                </a:cubicBezTo>
                <a:cubicBezTo>
                  <a:pt x="15" y="156"/>
                  <a:pt x="15" y="155"/>
                  <a:pt x="15" y="155"/>
                </a:cubicBezTo>
                <a:cubicBezTo>
                  <a:pt x="17" y="160"/>
                  <a:pt x="17" y="160"/>
                  <a:pt x="17" y="160"/>
                </a:cubicBezTo>
                <a:lnTo>
                  <a:pt x="17" y="162"/>
                </a:lnTo>
                <a:close/>
                <a:moveTo>
                  <a:pt x="141" y="245"/>
                </a:moveTo>
                <a:cubicBezTo>
                  <a:pt x="126" y="256"/>
                  <a:pt x="126" y="256"/>
                  <a:pt x="126" y="256"/>
                </a:cubicBezTo>
                <a:cubicBezTo>
                  <a:pt x="109" y="277"/>
                  <a:pt x="109" y="277"/>
                  <a:pt x="109" y="277"/>
                </a:cubicBezTo>
                <a:cubicBezTo>
                  <a:pt x="100" y="274"/>
                  <a:pt x="91" y="270"/>
                  <a:pt x="82" y="266"/>
                </a:cubicBezTo>
                <a:cubicBezTo>
                  <a:pt x="82" y="249"/>
                  <a:pt x="82" y="249"/>
                  <a:pt x="82" y="249"/>
                </a:cubicBezTo>
                <a:cubicBezTo>
                  <a:pt x="66" y="218"/>
                  <a:pt x="66" y="218"/>
                  <a:pt x="66" y="218"/>
                </a:cubicBezTo>
                <a:cubicBezTo>
                  <a:pt x="67" y="212"/>
                  <a:pt x="67" y="212"/>
                  <a:pt x="67" y="212"/>
                </a:cubicBezTo>
                <a:cubicBezTo>
                  <a:pt x="71" y="202"/>
                  <a:pt x="71" y="202"/>
                  <a:pt x="71" y="202"/>
                </a:cubicBezTo>
                <a:cubicBezTo>
                  <a:pt x="71" y="194"/>
                  <a:pt x="71" y="194"/>
                  <a:pt x="71" y="194"/>
                </a:cubicBezTo>
                <a:cubicBezTo>
                  <a:pt x="66" y="189"/>
                  <a:pt x="66" y="189"/>
                  <a:pt x="66" y="189"/>
                </a:cubicBezTo>
                <a:cubicBezTo>
                  <a:pt x="30" y="173"/>
                  <a:pt x="30" y="173"/>
                  <a:pt x="30" y="173"/>
                </a:cubicBezTo>
                <a:cubicBezTo>
                  <a:pt x="18" y="152"/>
                  <a:pt x="18" y="152"/>
                  <a:pt x="18" y="152"/>
                </a:cubicBezTo>
                <a:cubicBezTo>
                  <a:pt x="14" y="151"/>
                  <a:pt x="14" y="151"/>
                  <a:pt x="14" y="151"/>
                </a:cubicBezTo>
                <a:cubicBezTo>
                  <a:pt x="14" y="151"/>
                  <a:pt x="14" y="151"/>
                  <a:pt x="14" y="151"/>
                </a:cubicBezTo>
                <a:cubicBezTo>
                  <a:pt x="14" y="151"/>
                  <a:pt x="14" y="151"/>
                  <a:pt x="14" y="150"/>
                </a:cubicBezTo>
                <a:cubicBezTo>
                  <a:pt x="14" y="115"/>
                  <a:pt x="28" y="82"/>
                  <a:pt x="50" y="58"/>
                </a:cubicBezTo>
                <a:cubicBezTo>
                  <a:pt x="54" y="60"/>
                  <a:pt x="54" y="60"/>
                  <a:pt x="54" y="60"/>
                </a:cubicBezTo>
                <a:cubicBezTo>
                  <a:pt x="77" y="56"/>
                  <a:pt x="77" y="56"/>
                  <a:pt x="77" y="56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5"/>
                  <a:pt x="80" y="55"/>
                  <a:pt x="80" y="55"/>
                </a:cubicBezTo>
                <a:cubicBezTo>
                  <a:pt x="79" y="59"/>
                  <a:pt x="79" y="59"/>
                  <a:pt x="79" y="59"/>
                </a:cubicBezTo>
                <a:cubicBezTo>
                  <a:pt x="78" y="60"/>
                  <a:pt x="78" y="60"/>
                  <a:pt x="78" y="60"/>
                </a:cubicBezTo>
                <a:cubicBezTo>
                  <a:pt x="94" y="38"/>
                  <a:pt x="94" y="38"/>
                  <a:pt x="94" y="38"/>
                </a:cubicBezTo>
                <a:cubicBezTo>
                  <a:pt x="95" y="37"/>
                  <a:pt x="95" y="37"/>
                  <a:pt x="95" y="37"/>
                </a:cubicBezTo>
                <a:cubicBezTo>
                  <a:pt x="96" y="37"/>
                  <a:pt x="96" y="37"/>
                  <a:pt x="96" y="37"/>
                </a:cubicBezTo>
                <a:cubicBezTo>
                  <a:pt x="97" y="38"/>
                  <a:pt x="97" y="38"/>
                  <a:pt x="97" y="38"/>
                </a:cubicBezTo>
                <a:cubicBezTo>
                  <a:pt x="98" y="39"/>
                  <a:pt x="98" y="39"/>
                  <a:pt x="98" y="39"/>
                </a:cubicBezTo>
                <a:cubicBezTo>
                  <a:pt x="88" y="57"/>
                  <a:pt x="88" y="57"/>
                  <a:pt x="88" y="57"/>
                </a:cubicBezTo>
                <a:cubicBezTo>
                  <a:pt x="92" y="61"/>
                  <a:pt x="92" y="61"/>
                  <a:pt x="92" y="61"/>
                </a:cubicBezTo>
                <a:cubicBezTo>
                  <a:pt x="97" y="57"/>
                  <a:pt x="97" y="57"/>
                  <a:pt x="97" y="57"/>
                </a:cubicBezTo>
                <a:cubicBezTo>
                  <a:pt x="99" y="40"/>
                  <a:pt x="99" y="40"/>
                  <a:pt x="99" y="40"/>
                </a:cubicBezTo>
                <a:cubicBezTo>
                  <a:pt x="105" y="38"/>
                  <a:pt x="105" y="38"/>
                  <a:pt x="105" y="38"/>
                </a:cubicBezTo>
                <a:cubicBezTo>
                  <a:pt x="102" y="44"/>
                  <a:pt x="102" y="44"/>
                  <a:pt x="102" y="44"/>
                </a:cubicBezTo>
                <a:cubicBezTo>
                  <a:pt x="112" y="38"/>
                  <a:pt x="112" y="38"/>
                  <a:pt x="112" y="38"/>
                </a:cubicBezTo>
                <a:cubicBezTo>
                  <a:pt x="116" y="39"/>
                  <a:pt x="116" y="39"/>
                  <a:pt x="116" y="39"/>
                </a:cubicBezTo>
                <a:cubicBezTo>
                  <a:pt x="116" y="40"/>
                  <a:pt x="116" y="40"/>
                  <a:pt x="116" y="40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22" y="52"/>
                  <a:pt x="122" y="52"/>
                  <a:pt x="122" y="52"/>
                </a:cubicBezTo>
                <a:cubicBezTo>
                  <a:pt x="127" y="60"/>
                  <a:pt x="127" y="60"/>
                  <a:pt x="127" y="60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17" y="75"/>
                  <a:pt x="117" y="75"/>
                  <a:pt x="117" y="75"/>
                </a:cubicBezTo>
                <a:cubicBezTo>
                  <a:pt x="116" y="75"/>
                  <a:pt x="116" y="75"/>
                  <a:pt x="116" y="75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14" y="61"/>
                  <a:pt x="114" y="61"/>
                  <a:pt x="114" y="61"/>
                </a:cubicBezTo>
                <a:cubicBezTo>
                  <a:pt x="112" y="57"/>
                  <a:pt x="112" y="57"/>
                  <a:pt x="112" y="57"/>
                </a:cubicBezTo>
                <a:cubicBezTo>
                  <a:pt x="102" y="51"/>
                  <a:pt x="102" y="51"/>
                  <a:pt x="102" y="51"/>
                </a:cubicBezTo>
                <a:cubicBezTo>
                  <a:pt x="99" y="60"/>
                  <a:pt x="99" y="60"/>
                  <a:pt x="99" y="60"/>
                </a:cubicBezTo>
                <a:cubicBezTo>
                  <a:pt x="77" y="77"/>
                  <a:pt x="77" y="77"/>
                  <a:pt x="77" y="77"/>
                </a:cubicBezTo>
                <a:cubicBezTo>
                  <a:pt x="70" y="88"/>
                  <a:pt x="70" y="88"/>
                  <a:pt x="70" y="88"/>
                </a:cubicBezTo>
                <a:cubicBezTo>
                  <a:pt x="76" y="94"/>
                  <a:pt x="76" y="94"/>
                  <a:pt x="76" y="94"/>
                </a:cubicBezTo>
                <a:cubicBezTo>
                  <a:pt x="86" y="99"/>
                  <a:pt x="86" y="99"/>
                  <a:pt x="86" y="99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99" y="81"/>
                  <a:pt x="99" y="81"/>
                  <a:pt x="99" y="81"/>
                </a:cubicBezTo>
                <a:cubicBezTo>
                  <a:pt x="102" y="78"/>
                  <a:pt x="102" y="78"/>
                  <a:pt x="102" y="78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8" y="84"/>
                  <a:pt x="118" y="84"/>
                  <a:pt x="118" y="84"/>
                </a:cubicBezTo>
                <a:cubicBezTo>
                  <a:pt x="130" y="113"/>
                  <a:pt x="130" y="113"/>
                  <a:pt x="130" y="113"/>
                </a:cubicBezTo>
                <a:cubicBezTo>
                  <a:pt x="127" y="115"/>
                  <a:pt x="127" y="115"/>
                  <a:pt x="127" y="115"/>
                </a:cubicBezTo>
                <a:cubicBezTo>
                  <a:pt x="122" y="115"/>
                  <a:pt x="122" y="115"/>
                  <a:pt x="122" y="115"/>
                </a:cubicBezTo>
                <a:cubicBezTo>
                  <a:pt x="121" y="113"/>
                  <a:pt x="121" y="113"/>
                  <a:pt x="121" y="113"/>
                </a:cubicBezTo>
                <a:cubicBezTo>
                  <a:pt x="123" y="111"/>
                  <a:pt x="123" y="111"/>
                  <a:pt x="123" y="111"/>
                </a:cubicBezTo>
                <a:cubicBezTo>
                  <a:pt x="124" y="110"/>
                  <a:pt x="124" y="110"/>
                  <a:pt x="124" y="110"/>
                </a:cubicBezTo>
                <a:cubicBezTo>
                  <a:pt x="124" y="108"/>
                  <a:pt x="124" y="108"/>
                  <a:pt x="124" y="108"/>
                </a:cubicBezTo>
                <a:cubicBezTo>
                  <a:pt x="123" y="107"/>
                  <a:pt x="123" y="107"/>
                  <a:pt x="123" y="107"/>
                </a:cubicBezTo>
                <a:cubicBezTo>
                  <a:pt x="105" y="112"/>
                  <a:pt x="105" y="112"/>
                  <a:pt x="105" y="112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16" y="118"/>
                  <a:pt x="116" y="118"/>
                  <a:pt x="116" y="118"/>
                </a:cubicBezTo>
                <a:cubicBezTo>
                  <a:pt x="88" y="133"/>
                  <a:pt x="88" y="133"/>
                  <a:pt x="88" y="133"/>
                </a:cubicBezTo>
                <a:cubicBezTo>
                  <a:pt x="76" y="152"/>
                  <a:pt x="76" y="152"/>
                  <a:pt x="76" y="152"/>
                </a:cubicBezTo>
                <a:cubicBezTo>
                  <a:pt x="76" y="161"/>
                  <a:pt x="76" y="161"/>
                  <a:pt x="76" y="161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69" y="154"/>
                  <a:pt x="69" y="154"/>
                  <a:pt x="69" y="154"/>
                </a:cubicBezTo>
                <a:cubicBezTo>
                  <a:pt x="54" y="151"/>
                  <a:pt x="54" y="151"/>
                  <a:pt x="54" y="151"/>
                </a:cubicBezTo>
                <a:cubicBezTo>
                  <a:pt x="48" y="154"/>
                  <a:pt x="48" y="154"/>
                  <a:pt x="48" y="154"/>
                </a:cubicBezTo>
                <a:cubicBezTo>
                  <a:pt x="43" y="161"/>
                  <a:pt x="43" y="161"/>
                  <a:pt x="43" y="161"/>
                </a:cubicBezTo>
                <a:cubicBezTo>
                  <a:pt x="42" y="165"/>
                  <a:pt x="42" y="165"/>
                  <a:pt x="42" y="165"/>
                </a:cubicBezTo>
                <a:cubicBezTo>
                  <a:pt x="42" y="170"/>
                  <a:pt x="42" y="170"/>
                  <a:pt x="42" y="170"/>
                </a:cubicBezTo>
                <a:cubicBezTo>
                  <a:pt x="45" y="173"/>
                  <a:pt x="45" y="173"/>
                  <a:pt x="45" y="173"/>
                </a:cubicBezTo>
                <a:cubicBezTo>
                  <a:pt x="53" y="169"/>
                  <a:pt x="53" y="169"/>
                  <a:pt x="53" y="169"/>
                </a:cubicBezTo>
                <a:cubicBezTo>
                  <a:pt x="56" y="169"/>
                  <a:pt x="56" y="169"/>
                  <a:pt x="56" y="16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98" y="187"/>
                  <a:pt x="98" y="187"/>
                  <a:pt x="98" y="187"/>
                </a:cubicBezTo>
                <a:cubicBezTo>
                  <a:pt x="112" y="192"/>
                  <a:pt x="112" y="192"/>
                  <a:pt x="112" y="192"/>
                </a:cubicBezTo>
                <a:cubicBezTo>
                  <a:pt x="123" y="207"/>
                  <a:pt x="123" y="207"/>
                  <a:pt x="123" y="207"/>
                </a:cubicBezTo>
                <a:cubicBezTo>
                  <a:pt x="142" y="213"/>
                  <a:pt x="142" y="213"/>
                  <a:pt x="142" y="213"/>
                </a:cubicBezTo>
                <a:cubicBezTo>
                  <a:pt x="149" y="218"/>
                  <a:pt x="149" y="218"/>
                  <a:pt x="149" y="218"/>
                </a:cubicBezTo>
                <a:lnTo>
                  <a:pt x="141" y="245"/>
                </a:lnTo>
                <a:close/>
                <a:moveTo>
                  <a:pt x="95" y="72"/>
                </a:moveTo>
                <a:cubicBezTo>
                  <a:pt x="94" y="73"/>
                  <a:pt x="94" y="73"/>
                  <a:pt x="94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7" y="73"/>
                  <a:pt x="87" y="73"/>
                  <a:pt x="87" y="73"/>
                </a:cubicBezTo>
                <a:cubicBezTo>
                  <a:pt x="92" y="67"/>
                  <a:pt x="92" y="67"/>
                  <a:pt x="92" y="67"/>
                </a:cubicBezTo>
                <a:cubicBezTo>
                  <a:pt x="93" y="67"/>
                  <a:pt x="93" y="67"/>
                  <a:pt x="93" y="67"/>
                </a:cubicBezTo>
                <a:cubicBezTo>
                  <a:pt x="94" y="69"/>
                  <a:pt x="94" y="69"/>
                  <a:pt x="94" y="69"/>
                </a:cubicBezTo>
                <a:lnTo>
                  <a:pt x="95" y="72"/>
                </a:lnTo>
                <a:close/>
                <a:moveTo>
                  <a:pt x="145" y="76"/>
                </a:moveTo>
                <a:cubicBezTo>
                  <a:pt x="142" y="67"/>
                  <a:pt x="142" y="67"/>
                  <a:pt x="142" y="67"/>
                </a:cubicBezTo>
                <a:cubicBezTo>
                  <a:pt x="143" y="59"/>
                  <a:pt x="143" y="59"/>
                  <a:pt x="143" y="59"/>
                </a:cubicBezTo>
                <a:cubicBezTo>
                  <a:pt x="148" y="48"/>
                  <a:pt x="148" y="48"/>
                  <a:pt x="148" y="48"/>
                </a:cubicBezTo>
                <a:cubicBezTo>
                  <a:pt x="145" y="29"/>
                  <a:pt x="145" y="29"/>
                  <a:pt x="145" y="29"/>
                </a:cubicBezTo>
                <a:cubicBezTo>
                  <a:pt x="136" y="28"/>
                  <a:pt x="136" y="28"/>
                  <a:pt x="136" y="28"/>
                </a:cubicBezTo>
                <a:cubicBezTo>
                  <a:pt x="134" y="25"/>
                  <a:pt x="134" y="25"/>
                  <a:pt x="134" y="25"/>
                </a:cubicBezTo>
                <a:cubicBezTo>
                  <a:pt x="135" y="22"/>
                  <a:pt x="135" y="22"/>
                  <a:pt x="135" y="22"/>
                </a:cubicBezTo>
                <a:cubicBezTo>
                  <a:pt x="138" y="17"/>
                  <a:pt x="138" y="17"/>
                  <a:pt x="138" y="17"/>
                </a:cubicBezTo>
                <a:cubicBezTo>
                  <a:pt x="140" y="16"/>
                  <a:pt x="140" y="16"/>
                  <a:pt x="140" y="16"/>
                </a:cubicBezTo>
                <a:cubicBezTo>
                  <a:pt x="142" y="16"/>
                  <a:pt x="145" y="15"/>
                  <a:pt x="147" y="15"/>
                </a:cubicBezTo>
                <a:cubicBezTo>
                  <a:pt x="165" y="15"/>
                  <a:pt x="181" y="19"/>
                  <a:pt x="197" y="25"/>
                </a:cubicBezTo>
                <a:cubicBezTo>
                  <a:pt x="188" y="48"/>
                  <a:pt x="188" y="48"/>
                  <a:pt x="188" y="48"/>
                </a:cubicBezTo>
                <a:cubicBezTo>
                  <a:pt x="150" y="81"/>
                  <a:pt x="150" y="81"/>
                  <a:pt x="150" y="81"/>
                </a:cubicBezTo>
                <a:lnTo>
                  <a:pt x="145" y="76"/>
                </a:lnTo>
                <a:close/>
                <a:moveTo>
                  <a:pt x="277" y="185"/>
                </a:moveTo>
                <a:cubicBezTo>
                  <a:pt x="269" y="214"/>
                  <a:pt x="250" y="240"/>
                  <a:pt x="226" y="258"/>
                </a:cubicBezTo>
                <a:cubicBezTo>
                  <a:pt x="208" y="197"/>
                  <a:pt x="208" y="197"/>
                  <a:pt x="208" y="197"/>
                </a:cubicBezTo>
                <a:cubicBezTo>
                  <a:pt x="198" y="195"/>
                  <a:pt x="198" y="195"/>
                  <a:pt x="198" y="195"/>
                </a:cubicBezTo>
                <a:cubicBezTo>
                  <a:pt x="177" y="195"/>
                  <a:pt x="177" y="195"/>
                  <a:pt x="177" y="195"/>
                </a:cubicBezTo>
                <a:cubicBezTo>
                  <a:pt x="164" y="187"/>
                  <a:pt x="164" y="187"/>
                  <a:pt x="164" y="187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82" y="139"/>
                  <a:pt x="182" y="139"/>
                  <a:pt x="182" y="139"/>
                </a:cubicBezTo>
                <a:cubicBezTo>
                  <a:pt x="181" y="132"/>
                  <a:pt x="181" y="132"/>
                  <a:pt x="181" y="132"/>
                </a:cubicBezTo>
                <a:cubicBezTo>
                  <a:pt x="182" y="126"/>
                  <a:pt x="182" y="126"/>
                  <a:pt x="182" y="126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91" y="115"/>
                  <a:pt x="191" y="115"/>
                  <a:pt x="191" y="115"/>
                </a:cubicBezTo>
                <a:cubicBezTo>
                  <a:pt x="190" y="112"/>
                  <a:pt x="190" y="112"/>
                  <a:pt x="190" y="112"/>
                </a:cubicBezTo>
                <a:cubicBezTo>
                  <a:pt x="216" y="93"/>
                  <a:pt x="216" y="93"/>
                  <a:pt x="216" y="93"/>
                </a:cubicBezTo>
                <a:cubicBezTo>
                  <a:pt x="216" y="90"/>
                  <a:pt x="216" y="90"/>
                  <a:pt x="216" y="90"/>
                </a:cubicBezTo>
                <a:cubicBezTo>
                  <a:pt x="207" y="83"/>
                  <a:pt x="207" y="83"/>
                  <a:pt x="207" y="83"/>
                </a:cubicBezTo>
                <a:cubicBezTo>
                  <a:pt x="206" y="79"/>
                  <a:pt x="206" y="79"/>
                  <a:pt x="206" y="79"/>
                </a:cubicBezTo>
                <a:cubicBezTo>
                  <a:pt x="226" y="53"/>
                  <a:pt x="226" y="53"/>
                  <a:pt x="226" y="53"/>
                </a:cubicBezTo>
                <a:cubicBezTo>
                  <a:pt x="233" y="49"/>
                  <a:pt x="233" y="49"/>
                  <a:pt x="233" y="49"/>
                </a:cubicBezTo>
                <a:cubicBezTo>
                  <a:pt x="237" y="50"/>
                  <a:pt x="237" y="50"/>
                  <a:pt x="237" y="50"/>
                </a:cubicBezTo>
                <a:cubicBezTo>
                  <a:pt x="242" y="54"/>
                  <a:pt x="247" y="59"/>
                  <a:pt x="251" y="64"/>
                </a:cubicBezTo>
                <a:cubicBezTo>
                  <a:pt x="249" y="64"/>
                  <a:pt x="249" y="64"/>
                  <a:pt x="249" y="64"/>
                </a:cubicBezTo>
                <a:cubicBezTo>
                  <a:pt x="254" y="69"/>
                  <a:pt x="254" y="69"/>
                  <a:pt x="254" y="69"/>
                </a:cubicBezTo>
                <a:cubicBezTo>
                  <a:pt x="255" y="69"/>
                  <a:pt x="255" y="69"/>
                  <a:pt x="255" y="69"/>
                </a:cubicBezTo>
                <a:cubicBezTo>
                  <a:pt x="266" y="84"/>
                  <a:pt x="275" y="101"/>
                  <a:pt x="279" y="121"/>
                </a:cubicBezTo>
                <a:cubicBezTo>
                  <a:pt x="278" y="122"/>
                  <a:pt x="278" y="122"/>
                  <a:pt x="278" y="122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31"/>
                  <a:pt x="282" y="140"/>
                  <a:pt x="282" y="148"/>
                </a:cubicBezTo>
                <a:cubicBezTo>
                  <a:pt x="282" y="160"/>
                  <a:pt x="280" y="172"/>
                  <a:pt x="277" y="183"/>
                </a:cubicBezTo>
                <a:cubicBezTo>
                  <a:pt x="276" y="184"/>
                  <a:pt x="276" y="184"/>
                  <a:pt x="276" y="184"/>
                </a:cubicBezTo>
                <a:lnTo>
                  <a:pt x="277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37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矩形 38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51" name="矩形 50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0" grpId="0"/>
      <p:bldP spid="2" grpId="0" animBg="1"/>
      <p:bldP spid="45" grpId="0" animBg="1"/>
      <p:bldP spid="50" grpId="0" animBg="1"/>
      <p:bldP spid="56" grpId="0" animBg="1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5333156" y="3665176"/>
            <a:ext cx="270735" cy="45091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5597247" y="3674781"/>
            <a:ext cx="261117" cy="42641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4247415" y="3040261"/>
            <a:ext cx="658439" cy="107509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900983" y="3040261"/>
            <a:ext cx="1357608" cy="219344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901141" y="5226936"/>
            <a:ext cx="365101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6431326" y="5020098"/>
            <a:ext cx="130558" cy="20683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258591" y="4207236"/>
            <a:ext cx="2834615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960" dirty="0" smtClean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03</a:t>
            </a:r>
            <a:endParaRPr lang="zh-CN" altLang="en-US" sz="6960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675898" y="4570764"/>
            <a:ext cx="5284306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10" dirty="0">
                <a:solidFill>
                  <a:schemeClr val="bg1"/>
                </a:solidFill>
                <a:latin typeface="Gill Sans MT" panose="020B0502020104020203" pitchFamily="34" charset="0"/>
              </a:rPr>
              <a:t>If you want, you can delete the textbook</a:t>
            </a:r>
            <a:endParaRPr lang="zh-CN" altLang="en-US" sz="211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12663" y="4059494"/>
            <a:ext cx="52843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chemeClr val="bg1"/>
                </a:solidFill>
                <a:latin typeface="Gill Sans MT" panose="020B0502020104020203" pitchFamily="34" charset="0"/>
              </a:rPr>
              <a:t>TEXT   HERE</a:t>
            </a:r>
            <a:endParaRPr lang="zh-CN" altLang="en-US" sz="2955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0" grpId="0"/>
          <p:bldP spid="32" grpId="0"/>
          <p:bldP spid="37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178937" y="5054493"/>
            <a:ext cx="2777318" cy="1477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7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WHY CHOOSE US</a:t>
            </a:r>
            <a:endParaRPr lang="en-US" sz="197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ctr"/>
            <a:r>
              <a:rPr lang="en-US" sz="1405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Lorem Ipsum available, but the majority have suffered  There are many variations of Lorem</a:t>
            </a:r>
            <a:br>
              <a:rPr lang="en-US" sz="1405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5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available,</a:t>
            </a:r>
            <a:endParaRPr lang="en-US" sz="1405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97742" y="5054472"/>
            <a:ext cx="2835190" cy="1520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7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WHY CHOOSE US</a:t>
            </a:r>
            <a:endParaRPr lang="en-US" sz="1970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ctr" defTabSz="1285240">
              <a:spcBef>
                <a:spcPct val="20000"/>
              </a:spcBef>
              <a:defRPr/>
            </a:pPr>
            <a:r>
              <a:rPr lang="en-US" sz="1405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Lorem Ipsum available, but the majority have suffered  There are many variations of Lorem</a:t>
            </a:r>
            <a:br>
              <a:rPr lang="en-US" sz="1405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5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</a:t>
            </a:r>
            <a:endParaRPr lang="en-US" sz="1405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635391" y="5058502"/>
            <a:ext cx="2812053" cy="1520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7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WHY CHOOSE US</a:t>
            </a:r>
            <a:endParaRPr lang="en-US" sz="197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ctr" defTabSz="1285240">
              <a:spcBef>
                <a:spcPct val="20000"/>
              </a:spcBef>
              <a:defRPr/>
            </a:pPr>
            <a:r>
              <a:rPr lang="en-US" sz="1405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Lorem Ipsum available, but the majority have suffered  There are many variations of Lorem</a:t>
            </a:r>
            <a:br>
              <a:rPr lang="en-US" sz="1405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5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</a:t>
            </a:r>
            <a:endParaRPr lang="en-US" sz="1405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912068" y="5054514"/>
            <a:ext cx="2696313" cy="1520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70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WHY CHOOSE US</a:t>
            </a:r>
            <a:endParaRPr lang="en-US" sz="1970" b="1" dirty="0">
              <a:solidFill>
                <a:schemeClr val="accent4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ctr" defTabSz="1285240">
              <a:spcBef>
                <a:spcPct val="20000"/>
              </a:spcBef>
              <a:defRPr/>
            </a:pPr>
            <a:r>
              <a:rPr lang="en-US" sz="1405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Lorem Ipsum available, but the majority have suffered  There are many variations of Lorem</a:t>
            </a:r>
            <a:br>
              <a:rPr lang="en-US" sz="1405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5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Ipsum available</a:t>
            </a:r>
            <a:endParaRPr lang="en-US" sz="1405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8" y="2727854"/>
            <a:ext cx="2608262" cy="1738841"/>
          </a:xfrm>
        </p:spPr>
      </p:pic>
      <p:pic>
        <p:nvPicPr>
          <p:cNvPr id="3" name="图片占位符 2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3970"/>
            <a:ext cx="2608263" cy="2086610"/>
          </a:xfrm>
        </p:spPr>
      </p:pic>
      <p:pic>
        <p:nvPicPr>
          <p:cNvPr id="2" name="图片占位符 1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375" y="2664426"/>
            <a:ext cx="2608263" cy="1866854"/>
          </a:xfr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</p:pic>
      <p:pic>
        <p:nvPicPr>
          <p:cNvPr id="5" name="图片占位符 4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391" y="2727854"/>
            <a:ext cx="2608262" cy="1738841"/>
          </a:xfrm>
        </p:spPr>
      </p:pic>
      <p:grpSp>
        <p:nvGrpSpPr>
          <p:cNvPr id="10" name="组合 9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11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矩形 12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6" grpId="0"/>
      <p:bldP spid="47" grpId="0"/>
      <p:bldP spid="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549" y="1735835"/>
            <a:ext cx="3317875" cy="2312537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6" name="Rectangle 5"/>
          <p:cNvSpPr/>
          <p:nvPr/>
        </p:nvSpPr>
        <p:spPr>
          <a:xfrm>
            <a:off x="4770688" y="1735835"/>
            <a:ext cx="3317375" cy="23125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26637" y="1735835"/>
            <a:ext cx="3317375" cy="23125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 Placeholder 32"/>
          <p:cNvSpPr txBox="1"/>
          <p:nvPr/>
        </p:nvSpPr>
        <p:spPr>
          <a:xfrm>
            <a:off x="5083216" y="2454909"/>
            <a:ext cx="2680182" cy="121764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105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105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 Placeholder 33"/>
          <p:cNvSpPr txBox="1"/>
          <p:nvPr/>
        </p:nvSpPr>
        <p:spPr>
          <a:xfrm>
            <a:off x="5083216" y="2130501"/>
            <a:ext cx="2680182" cy="2109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37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3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 Placeholder 32"/>
          <p:cNvSpPr txBox="1"/>
          <p:nvPr/>
        </p:nvSpPr>
        <p:spPr>
          <a:xfrm>
            <a:off x="8273143" y="1958514"/>
            <a:ext cx="3001764" cy="18671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 Placeholder 32"/>
          <p:cNvSpPr txBox="1"/>
          <p:nvPr/>
        </p:nvSpPr>
        <p:spPr>
          <a:xfrm>
            <a:off x="1414738" y="4846665"/>
            <a:ext cx="5302670" cy="1003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字  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454504" y="4541540"/>
            <a:ext cx="617788" cy="6177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68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168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32"/>
          <p:cNvSpPr txBox="1"/>
          <p:nvPr/>
        </p:nvSpPr>
        <p:spPr>
          <a:xfrm>
            <a:off x="8278566" y="4774863"/>
            <a:ext cx="31654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 Placeholder 33"/>
          <p:cNvSpPr txBox="1"/>
          <p:nvPr/>
        </p:nvSpPr>
        <p:spPr>
          <a:xfrm>
            <a:off x="8273143" y="4494840"/>
            <a:ext cx="2464953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7454504" y="5582206"/>
            <a:ext cx="617788" cy="6177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AU" sz="1685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685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/>
          <p:nvPr/>
        </p:nvSpPr>
        <p:spPr>
          <a:xfrm>
            <a:off x="8278566" y="5815529"/>
            <a:ext cx="31654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/>
          <p:nvPr/>
        </p:nvSpPr>
        <p:spPr>
          <a:xfrm>
            <a:off x="8273143" y="5535506"/>
            <a:ext cx="2464953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2"/>
          <p:cNvSpPr txBox="1"/>
          <p:nvPr/>
        </p:nvSpPr>
        <p:spPr>
          <a:xfrm>
            <a:off x="1414738" y="4454749"/>
            <a:ext cx="4718902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17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矩形 19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29" name="矩形 28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/>
      <p:bldP spid="23" grpId="0" animBg="1"/>
      <p:bldP spid="24" grpId="0"/>
      <p:bldP spid="25" grpId="0"/>
      <p:bldP spid="26" grpId="0" animBg="1"/>
      <p:bldP spid="27" grpId="0"/>
      <p:bldP spid="28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854495" y="1896206"/>
            <a:ext cx="3149761" cy="614453"/>
            <a:chOff x="4602698" y="1797983"/>
            <a:chExt cx="2986604" cy="582624"/>
          </a:xfrm>
        </p:grpSpPr>
        <p:sp>
          <p:nvSpPr>
            <p:cNvPr id="16" name="Shape 848"/>
            <p:cNvSpPr/>
            <p:nvPr/>
          </p:nvSpPr>
          <p:spPr>
            <a:xfrm>
              <a:off x="4602698" y="1797983"/>
              <a:ext cx="2986604" cy="582624"/>
            </a:xfrm>
            <a:prstGeom prst="roundRect">
              <a:avLst>
                <a:gd name="adj" fmla="val 15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602698" y="1932834"/>
              <a:ext cx="2986604" cy="302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Invest In Marketer</a:t>
              </a:r>
              <a:endParaRPr lang="en-US" sz="147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030954" y="3805012"/>
            <a:ext cx="2818375" cy="614451"/>
            <a:chOff x="7614617" y="3607912"/>
            <a:chExt cx="2672384" cy="582623"/>
          </a:xfrm>
        </p:grpSpPr>
        <p:sp>
          <p:nvSpPr>
            <p:cNvPr id="7" name="Shape 833"/>
            <p:cNvSpPr/>
            <p:nvPr/>
          </p:nvSpPr>
          <p:spPr>
            <a:xfrm>
              <a:off x="7614617" y="3607912"/>
              <a:ext cx="2672383" cy="582623"/>
            </a:xfrm>
            <a:prstGeom prst="roundRect">
              <a:avLst>
                <a:gd name="adj" fmla="val 15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614617" y="3745964"/>
              <a:ext cx="2672384" cy="302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Built Community</a:t>
              </a:r>
              <a:endParaRPr lang="en-US" sz="147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59649" y="3805012"/>
            <a:ext cx="2782326" cy="614451"/>
            <a:chOff x="1952625" y="3607912"/>
            <a:chExt cx="2638202" cy="582623"/>
          </a:xfrm>
        </p:grpSpPr>
        <p:sp>
          <p:nvSpPr>
            <p:cNvPr id="10" name="Shape 838"/>
            <p:cNvSpPr/>
            <p:nvPr/>
          </p:nvSpPr>
          <p:spPr>
            <a:xfrm>
              <a:off x="1952625" y="3607912"/>
              <a:ext cx="2638202" cy="582623"/>
            </a:xfrm>
            <a:prstGeom prst="roundRect">
              <a:avLst>
                <a:gd name="adj" fmla="val 15000"/>
              </a:avLst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52625" y="3733263"/>
              <a:ext cx="2638202" cy="302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Actives your Loyal Costumer</a:t>
              </a:r>
              <a:endParaRPr lang="en-US" sz="147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54492" y="5397592"/>
            <a:ext cx="3149764" cy="614453"/>
            <a:chOff x="4602695" y="5117998"/>
            <a:chExt cx="2986607" cy="582624"/>
          </a:xfrm>
        </p:grpSpPr>
        <p:sp>
          <p:nvSpPr>
            <p:cNvPr id="13" name="Shape 843"/>
            <p:cNvSpPr/>
            <p:nvPr/>
          </p:nvSpPr>
          <p:spPr>
            <a:xfrm>
              <a:off x="4602698" y="5117998"/>
              <a:ext cx="2986604" cy="582624"/>
            </a:xfrm>
            <a:prstGeom prst="roundRect">
              <a:avLst>
                <a:gd name="adj" fmla="val 15000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602695" y="5248839"/>
              <a:ext cx="2986605" cy="302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7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Test &amp; Learn</a:t>
              </a:r>
              <a:endParaRPr lang="en-US" sz="1475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8030952" y="4510366"/>
            <a:ext cx="3149762" cy="3247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amet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,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consam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ectetur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elit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Sedatim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siapare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.</a:t>
            </a:r>
            <a:endParaRPr lang="en-US" sz="105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957" y="2560354"/>
            <a:ext cx="3149762" cy="3247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amet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,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consam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ectetur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elit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Sedatim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siapare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.</a:t>
            </a:r>
            <a:endParaRPr lang="en-US" sz="105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79809" y="6064956"/>
            <a:ext cx="3149762" cy="3247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amet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,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consam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ectetur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elit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Sedatim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siapare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.</a:t>
            </a:r>
            <a:endParaRPr lang="en-US" sz="105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92212" y="3357112"/>
            <a:ext cx="3149762" cy="3247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amet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,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consam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ectetur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elit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Sedatim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05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siapare</a:t>
            </a:r>
            <a:r>
              <a: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.</a:t>
            </a:r>
            <a:endParaRPr lang="en-US" sz="105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620218" y="3063723"/>
            <a:ext cx="1636810" cy="2130225"/>
            <a:chOff x="4375152" y="1801285"/>
            <a:chExt cx="3651249" cy="4751916"/>
          </a:xfrm>
        </p:grpSpPr>
        <p:grpSp>
          <p:nvGrpSpPr>
            <p:cNvPr id="34" name="Group 33"/>
            <p:cNvGrpSpPr/>
            <p:nvPr/>
          </p:nvGrpSpPr>
          <p:grpSpPr>
            <a:xfrm>
              <a:off x="4375152" y="1801285"/>
              <a:ext cx="3651249" cy="4751916"/>
              <a:chOff x="3281363" y="1350963"/>
              <a:chExt cx="2738437" cy="3563937"/>
            </a:xfrm>
          </p:grpSpPr>
          <p:sp>
            <p:nvSpPr>
              <p:cNvPr id="4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281363" y="1352550"/>
                <a:ext cx="2738437" cy="3562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1" name="Freeform 5"/>
              <p:cNvSpPr/>
              <p:nvPr/>
            </p:nvSpPr>
            <p:spPr bwMode="auto">
              <a:xfrm>
                <a:off x="3514725" y="3225800"/>
                <a:ext cx="1268412" cy="1689100"/>
              </a:xfrm>
              <a:custGeom>
                <a:avLst/>
                <a:gdLst>
                  <a:gd name="T0" fmla="*/ 0 w 799"/>
                  <a:gd name="T1" fmla="*/ 894 h 1064"/>
                  <a:gd name="T2" fmla="*/ 318 w 799"/>
                  <a:gd name="T3" fmla="*/ 0 h 1064"/>
                  <a:gd name="T4" fmla="*/ 799 w 799"/>
                  <a:gd name="T5" fmla="*/ 172 h 1064"/>
                  <a:gd name="T6" fmla="*/ 481 w 799"/>
                  <a:gd name="T7" fmla="*/ 1064 h 1064"/>
                  <a:gd name="T8" fmla="*/ 296 w 799"/>
                  <a:gd name="T9" fmla="*/ 823 h 1064"/>
                  <a:gd name="T10" fmla="*/ 0 w 799"/>
                  <a:gd name="T11" fmla="*/ 89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9" h="1064">
                    <a:moveTo>
                      <a:pt x="0" y="894"/>
                    </a:moveTo>
                    <a:lnTo>
                      <a:pt x="318" y="0"/>
                    </a:lnTo>
                    <a:lnTo>
                      <a:pt x="799" y="172"/>
                    </a:lnTo>
                    <a:lnTo>
                      <a:pt x="481" y="1064"/>
                    </a:lnTo>
                    <a:lnTo>
                      <a:pt x="296" y="823"/>
                    </a:lnTo>
                    <a:lnTo>
                      <a:pt x="0" y="89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2" name="Freeform 6"/>
              <p:cNvSpPr/>
              <p:nvPr/>
            </p:nvSpPr>
            <p:spPr bwMode="auto">
              <a:xfrm>
                <a:off x="4513263" y="3225800"/>
                <a:ext cx="1266825" cy="1689100"/>
              </a:xfrm>
              <a:custGeom>
                <a:avLst/>
                <a:gdLst>
                  <a:gd name="T0" fmla="*/ 798 w 798"/>
                  <a:gd name="T1" fmla="*/ 894 h 1064"/>
                  <a:gd name="T2" fmla="*/ 481 w 798"/>
                  <a:gd name="T3" fmla="*/ 0 h 1064"/>
                  <a:gd name="T4" fmla="*/ 0 w 798"/>
                  <a:gd name="T5" fmla="*/ 172 h 1064"/>
                  <a:gd name="T6" fmla="*/ 317 w 798"/>
                  <a:gd name="T7" fmla="*/ 1064 h 1064"/>
                  <a:gd name="T8" fmla="*/ 502 w 798"/>
                  <a:gd name="T9" fmla="*/ 823 h 1064"/>
                  <a:gd name="T10" fmla="*/ 798 w 798"/>
                  <a:gd name="T11" fmla="*/ 89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8" h="1064">
                    <a:moveTo>
                      <a:pt x="798" y="894"/>
                    </a:moveTo>
                    <a:lnTo>
                      <a:pt x="481" y="0"/>
                    </a:lnTo>
                    <a:lnTo>
                      <a:pt x="0" y="172"/>
                    </a:lnTo>
                    <a:lnTo>
                      <a:pt x="317" y="1064"/>
                    </a:lnTo>
                    <a:lnTo>
                      <a:pt x="502" y="823"/>
                    </a:lnTo>
                    <a:lnTo>
                      <a:pt x="798" y="89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3" name="Freeform 7"/>
              <p:cNvSpPr>
                <a:spLocks noEditPoints="1"/>
              </p:cNvSpPr>
              <p:nvPr/>
            </p:nvSpPr>
            <p:spPr bwMode="auto">
              <a:xfrm>
                <a:off x="3282950" y="1350963"/>
                <a:ext cx="2736850" cy="2730500"/>
              </a:xfrm>
              <a:custGeom>
                <a:avLst/>
                <a:gdLst>
                  <a:gd name="T0" fmla="*/ 172 w 1742"/>
                  <a:gd name="T1" fmla="*/ 864 h 1738"/>
                  <a:gd name="T2" fmla="*/ 868 w 1742"/>
                  <a:gd name="T3" fmla="*/ 168 h 1738"/>
                  <a:gd name="T4" fmla="*/ 869 w 1742"/>
                  <a:gd name="T5" fmla="*/ 168 h 1738"/>
                  <a:gd name="T6" fmla="*/ 1565 w 1742"/>
                  <a:gd name="T7" fmla="*/ 864 h 1738"/>
                  <a:gd name="T8" fmla="*/ 869 w 1742"/>
                  <a:gd name="T9" fmla="*/ 1561 h 1738"/>
                  <a:gd name="T10" fmla="*/ 868 w 1742"/>
                  <a:gd name="T11" fmla="*/ 1561 h 1738"/>
                  <a:gd name="T12" fmla="*/ 172 w 1742"/>
                  <a:gd name="T13" fmla="*/ 864 h 1738"/>
                  <a:gd name="T14" fmla="*/ 868 w 1742"/>
                  <a:gd name="T15" fmla="*/ 122 h 1738"/>
                  <a:gd name="T16" fmla="*/ 867 w 1742"/>
                  <a:gd name="T17" fmla="*/ 123 h 1738"/>
                  <a:gd name="T18" fmla="*/ 721 w 1742"/>
                  <a:gd name="T19" fmla="*/ 2 h 1738"/>
                  <a:gd name="T20" fmla="*/ 626 w 1742"/>
                  <a:gd name="T21" fmla="*/ 165 h 1738"/>
                  <a:gd name="T22" fmla="*/ 450 w 1742"/>
                  <a:gd name="T23" fmla="*/ 97 h 1738"/>
                  <a:gd name="T24" fmla="*/ 413 w 1742"/>
                  <a:gd name="T25" fmla="*/ 283 h 1738"/>
                  <a:gd name="T26" fmla="*/ 223 w 1742"/>
                  <a:gd name="T27" fmla="*/ 276 h 1738"/>
                  <a:gd name="T28" fmla="*/ 249 w 1742"/>
                  <a:gd name="T29" fmla="*/ 463 h 1738"/>
                  <a:gd name="T30" fmla="*/ 69 w 1742"/>
                  <a:gd name="T31" fmla="*/ 519 h 1738"/>
                  <a:gd name="T32" fmla="*/ 152 w 1742"/>
                  <a:gd name="T33" fmla="*/ 687 h 1738"/>
                  <a:gd name="T34" fmla="*/ 0 w 1742"/>
                  <a:gd name="T35" fmla="*/ 797 h 1738"/>
                  <a:gd name="T36" fmla="*/ 134 w 1742"/>
                  <a:gd name="T37" fmla="*/ 930 h 1738"/>
                  <a:gd name="T38" fmla="*/ 26 w 1742"/>
                  <a:gd name="T39" fmla="*/ 1085 h 1738"/>
                  <a:gd name="T40" fmla="*/ 196 w 1742"/>
                  <a:gd name="T41" fmla="*/ 1165 h 1738"/>
                  <a:gd name="T42" fmla="*/ 143 w 1742"/>
                  <a:gd name="T43" fmla="*/ 1348 h 1738"/>
                  <a:gd name="T44" fmla="*/ 331 w 1742"/>
                  <a:gd name="T45" fmla="*/ 1369 h 1738"/>
                  <a:gd name="T46" fmla="*/ 339 w 1742"/>
                  <a:gd name="T47" fmla="*/ 1557 h 1738"/>
                  <a:gd name="T48" fmla="*/ 524 w 1742"/>
                  <a:gd name="T49" fmla="*/ 1517 h 1738"/>
                  <a:gd name="T50" fmla="*/ 594 w 1742"/>
                  <a:gd name="T51" fmla="*/ 1693 h 1738"/>
                  <a:gd name="T52" fmla="*/ 755 w 1742"/>
                  <a:gd name="T53" fmla="*/ 1594 h 1738"/>
                  <a:gd name="T54" fmla="*/ 868 w 1742"/>
                  <a:gd name="T55" fmla="*/ 1726 h 1738"/>
                  <a:gd name="T56" fmla="*/ 878 w 1742"/>
                  <a:gd name="T57" fmla="*/ 1738 h 1738"/>
                  <a:gd name="T58" fmla="*/ 999 w 1742"/>
                  <a:gd name="T59" fmla="*/ 1593 h 1738"/>
                  <a:gd name="T60" fmla="*/ 1162 w 1742"/>
                  <a:gd name="T61" fmla="*/ 1688 h 1738"/>
                  <a:gd name="T62" fmla="*/ 1228 w 1742"/>
                  <a:gd name="T63" fmla="*/ 1512 h 1738"/>
                  <a:gd name="T64" fmla="*/ 1413 w 1742"/>
                  <a:gd name="T65" fmla="*/ 1550 h 1738"/>
                  <a:gd name="T66" fmla="*/ 1420 w 1742"/>
                  <a:gd name="T67" fmla="*/ 1361 h 1738"/>
                  <a:gd name="T68" fmla="*/ 1607 w 1742"/>
                  <a:gd name="T69" fmla="*/ 1337 h 1738"/>
                  <a:gd name="T70" fmla="*/ 1551 w 1742"/>
                  <a:gd name="T71" fmla="*/ 1156 h 1738"/>
                  <a:gd name="T72" fmla="*/ 1720 w 1742"/>
                  <a:gd name="T73" fmla="*/ 1073 h 1738"/>
                  <a:gd name="T74" fmla="*/ 1610 w 1742"/>
                  <a:gd name="T75" fmla="*/ 919 h 1738"/>
                  <a:gd name="T76" fmla="*/ 1742 w 1742"/>
                  <a:gd name="T77" fmla="*/ 786 h 1738"/>
                  <a:gd name="T78" fmla="*/ 1588 w 1742"/>
                  <a:gd name="T79" fmla="*/ 677 h 1738"/>
                  <a:gd name="T80" fmla="*/ 1669 w 1742"/>
                  <a:gd name="T81" fmla="*/ 507 h 1738"/>
                  <a:gd name="T82" fmla="*/ 1488 w 1742"/>
                  <a:gd name="T83" fmla="*/ 455 h 1738"/>
                  <a:gd name="T84" fmla="*/ 1511 w 1742"/>
                  <a:gd name="T85" fmla="*/ 266 h 1738"/>
                  <a:gd name="T86" fmla="*/ 1321 w 1742"/>
                  <a:gd name="T87" fmla="*/ 276 h 1738"/>
                  <a:gd name="T88" fmla="*/ 1282 w 1742"/>
                  <a:gd name="T89" fmla="*/ 91 h 1738"/>
                  <a:gd name="T90" fmla="*/ 1107 w 1742"/>
                  <a:gd name="T91" fmla="*/ 162 h 1738"/>
                  <a:gd name="T92" fmla="*/ 1009 w 1742"/>
                  <a:gd name="T93" fmla="*/ 0 h 1738"/>
                  <a:gd name="T94" fmla="*/ 868 w 1742"/>
                  <a:gd name="T95" fmla="*/ 122 h 1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42" h="1738">
                    <a:moveTo>
                      <a:pt x="172" y="864"/>
                    </a:moveTo>
                    <a:cubicBezTo>
                      <a:pt x="172" y="481"/>
                      <a:pt x="484" y="169"/>
                      <a:pt x="868" y="168"/>
                    </a:cubicBezTo>
                    <a:cubicBezTo>
                      <a:pt x="869" y="168"/>
                      <a:pt x="869" y="168"/>
                      <a:pt x="869" y="168"/>
                    </a:cubicBezTo>
                    <a:cubicBezTo>
                      <a:pt x="1254" y="168"/>
                      <a:pt x="1565" y="480"/>
                      <a:pt x="1565" y="864"/>
                    </a:cubicBezTo>
                    <a:cubicBezTo>
                      <a:pt x="1565" y="1248"/>
                      <a:pt x="1254" y="1561"/>
                      <a:pt x="869" y="1561"/>
                    </a:cubicBezTo>
                    <a:cubicBezTo>
                      <a:pt x="868" y="1561"/>
                      <a:pt x="868" y="1561"/>
                      <a:pt x="868" y="1561"/>
                    </a:cubicBezTo>
                    <a:cubicBezTo>
                      <a:pt x="484" y="1560"/>
                      <a:pt x="172" y="1248"/>
                      <a:pt x="172" y="864"/>
                    </a:cubicBezTo>
                    <a:close/>
                    <a:moveTo>
                      <a:pt x="868" y="122"/>
                    </a:moveTo>
                    <a:cubicBezTo>
                      <a:pt x="867" y="123"/>
                      <a:pt x="867" y="123"/>
                      <a:pt x="867" y="123"/>
                    </a:cubicBezTo>
                    <a:cubicBezTo>
                      <a:pt x="721" y="2"/>
                      <a:pt x="721" y="2"/>
                      <a:pt x="721" y="2"/>
                    </a:cubicBezTo>
                    <a:cubicBezTo>
                      <a:pt x="626" y="165"/>
                      <a:pt x="626" y="165"/>
                      <a:pt x="626" y="165"/>
                    </a:cubicBezTo>
                    <a:cubicBezTo>
                      <a:pt x="450" y="97"/>
                      <a:pt x="450" y="97"/>
                      <a:pt x="450" y="97"/>
                    </a:cubicBezTo>
                    <a:cubicBezTo>
                      <a:pt x="413" y="283"/>
                      <a:pt x="413" y="283"/>
                      <a:pt x="413" y="283"/>
                    </a:cubicBezTo>
                    <a:cubicBezTo>
                      <a:pt x="223" y="276"/>
                      <a:pt x="223" y="276"/>
                      <a:pt x="223" y="276"/>
                    </a:cubicBezTo>
                    <a:cubicBezTo>
                      <a:pt x="249" y="463"/>
                      <a:pt x="249" y="463"/>
                      <a:pt x="249" y="463"/>
                    </a:cubicBezTo>
                    <a:cubicBezTo>
                      <a:pt x="69" y="519"/>
                      <a:pt x="69" y="519"/>
                      <a:pt x="69" y="519"/>
                    </a:cubicBezTo>
                    <a:cubicBezTo>
                      <a:pt x="152" y="687"/>
                      <a:pt x="152" y="687"/>
                      <a:pt x="152" y="687"/>
                    </a:cubicBezTo>
                    <a:cubicBezTo>
                      <a:pt x="0" y="797"/>
                      <a:pt x="0" y="797"/>
                      <a:pt x="0" y="797"/>
                    </a:cubicBezTo>
                    <a:cubicBezTo>
                      <a:pt x="134" y="930"/>
                      <a:pt x="134" y="930"/>
                      <a:pt x="134" y="930"/>
                    </a:cubicBezTo>
                    <a:cubicBezTo>
                      <a:pt x="26" y="1085"/>
                      <a:pt x="26" y="1085"/>
                      <a:pt x="26" y="1085"/>
                    </a:cubicBezTo>
                    <a:cubicBezTo>
                      <a:pt x="196" y="1165"/>
                      <a:pt x="196" y="1165"/>
                      <a:pt x="196" y="1165"/>
                    </a:cubicBezTo>
                    <a:cubicBezTo>
                      <a:pt x="143" y="1348"/>
                      <a:pt x="143" y="1348"/>
                      <a:pt x="143" y="1348"/>
                    </a:cubicBezTo>
                    <a:cubicBezTo>
                      <a:pt x="331" y="1369"/>
                      <a:pt x="331" y="1369"/>
                      <a:pt x="331" y="1369"/>
                    </a:cubicBezTo>
                    <a:cubicBezTo>
                      <a:pt x="339" y="1557"/>
                      <a:pt x="339" y="1557"/>
                      <a:pt x="339" y="1557"/>
                    </a:cubicBezTo>
                    <a:cubicBezTo>
                      <a:pt x="524" y="1517"/>
                      <a:pt x="524" y="1517"/>
                      <a:pt x="524" y="1517"/>
                    </a:cubicBezTo>
                    <a:cubicBezTo>
                      <a:pt x="594" y="1693"/>
                      <a:pt x="594" y="1693"/>
                      <a:pt x="594" y="1693"/>
                    </a:cubicBezTo>
                    <a:cubicBezTo>
                      <a:pt x="755" y="1594"/>
                      <a:pt x="755" y="1594"/>
                      <a:pt x="755" y="1594"/>
                    </a:cubicBezTo>
                    <a:cubicBezTo>
                      <a:pt x="868" y="1726"/>
                      <a:pt x="868" y="1726"/>
                      <a:pt x="868" y="1726"/>
                    </a:cubicBezTo>
                    <a:cubicBezTo>
                      <a:pt x="878" y="1738"/>
                      <a:pt x="878" y="1738"/>
                      <a:pt x="878" y="1738"/>
                    </a:cubicBezTo>
                    <a:cubicBezTo>
                      <a:pt x="999" y="1593"/>
                      <a:pt x="999" y="1593"/>
                      <a:pt x="999" y="1593"/>
                    </a:cubicBezTo>
                    <a:cubicBezTo>
                      <a:pt x="1162" y="1688"/>
                      <a:pt x="1162" y="1688"/>
                      <a:pt x="1162" y="1688"/>
                    </a:cubicBezTo>
                    <a:cubicBezTo>
                      <a:pt x="1228" y="1512"/>
                      <a:pt x="1228" y="1512"/>
                      <a:pt x="1228" y="1512"/>
                    </a:cubicBezTo>
                    <a:cubicBezTo>
                      <a:pt x="1413" y="1550"/>
                      <a:pt x="1413" y="1550"/>
                      <a:pt x="1413" y="1550"/>
                    </a:cubicBezTo>
                    <a:cubicBezTo>
                      <a:pt x="1420" y="1361"/>
                      <a:pt x="1420" y="1361"/>
                      <a:pt x="1420" y="1361"/>
                    </a:cubicBezTo>
                    <a:cubicBezTo>
                      <a:pt x="1607" y="1337"/>
                      <a:pt x="1607" y="1337"/>
                      <a:pt x="1607" y="1337"/>
                    </a:cubicBezTo>
                    <a:cubicBezTo>
                      <a:pt x="1551" y="1156"/>
                      <a:pt x="1551" y="1156"/>
                      <a:pt x="1551" y="1156"/>
                    </a:cubicBezTo>
                    <a:cubicBezTo>
                      <a:pt x="1720" y="1073"/>
                      <a:pt x="1720" y="1073"/>
                      <a:pt x="1720" y="1073"/>
                    </a:cubicBezTo>
                    <a:cubicBezTo>
                      <a:pt x="1610" y="919"/>
                      <a:pt x="1610" y="919"/>
                      <a:pt x="1610" y="919"/>
                    </a:cubicBezTo>
                    <a:cubicBezTo>
                      <a:pt x="1742" y="786"/>
                      <a:pt x="1742" y="786"/>
                      <a:pt x="1742" y="786"/>
                    </a:cubicBezTo>
                    <a:cubicBezTo>
                      <a:pt x="1588" y="677"/>
                      <a:pt x="1588" y="677"/>
                      <a:pt x="1588" y="677"/>
                    </a:cubicBezTo>
                    <a:cubicBezTo>
                      <a:pt x="1669" y="507"/>
                      <a:pt x="1669" y="507"/>
                      <a:pt x="1669" y="507"/>
                    </a:cubicBezTo>
                    <a:cubicBezTo>
                      <a:pt x="1488" y="455"/>
                      <a:pt x="1488" y="455"/>
                      <a:pt x="1488" y="455"/>
                    </a:cubicBezTo>
                    <a:cubicBezTo>
                      <a:pt x="1511" y="266"/>
                      <a:pt x="1511" y="266"/>
                      <a:pt x="1511" y="266"/>
                    </a:cubicBezTo>
                    <a:cubicBezTo>
                      <a:pt x="1321" y="276"/>
                      <a:pt x="1321" y="276"/>
                      <a:pt x="1321" y="276"/>
                    </a:cubicBezTo>
                    <a:cubicBezTo>
                      <a:pt x="1282" y="91"/>
                      <a:pt x="1282" y="91"/>
                      <a:pt x="1282" y="91"/>
                    </a:cubicBezTo>
                    <a:cubicBezTo>
                      <a:pt x="1107" y="162"/>
                      <a:pt x="1107" y="162"/>
                      <a:pt x="1107" y="162"/>
                    </a:cubicBezTo>
                    <a:cubicBezTo>
                      <a:pt x="1009" y="0"/>
                      <a:pt x="1009" y="0"/>
                      <a:pt x="1009" y="0"/>
                    </a:cubicBezTo>
                    <a:cubicBezTo>
                      <a:pt x="868" y="122"/>
                      <a:pt x="868" y="122"/>
                      <a:pt x="868" y="12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4" name="Freeform 8"/>
              <p:cNvSpPr>
                <a:spLocks noEditPoints="1"/>
              </p:cNvSpPr>
              <p:nvPr/>
            </p:nvSpPr>
            <p:spPr bwMode="auto">
              <a:xfrm>
                <a:off x="3552825" y="1614488"/>
                <a:ext cx="2189162" cy="2187575"/>
              </a:xfrm>
              <a:custGeom>
                <a:avLst/>
                <a:gdLst>
                  <a:gd name="T0" fmla="*/ 0 w 1393"/>
                  <a:gd name="T1" fmla="*/ 696 h 1393"/>
                  <a:gd name="T2" fmla="*/ 696 w 1393"/>
                  <a:gd name="T3" fmla="*/ 1393 h 1393"/>
                  <a:gd name="T4" fmla="*/ 697 w 1393"/>
                  <a:gd name="T5" fmla="*/ 1393 h 1393"/>
                  <a:gd name="T6" fmla="*/ 1393 w 1393"/>
                  <a:gd name="T7" fmla="*/ 696 h 1393"/>
                  <a:gd name="T8" fmla="*/ 697 w 1393"/>
                  <a:gd name="T9" fmla="*/ 0 h 1393"/>
                  <a:gd name="T10" fmla="*/ 696 w 1393"/>
                  <a:gd name="T11" fmla="*/ 0 h 1393"/>
                  <a:gd name="T12" fmla="*/ 0 w 1393"/>
                  <a:gd name="T13" fmla="*/ 696 h 1393"/>
                  <a:gd name="T14" fmla="*/ 696 w 1393"/>
                  <a:gd name="T15" fmla="*/ 1333 h 1393"/>
                  <a:gd name="T16" fmla="*/ 60 w 1393"/>
                  <a:gd name="T17" fmla="*/ 696 h 1393"/>
                  <a:gd name="T18" fmla="*/ 696 w 1393"/>
                  <a:gd name="T19" fmla="*/ 58 h 1393"/>
                  <a:gd name="T20" fmla="*/ 697 w 1393"/>
                  <a:gd name="T21" fmla="*/ 58 h 1393"/>
                  <a:gd name="T22" fmla="*/ 1335 w 1393"/>
                  <a:gd name="T23" fmla="*/ 696 h 1393"/>
                  <a:gd name="T24" fmla="*/ 697 w 1393"/>
                  <a:gd name="T25" fmla="*/ 1333 h 1393"/>
                  <a:gd name="T26" fmla="*/ 696 w 1393"/>
                  <a:gd name="T27" fmla="*/ 1333 h 1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93" h="1393">
                    <a:moveTo>
                      <a:pt x="0" y="696"/>
                    </a:moveTo>
                    <a:cubicBezTo>
                      <a:pt x="0" y="1080"/>
                      <a:pt x="312" y="1392"/>
                      <a:pt x="696" y="1393"/>
                    </a:cubicBezTo>
                    <a:cubicBezTo>
                      <a:pt x="697" y="1393"/>
                      <a:pt x="697" y="1393"/>
                      <a:pt x="697" y="1393"/>
                    </a:cubicBezTo>
                    <a:cubicBezTo>
                      <a:pt x="1082" y="1393"/>
                      <a:pt x="1393" y="1080"/>
                      <a:pt x="1393" y="696"/>
                    </a:cubicBezTo>
                    <a:cubicBezTo>
                      <a:pt x="1393" y="312"/>
                      <a:pt x="1082" y="0"/>
                      <a:pt x="697" y="0"/>
                    </a:cubicBezTo>
                    <a:cubicBezTo>
                      <a:pt x="696" y="0"/>
                      <a:pt x="696" y="0"/>
                      <a:pt x="696" y="0"/>
                    </a:cubicBezTo>
                    <a:cubicBezTo>
                      <a:pt x="312" y="1"/>
                      <a:pt x="0" y="313"/>
                      <a:pt x="0" y="696"/>
                    </a:cubicBezTo>
                    <a:close/>
                    <a:moveTo>
                      <a:pt x="696" y="1333"/>
                    </a:moveTo>
                    <a:cubicBezTo>
                      <a:pt x="344" y="1333"/>
                      <a:pt x="60" y="1048"/>
                      <a:pt x="60" y="696"/>
                    </a:cubicBezTo>
                    <a:cubicBezTo>
                      <a:pt x="60" y="345"/>
                      <a:pt x="344" y="59"/>
                      <a:pt x="696" y="58"/>
                    </a:cubicBezTo>
                    <a:cubicBezTo>
                      <a:pt x="697" y="58"/>
                      <a:pt x="697" y="58"/>
                      <a:pt x="697" y="58"/>
                    </a:cubicBezTo>
                    <a:cubicBezTo>
                      <a:pt x="1048" y="58"/>
                      <a:pt x="1335" y="345"/>
                      <a:pt x="1335" y="696"/>
                    </a:cubicBezTo>
                    <a:cubicBezTo>
                      <a:pt x="1335" y="1048"/>
                      <a:pt x="1048" y="1333"/>
                      <a:pt x="697" y="1333"/>
                    </a:cubicBezTo>
                    <a:cubicBezTo>
                      <a:pt x="696" y="1333"/>
                      <a:pt x="696" y="1333"/>
                      <a:pt x="696" y="1333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3648075" y="1706563"/>
                <a:ext cx="2001837" cy="2001838"/>
              </a:xfrm>
              <a:custGeom>
                <a:avLst/>
                <a:gdLst>
                  <a:gd name="T0" fmla="*/ 28 w 1275"/>
                  <a:gd name="T1" fmla="*/ 638 h 1275"/>
                  <a:gd name="T2" fmla="*/ 636 w 1275"/>
                  <a:gd name="T3" fmla="*/ 30 h 1275"/>
                  <a:gd name="T4" fmla="*/ 637 w 1275"/>
                  <a:gd name="T5" fmla="*/ 30 h 1275"/>
                  <a:gd name="T6" fmla="*/ 1245 w 1275"/>
                  <a:gd name="T7" fmla="*/ 638 h 1275"/>
                  <a:gd name="T8" fmla="*/ 637 w 1275"/>
                  <a:gd name="T9" fmla="*/ 1247 h 1275"/>
                  <a:gd name="T10" fmla="*/ 636 w 1275"/>
                  <a:gd name="T11" fmla="*/ 1247 h 1275"/>
                  <a:gd name="T12" fmla="*/ 28 w 1275"/>
                  <a:gd name="T13" fmla="*/ 638 h 1275"/>
                  <a:gd name="T14" fmla="*/ 636 w 1275"/>
                  <a:gd name="T15" fmla="*/ 0 h 1275"/>
                  <a:gd name="T16" fmla="*/ 0 w 1275"/>
                  <a:gd name="T17" fmla="*/ 638 h 1275"/>
                  <a:gd name="T18" fmla="*/ 636 w 1275"/>
                  <a:gd name="T19" fmla="*/ 1275 h 1275"/>
                  <a:gd name="T20" fmla="*/ 637 w 1275"/>
                  <a:gd name="T21" fmla="*/ 1275 h 1275"/>
                  <a:gd name="T22" fmla="*/ 1275 w 1275"/>
                  <a:gd name="T23" fmla="*/ 638 h 1275"/>
                  <a:gd name="T24" fmla="*/ 637 w 1275"/>
                  <a:gd name="T25" fmla="*/ 0 h 1275"/>
                  <a:gd name="T26" fmla="*/ 636 w 1275"/>
                  <a:gd name="T27" fmla="*/ 0 h 1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75" h="1275">
                    <a:moveTo>
                      <a:pt x="28" y="638"/>
                    </a:moveTo>
                    <a:cubicBezTo>
                      <a:pt x="28" y="304"/>
                      <a:pt x="301" y="31"/>
                      <a:pt x="636" y="30"/>
                    </a:cubicBezTo>
                    <a:cubicBezTo>
                      <a:pt x="637" y="30"/>
                      <a:pt x="637" y="30"/>
                      <a:pt x="637" y="30"/>
                    </a:cubicBezTo>
                    <a:cubicBezTo>
                      <a:pt x="973" y="30"/>
                      <a:pt x="1245" y="302"/>
                      <a:pt x="1245" y="638"/>
                    </a:cubicBezTo>
                    <a:cubicBezTo>
                      <a:pt x="1245" y="974"/>
                      <a:pt x="973" y="1247"/>
                      <a:pt x="637" y="1247"/>
                    </a:cubicBezTo>
                    <a:cubicBezTo>
                      <a:pt x="636" y="1247"/>
                      <a:pt x="636" y="1247"/>
                      <a:pt x="636" y="1247"/>
                    </a:cubicBezTo>
                    <a:cubicBezTo>
                      <a:pt x="301" y="1245"/>
                      <a:pt x="28" y="973"/>
                      <a:pt x="28" y="638"/>
                    </a:cubicBezTo>
                    <a:close/>
                    <a:moveTo>
                      <a:pt x="636" y="0"/>
                    </a:moveTo>
                    <a:cubicBezTo>
                      <a:pt x="284" y="1"/>
                      <a:pt x="0" y="287"/>
                      <a:pt x="0" y="638"/>
                    </a:cubicBezTo>
                    <a:cubicBezTo>
                      <a:pt x="0" y="990"/>
                      <a:pt x="284" y="1275"/>
                      <a:pt x="636" y="1275"/>
                    </a:cubicBezTo>
                    <a:cubicBezTo>
                      <a:pt x="637" y="1275"/>
                      <a:pt x="637" y="1275"/>
                      <a:pt x="637" y="1275"/>
                    </a:cubicBezTo>
                    <a:cubicBezTo>
                      <a:pt x="988" y="1275"/>
                      <a:pt x="1275" y="990"/>
                      <a:pt x="1275" y="638"/>
                    </a:cubicBezTo>
                    <a:cubicBezTo>
                      <a:pt x="1275" y="287"/>
                      <a:pt x="988" y="0"/>
                      <a:pt x="637" y="0"/>
                    </a:cubicBezTo>
                    <a:cubicBezTo>
                      <a:pt x="636" y="0"/>
                      <a:pt x="636" y="0"/>
                      <a:pt x="636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6" name="Freeform 10"/>
              <p:cNvSpPr/>
              <p:nvPr/>
            </p:nvSpPr>
            <p:spPr bwMode="auto">
              <a:xfrm>
                <a:off x="3690938" y="1752600"/>
                <a:ext cx="955675" cy="1911350"/>
              </a:xfrm>
              <a:custGeom>
                <a:avLst/>
                <a:gdLst>
                  <a:gd name="T0" fmla="*/ 0 w 608"/>
                  <a:gd name="T1" fmla="*/ 608 h 1217"/>
                  <a:gd name="T2" fmla="*/ 608 w 608"/>
                  <a:gd name="T3" fmla="*/ 1217 h 1217"/>
                  <a:gd name="T4" fmla="*/ 608 w 608"/>
                  <a:gd name="T5" fmla="*/ 1202 h 1217"/>
                  <a:gd name="T6" fmla="*/ 16 w 608"/>
                  <a:gd name="T7" fmla="*/ 608 h 1217"/>
                  <a:gd name="T8" fmla="*/ 608 w 608"/>
                  <a:gd name="T9" fmla="*/ 14 h 1217"/>
                  <a:gd name="T10" fmla="*/ 608 w 608"/>
                  <a:gd name="T11" fmla="*/ 0 h 1217"/>
                  <a:gd name="T12" fmla="*/ 0 w 608"/>
                  <a:gd name="T13" fmla="*/ 608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8" h="1217">
                    <a:moveTo>
                      <a:pt x="0" y="608"/>
                    </a:moveTo>
                    <a:cubicBezTo>
                      <a:pt x="0" y="943"/>
                      <a:pt x="273" y="1215"/>
                      <a:pt x="608" y="1217"/>
                    </a:cubicBezTo>
                    <a:cubicBezTo>
                      <a:pt x="608" y="1202"/>
                      <a:pt x="608" y="1202"/>
                      <a:pt x="608" y="1202"/>
                    </a:cubicBezTo>
                    <a:cubicBezTo>
                      <a:pt x="281" y="1201"/>
                      <a:pt x="16" y="936"/>
                      <a:pt x="16" y="608"/>
                    </a:cubicBezTo>
                    <a:cubicBezTo>
                      <a:pt x="16" y="281"/>
                      <a:pt x="281" y="15"/>
                      <a:pt x="608" y="14"/>
                    </a:cubicBezTo>
                    <a:cubicBezTo>
                      <a:pt x="608" y="0"/>
                      <a:pt x="608" y="0"/>
                      <a:pt x="608" y="0"/>
                    </a:cubicBezTo>
                    <a:cubicBezTo>
                      <a:pt x="273" y="1"/>
                      <a:pt x="0" y="274"/>
                      <a:pt x="0" y="6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7" name="Freeform 11"/>
              <p:cNvSpPr>
                <a:spLocks noEditPoints="1"/>
              </p:cNvSpPr>
              <p:nvPr/>
            </p:nvSpPr>
            <p:spPr bwMode="auto">
              <a:xfrm>
                <a:off x="3716338" y="1752600"/>
                <a:ext cx="1887537" cy="1911350"/>
              </a:xfrm>
              <a:custGeom>
                <a:avLst/>
                <a:gdLst>
                  <a:gd name="T0" fmla="*/ 14 w 1201"/>
                  <a:gd name="T1" fmla="*/ 608 h 1217"/>
                  <a:gd name="T2" fmla="*/ 592 w 1201"/>
                  <a:gd name="T3" fmla="*/ 29 h 1217"/>
                  <a:gd name="T4" fmla="*/ 593 w 1201"/>
                  <a:gd name="T5" fmla="*/ 29 h 1217"/>
                  <a:gd name="T6" fmla="*/ 1172 w 1201"/>
                  <a:gd name="T7" fmla="*/ 608 h 1217"/>
                  <a:gd name="T8" fmla="*/ 593 w 1201"/>
                  <a:gd name="T9" fmla="*/ 1187 h 1217"/>
                  <a:gd name="T10" fmla="*/ 592 w 1201"/>
                  <a:gd name="T11" fmla="*/ 1187 h 1217"/>
                  <a:gd name="T12" fmla="*/ 14 w 1201"/>
                  <a:gd name="T13" fmla="*/ 608 h 1217"/>
                  <a:gd name="T14" fmla="*/ 592 w 1201"/>
                  <a:gd name="T15" fmla="*/ 14 h 1217"/>
                  <a:gd name="T16" fmla="*/ 0 w 1201"/>
                  <a:gd name="T17" fmla="*/ 608 h 1217"/>
                  <a:gd name="T18" fmla="*/ 592 w 1201"/>
                  <a:gd name="T19" fmla="*/ 1202 h 1217"/>
                  <a:gd name="T20" fmla="*/ 592 w 1201"/>
                  <a:gd name="T21" fmla="*/ 1217 h 1217"/>
                  <a:gd name="T22" fmla="*/ 593 w 1201"/>
                  <a:gd name="T23" fmla="*/ 1217 h 1217"/>
                  <a:gd name="T24" fmla="*/ 1201 w 1201"/>
                  <a:gd name="T25" fmla="*/ 608 h 1217"/>
                  <a:gd name="T26" fmla="*/ 593 w 1201"/>
                  <a:gd name="T27" fmla="*/ 0 h 1217"/>
                  <a:gd name="T28" fmla="*/ 592 w 1201"/>
                  <a:gd name="T29" fmla="*/ 0 h 1217"/>
                  <a:gd name="T30" fmla="*/ 592 w 1201"/>
                  <a:gd name="T31" fmla="*/ 14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1" h="1217">
                    <a:moveTo>
                      <a:pt x="14" y="608"/>
                    </a:moveTo>
                    <a:cubicBezTo>
                      <a:pt x="14" y="289"/>
                      <a:pt x="273" y="29"/>
                      <a:pt x="592" y="29"/>
                    </a:cubicBezTo>
                    <a:cubicBezTo>
                      <a:pt x="593" y="29"/>
                      <a:pt x="593" y="29"/>
                      <a:pt x="593" y="29"/>
                    </a:cubicBezTo>
                    <a:cubicBezTo>
                      <a:pt x="913" y="29"/>
                      <a:pt x="1172" y="288"/>
                      <a:pt x="1172" y="608"/>
                    </a:cubicBezTo>
                    <a:cubicBezTo>
                      <a:pt x="1172" y="929"/>
                      <a:pt x="913" y="1187"/>
                      <a:pt x="593" y="1187"/>
                    </a:cubicBezTo>
                    <a:cubicBezTo>
                      <a:pt x="592" y="1187"/>
                      <a:pt x="592" y="1187"/>
                      <a:pt x="592" y="1187"/>
                    </a:cubicBezTo>
                    <a:cubicBezTo>
                      <a:pt x="273" y="1187"/>
                      <a:pt x="14" y="927"/>
                      <a:pt x="14" y="608"/>
                    </a:cubicBezTo>
                    <a:close/>
                    <a:moveTo>
                      <a:pt x="592" y="14"/>
                    </a:moveTo>
                    <a:cubicBezTo>
                      <a:pt x="265" y="15"/>
                      <a:pt x="0" y="281"/>
                      <a:pt x="0" y="608"/>
                    </a:cubicBezTo>
                    <a:cubicBezTo>
                      <a:pt x="0" y="936"/>
                      <a:pt x="265" y="1201"/>
                      <a:pt x="592" y="1202"/>
                    </a:cubicBezTo>
                    <a:cubicBezTo>
                      <a:pt x="592" y="1217"/>
                      <a:pt x="592" y="1217"/>
                      <a:pt x="592" y="1217"/>
                    </a:cubicBezTo>
                    <a:cubicBezTo>
                      <a:pt x="593" y="1217"/>
                      <a:pt x="593" y="1217"/>
                      <a:pt x="593" y="1217"/>
                    </a:cubicBezTo>
                    <a:cubicBezTo>
                      <a:pt x="929" y="1217"/>
                      <a:pt x="1201" y="944"/>
                      <a:pt x="1201" y="608"/>
                    </a:cubicBezTo>
                    <a:cubicBezTo>
                      <a:pt x="1201" y="272"/>
                      <a:pt x="929" y="0"/>
                      <a:pt x="593" y="0"/>
                    </a:cubicBezTo>
                    <a:cubicBezTo>
                      <a:pt x="592" y="0"/>
                      <a:pt x="592" y="0"/>
                      <a:pt x="592" y="0"/>
                    </a:cubicBezTo>
                    <a:cubicBezTo>
                      <a:pt x="592" y="14"/>
                      <a:pt x="592" y="14"/>
                      <a:pt x="592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5" name="Freeform 13"/>
            <p:cNvSpPr/>
            <p:nvPr/>
          </p:nvSpPr>
          <p:spPr bwMode="auto">
            <a:xfrm>
              <a:off x="6195485" y="3611033"/>
              <a:ext cx="1214967" cy="1212851"/>
            </a:xfrm>
            <a:custGeom>
              <a:avLst/>
              <a:gdLst>
                <a:gd name="T0" fmla="*/ 580 w 580"/>
                <a:gd name="T1" fmla="*/ 0 h 579"/>
                <a:gd name="T2" fmla="*/ 1 w 580"/>
                <a:gd name="T3" fmla="*/ 579 h 579"/>
                <a:gd name="T4" fmla="*/ 0 w 580"/>
                <a:gd name="T5" fmla="*/ 579 h 579"/>
                <a:gd name="T6" fmla="*/ 0 w 580"/>
                <a:gd name="T7" fmla="*/ 0 h 579"/>
                <a:gd name="T8" fmla="*/ 580 w 580"/>
                <a:gd name="T9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580" y="0"/>
                  </a:moveTo>
                  <a:cubicBezTo>
                    <a:pt x="580" y="321"/>
                    <a:pt x="321" y="579"/>
                    <a:pt x="1" y="579"/>
                  </a:cubicBezTo>
                  <a:cubicBezTo>
                    <a:pt x="0" y="579"/>
                    <a:pt x="0" y="579"/>
                    <a:pt x="0" y="57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8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Freeform 14"/>
            <p:cNvSpPr/>
            <p:nvPr/>
          </p:nvSpPr>
          <p:spPr bwMode="auto">
            <a:xfrm>
              <a:off x="4980518" y="2398184"/>
              <a:ext cx="1214967" cy="1212851"/>
            </a:xfrm>
            <a:custGeom>
              <a:avLst/>
              <a:gdLst>
                <a:gd name="T0" fmla="*/ 0 w 580"/>
                <a:gd name="T1" fmla="*/ 579 h 579"/>
                <a:gd name="T2" fmla="*/ 578 w 580"/>
                <a:gd name="T3" fmla="*/ 0 h 579"/>
                <a:gd name="T4" fmla="*/ 580 w 580"/>
                <a:gd name="T5" fmla="*/ 0 h 579"/>
                <a:gd name="T6" fmla="*/ 580 w 580"/>
                <a:gd name="T7" fmla="*/ 579 h 579"/>
                <a:gd name="T8" fmla="*/ 0 w 580"/>
                <a:gd name="T9" fmla="*/ 57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0" y="579"/>
                  </a:moveTo>
                  <a:cubicBezTo>
                    <a:pt x="0" y="259"/>
                    <a:pt x="258" y="0"/>
                    <a:pt x="578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579"/>
                    <a:pt x="580" y="579"/>
                    <a:pt x="580" y="579"/>
                  </a:cubicBezTo>
                  <a:lnTo>
                    <a:pt x="0" y="5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7" name="Freeform 15"/>
            <p:cNvSpPr/>
            <p:nvPr/>
          </p:nvSpPr>
          <p:spPr bwMode="auto">
            <a:xfrm>
              <a:off x="4980518" y="3611033"/>
              <a:ext cx="1214967" cy="1212851"/>
            </a:xfrm>
            <a:custGeom>
              <a:avLst/>
              <a:gdLst>
                <a:gd name="T0" fmla="*/ 0 w 580"/>
                <a:gd name="T1" fmla="*/ 0 h 579"/>
                <a:gd name="T2" fmla="*/ 578 w 580"/>
                <a:gd name="T3" fmla="*/ 579 h 579"/>
                <a:gd name="T4" fmla="*/ 580 w 580"/>
                <a:gd name="T5" fmla="*/ 579 h 579"/>
                <a:gd name="T6" fmla="*/ 580 w 580"/>
                <a:gd name="T7" fmla="*/ 0 h 579"/>
                <a:gd name="T8" fmla="*/ 0 w 580"/>
                <a:gd name="T9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0" y="0"/>
                  </a:moveTo>
                  <a:cubicBezTo>
                    <a:pt x="0" y="321"/>
                    <a:pt x="258" y="579"/>
                    <a:pt x="578" y="579"/>
                  </a:cubicBezTo>
                  <a:cubicBezTo>
                    <a:pt x="580" y="579"/>
                    <a:pt x="580" y="579"/>
                    <a:pt x="580" y="579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12"/>
            <p:cNvSpPr/>
            <p:nvPr/>
          </p:nvSpPr>
          <p:spPr bwMode="auto">
            <a:xfrm>
              <a:off x="6195485" y="2398184"/>
              <a:ext cx="1214967" cy="1212851"/>
            </a:xfrm>
            <a:custGeom>
              <a:avLst/>
              <a:gdLst>
                <a:gd name="T0" fmla="*/ 580 w 580"/>
                <a:gd name="T1" fmla="*/ 579 h 579"/>
                <a:gd name="T2" fmla="*/ 1 w 580"/>
                <a:gd name="T3" fmla="*/ 0 h 579"/>
                <a:gd name="T4" fmla="*/ 0 w 580"/>
                <a:gd name="T5" fmla="*/ 0 h 579"/>
                <a:gd name="T6" fmla="*/ 0 w 580"/>
                <a:gd name="T7" fmla="*/ 579 h 579"/>
                <a:gd name="T8" fmla="*/ 580 w 580"/>
                <a:gd name="T9" fmla="*/ 57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580" y="579"/>
                  </a:moveTo>
                  <a:cubicBezTo>
                    <a:pt x="580" y="259"/>
                    <a:pt x="32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9"/>
                    <a:pt x="0" y="579"/>
                    <a:pt x="0" y="579"/>
                  </a:cubicBezTo>
                  <a:lnTo>
                    <a:pt x="580" y="5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Oval 16"/>
            <p:cNvSpPr>
              <a:spLocks noChangeArrowheads="1"/>
            </p:cNvSpPr>
            <p:nvPr/>
          </p:nvSpPr>
          <p:spPr bwMode="auto">
            <a:xfrm>
              <a:off x="5604933" y="3024717"/>
              <a:ext cx="1191683" cy="11938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49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矩形 50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54" name="矩形 53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7723059" y="4240925"/>
            <a:ext cx="1578204" cy="455600"/>
            <a:chOff x="7322671" y="4021246"/>
            <a:chExt cx="1496453" cy="432000"/>
          </a:xfrm>
        </p:grpSpPr>
        <p:sp>
          <p:nvSpPr>
            <p:cNvPr id="13" name="AutoShape 5"/>
            <p:cNvSpPr>
              <a:spLocks noChangeArrowheads="1"/>
            </p:cNvSpPr>
            <p:nvPr/>
          </p:nvSpPr>
          <p:spPr bwMode="auto">
            <a:xfrm flipV="1">
              <a:off x="7322671" y="4021246"/>
              <a:ext cx="1496453" cy="4320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kern="0">
                <a:solidFill>
                  <a:srgbClr val="11111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Rektangel 161"/>
            <p:cNvSpPr>
              <a:spLocks noChangeArrowheads="1"/>
            </p:cNvSpPr>
            <p:nvPr/>
          </p:nvSpPr>
          <p:spPr bwMode="auto">
            <a:xfrm>
              <a:off x="7408457" y="4067087"/>
              <a:ext cx="1322676" cy="333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80137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 defTabSz="80137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id-ID" sz="1685" b="1" noProof="1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Development</a:t>
              </a:r>
              <a:endParaRPr lang="id-ID" altLang="id-ID" sz="1685" b="1" noProof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409125" y="4246754"/>
            <a:ext cx="1578204" cy="455600"/>
            <a:chOff x="3232198" y="4026773"/>
            <a:chExt cx="1496453" cy="432000"/>
          </a:xfrm>
        </p:grpSpPr>
        <p:sp>
          <p:nvSpPr>
            <p:cNvPr id="17" name="AutoShape 5"/>
            <p:cNvSpPr>
              <a:spLocks noChangeArrowheads="1"/>
            </p:cNvSpPr>
            <p:nvPr/>
          </p:nvSpPr>
          <p:spPr bwMode="auto">
            <a:xfrm flipV="1">
              <a:off x="3232198" y="4026773"/>
              <a:ext cx="1496453" cy="432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kern="0">
                <a:solidFill>
                  <a:srgbClr val="11111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Rektangel 161"/>
            <p:cNvSpPr>
              <a:spLocks noChangeArrowheads="1"/>
            </p:cNvSpPr>
            <p:nvPr/>
          </p:nvSpPr>
          <p:spPr bwMode="auto">
            <a:xfrm>
              <a:off x="3526037" y="4067087"/>
              <a:ext cx="913804" cy="333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80137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 defTabSz="80137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id-ID" sz="1685" b="1" noProof="1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Cheking</a:t>
              </a:r>
              <a:endParaRPr lang="id-ID" altLang="id-ID" sz="1685" b="1" noProof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561148" y="4240925"/>
            <a:ext cx="1578204" cy="455600"/>
            <a:chOff x="5272747" y="4021246"/>
            <a:chExt cx="1496453" cy="432000"/>
          </a:xfrm>
        </p:grpSpPr>
        <p:sp>
          <p:nvSpPr>
            <p:cNvPr id="21" name="AutoShape 5"/>
            <p:cNvSpPr>
              <a:spLocks noChangeArrowheads="1"/>
            </p:cNvSpPr>
            <p:nvPr/>
          </p:nvSpPr>
          <p:spPr bwMode="auto">
            <a:xfrm flipV="1">
              <a:off x="5272747" y="4021246"/>
              <a:ext cx="1496453" cy="43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kern="0">
                <a:solidFill>
                  <a:srgbClr val="11111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Rektangel 161"/>
            <p:cNvSpPr>
              <a:spLocks noChangeArrowheads="1"/>
            </p:cNvSpPr>
            <p:nvPr/>
          </p:nvSpPr>
          <p:spPr bwMode="auto">
            <a:xfrm>
              <a:off x="5667819" y="4067071"/>
              <a:ext cx="754209" cy="333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80137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 defTabSz="80137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id-ID" sz="1685" b="1" noProof="1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Action</a:t>
              </a:r>
              <a:endParaRPr lang="id-ID" altLang="id-ID" sz="1685" b="1" noProof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9832829" y="4240925"/>
            <a:ext cx="1578204" cy="455600"/>
            <a:chOff x="9323155" y="4021246"/>
            <a:chExt cx="1496453" cy="432000"/>
          </a:xfrm>
        </p:grpSpPr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 flipV="1">
              <a:off x="9323155" y="4021246"/>
              <a:ext cx="1496453" cy="4320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kern="0">
                <a:solidFill>
                  <a:srgbClr val="11111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Rektangel 161"/>
            <p:cNvSpPr>
              <a:spLocks noChangeArrowheads="1"/>
            </p:cNvSpPr>
            <p:nvPr/>
          </p:nvSpPr>
          <p:spPr bwMode="auto">
            <a:xfrm>
              <a:off x="9419754" y="4067071"/>
              <a:ext cx="1295316" cy="333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80137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 defTabSz="80137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id-ID" sz="1685" b="1" noProof="1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Full Support</a:t>
              </a:r>
              <a:endParaRPr lang="id-ID" altLang="id-ID" sz="1685" b="1" noProof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49" name="Rectangle 48"/>
          <p:cNvSpPr/>
          <p:nvPr/>
        </p:nvSpPr>
        <p:spPr>
          <a:xfrm>
            <a:off x="1028136" y="4767321"/>
            <a:ext cx="2023543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Ipms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sita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slidera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por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adus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but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volup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dam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cintakuan</a:t>
            </a:r>
            <a:endParaRPr lang="en-US" sz="1265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ande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inteman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en-US" sz="126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183791" y="4767321"/>
            <a:ext cx="2023543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Ipms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sita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slidera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por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adus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but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volup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dam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cintakuan</a:t>
            </a:r>
            <a:endParaRPr lang="en-US" sz="1265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ande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inteman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en-US" sz="126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364556" y="4767321"/>
            <a:ext cx="2023543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Ipms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sita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slidera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por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adus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but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volup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dam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cintakuan</a:t>
            </a:r>
            <a:endParaRPr lang="en-US" sz="1265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ande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inteman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en-US" sz="126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503965" y="4767321"/>
            <a:ext cx="2023543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Ipms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sita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slidera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por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adus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but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volup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dam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cintakuan</a:t>
            </a:r>
            <a:endParaRPr lang="en-US" sz="1265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ande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inteman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en-US" sz="126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9605968" y="4767321"/>
            <a:ext cx="2023543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Ipms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sita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slidera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por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adus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ana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but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volup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dam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cintakuan</a:t>
            </a:r>
            <a:endParaRPr lang="en-US" sz="1265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ande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inteman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en-US" sz="126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244958" y="4229417"/>
            <a:ext cx="1578204" cy="455600"/>
            <a:chOff x="1180135" y="4010334"/>
            <a:chExt cx="1496453" cy="432000"/>
          </a:xfrm>
        </p:grpSpPr>
        <p:sp>
          <p:nvSpPr>
            <p:cNvPr id="9" name="AutoShape 5"/>
            <p:cNvSpPr>
              <a:spLocks noChangeArrowheads="1"/>
            </p:cNvSpPr>
            <p:nvPr/>
          </p:nvSpPr>
          <p:spPr bwMode="auto">
            <a:xfrm flipV="1">
              <a:off x="1180135" y="4010334"/>
              <a:ext cx="1496453" cy="432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kern="0">
                <a:solidFill>
                  <a:srgbClr val="11111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Rektangel 161"/>
            <p:cNvSpPr>
              <a:spLocks noChangeArrowheads="1"/>
            </p:cNvSpPr>
            <p:nvPr/>
          </p:nvSpPr>
          <p:spPr bwMode="auto">
            <a:xfrm>
              <a:off x="1566196" y="4067071"/>
              <a:ext cx="810446" cy="333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80137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 defTabSz="80137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id-ID" sz="1685" b="1" noProof="1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Review</a:t>
              </a:r>
              <a:endParaRPr lang="id-ID" altLang="id-ID" sz="1685" b="1" noProof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996023" y="1936129"/>
            <a:ext cx="2356732" cy="2314235"/>
            <a:chOff x="944095" y="1835838"/>
            <a:chExt cx="2234654" cy="2194358"/>
          </a:xfrm>
        </p:grpSpPr>
        <p:sp>
          <p:nvSpPr>
            <p:cNvPr id="10" name="Line 33"/>
            <p:cNvSpPr>
              <a:spLocks noChangeShapeType="1"/>
            </p:cNvSpPr>
            <p:nvPr/>
          </p:nvSpPr>
          <p:spPr bwMode="auto">
            <a:xfrm flipV="1">
              <a:off x="1588348" y="3429485"/>
              <a:ext cx="0" cy="60071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44095" y="1835838"/>
              <a:ext cx="2234654" cy="1434898"/>
              <a:chOff x="944095" y="1835838"/>
              <a:chExt cx="2234654" cy="1434898"/>
            </a:xfrm>
          </p:grpSpPr>
          <p:sp>
            <p:nvSpPr>
              <p:cNvPr id="3" name="Freeform 2"/>
              <p:cNvSpPr/>
              <p:nvPr/>
            </p:nvSpPr>
            <p:spPr>
              <a:xfrm>
                <a:off x="944095" y="1835838"/>
                <a:ext cx="2234654" cy="1434898"/>
              </a:xfrm>
              <a:custGeom>
                <a:avLst/>
                <a:gdLst>
                  <a:gd name="connsiteX0" fmla="*/ 0 w 2234654"/>
                  <a:gd name="connsiteY0" fmla="*/ 0 h 1434898"/>
                  <a:gd name="connsiteX1" fmla="*/ 372442 w 2234654"/>
                  <a:gd name="connsiteY1" fmla="*/ 0 h 1434898"/>
                  <a:gd name="connsiteX2" fmla="*/ 372442 w 2234654"/>
                  <a:gd name="connsiteY2" fmla="*/ 0 h 1434898"/>
                  <a:gd name="connsiteX3" fmla="*/ 931106 w 2234654"/>
                  <a:gd name="connsiteY3" fmla="*/ 0 h 1434898"/>
                  <a:gd name="connsiteX4" fmla="*/ 2234654 w 2234654"/>
                  <a:gd name="connsiteY4" fmla="*/ 0 h 1434898"/>
                  <a:gd name="connsiteX5" fmla="*/ 2234654 w 2234654"/>
                  <a:gd name="connsiteY5" fmla="*/ 837024 h 1434898"/>
                  <a:gd name="connsiteX6" fmla="*/ 2234654 w 2234654"/>
                  <a:gd name="connsiteY6" fmla="*/ 837024 h 1434898"/>
                  <a:gd name="connsiteX7" fmla="*/ 2234654 w 2234654"/>
                  <a:gd name="connsiteY7" fmla="*/ 1195748 h 1434898"/>
                  <a:gd name="connsiteX8" fmla="*/ 2234654 w 2234654"/>
                  <a:gd name="connsiteY8" fmla="*/ 1434898 h 1434898"/>
                  <a:gd name="connsiteX9" fmla="*/ 931106 w 2234654"/>
                  <a:gd name="connsiteY9" fmla="*/ 1434898 h 1434898"/>
                  <a:gd name="connsiteX10" fmla="*/ 651782 w 2234654"/>
                  <a:gd name="connsiteY10" fmla="*/ 1614260 h 1434898"/>
                  <a:gd name="connsiteX11" fmla="*/ 372442 w 2234654"/>
                  <a:gd name="connsiteY11" fmla="*/ 1434898 h 1434898"/>
                  <a:gd name="connsiteX12" fmla="*/ 0 w 2234654"/>
                  <a:gd name="connsiteY12" fmla="*/ 1434898 h 1434898"/>
                  <a:gd name="connsiteX13" fmla="*/ 0 w 2234654"/>
                  <a:gd name="connsiteY13" fmla="*/ 1195748 h 1434898"/>
                  <a:gd name="connsiteX14" fmla="*/ 0 w 2234654"/>
                  <a:gd name="connsiteY14" fmla="*/ 837024 h 1434898"/>
                  <a:gd name="connsiteX15" fmla="*/ 0 w 2234654"/>
                  <a:gd name="connsiteY15" fmla="*/ 837024 h 1434898"/>
                  <a:gd name="connsiteX16" fmla="*/ 0 w 2234654"/>
                  <a:gd name="connsiteY16" fmla="*/ 0 h 1434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234654" h="1434898">
                    <a:moveTo>
                      <a:pt x="0" y="0"/>
                    </a:moveTo>
                    <a:lnTo>
                      <a:pt x="372442" y="0"/>
                    </a:lnTo>
                    <a:lnTo>
                      <a:pt x="372442" y="0"/>
                    </a:lnTo>
                    <a:lnTo>
                      <a:pt x="931106" y="0"/>
                    </a:lnTo>
                    <a:lnTo>
                      <a:pt x="2234654" y="0"/>
                    </a:lnTo>
                    <a:lnTo>
                      <a:pt x="2234654" y="837024"/>
                    </a:lnTo>
                    <a:lnTo>
                      <a:pt x="2234654" y="837024"/>
                    </a:lnTo>
                    <a:lnTo>
                      <a:pt x="2234654" y="1195748"/>
                    </a:lnTo>
                    <a:lnTo>
                      <a:pt x="2234654" y="1434898"/>
                    </a:lnTo>
                    <a:lnTo>
                      <a:pt x="931106" y="1434898"/>
                    </a:lnTo>
                    <a:lnTo>
                      <a:pt x="651782" y="1614260"/>
                    </a:lnTo>
                    <a:lnTo>
                      <a:pt x="372442" y="1434898"/>
                    </a:lnTo>
                    <a:lnTo>
                      <a:pt x="0" y="1434898"/>
                    </a:lnTo>
                    <a:lnTo>
                      <a:pt x="0" y="1195748"/>
                    </a:lnTo>
                    <a:lnTo>
                      <a:pt x="0" y="837024"/>
                    </a:lnTo>
                    <a:lnTo>
                      <a:pt x="0" y="8370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0019" tIns="90006" rIns="90006" bIns="90006" numCol="1" spcCol="1270" anchor="ctr" anchorCtr="0">
                <a:noAutofit/>
              </a:bodyPr>
              <a:lstStyle/>
              <a:p>
                <a:pPr algn="ctr" defTabSz="2999740">
                  <a:lnSpc>
                    <a:spcPct val="90000"/>
                  </a:lnSpc>
                  <a:spcAft>
                    <a:spcPct val="35000"/>
                  </a:spcAft>
                </a:pPr>
                <a:endParaRPr lang="id-ID" sz="67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7" name="Freeform 36"/>
              <p:cNvSpPr>
                <a:spLocks noEditPoints="1"/>
              </p:cNvSpPr>
              <p:nvPr/>
            </p:nvSpPr>
            <p:spPr bwMode="auto">
              <a:xfrm>
                <a:off x="1718974" y="2225380"/>
                <a:ext cx="527434" cy="593800"/>
              </a:xfrm>
              <a:custGeom>
                <a:avLst/>
                <a:gdLst>
                  <a:gd name="T0" fmla="*/ 300 w 320"/>
                  <a:gd name="T1" fmla="*/ 0 h 360"/>
                  <a:gd name="T2" fmla="*/ 256 w 320"/>
                  <a:gd name="T3" fmla="*/ 0 h 360"/>
                  <a:gd name="T4" fmla="*/ 240 w 320"/>
                  <a:gd name="T5" fmla="*/ 20 h 360"/>
                  <a:gd name="T6" fmla="*/ 240 w 320"/>
                  <a:gd name="T7" fmla="*/ 360 h 360"/>
                  <a:gd name="T8" fmla="*/ 320 w 320"/>
                  <a:gd name="T9" fmla="*/ 360 h 360"/>
                  <a:gd name="T10" fmla="*/ 320 w 320"/>
                  <a:gd name="T11" fmla="*/ 20 h 360"/>
                  <a:gd name="T12" fmla="*/ 300 w 320"/>
                  <a:gd name="T13" fmla="*/ 0 h 360"/>
                  <a:gd name="T14" fmla="*/ 180 w 320"/>
                  <a:gd name="T15" fmla="*/ 120 h 360"/>
                  <a:gd name="T16" fmla="*/ 136 w 320"/>
                  <a:gd name="T17" fmla="*/ 120 h 360"/>
                  <a:gd name="T18" fmla="*/ 120 w 320"/>
                  <a:gd name="T19" fmla="*/ 140 h 360"/>
                  <a:gd name="T20" fmla="*/ 120 w 320"/>
                  <a:gd name="T21" fmla="*/ 360 h 360"/>
                  <a:gd name="T22" fmla="*/ 200 w 320"/>
                  <a:gd name="T23" fmla="*/ 360 h 360"/>
                  <a:gd name="T24" fmla="*/ 200 w 320"/>
                  <a:gd name="T25" fmla="*/ 140 h 360"/>
                  <a:gd name="T26" fmla="*/ 180 w 320"/>
                  <a:gd name="T27" fmla="*/ 120 h 360"/>
                  <a:gd name="T28" fmla="*/ 60 w 320"/>
                  <a:gd name="T29" fmla="*/ 240 h 360"/>
                  <a:gd name="T30" fmla="*/ 16 w 320"/>
                  <a:gd name="T31" fmla="*/ 240 h 360"/>
                  <a:gd name="T32" fmla="*/ 0 w 320"/>
                  <a:gd name="T33" fmla="*/ 260 h 360"/>
                  <a:gd name="T34" fmla="*/ 0 w 320"/>
                  <a:gd name="T35" fmla="*/ 360 h 360"/>
                  <a:gd name="T36" fmla="*/ 80 w 320"/>
                  <a:gd name="T37" fmla="*/ 360 h 360"/>
                  <a:gd name="T38" fmla="*/ 80 w 320"/>
                  <a:gd name="T39" fmla="*/ 260 h 360"/>
                  <a:gd name="T40" fmla="*/ 60 w 320"/>
                  <a:gd name="T41" fmla="*/ 24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0" h="360">
                    <a:moveTo>
                      <a:pt x="300" y="0"/>
                    </a:moveTo>
                    <a:cubicBezTo>
                      <a:pt x="256" y="0"/>
                      <a:pt x="256" y="0"/>
                      <a:pt x="256" y="0"/>
                    </a:cubicBezTo>
                    <a:cubicBezTo>
                      <a:pt x="245" y="0"/>
                      <a:pt x="240" y="9"/>
                      <a:pt x="240" y="20"/>
                    </a:cubicBezTo>
                    <a:cubicBezTo>
                      <a:pt x="240" y="360"/>
                      <a:pt x="240" y="360"/>
                      <a:pt x="240" y="360"/>
                    </a:cubicBezTo>
                    <a:cubicBezTo>
                      <a:pt x="320" y="360"/>
                      <a:pt x="320" y="360"/>
                      <a:pt x="320" y="360"/>
                    </a:cubicBezTo>
                    <a:cubicBezTo>
                      <a:pt x="320" y="20"/>
                      <a:pt x="320" y="20"/>
                      <a:pt x="320" y="20"/>
                    </a:cubicBezTo>
                    <a:cubicBezTo>
                      <a:pt x="320" y="9"/>
                      <a:pt x="311" y="0"/>
                      <a:pt x="300" y="0"/>
                    </a:cubicBezTo>
                    <a:close/>
                    <a:moveTo>
                      <a:pt x="180" y="120"/>
                    </a:moveTo>
                    <a:cubicBezTo>
                      <a:pt x="136" y="120"/>
                      <a:pt x="136" y="120"/>
                      <a:pt x="136" y="120"/>
                    </a:cubicBezTo>
                    <a:cubicBezTo>
                      <a:pt x="125" y="120"/>
                      <a:pt x="120" y="129"/>
                      <a:pt x="120" y="140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200" y="360"/>
                      <a:pt x="200" y="360"/>
                      <a:pt x="200" y="360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0" y="129"/>
                      <a:pt x="191" y="120"/>
                      <a:pt x="180" y="120"/>
                    </a:cubicBezTo>
                    <a:close/>
                    <a:moveTo>
                      <a:pt x="60" y="240"/>
                    </a:moveTo>
                    <a:cubicBezTo>
                      <a:pt x="16" y="240"/>
                      <a:pt x="16" y="240"/>
                      <a:pt x="16" y="240"/>
                    </a:cubicBezTo>
                    <a:cubicBezTo>
                      <a:pt x="5" y="240"/>
                      <a:pt x="0" y="249"/>
                      <a:pt x="0" y="260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80" y="360"/>
                      <a:pt x="80" y="360"/>
                      <a:pt x="80" y="360"/>
                    </a:cubicBezTo>
                    <a:cubicBezTo>
                      <a:pt x="80" y="260"/>
                      <a:pt x="80" y="260"/>
                      <a:pt x="80" y="260"/>
                    </a:cubicBezTo>
                    <a:cubicBezTo>
                      <a:pt x="80" y="249"/>
                      <a:pt x="71" y="240"/>
                      <a:pt x="60" y="24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3117083" y="1936129"/>
            <a:ext cx="2356732" cy="2293288"/>
            <a:chOff x="2955284" y="1835838"/>
            <a:chExt cx="2234654" cy="2174496"/>
          </a:xfrm>
        </p:grpSpPr>
        <p:sp>
          <p:nvSpPr>
            <p:cNvPr id="18" name="Line 33"/>
            <p:cNvSpPr>
              <a:spLocks noChangeShapeType="1"/>
            </p:cNvSpPr>
            <p:nvPr/>
          </p:nvSpPr>
          <p:spPr bwMode="auto">
            <a:xfrm flipV="1">
              <a:off x="3603579" y="3412270"/>
              <a:ext cx="0" cy="598064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2955284" y="1835838"/>
              <a:ext cx="2234654" cy="1434898"/>
              <a:chOff x="2955284" y="1835838"/>
              <a:chExt cx="2234654" cy="1434898"/>
            </a:xfrm>
          </p:grpSpPr>
          <p:sp>
            <p:nvSpPr>
              <p:cNvPr id="4" name="Freeform 3"/>
              <p:cNvSpPr/>
              <p:nvPr/>
            </p:nvSpPr>
            <p:spPr>
              <a:xfrm>
                <a:off x="2955284" y="1835838"/>
                <a:ext cx="2234654" cy="1434898"/>
              </a:xfrm>
              <a:custGeom>
                <a:avLst/>
                <a:gdLst>
                  <a:gd name="connsiteX0" fmla="*/ 0 w 2234654"/>
                  <a:gd name="connsiteY0" fmla="*/ 0 h 1434898"/>
                  <a:gd name="connsiteX1" fmla="*/ 372442 w 2234654"/>
                  <a:gd name="connsiteY1" fmla="*/ 0 h 1434898"/>
                  <a:gd name="connsiteX2" fmla="*/ 372442 w 2234654"/>
                  <a:gd name="connsiteY2" fmla="*/ 0 h 1434898"/>
                  <a:gd name="connsiteX3" fmla="*/ 931106 w 2234654"/>
                  <a:gd name="connsiteY3" fmla="*/ 0 h 1434898"/>
                  <a:gd name="connsiteX4" fmla="*/ 2234654 w 2234654"/>
                  <a:gd name="connsiteY4" fmla="*/ 0 h 1434898"/>
                  <a:gd name="connsiteX5" fmla="*/ 2234654 w 2234654"/>
                  <a:gd name="connsiteY5" fmla="*/ 837024 h 1434898"/>
                  <a:gd name="connsiteX6" fmla="*/ 2234654 w 2234654"/>
                  <a:gd name="connsiteY6" fmla="*/ 837024 h 1434898"/>
                  <a:gd name="connsiteX7" fmla="*/ 2234654 w 2234654"/>
                  <a:gd name="connsiteY7" fmla="*/ 1195748 h 1434898"/>
                  <a:gd name="connsiteX8" fmla="*/ 2234654 w 2234654"/>
                  <a:gd name="connsiteY8" fmla="*/ 1434898 h 1434898"/>
                  <a:gd name="connsiteX9" fmla="*/ 931106 w 2234654"/>
                  <a:gd name="connsiteY9" fmla="*/ 1434898 h 1434898"/>
                  <a:gd name="connsiteX10" fmla="*/ 651782 w 2234654"/>
                  <a:gd name="connsiteY10" fmla="*/ 1614260 h 1434898"/>
                  <a:gd name="connsiteX11" fmla="*/ 372442 w 2234654"/>
                  <a:gd name="connsiteY11" fmla="*/ 1434898 h 1434898"/>
                  <a:gd name="connsiteX12" fmla="*/ 0 w 2234654"/>
                  <a:gd name="connsiteY12" fmla="*/ 1434898 h 1434898"/>
                  <a:gd name="connsiteX13" fmla="*/ 0 w 2234654"/>
                  <a:gd name="connsiteY13" fmla="*/ 1195748 h 1434898"/>
                  <a:gd name="connsiteX14" fmla="*/ 0 w 2234654"/>
                  <a:gd name="connsiteY14" fmla="*/ 837024 h 1434898"/>
                  <a:gd name="connsiteX15" fmla="*/ 0 w 2234654"/>
                  <a:gd name="connsiteY15" fmla="*/ 837024 h 1434898"/>
                  <a:gd name="connsiteX16" fmla="*/ 0 w 2234654"/>
                  <a:gd name="connsiteY16" fmla="*/ 0 h 1434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234654" h="1434898">
                    <a:moveTo>
                      <a:pt x="0" y="0"/>
                    </a:moveTo>
                    <a:lnTo>
                      <a:pt x="372442" y="0"/>
                    </a:lnTo>
                    <a:lnTo>
                      <a:pt x="372442" y="0"/>
                    </a:lnTo>
                    <a:lnTo>
                      <a:pt x="931106" y="0"/>
                    </a:lnTo>
                    <a:lnTo>
                      <a:pt x="2234654" y="0"/>
                    </a:lnTo>
                    <a:lnTo>
                      <a:pt x="2234654" y="837024"/>
                    </a:lnTo>
                    <a:lnTo>
                      <a:pt x="2234654" y="837024"/>
                    </a:lnTo>
                    <a:lnTo>
                      <a:pt x="2234654" y="1195748"/>
                    </a:lnTo>
                    <a:lnTo>
                      <a:pt x="2234654" y="1434898"/>
                    </a:lnTo>
                    <a:lnTo>
                      <a:pt x="931106" y="1434898"/>
                    </a:lnTo>
                    <a:lnTo>
                      <a:pt x="651782" y="1614260"/>
                    </a:lnTo>
                    <a:lnTo>
                      <a:pt x="372442" y="1434898"/>
                    </a:lnTo>
                    <a:lnTo>
                      <a:pt x="0" y="1434898"/>
                    </a:lnTo>
                    <a:lnTo>
                      <a:pt x="0" y="1195748"/>
                    </a:lnTo>
                    <a:lnTo>
                      <a:pt x="0" y="837024"/>
                    </a:lnTo>
                    <a:lnTo>
                      <a:pt x="0" y="8370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-1438237"/>
                  <a:satOff val="14549"/>
                  <a:lumOff val="-2548"/>
                  <a:alphaOff val="0"/>
                </a:schemeClr>
              </a:fillRef>
              <a:effectRef idx="0">
                <a:schemeClr val="accent5">
                  <a:hueOff val="-1438237"/>
                  <a:satOff val="14549"/>
                  <a:lumOff val="-2548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0019" tIns="90006" rIns="90006" bIns="90006" numCol="1" spcCol="1270" anchor="ctr" anchorCtr="0">
                <a:noAutofit/>
              </a:bodyPr>
              <a:lstStyle/>
              <a:p>
                <a:pPr algn="ctr" defTabSz="2999740">
                  <a:lnSpc>
                    <a:spcPct val="90000"/>
                  </a:lnSpc>
                  <a:spcAft>
                    <a:spcPct val="35000"/>
                  </a:spcAft>
                </a:pPr>
                <a:endParaRPr lang="id-ID" sz="67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39" name="Group 38"/>
              <p:cNvGrpSpPr/>
              <p:nvPr/>
            </p:nvGrpSpPr>
            <p:grpSpPr>
              <a:xfrm>
                <a:off x="3753497" y="2263857"/>
                <a:ext cx="528935" cy="525686"/>
                <a:chOff x="4389021" y="3475038"/>
                <a:chExt cx="268350" cy="266701"/>
              </a:xfrm>
              <a:solidFill>
                <a:schemeClr val="bg1"/>
              </a:solidFill>
            </p:grpSpPr>
            <p:sp>
              <p:nvSpPr>
                <p:cNvPr id="40" name="Freeform 105"/>
                <p:cNvSpPr/>
                <p:nvPr/>
              </p:nvSpPr>
              <p:spPr bwMode="auto">
                <a:xfrm>
                  <a:off x="4389021" y="3651251"/>
                  <a:ext cx="98425" cy="90488"/>
                </a:xfrm>
                <a:custGeom>
                  <a:avLst/>
                  <a:gdLst>
                    <a:gd name="T0" fmla="*/ 22 w 26"/>
                    <a:gd name="T1" fmla="*/ 1 h 24"/>
                    <a:gd name="T2" fmla="*/ 20 w 26"/>
                    <a:gd name="T3" fmla="*/ 1 h 24"/>
                    <a:gd name="T4" fmla="*/ 0 w 26"/>
                    <a:gd name="T5" fmla="*/ 20 h 24"/>
                    <a:gd name="T6" fmla="*/ 0 w 26"/>
                    <a:gd name="T7" fmla="*/ 22 h 24"/>
                    <a:gd name="T8" fmla="*/ 1 w 26"/>
                    <a:gd name="T9" fmla="*/ 23 h 24"/>
                    <a:gd name="T10" fmla="*/ 5 w 26"/>
                    <a:gd name="T11" fmla="*/ 24 h 24"/>
                    <a:gd name="T12" fmla="*/ 7 w 26"/>
                    <a:gd name="T13" fmla="*/ 24 h 24"/>
                    <a:gd name="T14" fmla="*/ 25 w 26"/>
                    <a:gd name="T15" fmla="*/ 6 h 24"/>
                    <a:gd name="T16" fmla="*/ 25 w 26"/>
                    <a:gd name="T17" fmla="*/ 3 h 24"/>
                    <a:gd name="T18" fmla="*/ 22 w 26"/>
                    <a:gd name="T19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" h="24">
                      <a:moveTo>
                        <a:pt x="22" y="1"/>
                      </a:moveTo>
                      <a:cubicBezTo>
                        <a:pt x="22" y="0"/>
                        <a:pt x="21" y="0"/>
                        <a:pt x="20" y="1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0"/>
                        <a:pt x="0" y="21"/>
                        <a:pt x="0" y="22"/>
                      </a:cubicBezTo>
                      <a:cubicBezTo>
                        <a:pt x="0" y="22"/>
                        <a:pt x="1" y="23"/>
                        <a:pt x="1" y="23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6" y="24"/>
                        <a:pt x="7" y="24"/>
                        <a:pt x="7" y="2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6" y="5"/>
                        <a:pt x="26" y="4"/>
                        <a:pt x="25" y="3"/>
                      </a:cubicBezTo>
                      <a:lnTo>
                        <a:pt x="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41" name="Freeform 106"/>
                <p:cNvSpPr>
                  <a:spLocks noEditPoints="1"/>
                </p:cNvSpPr>
                <p:nvPr/>
              </p:nvSpPr>
              <p:spPr bwMode="auto">
                <a:xfrm>
                  <a:off x="4409721" y="3475038"/>
                  <a:ext cx="247650" cy="236538"/>
                </a:xfrm>
                <a:custGeom>
                  <a:avLst/>
                  <a:gdLst>
                    <a:gd name="T0" fmla="*/ 45 w 66"/>
                    <a:gd name="T1" fmla="*/ 1 h 63"/>
                    <a:gd name="T2" fmla="*/ 45 w 66"/>
                    <a:gd name="T3" fmla="*/ 0 h 63"/>
                    <a:gd name="T4" fmla="*/ 45 w 66"/>
                    <a:gd name="T5" fmla="*/ 1 h 63"/>
                    <a:gd name="T6" fmla="*/ 40 w 66"/>
                    <a:gd name="T7" fmla="*/ 1 h 63"/>
                    <a:gd name="T8" fmla="*/ 39 w 66"/>
                    <a:gd name="T9" fmla="*/ 2 h 63"/>
                    <a:gd name="T10" fmla="*/ 37 w 66"/>
                    <a:gd name="T11" fmla="*/ 6 h 63"/>
                    <a:gd name="T12" fmla="*/ 38 w 66"/>
                    <a:gd name="T13" fmla="*/ 9 h 63"/>
                    <a:gd name="T14" fmla="*/ 36 w 66"/>
                    <a:gd name="T15" fmla="*/ 16 h 63"/>
                    <a:gd name="T16" fmla="*/ 21 w 66"/>
                    <a:gd name="T17" fmla="*/ 26 h 63"/>
                    <a:gd name="T18" fmla="*/ 5 w 66"/>
                    <a:gd name="T19" fmla="*/ 26 h 63"/>
                    <a:gd name="T20" fmla="*/ 5 w 66"/>
                    <a:gd name="T21" fmla="*/ 26 h 63"/>
                    <a:gd name="T22" fmla="*/ 5 w 66"/>
                    <a:gd name="T23" fmla="*/ 26 h 63"/>
                    <a:gd name="T24" fmla="*/ 0 w 66"/>
                    <a:gd name="T25" fmla="*/ 29 h 63"/>
                    <a:gd name="T26" fmla="*/ 0 w 66"/>
                    <a:gd name="T27" fmla="*/ 30 h 63"/>
                    <a:gd name="T28" fmla="*/ 0 w 66"/>
                    <a:gd name="T29" fmla="*/ 32 h 63"/>
                    <a:gd name="T30" fmla="*/ 31 w 66"/>
                    <a:gd name="T31" fmla="*/ 62 h 63"/>
                    <a:gd name="T32" fmla="*/ 32 w 66"/>
                    <a:gd name="T33" fmla="*/ 63 h 63"/>
                    <a:gd name="T34" fmla="*/ 33 w 66"/>
                    <a:gd name="T35" fmla="*/ 62 h 63"/>
                    <a:gd name="T36" fmla="*/ 37 w 66"/>
                    <a:gd name="T37" fmla="*/ 42 h 63"/>
                    <a:gd name="T38" fmla="*/ 46 w 66"/>
                    <a:gd name="T39" fmla="*/ 27 h 63"/>
                    <a:gd name="T40" fmla="*/ 54 w 66"/>
                    <a:gd name="T41" fmla="*/ 25 h 63"/>
                    <a:gd name="T42" fmla="*/ 56 w 66"/>
                    <a:gd name="T43" fmla="*/ 25 h 63"/>
                    <a:gd name="T44" fmla="*/ 61 w 66"/>
                    <a:gd name="T45" fmla="*/ 23 h 63"/>
                    <a:gd name="T46" fmla="*/ 61 w 66"/>
                    <a:gd name="T47" fmla="*/ 23 h 63"/>
                    <a:gd name="T48" fmla="*/ 45 w 66"/>
                    <a:gd name="T49" fmla="*/ 1 h 63"/>
                    <a:gd name="T50" fmla="*/ 54 w 66"/>
                    <a:gd name="T51" fmla="*/ 9 h 63"/>
                    <a:gd name="T52" fmla="*/ 52 w 66"/>
                    <a:gd name="T53" fmla="*/ 8 h 63"/>
                    <a:gd name="T54" fmla="*/ 54 w 66"/>
                    <a:gd name="T55" fmla="*/ 9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66" h="63">
                      <a:moveTo>
                        <a:pt x="45" y="1"/>
                      </a:move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5" y="1"/>
                        <a:pt x="45" y="1"/>
                        <a:pt x="45" y="1"/>
                      </a:cubicBezTo>
                      <a:cubicBezTo>
                        <a:pt x="43" y="0"/>
                        <a:pt x="41" y="0"/>
                        <a:pt x="40" y="1"/>
                      </a:cubicBezTo>
                      <a:cubicBezTo>
                        <a:pt x="39" y="2"/>
                        <a:pt x="39" y="2"/>
                        <a:pt x="39" y="2"/>
                      </a:cubicBezTo>
                      <a:cubicBezTo>
                        <a:pt x="38" y="3"/>
                        <a:pt x="37" y="5"/>
                        <a:pt x="37" y="6"/>
                      </a:cubicBezTo>
                      <a:cubicBezTo>
                        <a:pt x="37" y="7"/>
                        <a:pt x="37" y="8"/>
                        <a:pt x="38" y="9"/>
                      </a:cubicBezTo>
                      <a:cubicBezTo>
                        <a:pt x="39" y="12"/>
                        <a:pt x="38" y="15"/>
                        <a:pt x="36" y="16"/>
                      </a:cubicBezTo>
                      <a:cubicBezTo>
                        <a:pt x="33" y="19"/>
                        <a:pt x="24" y="28"/>
                        <a:pt x="21" y="26"/>
                      </a:cubicBezTo>
                      <a:cubicBezTo>
                        <a:pt x="16" y="23"/>
                        <a:pt x="10" y="24"/>
                        <a:pt x="5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3" y="27"/>
                        <a:pt x="2" y="28"/>
                        <a:pt x="0" y="29"/>
                      </a:cubicBezTo>
                      <a:cubicBezTo>
                        <a:pt x="0" y="29"/>
                        <a:pt x="0" y="30"/>
                        <a:pt x="0" y="30"/>
                      </a:cubicBezTo>
                      <a:cubicBezTo>
                        <a:pt x="0" y="31"/>
                        <a:pt x="0" y="31"/>
                        <a:pt x="0" y="32"/>
                      </a:cubicBezTo>
                      <a:cubicBezTo>
                        <a:pt x="31" y="62"/>
                        <a:pt x="31" y="62"/>
                        <a:pt x="31" y="62"/>
                      </a:cubicBezTo>
                      <a:cubicBezTo>
                        <a:pt x="31" y="63"/>
                        <a:pt x="32" y="63"/>
                        <a:pt x="32" y="63"/>
                      </a:cubicBezTo>
                      <a:cubicBezTo>
                        <a:pt x="33" y="63"/>
                        <a:pt x="33" y="63"/>
                        <a:pt x="33" y="62"/>
                      </a:cubicBezTo>
                      <a:cubicBezTo>
                        <a:pt x="38" y="57"/>
                        <a:pt x="41" y="49"/>
                        <a:pt x="37" y="42"/>
                      </a:cubicBezTo>
                      <a:cubicBezTo>
                        <a:pt x="35" y="39"/>
                        <a:pt x="44" y="30"/>
                        <a:pt x="46" y="27"/>
                      </a:cubicBezTo>
                      <a:cubicBezTo>
                        <a:pt x="48" y="25"/>
                        <a:pt x="51" y="24"/>
                        <a:pt x="54" y="25"/>
                      </a:cubicBezTo>
                      <a:cubicBezTo>
                        <a:pt x="54" y="25"/>
                        <a:pt x="55" y="25"/>
                        <a:pt x="56" y="25"/>
                      </a:cubicBezTo>
                      <a:cubicBezTo>
                        <a:pt x="58" y="25"/>
                        <a:pt x="60" y="25"/>
                        <a:pt x="61" y="23"/>
                      </a:cubicBezTo>
                      <a:cubicBezTo>
                        <a:pt x="61" y="23"/>
                        <a:pt x="61" y="23"/>
                        <a:pt x="61" y="23"/>
                      </a:cubicBezTo>
                      <a:cubicBezTo>
                        <a:pt x="66" y="17"/>
                        <a:pt x="54" y="3"/>
                        <a:pt x="45" y="1"/>
                      </a:cubicBezTo>
                      <a:close/>
                      <a:moveTo>
                        <a:pt x="54" y="9"/>
                      </a:moveTo>
                      <a:cubicBezTo>
                        <a:pt x="52" y="8"/>
                        <a:pt x="52" y="8"/>
                        <a:pt x="52" y="8"/>
                      </a:cubicBezTo>
                      <a:cubicBezTo>
                        <a:pt x="53" y="8"/>
                        <a:pt x="53" y="9"/>
                        <a:pt x="54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35" name="Group 34"/>
          <p:cNvGrpSpPr/>
          <p:nvPr/>
        </p:nvGrpSpPr>
        <p:grpSpPr>
          <a:xfrm>
            <a:off x="5238143" y="1936129"/>
            <a:ext cx="2356732" cy="2314235"/>
            <a:chOff x="4966473" y="1835838"/>
            <a:chExt cx="2234654" cy="2194358"/>
          </a:xfrm>
        </p:grpSpPr>
        <p:sp>
          <p:nvSpPr>
            <p:cNvPr id="22" name="Line 33"/>
            <p:cNvSpPr>
              <a:spLocks noChangeShapeType="1"/>
            </p:cNvSpPr>
            <p:nvPr/>
          </p:nvSpPr>
          <p:spPr bwMode="auto">
            <a:xfrm flipV="1">
              <a:off x="5615822" y="3429485"/>
              <a:ext cx="0" cy="60071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966473" y="1835838"/>
              <a:ext cx="2234654" cy="1434898"/>
              <a:chOff x="4966473" y="1835838"/>
              <a:chExt cx="2234654" cy="1434898"/>
            </a:xfrm>
          </p:grpSpPr>
          <p:sp>
            <p:nvSpPr>
              <p:cNvPr id="5" name="Freeform 4"/>
              <p:cNvSpPr/>
              <p:nvPr/>
            </p:nvSpPr>
            <p:spPr>
              <a:xfrm>
                <a:off x="4966473" y="1835838"/>
                <a:ext cx="2234654" cy="1434898"/>
              </a:xfrm>
              <a:custGeom>
                <a:avLst/>
                <a:gdLst>
                  <a:gd name="connsiteX0" fmla="*/ 0 w 2234654"/>
                  <a:gd name="connsiteY0" fmla="*/ 0 h 1434898"/>
                  <a:gd name="connsiteX1" fmla="*/ 372442 w 2234654"/>
                  <a:gd name="connsiteY1" fmla="*/ 0 h 1434898"/>
                  <a:gd name="connsiteX2" fmla="*/ 372442 w 2234654"/>
                  <a:gd name="connsiteY2" fmla="*/ 0 h 1434898"/>
                  <a:gd name="connsiteX3" fmla="*/ 931106 w 2234654"/>
                  <a:gd name="connsiteY3" fmla="*/ 0 h 1434898"/>
                  <a:gd name="connsiteX4" fmla="*/ 2234654 w 2234654"/>
                  <a:gd name="connsiteY4" fmla="*/ 0 h 1434898"/>
                  <a:gd name="connsiteX5" fmla="*/ 2234654 w 2234654"/>
                  <a:gd name="connsiteY5" fmla="*/ 837024 h 1434898"/>
                  <a:gd name="connsiteX6" fmla="*/ 2234654 w 2234654"/>
                  <a:gd name="connsiteY6" fmla="*/ 837024 h 1434898"/>
                  <a:gd name="connsiteX7" fmla="*/ 2234654 w 2234654"/>
                  <a:gd name="connsiteY7" fmla="*/ 1195748 h 1434898"/>
                  <a:gd name="connsiteX8" fmla="*/ 2234654 w 2234654"/>
                  <a:gd name="connsiteY8" fmla="*/ 1434898 h 1434898"/>
                  <a:gd name="connsiteX9" fmla="*/ 931106 w 2234654"/>
                  <a:gd name="connsiteY9" fmla="*/ 1434898 h 1434898"/>
                  <a:gd name="connsiteX10" fmla="*/ 651782 w 2234654"/>
                  <a:gd name="connsiteY10" fmla="*/ 1614260 h 1434898"/>
                  <a:gd name="connsiteX11" fmla="*/ 372442 w 2234654"/>
                  <a:gd name="connsiteY11" fmla="*/ 1434898 h 1434898"/>
                  <a:gd name="connsiteX12" fmla="*/ 0 w 2234654"/>
                  <a:gd name="connsiteY12" fmla="*/ 1434898 h 1434898"/>
                  <a:gd name="connsiteX13" fmla="*/ 0 w 2234654"/>
                  <a:gd name="connsiteY13" fmla="*/ 1195748 h 1434898"/>
                  <a:gd name="connsiteX14" fmla="*/ 0 w 2234654"/>
                  <a:gd name="connsiteY14" fmla="*/ 837024 h 1434898"/>
                  <a:gd name="connsiteX15" fmla="*/ 0 w 2234654"/>
                  <a:gd name="connsiteY15" fmla="*/ 837024 h 1434898"/>
                  <a:gd name="connsiteX16" fmla="*/ 0 w 2234654"/>
                  <a:gd name="connsiteY16" fmla="*/ 0 h 1434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234654" h="1434898">
                    <a:moveTo>
                      <a:pt x="0" y="0"/>
                    </a:moveTo>
                    <a:lnTo>
                      <a:pt x="372442" y="0"/>
                    </a:lnTo>
                    <a:lnTo>
                      <a:pt x="372442" y="0"/>
                    </a:lnTo>
                    <a:lnTo>
                      <a:pt x="931106" y="0"/>
                    </a:lnTo>
                    <a:lnTo>
                      <a:pt x="2234654" y="0"/>
                    </a:lnTo>
                    <a:lnTo>
                      <a:pt x="2234654" y="837024"/>
                    </a:lnTo>
                    <a:lnTo>
                      <a:pt x="2234654" y="837024"/>
                    </a:lnTo>
                    <a:lnTo>
                      <a:pt x="2234654" y="1195748"/>
                    </a:lnTo>
                    <a:lnTo>
                      <a:pt x="2234654" y="1434898"/>
                    </a:lnTo>
                    <a:lnTo>
                      <a:pt x="931106" y="1434898"/>
                    </a:lnTo>
                    <a:lnTo>
                      <a:pt x="651782" y="1614260"/>
                    </a:lnTo>
                    <a:lnTo>
                      <a:pt x="372442" y="1434898"/>
                    </a:lnTo>
                    <a:lnTo>
                      <a:pt x="0" y="1434898"/>
                    </a:lnTo>
                    <a:lnTo>
                      <a:pt x="0" y="1195748"/>
                    </a:lnTo>
                    <a:lnTo>
                      <a:pt x="0" y="837024"/>
                    </a:lnTo>
                    <a:lnTo>
                      <a:pt x="0" y="8370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-2876473"/>
                  <a:satOff val="29098"/>
                  <a:lumOff val="-5097"/>
                  <a:alphaOff val="0"/>
                </a:schemeClr>
              </a:fillRef>
              <a:effectRef idx="0">
                <a:schemeClr val="accent5">
                  <a:hueOff val="-2876473"/>
                  <a:satOff val="29098"/>
                  <a:lumOff val="-5097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0019" tIns="90006" rIns="90006" bIns="90006" numCol="1" spcCol="1270" anchor="ctr" anchorCtr="0">
                <a:noAutofit/>
              </a:bodyPr>
              <a:lstStyle/>
              <a:p>
                <a:pPr algn="ctr" defTabSz="2999740">
                  <a:lnSpc>
                    <a:spcPct val="90000"/>
                  </a:lnSpc>
                  <a:spcAft>
                    <a:spcPct val="35000"/>
                  </a:spcAft>
                </a:pPr>
                <a:endParaRPr lang="id-ID" sz="67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3" name="Freeform 101"/>
              <p:cNvSpPr>
                <a:spLocks noEditPoints="1"/>
              </p:cNvSpPr>
              <p:nvPr/>
            </p:nvSpPr>
            <p:spPr bwMode="auto">
              <a:xfrm>
                <a:off x="5685803" y="2285747"/>
                <a:ext cx="609379" cy="563777"/>
              </a:xfrm>
              <a:custGeom>
                <a:avLst/>
                <a:gdLst/>
                <a:ahLst/>
                <a:cxnLst>
                  <a:cxn ang="0">
                    <a:pos x="39" y="36"/>
                  </a:cxn>
                  <a:cxn ang="0">
                    <a:pos x="41" y="44"/>
                  </a:cxn>
                  <a:cxn ang="0">
                    <a:pos x="35" y="50"/>
                  </a:cxn>
                  <a:cxn ang="0">
                    <a:pos x="27" y="53"/>
                  </a:cxn>
                  <a:cxn ang="0">
                    <a:pos x="18" y="53"/>
                  </a:cxn>
                  <a:cxn ang="0">
                    <a:pos x="11" y="50"/>
                  </a:cxn>
                  <a:cxn ang="0">
                    <a:pos x="4" y="44"/>
                  </a:cxn>
                  <a:cxn ang="0">
                    <a:pos x="6" y="36"/>
                  </a:cxn>
                  <a:cxn ang="0">
                    <a:pos x="0" y="28"/>
                  </a:cxn>
                  <a:cxn ang="0">
                    <a:pos x="7" y="23"/>
                  </a:cxn>
                  <a:cxn ang="0">
                    <a:pos x="4" y="18"/>
                  </a:cxn>
                  <a:cxn ang="0">
                    <a:pos x="15" y="16"/>
                  </a:cxn>
                  <a:cxn ang="0">
                    <a:pos x="19" y="8"/>
                  </a:cxn>
                  <a:cxn ang="0">
                    <a:pos x="28" y="15"/>
                  </a:cxn>
                  <a:cxn ang="0">
                    <a:pos x="35" y="12"/>
                  </a:cxn>
                  <a:cxn ang="0">
                    <a:pos x="41" y="19"/>
                  </a:cxn>
                  <a:cxn ang="0">
                    <a:pos x="45" y="27"/>
                  </a:cxn>
                  <a:cxn ang="0">
                    <a:pos x="23" y="22"/>
                  </a:cxn>
                  <a:cxn ang="0">
                    <a:pos x="32" y="31"/>
                  </a:cxn>
                  <a:cxn ang="0">
                    <a:pos x="63" y="16"/>
                  </a:cxn>
                  <a:cxn ang="0">
                    <a:pos x="64" y="24"/>
                  </a:cxn>
                  <a:cxn ang="0">
                    <a:pos x="55" y="22"/>
                  </a:cxn>
                  <a:cxn ang="0">
                    <a:pos x="46" y="24"/>
                  </a:cxn>
                  <a:cxn ang="0">
                    <a:pos x="46" y="16"/>
                  </a:cxn>
                  <a:cxn ang="0">
                    <a:pos x="46" y="9"/>
                  </a:cxn>
                  <a:cxn ang="0">
                    <a:pos x="46" y="2"/>
                  </a:cxn>
                  <a:cxn ang="0">
                    <a:pos x="55" y="4"/>
                  </a:cxn>
                  <a:cxn ang="0">
                    <a:pos x="59" y="0"/>
                  </a:cxn>
                  <a:cxn ang="0">
                    <a:pos x="62" y="7"/>
                  </a:cxn>
                  <a:cxn ang="0">
                    <a:pos x="68" y="15"/>
                  </a:cxn>
                  <a:cxn ang="0">
                    <a:pos x="62" y="55"/>
                  </a:cxn>
                  <a:cxn ang="0">
                    <a:pos x="59" y="63"/>
                  </a:cxn>
                  <a:cxn ang="0">
                    <a:pos x="54" y="59"/>
                  </a:cxn>
                  <a:cxn ang="0">
                    <a:pos x="45" y="60"/>
                  </a:cxn>
                  <a:cxn ang="0">
                    <a:pos x="41" y="52"/>
                  </a:cxn>
                  <a:cxn ang="0">
                    <a:pos x="47" y="44"/>
                  </a:cxn>
                  <a:cxn ang="0">
                    <a:pos x="50" y="36"/>
                  </a:cxn>
                  <a:cxn ang="0">
                    <a:pos x="56" y="40"/>
                  </a:cxn>
                  <a:cxn ang="0">
                    <a:pos x="64" y="39"/>
                  </a:cxn>
                  <a:cxn ang="0">
                    <a:pos x="63" y="46"/>
                  </a:cxn>
                  <a:cxn ang="0">
                    <a:pos x="55" y="8"/>
                  </a:cxn>
                  <a:cxn ang="0">
                    <a:pos x="59" y="13"/>
                  </a:cxn>
                  <a:cxn ang="0">
                    <a:pos x="50" y="49"/>
                  </a:cxn>
                  <a:cxn ang="0">
                    <a:pos x="55" y="45"/>
                  </a:cxn>
                </a:cxnLst>
                <a:rect l="0" t="0" r="r" b="b"/>
                <a:pathLst>
                  <a:path w="68" h="63">
                    <a:moveTo>
                      <a:pt x="45" y="35"/>
                    </a:moveTo>
                    <a:cubicBezTo>
                      <a:pt x="45" y="35"/>
                      <a:pt x="45" y="36"/>
                      <a:pt x="45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7"/>
                      <a:pt x="38" y="38"/>
                      <a:pt x="38" y="39"/>
                    </a:cubicBezTo>
                    <a:cubicBezTo>
                      <a:pt x="39" y="41"/>
                      <a:pt x="40" y="42"/>
                      <a:pt x="41" y="43"/>
                    </a:cubicBezTo>
                    <a:cubicBezTo>
                      <a:pt x="41" y="43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5"/>
                    </a:cubicBezTo>
                    <a:cubicBezTo>
                      <a:pt x="40" y="46"/>
                      <a:pt x="36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0" y="47"/>
                      <a:pt x="29" y="47"/>
                      <a:pt x="28" y="48"/>
                    </a:cubicBezTo>
                    <a:cubicBezTo>
                      <a:pt x="28" y="49"/>
                      <a:pt x="27" y="51"/>
                      <a:pt x="27" y="53"/>
                    </a:cubicBezTo>
                    <a:cubicBezTo>
                      <a:pt x="27" y="54"/>
                      <a:pt x="26" y="54"/>
                      <a:pt x="26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54"/>
                      <a:pt x="18" y="54"/>
                      <a:pt x="18" y="53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6" y="47"/>
                      <a:pt x="16" y="47"/>
                      <a:pt x="15" y="47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9" y="50"/>
                      <a:pt x="9" y="50"/>
                    </a:cubicBezTo>
                    <a:cubicBezTo>
                      <a:pt x="8" y="49"/>
                      <a:pt x="4" y="45"/>
                      <a:pt x="4" y="44"/>
                    </a:cubicBezTo>
                    <a:cubicBezTo>
                      <a:pt x="4" y="44"/>
                      <a:pt x="4" y="44"/>
                      <a:pt x="4" y="43"/>
                    </a:cubicBezTo>
                    <a:cubicBezTo>
                      <a:pt x="5" y="42"/>
                      <a:pt x="6" y="41"/>
                      <a:pt x="7" y="39"/>
                    </a:cubicBezTo>
                    <a:cubicBezTo>
                      <a:pt x="7" y="38"/>
                      <a:pt x="6" y="37"/>
                      <a:pt x="6" y="36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5"/>
                      <a:pt x="0" y="35"/>
                      <a:pt x="0" y="3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5"/>
                      <a:pt x="7" y="24"/>
                      <a:pt x="7" y="23"/>
                    </a:cubicBezTo>
                    <a:cubicBezTo>
                      <a:pt x="6" y="22"/>
                      <a:pt x="5" y="20"/>
                      <a:pt x="4" y="19"/>
                    </a:cubicBezTo>
                    <a:cubicBezTo>
                      <a:pt x="4" y="19"/>
                      <a:pt x="4" y="19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7"/>
                      <a:pt x="9" y="12"/>
                      <a:pt x="10" y="12"/>
                    </a:cubicBezTo>
                    <a:cubicBezTo>
                      <a:pt x="10" y="12"/>
                      <a:pt x="10" y="12"/>
                      <a:pt x="11" y="13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6" y="15"/>
                      <a:pt x="16" y="15"/>
                      <a:pt x="17" y="15"/>
                    </a:cubicBezTo>
                    <a:cubicBezTo>
                      <a:pt x="18" y="13"/>
                      <a:pt x="18" y="11"/>
                      <a:pt x="18" y="9"/>
                    </a:cubicBezTo>
                    <a:cubicBezTo>
                      <a:pt x="18" y="9"/>
                      <a:pt x="19" y="8"/>
                      <a:pt x="19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7" y="9"/>
                      <a:pt x="27" y="9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9" y="15"/>
                      <a:pt x="30" y="15"/>
                      <a:pt x="31" y="16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6" y="12"/>
                      <a:pt x="36" y="12"/>
                      <a:pt x="36" y="13"/>
                    </a:cubicBezTo>
                    <a:cubicBezTo>
                      <a:pt x="37" y="13"/>
                      <a:pt x="41" y="17"/>
                      <a:pt x="41" y="18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0" y="20"/>
                      <a:pt x="39" y="22"/>
                      <a:pt x="38" y="23"/>
                    </a:cubicBezTo>
                    <a:cubicBezTo>
                      <a:pt x="38" y="24"/>
                      <a:pt x="39" y="25"/>
                      <a:pt x="39" y="2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8"/>
                    </a:cubicBezTo>
                    <a:lnTo>
                      <a:pt x="45" y="35"/>
                    </a:lnTo>
                    <a:close/>
                    <a:moveTo>
                      <a:pt x="23" y="22"/>
                    </a:moveTo>
                    <a:cubicBezTo>
                      <a:pt x="18" y="22"/>
                      <a:pt x="13" y="26"/>
                      <a:pt x="13" y="31"/>
                    </a:cubicBezTo>
                    <a:cubicBezTo>
                      <a:pt x="13" y="36"/>
                      <a:pt x="18" y="40"/>
                      <a:pt x="23" y="40"/>
                    </a:cubicBezTo>
                    <a:cubicBezTo>
                      <a:pt x="28" y="40"/>
                      <a:pt x="32" y="36"/>
                      <a:pt x="32" y="31"/>
                    </a:cubicBezTo>
                    <a:cubicBezTo>
                      <a:pt x="32" y="26"/>
                      <a:pt x="28" y="22"/>
                      <a:pt x="23" y="22"/>
                    </a:cubicBezTo>
                    <a:close/>
                    <a:moveTo>
                      <a:pt x="68" y="15"/>
                    </a:moveTo>
                    <a:cubicBezTo>
                      <a:pt x="68" y="16"/>
                      <a:pt x="64" y="16"/>
                      <a:pt x="63" y="16"/>
                    </a:cubicBezTo>
                    <a:cubicBezTo>
                      <a:pt x="63" y="17"/>
                      <a:pt x="62" y="18"/>
                      <a:pt x="62" y="18"/>
                    </a:cubicBezTo>
                    <a:cubicBezTo>
                      <a:pt x="62" y="19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4"/>
                    </a:cubicBezTo>
                    <a:cubicBezTo>
                      <a:pt x="63" y="24"/>
                      <a:pt x="59" y="26"/>
                      <a:pt x="59" y="26"/>
                    </a:cubicBezTo>
                    <a:cubicBezTo>
                      <a:pt x="59" y="26"/>
                      <a:pt x="56" y="22"/>
                      <a:pt x="56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3" y="22"/>
                      <a:pt x="50" y="26"/>
                      <a:pt x="50" y="26"/>
                    </a:cubicBezTo>
                    <a:cubicBezTo>
                      <a:pt x="50" y="26"/>
                      <a:pt x="46" y="24"/>
                      <a:pt x="46" y="24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5" y="23"/>
                      <a:pt x="47" y="19"/>
                      <a:pt x="47" y="18"/>
                    </a:cubicBezTo>
                    <a:cubicBezTo>
                      <a:pt x="47" y="18"/>
                      <a:pt x="46" y="17"/>
                      <a:pt x="46" y="16"/>
                    </a:cubicBezTo>
                    <a:cubicBezTo>
                      <a:pt x="45" y="16"/>
                      <a:pt x="41" y="16"/>
                      <a:pt x="41" y="15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5" y="9"/>
                      <a:pt x="46" y="9"/>
                    </a:cubicBezTo>
                    <a:cubicBezTo>
                      <a:pt x="46" y="9"/>
                      <a:pt x="47" y="8"/>
                      <a:pt x="47" y="7"/>
                    </a:cubicBezTo>
                    <a:cubicBezTo>
                      <a:pt x="47" y="7"/>
                      <a:pt x="45" y="3"/>
                      <a:pt x="45" y="2"/>
                    </a:cubicBezTo>
                    <a:cubicBezTo>
                      <a:pt x="45" y="2"/>
                      <a:pt x="45" y="2"/>
                      <a:pt x="46" y="2"/>
                    </a:cubicBezTo>
                    <a:cubicBezTo>
                      <a:pt x="46" y="2"/>
                      <a:pt x="50" y="0"/>
                      <a:pt x="50" y="0"/>
                    </a:cubicBezTo>
                    <a:cubicBezTo>
                      <a:pt x="50" y="0"/>
                      <a:pt x="53" y="3"/>
                      <a:pt x="54" y="4"/>
                    </a:cubicBezTo>
                    <a:cubicBezTo>
                      <a:pt x="54" y="4"/>
                      <a:pt x="54" y="4"/>
                      <a:pt x="55" y="4"/>
                    </a:cubicBezTo>
                    <a:cubicBezTo>
                      <a:pt x="55" y="4"/>
                      <a:pt x="55" y="4"/>
                      <a:pt x="56" y="4"/>
                    </a:cubicBezTo>
                    <a:cubicBezTo>
                      <a:pt x="57" y="2"/>
                      <a:pt x="58" y="1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3" y="2"/>
                      <a:pt x="64" y="2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64" y="3"/>
                      <a:pt x="62" y="7"/>
                      <a:pt x="62" y="7"/>
                    </a:cubicBezTo>
                    <a:cubicBezTo>
                      <a:pt x="62" y="8"/>
                      <a:pt x="63" y="9"/>
                      <a:pt x="63" y="9"/>
                    </a:cubicBezTo>
                    <a:cubicBezTo>
                      <a:pt x="64" y="9"/>
                      <a:pt x="68" y="10"/>
                      <a:pt x="68" y="10"/>
                    </a:cubicBezTo>
                    <a:lnTo>
                      <a:pt x="68" y="15"/>
                    </a:lnTo>
                    <a:close/>
                    <a:moveTo>
                      <a:pt x="68" y="52"/>
                    </a:moveTo>
                    <a:cubicBezTo>
                      <a:pt x="68" y="52"/>
                      <a:pt x="64" y="53"/>
                      <a:pt x="63" y="53"/>
                    </a:cubicBezTo>
                    <a:cubicBezTo>
                      <a:pt x="63" y="54"/>
                      <a:pt x="62" y="54"/>
                      <a:pt x="62" y="55"/>
                    </a:cubicBezTo>
                    <a:cubicBezTo>
                      <a:pt x="62" y="56"/>
                      <a:pt x="64" y="59"/>
                      <a:pt x="64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63" y="60"/>
                      <a:pt x="59" y="63"/>
                      <a:pt x="59" y="63"/>
                    </a:cubicBezTo>
                    <a:cubicBezTo>
                      <a:pt x="59" y="63"/>
                      <a:pt x="56" y="59"/>
                      <a:pt x="56" y="59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53" y="59"/>
                      <a:pt x="50" y="63"/>
                      <a:pt x="50" y="63"/>
                    </a:cubicBezTo>
                    <a:cubicBezTo>
                      <a:pt x="50" y="63"/>
                      <a:pt x="46" y="60"/>
                      <a:pt x="46" y="60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5" y="59"/>
                      <a:pt x="47" y="56"/>
                      <a:pt x="47" y="55"/>
                    </a:cubicBezTo>
                    <a:cubicBezTo>
                      <a:pt x="47" y="54"/>
                      <a:pt x="46" y="54"/>
                      <a:pt x="46" y="53"/>
                    </a:cubicBezTo>
                    <a:cubicBezTo>
                      <a:pt x="45" y="53"/>
                      <a:pt x="41" y="52"/>
                      <a:pt x="41" y="52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6"/>
                      <a:pt x="45" y="46"/>
                      <a:pt x="46" y="46"/>
                    </a:cubicBezTo>
                    <a:cubicBezTo>
                      <a:pt x="46" y="45"/>
                      <a:pt x="47" y="45"/>
                      <a:pt x="47" y="44"/>
                    </a:cubicBezTo>
                    <a:cubicBezTo>
                      <a:pt x="47" y="43"/>
                      <a:pt x="45" y="40"/>
                      <a:pt x="45" y="39"/>
                    </a:cubicBezTo>
                    <a:cubicBezTo>
                      <a:pt x="45" y="39"/>
                      <a:pt x="45" y="39"/>
                      <a:pt x="46" y="39"/>
                    </a:cubicBezTo>
                    <a:cubicBezTo>
                      <a:pt x="46" y="39"/>
                      <a:pt x="50" y="36"/>
                      <a:pt x="50" y="36"/>
                    </a:cubicBezTo>
                    <a:cubicBezTo>
                      <a:pt x="50" y="36"/>
                      <a:pt x="53" y="40"/>
                      <a:pt x="54" y="40"/>
                    </a:cubicBezTo>
                    <a:cubicBezTo>
                      <a:pt x="54" y="40"/>
                      <a:pt x="54" y="40"/>
                      <a:pt x="55" y="40"/>
                    </a:cubicBezTo>
                    <a:cubicBezTo>
                      <a:pt x="55" y="40"/>
                      <a:pt x="55" y="40"/>
                      <a:pt x="56" y="40"/>
                    </a:cubicBezTo>
                    <a:cubicBezTo>
                      <a:pt x="57" y="39"/>
                      <a:pt x="58" y="38"/>
                      <a:pt x="59" y="36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59" y="36"/>
                      <a:pt x="63" y="39"/>
                      <a:pt x="64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40"/>
                      <a:pt x="62" y="43"/>
                      <a:pt x="62" y="44"/>
                    </a:cubicBezTo>
                    <a:cubicBezTo>
                      <a:pt x="62" y="45"/>
                      <a:pt x="63" y="45"/>
                      <a:pt x="63" y="46"/>
                    </a:cubicBezTo>
                    <a:cubicBezTo>
                      <a:pt x="64" y="46"/>
                      <a:pt x="68" y="46"/>
                      <a:pt x="68" y="47"/>
                    </a:cubicBezTo>
                    <a:lnTo>
                      <a:pt x="68" y="52"/>
                    </a:lnTo>
                    <a:close/>
                    <a:moveTo>
                      <a:pt x="55" y="8"/>
                    </a:moveTo>
                    <a:cubicBezTo>
                      <a:pt x="52" y="8"/>
                      <a:pt x="50" y="10"/>
                      <a:pt x="50" y="13"/>
                    </a:cubicBezTo>
                    <a:cubicBezTo>
                      <a:pt x="50" y="15"/>
                      <a:pt x="52" y="17"/>
                      <a:pt x="55" y="17"/>
                    </a:cubicBezTo>
                    <a:cubicBezTo>
                      <a:pt x="57" y="17"/>
                      <a:pt x="59" y="15"/>
                      <a:pt x="59" y="13"/>
                    </a:cubicBezTo>
                    <a:cubicBezTo>
                      <a:pt x="59" y="10"/>
                      <a:pt x="57" y="8"/>
                      <a:pt x="55" y="8"/>
                    </a:cubicBezTo>
                    <a:close/>
                    <a:moveTo>
                      <a:pt x="55" y="45"/>
                    </a:moveTo>
                    <a:cubicBezTo>
                      <a:pt x="52" y="45"/>
                      <a:pt x="50" y="47"/>
                      <a:pt x="50" y="49"/>
                    </a:cubicBezTo>
                    <a:cubicBezTo>
                      <a:pt x="50" y="52"/>
                      <a:pt x="52" y="54"/>
                      <a:pt x="55" y="54"/>
                    </a:cubicBezTo>
                    <a:cubicBezTo>
                      <a:pt x="57" y="54"/>
                      <a:pt x="59" y="52"/>
                      <a:pt x="59" y="49"/>
                    </a:cubicBezTo>
                    <a:cubicBezTo>
                      <a:pt x="59" y="47"/>
                      <a:pt x="57" y="45"/>
                      <a:pt x="55" y="4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7359202" y="1936129"/>
            <a:ext cx="2356732" cy="2293288"/>
            <a:chOff x="6977662" y="1835838"/>
            <a:chExt cx="2234654" cy="2174496"/>
          </a:xfrm>
        </p:grpSpPr>
        <p:sp>
          <p:nvSpPr>
            <p:cNvPr id="14" name="Line 33"/>
            <p:cNvSpPr>
              <a:spLocks noChangeShapeType="1"/>
            </p:cNvSpPr>
            <p:nvPr/>
          </p:nvSpPr>
          <p:spPr bwMode="auto">
            <a:xfrm flipV="1">
              <a:off x="7622109" y="3412270"/>
              <a:ext cx="0" cy="598064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6977662" y="1835838"/>
              <a:ext cx="2234654" cy="1434898"/>
              <a:chOff x="6977662" y="1835838"/>
              <a:chExt cx="2234654" cy="1434898"/>
            </a:xfrm>
          </p:grpSpPr>
          <p:sp>
            <p:nvSpPr>
              <p:cNvPr id="6" name="Freeform 5"/>
              <p:cNvSpPr/>
              <p:nvPr/>
            </p:nvSpPr>
            <p:spPr>
              <a:xfrm>
                <a:off x="6977662" y="1835838"/>
                <a:ext cx="2234654" cy="1434898"/>
              </a:xfrm>
              <a:custGeom>
                <a:avLst/>
                <a:gdLst>
                  <a:gd name="connsiteX0" fmla="*/ 0 w 2234654"/>
                  <a:gd name="connsiteY0" fmla="*/ 0 h 1434898"/>
                  <a:gd name="connsiteX1" fmla="*/ 372442 w 2234654"/>
                  <a:gd name="connsiteY1" fmla="*/ 0 h 1434898"/>
                  <a:gd name="connsiteX2" fmla="*/ 372442 w 2234654"/>
                  <a:gd name="connsiteY2" fmla="*/ 0 h 1434898"/>
                  <a:gd name="connsiteX3" fmla="*/ 931106 w 2234654"/>
                  <a:gd name="connsiteY3" fmla="*/ 0 h 1434898"/>
                  <a:gd name="connsiteX4" fmla="*/ 2234654 w 2234654"/>
                  <a:gd name="connsiteY4" fmla="*/ 0 h 1434898"/>
                  <a:gd name="connsiteX5" fmla="*/ 2234654 w 2234654"/>
                  <a:gd name="connsiteY5" fmla="*/ 837024 h 1434898"/>
                  <a:gd name="connsiteX6" fmla="*/ 2234654 w 2234654"/>
                  <a:gd name="connsiteY6" fmla="*/ 837024 h 1434898"/>
                  <a:gd name="connsiteX7" fmla="*/ 2234654 w 2234654"/>
                  <a:gd name="connsiteY7" fmla="*/ 1195748 h 1434898"/>
                  <a:gd name="connsiteX8" fmla="*/ 2234654 w 2234654"/>
                  <a:gd name="connsiteY8" fmla="*/ 1434898 h 1434898"/>
                  <a:gd name="connsiteX9" fmla="*/ 931106 w 2234654"/>
                  <a:gd name="connsiteY9" fmla="*/ 1434898 h 1434898"/>
                  <a:gd name="connsiteX10" fmla="*/ 651782 w 2234654"/>
                  <a:gd name="connsiteY10" fmla="*/ 1614260 h 1434898"/>
                  <a:gd name="connsiteX11" fmla="*/ 372442 w 2234654"/>
                  <a:gd name="connsiteY11" fmla="*/ 1434898 h 1434898"/>
                  <a:gd name="connsiteX12" fmla="*/ 0 w 2234654"/>
                  <a:gd name="connsiteY12" fmla="*/ 1434898 h 1434898"/>
                  <a:gd name="connsiteX13" fmla="*/ 0 w 2234654"/>
                  <a:gd name="connsiteY13" fmla="*/ 1195748 h 1434898"/>
                  <a:gd name="connsiteX14" fmla="*/ 0 w 2234654"/>
                  <a:gd name="connsiteY14" fmla="*/ 837024 h 1434898"/>
                  <a:gd name="connsiteX15" fmla="*/ 0 w 2234654"/>
                  <a:gd name="connsiteY15" fmla="*/ 837024 h 1434898"/>
                  <a:gd name="connsiteX16" fmla="*/ 0 w 2234654"/>
                  <a:gd name="connsiteY16" fmla="*/ 0 h 1434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234654" h="1434898">
                    <a:moveTo>
                      <a:pt x="0" y="0"/>
                    </a:moveTo>
                    <a:lnTo>
                      <a:pt x="372442" y="0"/>
                    </a:lnTo>
                    <a:lnTo>
                      <a:pt x="372442" y="0"/>
                    </a:lnTo>
                    <a:lnTo>
                      <a:pt x="931106" y="0"/>
                    </a:lnTo>
                    <a:lnTo>
                      <a:pt x="2234654" y="0"/>
                    </a:lnTo>
                    <a:lnTo>
                      <a:pt x="2234654" y="837024"/>
                    </a:lnTo>
                    <a:lnTo>
                      <a:pt x="2234654" y="837024"/>
                    </a:lnTo>
                    <a:lnTo>
                      <a:pt x="2234654" y="1195748"/>
                    </a:lnTo>
                    <a:lnTo>
                      <a:pt x="2234654" y="1434898"/>
                    </a:lnTo>
                    <a:lnTo>
                      <a:pt x="931106" y="1434898"/>
                    </a:lnTo>
                    <a:lnTo>
                      <a:pt x="651782" y="1614260"/>
                    </a:lnTo>
                    <a:lnTo>
                      <a:pt x="372442" y="1434898"/>
                    </a:lnTo>
                    <a:lnTo>
                      <a:pt x="0" y="1434898"/>
                    </a:lnTo>
                    <a:lnTo>
                      <a:pt x="0" y="1195748"/>
                    </a:lnTo>
                    <a:lnTo>
                      <a:pt x="0" y="837024"/>
                    </a:lnTo>
                    <a:lnTo>
                      <a:pt x="0" y="8370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-4314710"/>
                  <a:satOff val="43647"/>
                  <a:lumOff val="-7646"/>
                  <a:alphaOff val="0"/>
                </a:schemeClr>
              </a:fillRef>
              <a:effectRef idx="0">
                <a:schemeClr val="accent5">
                  <a:hueOff val="-4314710"/>
                  <a:satOff val="43647"/>
                  <a:lumOff val="-7646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0019" tIns="90006" rIns="90006" bIns="90006" numCol="1" spcCol="1270" anchor="ctr" anchorCtr="0">
                <a:noAutofit/>
              </a:bodyPr>
              <a:lstStyle/>
              <a:p>
                <a:pPr algn="ctr" defTabSz="2999740">
                  <a:lnSpc>
                    <a:spcPct val="90000"/>
                  </a:lnSpc>
                  <a:spcAft>
                    <a:spcPct val="35000"/>
                  </a:spcAft>
                </a:pPr>
                <a:endParaRPr lang="id-ID" sz="67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0" name="Freeform 51"/>
              <p:cNvSpPr>
                <a:spLocks noEditPoints="1"/>
              </p:cNvSpPr>
              <p:nvPr/>
            </p:nvSpPr>
            <p:spPr bwMode="auto">
              <a:xfrm>
                <a:off x="7678394" y="2346939"/>
                <a:ext cx="589944" cy="487345"/>
              </a:xfrm>
              <a:custGeom>
                <a:avLst/>
                <a:gdLst>
                  <a:gd name="T0" fmla="*/ 83 w 107"/>
                  <a:gd name="T1" fmla="*/ 63 h 88"/>
                  <a:gd name="T2" fmla="*/ 83 w 107"/>
                  <a:gd name="T3" fmla="*/ 7 h 88"/>
                  <a:gd name="T4" fmla="*/ 83 w 107"/>
                  <a:gd name="T5" fmla="*/ 3 h 88"/>
                  <a:gd name="T6" fmla="*/ 85 w 107"/>
                  <a:gd name="T7" fmla="*/ 0 h 88"/>
                  <a:gd name="T8" fmla="*/ 87 w 107"/>
                  <a:gd name="T9" fmla="*/ 0 h 88"/>
                  <a:gd name="T10" fmla="*/ 89 w 107"/>
                  <a:gd name="T11" fmla="*/ 0 h 88"/>
                  <a:gd name="T12" fmla="*/ 89 w 107"/>
                  <a:gd name="T13" fmla="*/ 69 h 88"/>
                  <a:gd name="T14" fmla="*/ 87 w 107"/>
                  <a:gd name="T15" fmla="*/ 70 h 88"/>
                  <a:gd name="T16" fmla="*/ 85 w 107"/>
                  <a:gd name="T17" fmla="*/ 69 h 88"/>
                  <a:gd name="T18" fmla="*/ 83 w 107"/>
                  <a:gd name="T19" fmla="*/ 67 h 88"/>
                  <a:gd name="T20" fmla="*/ 83 w 107"/>
                  <a:gd name="T21" fmla="*/ 63 h 88"/>
                  <a:gd name="T22" fmla="*/ 24 w 107"/>
                  <a:gd name="T23" fmla="*/ 63 h 88"/>
                  <a:gd name="T24" fmla="*/ 24 w 107"/>
                  <a:gd name="T25" fmla="*/ 7 h 88"/>
                  <a:gd name="T26" fmla="*/ 24 w 107"/>
                  <a:gd name="T27" fmla="*/ 3 h 88"/>
                  <a:gd name="T28" fmla="*/ 22 w 107"/>
                  <a:gd name="T29" fmla="*/ 0 h 88"/>
                  <a:gd name="T30" fmla="*/ 20 w 107"/>
                  <a:gd name="T31" fmla="*/ 0 h 88"/>
                  <a:gd name="T32" fmla="*/ 18 w 107"/>
                  <a:gd name="T33" fmla="*/ 0 h 88"/>
                  <a:gd name="T34" fmla="*/ 18 w 107"/>
                  <a:gd name="T35" fmla="*/ 69 h 88"/>
                  <a:gd name="T36" fmla="*/ 20 w 107"/>
                  <a:gd name="T37" fmla="*/ 70 h 88"/>
                  <a:gd name="T38" fmla="*/ 22 w 107"/>
                  <a:gd name="T39" fmla="*/ 69 h 88"/>
                  <a:gd name="T40" fmla="*/ 24 w 107"/>
                  <a:gd name="T41" fmla="*/ 67 h 88"/>
                  <a:gd name="T42" fmla="*/ 24 w 107"/>
                  <a:gd name="T43" fmla="*/ 63 h 88"/>
                  <a:gd name="T44" fmla="*/ 36 w 107"/>
                  <a:gd name="T45" fmla="*/ 51 h 88"/>
                  <a:gd name="T46" fmla="*/ 36 w 107"/>
                  <a:gd name="T47" fmla="*/ 55 h 88"/>
                  <a:gd name="T48" fmla="*/ 33 w 107"/>
                  <a:gd name="T49" fmla="*/ 58 h 88"/>
                  <a:gd name="T50" fmla="*/ 31 w 107"/>
                  <a:gd name="T51" fmla="*/ 59 h 88"/>
                  <a:gd name="T52" fmla="*/ 29 w 107"/>
                  <a:gd name="T53" fmla="*/ 58 h 88"/>
                  <a:gd name="T54" fmla="*/ 29 w 107"/>
                  <a:gd name="T55" fmla="*/ 12 h 88"/>
                  <a:gd name="T56" fmla="*/ 31 w 107"/>
                  <a:gd name="T57" fmla="*/ 11 h 88"/>
                  <a:gd name="T58" fmla="*/ 33 w 107"/>
                  <a:gd name="T59" fmla="*/ 12 h 88"/>
                  <a:gd name="T60" fmla="*/ 36 w 107"/>
                  <a:gd name="T61" fmla="*/ 14 h 88"/>
                  <a:gd name="T62" fmla="*/ 36 w 107"/>
                  <a:gd name="T63" fmla="*/ 18 h 88"/>
                  <a:gd name="T64" fmla="*/ 36 w 107"/>
                  <a:gd name="T65" fmla="*/ 51 h 88"/>
                  <a:gd name="T66" fmla="*/ 61 w 107"/>
                  <a:gd name="T67" fmla="*/ 80 h 88"/>
                  <a:gd name="T68" fmla="*/ 54 w 107"/>
                  <a:gd name="T69" fmla="*/ 88 h 88"/>
                  <a:gd name="T70" fmla="*/ 46 w 107"/>
                  <a:gd name="T71" fmla="*/ 80 h 88"/>
                  <a:gd name="T72" fmla="*/ 46 w 107"/>
                  <a:gd name="T73" fmla="*/ 24 h 88"/>
                  <a:gd name="T74" fmla="*/ 54 w 107"/>
                  <a:gd name="T75" fmla="*/ 16 h 88"/>
                  <a:gd name="T76" fmla="*/ 61 w 107"/>
                  <a:gd name="T77" fmla="*/ 24 h 88"/>
                  <a:gd name="T78" fmla="*/ 61 w 107"/>
                  <a:gd name="T79" fmla="*/ 80 h 88"/>
                  <a:gd name="T80" fmla="*/ 71 w 107"/>
                  <a:gd name="T81" fmla="*/ 51 h 88"/>
                  <a:gd name="T82" fmla="*/ 71 w 107"/>
                  <a:gd name="T83" fmla="*/ 55 h 88"/>
                  <a:gd name="T84" fmla="*/ 74 w 107"/>
                  <a:gd name="T85" fmla="*/ 58 h 88"/>
                  <a:gd name="T86" fmla="*/ 76 w 107"/>
                  <a:gd name="T87" fmla="*/ 59 h 88"/>
                  <a:gd name="T88" fmla="*/ 78 w 107"/>
                  <a:gd name="T89" fmla="*/ 58 h 88"/>
                  <a:gd name="T90" fmla="*/ 78 w 107"/>
                  <a:gd name="T91" fmla="*/ 12 h 88"/>
                  <a:gd name="T92" fmla="*/ 76 w 107"/>
                  <a:gd name="T93" fmla="*/ 11 h 88"/>
                  <a:gd name="T94" fmla="*/ 74 w 107"/>
                  <a:gd name="T95" fmla="*/ 12 h 88"/>
                  <a:gd name="T96" fmla="*/ 71 w 107"/>
                  <a:gd name="T97" fmla="*/ 14 h 88"/>
                  <a:gd name="T98" fmla="*/ 71 w 107"/>
                  <a:gd name="T99" fmla="*/ 18 h 88"/>
                  <a:gd name="T100" fmla="*/ 71 w 107"/>
                  <a:gd name="T101" fmla="*/ 5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7" h="88">
                    <a:moveTo>
                      <a:pt x="83" y="63"/>
                    </a:moveTo>
                    <a:cubicBezTo>
                      <a:pt x="97" y="47"/>
                      <a:pt x="97" y="23"/>
                      <a:pt x="83" y="7"/>
                    </a:cubicBezTo>
                    <a:cubicBezTo>
                      <a:pt x="82" y="6"/>
                      <a:pt x="82" y="4"/>
                      <a:pt x="83" y="3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6" y="0"/>
                      <a:pt x="86" y="0"/>
                      <a:pt x="87" y="0"/>
                    </a:cubicBezTo>
                    <a:cubicBezTo>
                      <a:pt x="88" y="0"/>
                      <a:pt x="89" y="0"/>
                      <a:pt x="89" y="0"/>
                    </a:cubicBezTo>
                    <a:cubicBezTo>
                      <a:pt x="107" y="20"/>
                      <a:pt x="107" y="50"/>
                      <a:pt x="89" y="69"/>
                    </a:cubicBezTo>
                    <a:cubicBezTo>
                      <a:pt x="89" y="70"/>
                      <a:pt x="88" y="70"/>
                      <a:pt x="87" y="70"/>
                    </a:cubicBezTo>
                    <a:cubicBezTo>
                      <a:pt x="86" y="70"/>
                      <a:pt x="86" y="70"/>
                      <a:pt x="85" y="69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2" y="65"/>
                      <a:pt x="82" y="64"/>
                      <a:pt x="83" y="63"/>
                    </a:cubicBezTo>
                    <a:close/>
                    <a:moveTo>
                      <a:pt x="24" y="63"/>
                    </a:moveTo>
                    <a:cubicBezTo>
                      <a:pt x="10" y="47"/>
                      <a:pt x="10" y="23"/>
                      <a:pt x="24" y="7"/>
                    </a:cubicBezTo>
                    <a:cubicBezTo>
                      <a:pt x="25" y="6"/>
                      <a:pt x="25" y="4"/>
                      <a:pt x="24" y="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21" y="0"/>
                      <a:pt x="20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0" y="20"/>
                      <a:pt x="0" y="50"/>
                      <a:pt x="18" y="69"/>
                    </a:cubicBezTo>
                    <a:cubicBezTo>
                      <a:pt x="18" y="70"/>
                      <a:pt x="19" y="70"/>
                      <a:pt x="20" y="70"/>
                    </a:cubicBezTo>
                    <a:cubicBezTo>
                      <a:pt x="21" y="70"/>
                      <a:pt x="21" y="70"/>
                      <a:pt x="22" y="69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5" y="65"/>
                      <a:pt x="25" y="64"/>
                      <a:pt x="24" y="63"/>
                    </a:cubicBezTo>
                    <a:close/>
                    <a:moveTo>
                      <a:pt x="36" y="51"/>
                    </a:moveTo>
                    <a:cubicBezTo>
                      <a:pt x="37" y="53"/>
                      <a:pt x="37" y="54"/>
                      <a:pt x="36" y="55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3" y="58"/>
                      <a:pt x="32" y="59"/>
                      <a:pt x="31" y="59"/>
                    </a:cubicBezTo>
                    <a:cubicBezTo>
                      <a:pt x="30" y="58"/>
                      <a:pt x="30" y="58"/>
                      <a:pt x="29" y="58"/>
                    </a:cubicBezTo>
                    <a:cubicBezTo>
                      <a:pt x="18" y="44"/>
                      <a:pt x="18" y="25"/>
                      <a:pt x="29" y="12"/>
                    </a:cubicBezTo>
                    <a:cubicBezTo>
                      <a:pt x="30" y="11"/>
                      <a:pt x="30" y="11"/>
                      <a:pt x="31" y="11"/>
                    </a:cubicBezTo>
                    <a:cubicBezTo>
                      <a:pt x="32" y="11"/>
                      <a:pt x="33" y="11"/>
                      <a:pt x="33" y="12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5"/>
                      <a:pt x="37" y="17"/>
                      <a:pt x="36" y="18"/>
                    </a:cubicBezTo>
                    <a:cubicBezTo>
                      <a:pt x="28" y="28"/>
                      <a:pt x="28" y="42"/>
                      <a:pt x="36" y="51"/>
                    </a:cubicBezTo>
                    <a:close/>
                    <a:moveTo>
                      <a:pt x="61" y="80"/>
                    </a:moveTo>
                    <a:cubicBezTo>
                      <a:pt x="61" y="84"/>
                      <a:pt x="58" y="88"/>
                      <a:pt x="54" y="88"/>
                    </a:cubicBezTo>
                    <a:cubicBezTo>
                      <a:pt x="49" y="88"/>
                      <a:pt x="46" y="84"/>
                      <a:pt x="46" y="80"/>
                    </a:cubicBezTo>
                    <a:cubicBezTo>
                      <a:pt x="46" y="60"/>
                      <a:pt x="46" y="44"/>
                      <a:pt x="46" y="24"/>
                    </a:cubicBezTo>
                    <a:cubicBezTo>
                      <a:pt x="46" y="19"/>
                      <a:pt x="49" y="16"/>
                      <a:pt x="54" y="16"/>
                    </a:cubicBezTo>
                    <a:cubicBezTo>
                      <a:pt x="58" y="16"/>
                      <a:pt x="61" y="19"/>
                      <a:pt x="61" y="24"/>
                    </a:cubicBezTo>
                    <a:cubicBezTo>
                      <a:pt x="61" y="44"/>
                      <a:pt x="61" y="60"/>
                      <a:pt x="61" y="80"/>
                    </a:cubicBezTo>
                    <a:close/>
                    <a:moveTo>
                      <a:pt x="71" y="51"/>
                    </a:moveTo>
                    <a:cubicBezTo>
                      <a:pt x="70" y="53"/>
                      <a:pt x="70" y="54"/>
                      <a:pt x="71" y="55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74" y="58"/>
                      <a:pt x="75" y="59"/>
                      <a:pt x="76" y="59"/>
                    </a:cubicBezTo>
                    <a:cubicBezTo>
                      <a:pt x="77" y="58"/>
                      <a:pt x="77" y="58"/>
                      <a:pt x="78" y="58"/>
                    </a:cubicBezTo>
                    <a:cubicBezTo>
                      <a:pt x="89" y="44"/>
                      <a:pt x="89" y="25"/>
                      <a:pt x="78" y="12"/>
                    </a:cubicBezTo>
                    <a:cubicBezTo>
                      <a:pt x="77" y="11"/>
                      <a:pt x="77" y="11"/>
                      <a:pt x="76" y="11"/>
                    </a:cubicBezTo>
                    <a:cubicBezTo>
                      <a:pt x="75" y="11"/>
                      <a:pt x="74" y="11"/>
                      <a:pt x="74" y="12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0" y="15"/>
                      <a:pt x="70" y="17"/>
                      <a:pt x="71" y="18"/>
                    </a:cubicBezTo>
                    <a:cubicBezTo>
                      <a:pt x="79" y="28"/>
                      <a:pt x="79" y="42"/>
                      <a:pt x="71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9480260" y="1936129"/>
            <a:ext cx="2356732" cy="2314235"/>
            <a:chOff x="8988850" y="1835838"/>
            <a:chExt cx="2234654" cy="2194358"/>
          </a:xfrm>
        </p:grpSpPr>
        <p:sp>
          <p:nvSpPr>
            <p:cNvPr id="26" name="Line 33"/>
            <p:cNvSpPr>
              <a:spLocks noChangeShapeType="1"/>
            </p:cNvSpPr>
            <p:nvPr/>
          </p:nvSpPr>
          <p:spPr bwMode="auto">
            <a:xfrm flipV="1">
              <a:off x="9639687" y="3429485"/>
              <a:ext cx="0" cy="600711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kern="0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8988850" y="1835838"/>
              <a:ext cx="2234654" cy="1434898"/>
              <a:chOff x="8988850" y="1835838"/>
              <a:chExt cx="2234654" cy="1434898"/>
            </a:xfrm>
          </p:grpSpPr>
          <p:sp>
            <p:nvSpPr>
              <p:cNvPr id="7" name="Freeform 6"/>
              <p:cNvSpPr/>
              <p:nvPr/>
            </p:nvSpPr>
            <p:spPr>
              <a:xfrm>
                <a:off x="8988850" y="1835838"/>
                <a:ext cx="2234654" cy="1434898"/>
              </a:xfrm>
              <a:custGeom>
                <a:avLst/>
                <a:gdLst>
                  <a:gd name="connsiteX0" fmla="*/ 0 w 2234654"/>
                  <a:gd name="connsiteY0" fmla="*/ 0 h 1434898"/>
                  <a:gd name="connsiteX1" fmla="*/ 372442 w 2234654"/>
                  <a:gd name="connsiteY1" fmla="*/ 0 h 1434898"/>
                  <a:gd name="connsiteX2" fmla="*/ 372442 w 2234654"/>
                  <a:gd name="connsiteY2" fmla="*/ 0 h 1434898"/>
                  <a:gd name="connsiteX3" fmla="*/ 931106 w 2234654"/>
                  <a:gd name="connsiteY3" fmla="*/ 0 h 1434898"/>
                  <a:gd name="connsiteX4" fmla="*/ 2234654 w 2234654"/>
                  <a:gd name="connsiteY4" fmla="*/ 0 h 1434898"/>
                  <a:gd name="connsiteX5" fmla="*/ 2234654 w 2234654"/>
                  <a:gd name="connsiteY5" fmla="*/ 837024 h 1434898"/>
                  <a:gd name="connsiteX6" fmla="*/ 2234654 w 2234654"/>
                  <a:gd name="connsiteY6" fmla="*/ 837024 h 1434898"/>
                  <a:gd name="connsiteX7" fmla="*/ 2234654 w 2234654"/>
                  <a:gd name="connsiteY7" fmla="*/ 1195748 h 1434898"/>
                  <a:gd name="connsiteX8" fmla="*/ 2234654 w 2234654"/>
                  <a:gd name="connsiteY8" fmla="*/ 1434898 h 1434898"/>
                  <a:gd name="connsiteX9" fmla="*/ 931106 w 2234654"/>
                  <a:gd name="connsiteY9" fmla="*/ 1434898 h 1434898"/>
                  <a:gd name="connsiteX10" fmla="*/ 651782 w 2234654"/>
                  <a:gd name="connsiteY10" fmla="*/ 1614260 h 1434898"/>
                  <a:gd name="connsiteX11" fmla="*/ 372442 w 2234654"/>
                  <a:gd name="connsiteY11" fmla="*/ 1434898 h 1434898"/>
                  <a:gd name="connsiteX12" fmla="*/ 0 w 2234654"/>
                  <a:gd name="connsiteY12" fmla="*/ 1434898 h 1434898"/>
                  <a:gd name="connsiteX13" fmla="*/ 0 w 2234654"/>
                  <a:gd name="connsiteY13" fmla="*/ 1195748 h 1434898"/>
                  <a:gd name="connsiteX14" fmla="*/ 0 w 2234654"/>
                  <a:gd name="connsiteY14" fmla="*/ 837024 h 1434898"/>
                  <a:gd name="connsiteX15" fmla="*/ 0 w 2234654"/>
                  <a:gd name="connsiteY15" fmla="*/ 837024 h 1434898"/>
                  <a:gd name="connsiteX16" fmla="*/ 0 w 2234654"/>
                  <a:gd name="connsiteY16" fmla="*/ 0 h 1434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234654" h="1434898">
                    <a:moveTo>
                      <a:pt x="0" y="0"/>
                    </a:moveTo>
                    <a:lnTo>
                      <a:pt x="372442" y="0"/>
                    </a:lnTo>
                    <a:lnTo>
                      <a:pt x="372442" y="0"/>
                    </a:lnTo>
                    <a:lnTo>
                      <a:pt x="931106" y="0"/>
                    </a:lnTo>
                    <a:lnTo>
                      <a:pt x="2234654" y="0"/>
                    </a:lnTo>
                    <a:lnTo>
                      <a:pt x="2234654" y="837024"/>
                    </a:lnTo>
                    <a:lnTo>
                      <a:pt x="2234654" y="837024"/>
                    </a:lnTo>
                    <a:lnTo>
                      <a:pt x="2234654" y="1195748"/>
                    </a:lnTo>
                    <a:lnTo>
                      <a:pt x="2234654" y="1434898"/>
                    </a:lnTo>
                    <a:lnTo>
                      <a:pt x="931106" y="1434898"/>
                    </a:lnTo>
                    <a:lnTo>
                      <a:pt x="651782" y="1614260"/>
                    </a:lnTo>
                    <a:lnTo>
                      <a:pt x="372442" y="1434898"/>
                    </a:lnTo>
                    <a:lnTo>
                      <a:pt x="0" y="1434898"/>
                    </a:lnTo>
                    <a:lnTo>
                      <a:pt x="0" y="1195748"/>
                    </a:lnTo>
                    <a:lnTo>
                      <a:pt x="0" y="837024"/>
                    </a:lnTo>
                    <a:lnTo>
                      <a:pt x="0" y="8370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-5752947"/>
                  <a:satOff val="58196"/>
                  <a:lumOff val="-10195"/>
                  <a:alphaOff val="0"/>
                </a:schemeClr>
              </a:fillRef>
              <a:effectRef idx="0">
                <a:schemeClr val="accent5">
                  <a:hueOff val="-5752947"/>
                  <a:satOff val="58196"/>
                  <a:lumOff val="-10195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0019" tIns="90006" rIns="90006" bIns="90006" numCol="1" spcCol="1270" anchor="ctr" anchorCtr="0">
                <a:noAutofit/>
              </a:bodyPr>
              <a:lstStyle/>
              <a:p>
                <a:pPr algn="ctr" defTabSz="2999740">
                  <a:lnSpc>
                    <a:spcPct val="90000"/>
                  </a:lnSpc>
                  <a:spcAft>
                    <a:spcPct val="35000"/>
                  </a:spcAft>
                </a:pPr>
                <a:endParaRPr lang="id-ID" sz="67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5" name="Freeform 11"/>
              <p:cNvSpPr>
                <a:spLocks noEditPoints="1"/>
              </p:cNvSpPr>
              <p:nvPr/>
            </p:nvSpPr>
            <p:spPr bwMode="auto">
              <a:xfrm>
                <a:off x="9808569" y="2329962"/>
                <a:ext cx="571924" cy="508150"/>
              </a:xfrm>
              <a:custGeom>
                <a:avLst/>
                <a:gdLst>
                  <a:gd name="T0" fmla="*/ 133 w 134"/>
                  <a:gd name="T1" fmla="*/ 16 h 119"/>
                  <a:gd name="T2" fmla="*/ 121 w 134"/>
                  <a:gd name="T3" fmla="*/ 5 h 119"/>
                  <a:gd name="T4" fmla="*/ 115 w 134"/>
                  <a:gd name="T5" fmla="*/ 5 h 119"/>
                  <a:gd name="T6" fmla="*/ 114 w 134"/>
                  <a:gd name="T7" fmla="*/ 8 h 119"/>
                  <a:gd name="T8" fmla="*/ 111 w 134"/>
                  <a:gd name="T9" fmla="*/ 9 h 119"/>
                  <a:gd name="T10" fmla="*/ 111 w 134"/>
                  <a:gd name="T11" fmla="*/ 9 h 119"/>
                  <a:gd name="T12" fmla="*/ 81 w 134"/>
                  <a:gd name="T13" fmla="*/ 39 h 119"/>
                  <a:gd name="T14" fmla="*/ 79 w 134"/>
                  <a:gd name="T15" fmla="*/ 47 h 119"/>
                  <a:gd name="T16" fmla="*/ 82 w 134"/>
                  <a:gd name="T17" fmla="*/ 50 h 119"/>
                  <a:gd name="T18" fmla="*/ 82 w 134"/>
                  <a:gd name="T19" fmla="*/ 50 h 119"/>
                  <a:gd name="T20" fmla="*/ 83 w 134"/>
                  <a:gd name="T21" fmla="*/ 51 h 119"/>
                  <a:gd name="T22" fmla="*/ 76 w 134"/>
                  <a:gd name="T23" fmla="*/ 57 h 119"/>
                  <a:gd name="T24" fmla="*/ 54 w 134"/>
                  <a:gd name="T25" fmla="*/ 35 h 119"/>
                  <a:gd name="T26" fmla="*/ 47 w 134"/>
                  <a:gd name="T27" fmla="*/ 10 h 119"/>
                  <a:gd name="T28" fmla="*/ 21 w 134"/>
                  <a:gd name="T29" fmla="*/ 3 h 119"/>
                  <a:gd name="T30" fmla="*/ 36 w 134"/>
                  <a:gd name="T31" fmla="*/ 18 h 119"/>
                  <a:gd name="T32" fmla="*/ 32 w 134"/>
                  <a:gd name="T33" fmla="*/ 32 h 119"/>
                  <a:gd name="T34" fmla="*/ 18 w 134"/>
                  <a:gd name="T35" fmla="*/ 36 h 119"/>
                  <a:gd name="T36" fmla="*/ 3 w 134"/>
                  <a:gd name="T37" fmla="*/ 21 h 119"/>
                  <a:gd name="T38" fmla="*/ 10 w 134"/>
                  <a:gd name="T39" fmla="*/ 47 h 119"/>
                  <a:gd name="T40" fmla="*/ 36 w 134"/>
                  <a:gd name="T41" fmla="*/ 53 h 119"/>
                  <a:gd name="T42" fmla="*/ 37 w 134"/>
                  <a:gd name="T43" fmla="*/ 53 h 119"/>
                  <a:gd name="T44" fmla="*/ 58 w 134"/>
                  <a:gd name="T45" fmla="*/ 75 h 119"/>
                  <a:gd name="T46" fmla="*/ 38 w 134"/>
                  <a:gd name="T47" fmla="*/ 96 h 119"/>
                  <a:gd name="T48" fmla="*/ 36 w 134"/>
                  <a:gd name="T49" fmla="*/ 95 h 119"/>
                  <a:gd name="T50" fmla="*/ 31 w 134"/>
                  <a:gd name="T51" fmla="*/ 99 h 119"/>
                  <a:gd name="T52" fmla="*/ 21 w 134"/>
                  <a:gd name="T53" fmla="*/ 115 h 119"/>
                  <a:gd name="T54" fmla="*/ 23 w 134"/>
                  <a:gd name="T55" fmla="*/ 117 h 119"/>
                  <a:gd name="T56" fmla="*/ 39 w 134"/>
                  <a:gd name="T57" fmla="*/ 107 h 119"/>
                  <a:gd name="T58" fmla="*/ 43 w 134"/>
                  <a:gd name="T59" fmla="*/ 101 h 119"/>
                  <a:gd name="T60" fmla="*/ 42 w 134"/>
                  <a:gd name="T61" fmla="*/ 100 h 119"/>
                  <a:gd name="T62" fmla="*/ 63 w 134"/>
                  <a:gd name="T63" fmla="*/ 80 h 119"/>
                  <a:gd name="T64" fmla="*/ 98 w 134"/>
                  <a:gd name="T65" fmla="*/ 115 h 119"/>
                  <a:gd name="T66" fmla="*/ 107 w 134"/>
                  <a:gd name="T67" fmla="*/ 119 h 119"/>
                  <a:gd name="T68" fmla="*/ 116 w 134"/>
                  <a:gd name="T69" fmla="*/ 115 h 119"/>
                  <a:gd name="T70" fmla="*/ 116 w 134"/>
                  <a:gd name="T71" fmla="*/ 97 h 119"/>
                  <a:gd name="T72" fmla="*/ 81 w 134"/>
                  <a:gd name="T73" fmla="*/ 62 h 119"/>
                  <a:gd name="T74" fmla="*/ 87 w 134"/>
                  <a:gd name="T75" fmla="*/ 56 h 119"/>
                  <a:gd name="T76" fmla="*/ 90 w 134"/>
                  <a:gd name="T77" fmla="*/ 59 h 119"/>
                  <a:gd name="T78" fmla="*/ 98 w 134"/>
                  <a:gd name="T79" fmla="*/ 57 h 119"/>
                  <a:gd name="T80" fmla="*/ 128 w 134"/>
                  <a:gd name="T81" fmla="*/ 26 h 119"/>
                  <a:gd name="T82" fmla="*/ 128 w 134"/>
                  <a:gd name="T83" fmla="*/ 26 h 119"/>
                  <a:gd name="T84" fmla="*/ 128 w 134"/>
                  <a:gd name="T85" fmla="*/ 26 h 119"/>
                  <a:gd name="T86" fmla="*/ 129 w 134"/>
                  <a:gd name="T87" fmla="*/ 23 h 119"/>
                  <a:gd name="T88" fmla="*/ 133 w 134"/>
                  <a:gd name="T89" fmla="*/ 22 h 119"/>
                  <a:gd name="T90" fmla="*/ 133 w 134"/>
                  <a:gd name="T91" fmla="*/ 16 h 119"/>
                  <a:gd name="T92" fmla="*/ 108 w 134"/>
                  <a:gd name="T93" fmla="*/ 103 h 119"/>
                  <a:gd name="T94" fmla="*/ 113 w 134"/>
                  <a:gd name="T95" fmla="*/ 108 h 119"/>
                  <a:gd name="T96" fmla="*/ 108 w 134"/>
                  <a:gd name="T97" fmla="*/ 113 h 119"/>
                  <a:gd name="T98" fmla="*/ 103 w 134"/>
                  <a:gd name="T99" fmla="*/ 108 h 119"/>
                  <a:gd name="T100" fmla="*/ 108 w 134"/>
                  <a:gd name="T101" fmla="*/ 103 h 119"/>
                  <a:gd name="T102" fmla="*/ 91 w 134"/>
                  <a:gd name="T103" fmla="*/ 41 h 119"/>
                  <a:gd name="T104" fmla="*/ 89 w 134"/>
                  <a:gd name="T105" fmla="*/ 39 h 119"/>
                  <a:gd name="T106" fmla="*/ 112 w 134"/>
                  <a:gd name="T107" fmla="*/ 17 h 119"/>
                  <a:gd name="T108" fmla="*/ 114 w 134"/>
                  <a:gd name="T109" fmla="*/ 19 h 119"/>
                  <a:gd name="T110" fmla="*/ 91 w 134"/>
                  <a:gd name="T111" fmla="*/ 41 h 119"/>
                  <a:gd name="T112" fmla="*/ 98 w 134"/>
                  <a:gd name="T113" fmla="*/ 48 h 119"/>
                  <a:gd name="T114" fmla="*/ 96 w 134"/>
                  <a:gd name="T115" fmla="*/ 47 h 119"/>
                  <a:gd name="T116" fmla="*/ 119 w 134"/>
                  <a:gd name="T117" fmla="*/ 24 h 119"/>
                  <a:gd name="T118" fmla="*/ 121 w 134"/>
                  <a:gd name="T119" fmla="*/ 26 h 119"/>
                  <a:gd name="T120" fmla="*/ 98 w 134"/>
                  <a:gd name="T121" fmla="*/ 4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4" h="119">
                    <a:moveTo>
                      <a:pt x="133" y="16"/>
                    </a:moveTo>
                    <a:cubicBezTo>
                      <a:pt x="121" y="5"/>
                      <a:pt x="121" y="5"/>
                      <a:pt x="121" y="5"/>
                    </a:cubicBezTo>
                    <a:cubicBezTo>
                      <a:pt x="119" y="3"/>
                      <a:pt x="117" y="3"/>
                      <a:pt x="115" y="5"/>
                    </a:cubicBezTo>
                    <a:cubicBezTo>
                      <a:pt x="114" y="6"/>
                      <a:pt x="114" y="7"/>
                      <a:pt x="114" y="8"/>
                    </a:cubicBezTo>
                    <a:cubicBezTo>
                      <a:pt x="113" y="8"/>
                      <a:pt x="112" y="8"/>
                      <a:pt x="111" y="9"/>
                    </a:cubicBezTo>
                    <a:cubicBezTo>
                      <a:pt x="111" y="9"/>
                      <a:pt x="111" y="9"/>
                      <a:pt x="111" y="9"/>
                    </a:cubicBezTo>
                    <a:cubicBezTo>
                      <a:pt x="81" y="39"/>
                      <a:pt x="81" y="39"/>
                      <a:pt x="81" y="39"/>
                    </a:cubicBezTo>
                    <a:cubicBezTo>
                      <a:pt x="81" y="42"/>
                      <a:pt x="80" y="45"/>
                      <a:pt x="79" y="47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3" y="51"/>
                      <a:pt x="83" y="51"/>
                      <a:pt x="83" y="51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6" y="26"/>
                      <a:pt x="54" y="17"/>
                      <a:pt x="47" y="10"/>
                    </a:cubicBezTo>
                    <a:cubicBezTo>
                      <a:pt x="40" y="3"/>
                      <a:pt x="30" y="0"/>
                      <a:pt x="21" y="3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30"/>
                      <a:pt x="3" y="40"/>
                      <a:pt x="10" y="47"/>
                    </a:cubicBezTo>
                    <a:cubicBezTo>
                      <a:pt x="17" y="54"/>
                      <a:pt x="27" y="56"/>
                      <a:pt x="36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38" y="96"/>
                      <a:pt x="38" y="96"/>
                      <a:pt x="38" y="96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39" y="107"/>
                      <a:pt x="39" y="107"/>
                      <a:pt x="39" y="107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98" y="115"/>
                      <a:pt x="98" y="115"/>
                      <a:pt x="98" y="115"/>
                    </a:cubicBezTo>
                    <a:cubicBezTo>
                      <a:pt x="101" y="117"/>
                      <a:pt x="104" y="119"/>
                      <a:pt x="107" y="119"/>
                    </a:cubicBezTo>
                    <a:cubicBezTo>
                      <a:pt x="110" y="119"/>
                      <a:pt x="113" y="117"/>
                      <a:pt x="116" y="115"/>
                    </a:cubicBezTo>
                    <a:cubicBezTo>
                      <a:pt x="121" y="110"/>
                      <a:pt x="121" y="102"/>
                      <a:pt x="116" y="97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90" y="59"/>
                      <a:pt x="90" y="59"/>
                      <a:pt x="90" y="59"/>
                    </a:cubicBezTo>
                    <a:cubicBezTo>
                      <a:pt x="92" y="57"/>
                      <a:pt x="95" y="56"/>
                      <a:pt x="98" y="57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9" y="25"/>
                      <a:pt x="129" y="24"/>
                      <a:pt x="129" y="23"/>
                    </a:cubicBezTo>
                    <a:cubicBezTo>
                      <a:pt x="130" y="24"/>
                      <a:pt x="132" y="23"/>
                      <a:pt x="133" y="22"/>
                    </a:cubicBezTo>
                    <a:cubicBezTo>
                      <a:pt x="134" y="21"/>
                      <a:pt x="134" y="18"/>
                      <a:pt x="133" y="16"/>
                    </a:cubicBezTo>
                    <a:close/>
                    <a:moveTo>
                      <a:pt x="108" y="103"/>
                    </a:moveTo>
                    <a:cubicBezTo>
                      <a:pt x="111" y="103"/>
                      <a:pt x="113" y="106"/>
                      <a:pt x="113" y="108"/>
                    </a:cubicBezTo>
                    <a:cubicBezTo>
                      <a:pt x="113" y="111"/>
                      <a:pt x="111" y="113"/>
                      <a:pt x="108" y="113"/>
                    </a:cubicBezTo>
                    <a:cubicBezTo>
                      <a:pt x="105" y="113"/>
                      <a:pt x="103" y="111"/>
                      <a:pt x="103" y="108"/>
                    </a:cubicBezTo>
                    <a:cubicBezTo>
                      <a:pt x="103" y="106"/>
                      <a:pt x="105" y="103"/>
                      <a:pt x="108" y="103"/>
                    </a:cubicBezTo>
                    <a:close/>
                    <a:moveTo>
                      <a:pt x="91" y="41"/>
                    </a:moveTo>
                    <a:cubicBezTo>
                      <a:pt x="89" y="39"/>
                      <a:pt x="89" y="39"/>
                      <a:pt x="89" y="39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4" y="19"/>
                      <a:pt x="114" y="19"/>
                      <a:pt x="114" y="19"/>
                    </a:cubicBezTo>
                    <a:lnTo>
                      <a:pt x="91" y="41"/>
                    </a:lnTo>
                    <a:close/>
                    <a:moveTo>
                      <a:pt x="98" y="48"/>
                    </a:moveTo>
                    <a:cubicBezTo>
                      <a:pt x="96" y="47"/>
                      <a:pt x="96" y="47"/>
                      <a:pt x="96" y="47"/>
                    </a:cubicBezTo>
                    <a:cubicBezTo>
                      <a:pt x="119" y="24"/>
                      <a:pt x="119" y="24"/>
                      <a:pt x="119" y="24"/>
                    </a:cubicBezTo>
                    <a:cubicBezTo>
                      <a:pt x="121" y="26"/>
                      <a:pt x="121" y="26"/>
                      <a:pt x="121" y="26"/>
                    </a:cubicBezTo>
                    <a:lnTo>
                      <a:pt x="98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61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3" name="矩形 62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66" name="矩形 65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8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34829" y="2167306"/>
            <a:ext cx="3230446" cy="1167939"/>
            <a:chOff x="5017868" y="1318260"/>
            <a:chExt cx="2297332" cy="83058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5029200" y="2147252"/>
              <a:ext cx="2286000" cy="1588"/>
            </a:xfrm>
            <a:prstGeom prst="line">
              <a:avLst/>
            </a:prstGeom>
            <a:ln w="123825" cmpd="sng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017868" y="1924149"/>
              <a:ext cx="2286000" cy="1588"/>
            </a:xfrm>
            <a:prstGeom prst="line">
              <a:avLst/>
            </a:prstGeom>
            <a:ln w="123825" cmpd="sng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029200" y="1714500"/>
              <a:ext cx="2286000" cy="1588"/>
            </a:xfrm>
            <a:prstGeom prst="line">
              <a:avLst/>
            </a:prstGeom>
            <a:ln w="123825" cmpd="sng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029200" y="1516380"/>
              <a:ext cx="2286000" cy="1588"/>
            </a:xfrm>
            <a:prstGeom prst="line">
              <a:avLst/>
            </a:prstGeom>
            <a:ln w="123825" cmpd="sng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021580" y="1318260"/>
              <a:ext cx="2286000" cy="1588"/>
            </a:xfrm>
            <a:prstGeom prst="line">
              <a:avLst/>
            </a:prstGeom>
            <a:ln w="123825" cmpd="sng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Block Arc 10"/>
          <p:cNvSpPr/>
          <p:nvPr/>
        </p:nvSpPr>
        <p:spPr>
          <a:xfrm flipH="1">
            <a:off x="2439007" y="3248151"/>
            <a:ext cx="1825883" cy="1790806"/>
          </a:xfrm>
          <a:prstGeom prst="blockArc">
            <a:avLst>
              <a:gd name="adj1" fmla="val 6368185"/>
              <a:gd name="adj2" fmla="val 16213195"/>
              <a:gd name="adj3" fmla="val 9346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2" name="Block Arc 11"/>
          <p:cNvSpPr/>
          <p:nvPr/>
        </p:nvSpPr>
        <p:spPr>
          <a:xfrm flipH="1">
            <a:off x="2172110" y="2938789"/>
            <a:ext cx="2325440" cy="2325440"/>
          </a:xfrm>
          <a:prstGeom prst="blockArc">
            <a:avLst>
              <a:gd name="adj1" fmla="val 717830"/>
              <a:gd name="adj2" fmla="val 16212547"/>
              <a:gd name="adj3" fmla="val 7246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3" name="Block Arc 12"/>
          <p:cNvSpPr/>
          <p:nvPr/>
        </p:nvSpPr>
        <p:spPr>
          <a:xfrm flipH="1">
            <a:off x="1881923" y="2648601"/>
            <a:ext cx="2937683" cy="2937683"/>
          </a:xfrm>
          <a:prstGeom prst="blockArc">
            <a:avLst>
              <a:gd name="adj1" fmla="val 20207872"/>
              <a:gd name="adj2" fmla="val 16212231"/>
              <a:gd name="adj3" fmla="val 6142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4" name="Block Arc 13"/>
          <p:cNvSpPr/>
          <p:nvPr/>
        </p:nvSpPr>
        <p:spPr>
          <a:xfrm flipH="1">
            <a:off x="1599178" y="2365858"/>
            <a:ext cx="3503170" cy="3503170"/>
          </a:xfrm>
          <a:prstGeom prst="blockArc">
            <a:avLst>
              <a:gd name="adj1" fmla="val 18661781"/>
              <a:gd name="adj2" fmla="val 16202949"/>
              <a:gd name="adj3" fmla="val 5085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" name="Block Arc 14"/>
          <p:cNvSpPr/>
          <p:nvPr/>
        </p:nvSpPr>
        <p:spPr>
          <a:xfrm flipH="1">
            <a:off x="1314906" y="2081586"/>
            <a:ext cx="4071714" cy="4071714"/>
          </a:xfrm>
          <a:prstGeom prst="blockArc">
            <a:avLst>
              <a:gd name="adj1" fmla="val 17708139"/>
              <a:gd name="adj2" fmla="val 16202892"/>
              <a:gd name="adj3" fmla="val 4205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38853" y="3169848"/>
            <a:ext cx="579005" cy="3519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8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45%</a:t>
            </a:r>
            <a:endParaRPr lang="en-US" sz="197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40702" y="2859620"/>
            <a:ext cx="579005" cy="3519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8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50%</a:t>
            </a:r>
            <a:endParaRPr lang="en-US" sz="197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38855" y="2576751"/>
            <a:ext cx="579005" cy="3519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8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75%</a:t>
            </a:r>
            <a:endParaRPr lang="en-US" sz="197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740701" y="2282976"/>
            <a:ext cx="579005" cy="3519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8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85%</a:t>
            </a:r>
            <a:endParaRPr lang="en-US" sz="197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771759" y="1974435"/>
            <a:ext cx="579005" cy="3519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85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95%</a:t>
            </a:r>
            <a:endParaRPr lang="en-US" sz="197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6663496" y="2170878"/>
            <a:ext cx="214301" cy="2233"/>
          </a:xfrm>
          <a:prstGeom prst="line">
            <a:avLst/>
          </a:prstGeom>
          <a:ln w="1238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63496" y="2447683"/>
            <a:ext cx="214301" cy="2233"/>
          </a:xfrm>
          <a:prstGeom prst="line">
            <a:avLst/>
          </a:prstGeom>
          <a:ln w="12382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663496" y="2722255"/>
            <a:ext cx="214301" cy="2233"/>
          </a:xfrm>
          <a:prstGeom prst="line">
            <a:avLst/>
          </a:prstGeom>
          <a:ln w="123825" cmpd="sng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663496" y="3034777"/>
            <a:ext cx="214301" cy="2233"/>
          </a:xfrm>
          <a:prstGeom prst="line">
            <a:avLst/>
          </a:prstGeom>
          <a:ln w="123825" cmpd="sng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663496" y="3329440"/>
            <a:ext cx="214301" cy="2233"/>
          </a:xfrm>
          <a:prstGeom prst="line">
            <a:avLst/>
          </a:prstGeom>
          <a:ln w="123825" cmpd="sng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100"/>
          <p:cNvGrpSpPr/>
          <p:nvPr/>
        </p:nvGrpSpPr>
        <p:grpSpPr>
          <a:xfrm>
            <a:off x="8103014" y="1889579"/>
            <a:ext cx="3645243" cy="903877"/>
            <a:chOff x="1315498" y="1113781"/>
            <a:chExt cx="2592315" cy="642792"/>
          </a:xfrm>
        </p:grpSpPr>
        <p:sp>
          <p:nvSpPr>
            <p:cNvPr id="32" name="Text Placeholder 3"/>
            <p:cNvSpPr txBox="1"/>
            <p:nvPr/>
          </p:nvSpPr>
          <p:spPr>
            <a:xfrm>
              <a:off x="1315499" y="1113781"/>
              <a:ext cx="855620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One</a:t>
              </a:r>
              <a:endParaRPr lang="en-US" sz="1685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Text Placeholder 3"/>
            <p:cNvSpPr txBox="1"/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4" name="Text Placeholder 3"/>
          <p:cNvSpPr txBox="1"/>
          <p:nvPr/>
        </p:nvSpPr>
        <p:spPr>
          <a:xfrm>
            <a:off x="6918001" y="1826654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  <a:endParaRPr lang="en-US" sz="6750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5" name="Group 104"/>
          <p:cNvGrpSpPr/>
          <p:nvPr/>
        </p:nvGrpSpPr>
        <p:grpSpPr>
          <a:xfrm>
            <a:off x="8103014" y="2906889"/>
            <a:ext cx="3645243" cy="903877"/>
            <a:chOff x="1315498" y="1113781"/>
            <a:chExt cx="2592315" cy="642792"/>
          </a:xfrm>
        </p:grpSpPr>
        <p:sp>
          <p:nvSpPr>
            <p:cNvPr id="36" name="Text Placeholder 3"/>
            <p:cNvSpPr txBox="1"/>
            <p:nvPr/>
          </p:nvSpPr>
          <p:spPr>
            <a:xfrm>
              <a:off x="1315499" y="1113781"/>
              <a:ext cx="857399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Two</a:t>
              </a:r>
              <a:endParaRPr lang="en-US" sz="1685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7" name="Text Placeholder 3"/>
            <p:cNvSpPr txBox="1"/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8" name="Text Placeholder 3"/>
          <p:cNvSpPr txBox="1"/>
          <p:nvPr/>
        </p:nvSpPr>
        <p:spPr>
          <a:xfrm>
            <a:off x="6918001" y="2843964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  <a:endParaRPr lang="en-US" sz="6750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9" name="Group 108"/>
          <p:cNvGrpSpPr/>
          <p:nvPr/>
        </p:nvGrpSpPr>
        <p:grpSpPr>
          <a:xfrm>
            <a:off x="8103014" y="3943324"/>
            <a:ext cx="3645243" cy="903877"/>
            <a:chOff x="1315498" y="1113781"/>
            <a:chExt cx="2592315" cy="642792"/>
          </a:xfrm>
        </p:grpSpPr>
        <p:sp>
          <p:nvSpPr>
            <p:cNvPr id="40" name="Text Placeholder 3"/>
            <p:cNvSpPr txBox="1"/>
            <p:nvPr/>
          </p:nvSpPr>
          <p:spPr>
            <a:xfrm>
              <a:off x="1315499" y="1113781"/>
              <a:ext cx="969755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Three</a:t>
              </a:r>
              <a:endParaRPr lang="en-US" sz="1685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Text Placeholder 3"/>
            <p:cNvSpPr txBox="1"/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2" name="Text Placeholder 3"/>
          <p:cNvSpPr txBox="1"/>
          <p:nvPr/>
        </p:nvSpPr>
        <p:spPr>
          <a:xfrm>
            <a:off x="6918001" y="3880399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03</a:t>
            </a:r>
            <a:endParaRPr lang="en-US" sz="6750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3" name="Group 112"/>
          <p:cNvGrpSpPr/>
          <p:nvPr/>
        </p:nvGrpSpPr>
        <p:grpSpPr>
          <a:xfrm>
            <a:off x="8103014" y="4999173"/>
            <a:ext cx="3645243" cy="903877"/>
            <a:chOff x="1315498" y="1113781"/>
            <a:chExt cx="2592315" cy="642792"/>
          </a:xfrm>
        </p:grpSpPr>
        <p:sp>
          <p:nvSpPr>
            <p:cNvPr id="44" name="Text Placeholder 3"/>
            <p:cNvSpPr txBox="1"/>
            <p:nvPr/>
          </p:nvSpPr>
          <p:spPr>
            <a:xfrm>
              <a:off x="1315499" y="1113781"/>
              <a:ext cx="905779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Four</a:t>
              </a:r>
              <a:endParaRPr lang="en-US" sz="1685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Text Placeholder 3"/>
            <p:cNvSpPr txBox="1"/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6" name="Text Placeholder 3"/>
          <p:cNvSpPr txBox="1"/>
          <p:nvPr/>
        </p:nvSpPr>
        <p:spPr>
          <a:xfrm>
            <a:off x="6918000" y="4936248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04</a:t>
            </a:r>
            <a:endParaRPr lang="en-US" sz="6750" dirty="0">
              <a:solidFill>
                <a:schemeClr val="accent4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7" name="Group 112"/>
          <p:cNvGrpSpPr/>
          <p:nvPr/>
        </p:nvGrpSpPr>
        <p:grpSpPr>
          <a:xfrm>
            <a:off x="8103014" y="6081001"/>
            <a:ext cx="3645243" cy="903879"/>
            <a:chOff x="1315498" y="1113781"/>
            <a:chExt cx="2592315" cy="642794"/>
          </a:xfrm>
        </p:grpSpPr>
        <p:sp>
          <p:nvSpPr>
            <p:cNvPr id="48" name="Text Placeholder 3"/>
            <p:cNvSpPr txBox="1"/>
            <p:nvPr/>
          </p:nvSpPr>
          <p:spPr>
            <a:xfrm>
              <a:off x="1315498" y="1113781"/>
              <a:ext cx="838199" cy="18463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five</a:t>
              </a:r>
              <a:endParaRPr lang="en-US" sz="1685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9" name="Text Placeholder 3"/>
            <p:cNvSpPr txBox="1"/>
            <p:nvPr/>
          </p:nvSpPr>
          <p:spPr>
            <a:xfrm>
              <a:off x="1315498" y="1295021"/>
              <a:ext cx="2592315" cy="46155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  <a:endParaRPr lang="en-US" sz="1405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0" name="Text Placeholder 3"/>
          <p:cNvSpPr txBox="1"/>
          <p:nvPr/>
        </p:nvSpPr>
        <p:spPr>
          <a:xfrm>
            <a:off x="6918000" y="6018079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05</a:t>
            </a:r>
            <a:endParaRPr lang="en-US" sz="6750" dirty="0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52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矩形 53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tx2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57" name="矩形 56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9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34" grpId="0"/>
      <p:bldP spid="38" grpId="0"/>
      <p:bldP spid="42" grpId="0"/>
      <p:bldP spid="46" grpId="0"/>
      <p:bldP spid="5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 flipH="1" flipV="1">
            <a:off x="5935751" y="2410958"/>
            <a:ext cx="270735" cy="45091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5681278" y="2420564"/>
            <a:ext cx="261117" cy="42641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6633786" y="1786044"/>
            <a:ext cx="658439" cy="107509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 flipV="1">
            <a:off x="7281050" y="1786044"/>
            <a:ext cx="1357608" cy="219344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4987487" y="3972718"/>
            <a:ext cx="365101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4977758" y="3765881"/>
            <a:ext cx="130558" cy="20683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4789178" y="2915793"/>
            <a:ext cx="2834615" cy="10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330" smtClean="0">
                <a:solidFill>
                  <a:schemeClr val="bg1"/>
                </a:solidFill>
                <a:latin typeface="Kartika" panose="02020503030404060203" pitchFamily="18" charset="0"/>
                <a:cs typeface="Kartika" panose="02020503030404060203" pitchFamily="18" charset="0"/>
              </a:rPr>
              <a:t>2019</a:t>
            </a:r>
            <a:endParaRPr lang="zh-CN" altLang="en-US" sz="6330" dirty="0">
              <a:solidFill>
                <a:schemeClr val="bg1"/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787222" y="5330674"/>
            <a:ext cx="5284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感谢聆听 批评指导</a:t>
            </a:r>
            <a:endParaRPr lang="zh-CN" altLang="en-US" sz="32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9" grpId="0"/>
          <p:bldP spid="4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39" grpId="0"/>
          <p:bldP spid="40" grpId="0"/>
        </p:bldLst>
      </p:timing>
    </mc:Fallback>
  </mc:AlternateContent>
</p:sld>
</file>

<file path=ppt/theme/theme1.xml><?xml version="1.0" encoding="utf-8"?>
<a:theme xmlns:a="http://schemas.openxmlformats.org/drawingml/2006/main" name="1_自定义设计方案">
  <a:themeElements>
    <a:clrScheme name="自定义 19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001"/>
      </a:accent1>
      <a:accent2>
        <a:srgbClr val="393939"/>
      </a:accent2>
      <a:accent3>
        <a:srgbClr val="FFC001"/>
      </a:accent3>
      <a:accent4>
        <a:srgbClr val="393939"/>
      </a:accent4>
      <a:accent5>
        <a:srgbClr val="FFC001"/>
      </a:accent5>
      <a:accent6>
        <a:srgbClr val="393939"/>
      </a:accent6>
      <a:hlink>
        <a:srgbClr val="FFC001"/>
      </a:hlink>
      <a:folHlink>
        <a:srgbClr val="39393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9740</Words>
  <Application>WPS 演示</Application>
  <PresentationFormat>自定义</PresentationFormat>
  <Paragraphs>466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52" baseType="lpstr">
      <vt:lpstr>Arial</vt:lpstr>
      <vt:lpstr>宋体</vt:lpstr>
      <vt:lpstr>Wingdings</vt:lpstr>
      <vt:lpstr>Calibri</vt:lpstr>
      <vt:lpstr>Kartika</vt:lpstr>
      <vt:lpstr>方正粗谭黑简体</vt:lpstr>
      <vt:lpstr>Gill Sans MT</vt:lpstr>
      <vt:lpstr>微软雅黑</vt:lpstr>
      <vt:lpstr>Agency FB</vt:lpstr>
      <vt:lpstr>Impact</vt:lpstr>
      <vt:lpstr>Arial</vt:lpstr>
      <vt:lpstr>Times New Roman</vt:lpstr>
      <vt:lpstr>Clear Sans</vt:lpstr>
      <vt:lpstr>Open Sans</vt:lpstr>
      <vt:lpstr>Helvetica Light</vt:lpstr>
      <vt:lpstr>Clear Sans Light</vt:lpstr>
      <vt:lpstr>Neris Thin</vt:lpstr>
      <vt:lpstr>黑体</vt:lpstr>
      <vt:lpstr>Arial Unicode MS</vt:lpstr>
      <vt:lpstr>Calibri Light</vt:lpstr>
      <vt:lpstr>Open Sans Extrabold</vt:lpstr>
      <vt:lpstr>Kontrapunkt Bob Bold</vt:lpstr>
      <vt:lpstr>MS PGothic</vt:lpstr>
      <vt:lpstr>Malgun Gothic</vt:lpstr>
      <vt:lpstr>Segoe Print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485</dc:title>
  <dc:creator/>
  <cp:lastModifiedBy>Administrator</cp:lastModifiedBy>
  <cp:revision>2</cp:revision>
  <dcterms:created xsi:type="dcterms:W3CDTF">2016-10-17T14:00:00Z</dcterms:created>
  <dcterms:modified xsi:type="dcterms:W3CDTF">2017-09-19T03:32:59Z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