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78" r:id="rId1"/>
  </p:sldMasterIdLst>
  <p:notesMasterIdLst>
    <p:notesMasterId r:id="rId29"/>
  </p:notesMasterIdLst>
  <p:sldIdLst>
    <p:sldId id="256" r:id="rId2"/>
    <p:sldId id="257" r:id="rId3"/>
    <p:sldId id="258" r:id="rId4"/>
    <p:sldId id="266" r:id="rId5"/>
    <p:sldId id="267" r:id="rId6"/>
    <p:sldId id="268" r:id="rId7"/>
    <p:sldId id="269" r:id="rId8"/>
    <p:sldId id="270" r:id="rId9"/>
    <p:sldId id="259" r:id="rId10"/>
    <p:sldId id="263" r:id="rId11"/>
    <p:sldId id="262" r:id="rId12"/>
    <p:sldId id="264" r:id="rId13"/>
    <p:sldId id="265" r:id="rId14"/>
    <p:sldId id="271" r:id="rId15"/>
    <p:sldId id="260" r:id="rId16"/>
    <p:sldId id="272" r:id="rId17"/>
    <p:sldId id="275" r:id="rId18"/>
    <p:sldId id="276" r:id="rId19"/>
    <p:sldId id="277" r:id="rId20"/>
    <p:sldId id="278" r:id="rId21"/>
    <p:sldId id="261" r:id="rId22"/>
    <p:sldId id="273" r:id="rId23"/>
    <p:sldId id="274" r:id="rId24"/>
    <p:sldId id="279" r:id="rId25"/>
    <p:sldId id="280" r:id="rId26"/>
    <p:sldId id="281" r:id="rId27"/>
    <p:sldId id="282" r:id="rId28"/>
  </p:sldIdLst>
  <p:sldSz cx="9144000" cy="5143500" type="screen16x9"/>
  <p:notesSz cx="6858000" cy="9144000"/>
  <p:custShowLst>
    <p:custShow name="自定义放映 1" id="0">
      <p:sldLst>
        <p:sld r:id="rId2"/>
        <p:sld r:id="rId28"/>
      </p:sldLst>
    </p:custShow>
  </p:custShowLst>
  <p:custDataLst>
    <p:tags r:id="rId30"/>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C9BD3"/>
    <a:srgbClr val="00487E"/>
    <a:srgbClr val="0067B4"/>
    <a:srgbClr val="004274"/>
    <a:srgbClr val="3BCCFF"/>
    <a:srgbClr val="34A3FF"/>
    <a:srgbClr val="29C7FF"/>
    <a:srgbClr val="FF1919"/>
    <a:srgbClr val="FF2D2D"/>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464" autoAdjust="0"/>
  </p:normalViewPr>
  <p:slideViewPr>
    <p:cSldViewPr>
      <p:cViewPr varScale="1">
        <p:scale>
          <a:sx n="115" d="100"/>
          <a:sy n="115" d="100"/>
        </p:scale>
        <p:origin x="678" y="84"/>
      </p:cViewPr>
      <p:guideLst>
        <p:guide orient="horz" pos="1511"/>
        <p:guide pos="2947"/>
      </p:guideLst>
    </p:cSldViewPr>
  </p:slideViewPr>
  <p:notesTextViewPr>
    <p:cViewPr>
      <p:scale>
        <a:sx n="1" d="1"/>
        <a:sy n="1" d="1"/>
      </p:scale>
      <p:origin x="0" y="0"/>
    </p:cViewPr>
  </p:notesTextViewPr>
  <p:sorterViewPr>
    <p:cViewPr>
      <p:scale>
        <a:sx n="186" d="100"/>
        <a:sy n="186"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dirty="0"/>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dirty="0"/>
          </a:p>
        </p:txBody>
      </p:sp>
    </p:spTree>
    <p:extLst>
      <p:ext uri="{BB962C8B-B14F-4D97-AF65-F5344CB8AC3E}">
        <p14:creationId xmlns:p14="http://schemas.microsoft.com/office/powerpoint/2010/main" val="266002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dirty="0"/>
          </a:p>
        </p:txBody>
      </p:sp>
    </p:spTree>
    <p:extLst>
      <p:ext uri="{BB962C8B-B14F-4D97-AF65-F5344CB8AC3E}">
        <p14:creationId xmlns:p14="http://schemas.microsoft.com/office/powerpoint/2010/main" val="3135947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86991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85009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40191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22405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41165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dirty="0"/>
          </a:p>
        </p:txBody>
      </p:sp>
    </p:spTree>
    <p:extLst>
      <p:ext uri="{BB962C8B-B14F-4D97-AF65-F5344CB8AC3E}">
        <p14:creationId xmlns:p14="http://schemas.microsoft.com/office/powerpoint/2010/main" val="1384804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56827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98695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23442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40010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7714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dirty="0"/>
          </a:p>
        </p:txBody>
      </p:sp>
    </p:spTree>
    <p:extLst>
      <p:ext uri="{BB962C8B-B14F-4D97-AF65-F5344CB8AC3E}">
        <p14:creationId xmlns:p14="http://schemas.microsoft.com/office/powerpoint/2010/main" val="3476699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32165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13086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77185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0280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6185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dirty="0"/>
          </a:p>
        </p:txBody>
      </p:sp>
    </p:spTree>
    <p:extLst>
      <p:ext uri="{BB962C8B-B14F-4D97-AF65-F5344CB8AC3E}">
        <p14:creationId xmlns:p14="http://schemas.microsoft.com/office/powerpoint/2010/main" val="2850373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87779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66161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883822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25324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2049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3112687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flip="none" rotWithShape="1">
          <a:gsLst>
            <a:gs pos="0">
              <a:schemeClr val="bg1">
                <a:lumMod val="85000"/>
                <a:alpha val="73000"/>
              </a:schemeClr>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4830260"/>
      </p:ext>
    </p:extLst>
  </p:cSld>
  <p:clrMapOvr>
    <a:masterClrMapping/>
  </p:clrMapOvr>
  <p:transition spd="slow" advClick="0" advTm="13210">
    <p:comb/>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gradFill flip="none" rotWithShape="1">
          <a:gsLst>
            <a:gs pos="0">
              <a:schemeClr val="bg1">
                <a:lumMod val="85000"/>
                <a:alpha val="73000"/>
              </a:schemeClr>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矩形 1"/>
          <p:cNvSpPr/>
          <p:nvPr userDrawn="1"/>
        </p:nvSpPr>
        <p:spPr>
          <a:xfrm>
            <a:off x="1200848" y="584975"/>
            <a:ext cx="776364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 name="组合 3"/>
          <p:cNvGrpSpPr/>
          <p:nvPr userDrawn="1"/>
        </p:nvGrpSpPr>
        <p:grpSpPr>
          <a:xfrm>
            <a:off x="162607" y="185120"/>
            <a:ext cx="848309" cy="521724"/>
            <a:chOff x="162607" y="185120"/>
            <a:chExt cx="848309" cy="521724"/>
          </a:xfrm>
        </p:grpSpPr>
        <p:sp>
          <p:nvSpPr>
            <p:cNvPr id="5" name="矩形 4"/>
            <p:cNvSpPr/>
            <p:nvPr/>
          </p:nvSpPr>
          <p:spPr>
            <a:xfrm>
              <a:off x="166101" y="185120"/>
              <a:ext cx="84132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LOGO</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 name="矩形 5"/>
            <p:cNvSpPr/>
            <p:nvPr/>
          </p:nvSpPr>
          <p:spPr>
            <a:xfrm>
              <a:off x="162607" y="460623"/>
              <a:ext cx="848309"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TEXT HERE</a:t>
              </a:r>
              <a:endPar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endParaRPr>
            </a:p>
          </p:txBody>
        </p:sp>
      </p:grpSp>
      <p:sp>
        <p:nvSpPr>
          <p:cNvPr id="7" name="标题 1"/>
          <p:cNvSpPr>
            <a:spLocks noGrp="1"/>
          </p:cNvSpPr>
          <p:nvPr>
            <p:ph type="title" hasCustomPrompt="1"/>
          </p:nvPr>
        </p:nvSpPr>
        <p:spPr>
          <a:xfrm>
            <a:off x="1177280" y="230329"/>
            <a:ext cx="2674640" cy="338554"/>
          </a:xfrm>
          <a:noFill/>
        </p:spPr>
        <p:txBody>
          <a:bodyPr wrap="square" rtlCol="0">
            <a:spAutoFit/>
          </a:bodyPr>
          <a:lstStyle>
            <a:lvl1pPr algn="l">
              <a:defRPr lang="zh-CN" altLang="en-US" sz="1800">
                <a:latin typeface="微软雅黑" pitchFamily="34" charset="-122"/>
                <a:ea typeface="微软雅黑" pitchFamily="34" charset="-122"/>
                <a:cs typeface="+mn-cs"/>
              </a:defRPr>
            </a:lvl1pPr>
          </a:lstStyle>
          <a:p>
            <a:r>
              <a:rPr lang="zh-CN" altLang="en-US" sz="1600" dirty="0" smtClean="0">
                <a:latin typeface="微软雅黑" pitchFamily="34" charset="-122"/>
                <a:ea typeface="微软雅黑" pitchFamily="34" charset="-122"/>
              </a:rPr>
              <a:t>请在这里添加您的标题</a:t>
            </a:r>
            <a:endParaRPr lang="zh-CN" altLang="en-US" sz="1600" dirty="0">
              <a:latin typeface="微软雅黑" pitchFamily="34" charset="-122"/>
              <a:ea typeface="微软雅黑" pitchFamily="34" charset="-122"/>
            </a:endParaRPr>
          </a:p>
        </p:txBody>
      </p:sp>
    </p:spTree>
    <p:extLst>
      <p:ext uri="{BB962C8B-B14F-4D97-AF65-F5344CB8AC3E}">
        <p14:creationId xmlns:p14="http://schemas.microsoft.com/office/powerpoint/2010/main" val="87509737"/>
      </p:ext>
    </p:extLst>
  </p:cSld>
  <p:clrMapOvr>
    <a:masterClrMapping/>
  </p:clrMapOvr>
  <p:transition spd="slow" advClick="0" advTm="13210">
    <p:comb/>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2485916544"/>
      </p:ext>
    </p:extLst>
  </p:cSld>
  <p:clrMapOvr>
    <a:masterClrMapping/>
  </p:clrMapOvr>
  <p:transition spd="slow" advClick="0" advTm="13210">
    <p:comb/>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2393981726"/>
      </p:ext>
    </p:extLst>
  </p:cSld>
  <p:clrMapOvr>
    <a:masterClrMapping/>
  </p:clrMapOvr>
  <p:transition spd="slow" advClick="0" advTm="1321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11" name="矩形 10"/>
          <p:cNvSpPr/>
          <p:nvPr userDrawn="1"/>
        </p:nvSpPr>
        <p:spPr>
          <a:xfrm>
            <a:off x="7271128" y="481822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572624666"/>
      </p:ext>
    </p:extLst>
  </p:cSld>
  <p:clrMapOvr>
    <a:masterClrMapping/>
  </p:clrMapOvr>
  <p:transition spd="slow" advClick="0" advTm="1321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4241475534"/>
      </p:ext>
    </p:extLst>
  </p:cSld>
  <p:clrMapOvr>
    <a:masterClrMapping/>
  </p:clrMapOvr>
  <p:transition spd="slow" advClick="0" advTm="13210">
    <p:comb/>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矩形 5"/>
          <p:cNvSpPr/>
          <p:nvPr userDrawn="1"/>
        </p:nvSpPr>
        <p:spPr>
          <a:xfrm>
            <a:off x="215900" y="673100"/>
            <a:ext cx="8712200" cy="4330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
        <p:nvSpPr>
          <p:cNvPr id="2" name="标题 1"/>
          <p:cNvSpPr>
            <a:spLocks noGrp="1"/>
          </p:cNvSpPr>
          <p:nvPr>
            <p:ph type="title"/>
          </p:nvPr>
        </p:nvSpPr>
        <p:spPr>
          <a:xfrm>
            <a:off x="228498" y="110780"/>
            <a:ext cx="8229600" cy="467122"/>
          </a:xfrm>
        </p:spPr>
        <p:txBody>
          <a:bodyPr>
            <a:noAutofit/>
          </a:bodyPr>
          <a:lstStyle>
            <a:lvl1pPr algn="l">
              <a:defRPr sz="3200">
                <a:solidFill>
                  <a:schemeClr val="bg1"/>
                </a:solidFill>
                <a:effectLst>
                  <a:outerShdw blurRad="38100" dist="38100" dir="2700000" algn="tl">
                    <a:srgbClr val="000000">
                      <a:alpha val="43137"/>
                    </a:srgbClr>
                  </a:outerShdw>
                </a:effectLst>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2067229422"/>
      </p:ext>
    </p:extLst>
  </p:cSld>
  <p:clrMapOvr>
    <a:masterClrMapping/>
  </p:clrMapOvr>
  <p:transition spd="slow" advClick="0" advTm="13210">
    <p:comb/>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2179318217"/>
      </p:ext>
    </p:extLst>
  </p:cSld>
  <p:clrMapOvr>
    <a:masterClrMapping/>
  </p:clrMapOvr>
  <p:transition spd="slow" advClick="0" advTm="1321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1871565788"/>
      </p:ext>
    </p:extLst>
  </p:cSld>
  <p:clrMapOvr>
    <a:masterClrMapping/>
  </p:clrMapOvr>
  <p:transition spd="slow" advClick="0" advTm="13210">
    <p:comb/>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747260289"/>
      </p:ext>
    </p:extLst>
  </p:cSld>
  <p:clrMapOvr>
    <a:masterClrMapping/>
  </p:clrMapOvr>
  <p:transition spd="slow" advClick="0" advTm="1321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3799931145"/>
      </p:ext>
    </p:extLst>
  </p:cSld>
  <p:clrMapOvr>
    <a:masterClrMapping/>
  </p:clrMapOvr>
  <p:transition spd="slow" advClick="0" advTm="1321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0A6308B8-5131-488E-8D39-15FB13583E73}"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FE280D-B033-4DA3-AED8-011DD9704E5E}"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3341495237"/>
      </p:ext>
    </p:extLst>
  </p:cSld>
  <p:clrMapOvr>
    <a:masterClrMapping/>
  </p:clrMapOvr>
  <p:transition spd="slow" advClick="0" advTm="13210">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2431561"/>
      </p:ext>
    </p:extLst>
  </p:cSld>
  <p:clrMapOvr>
    <a:masterClrMapping/>
  </p:clrMapOvr>
  <p:transition spd="slow" advClick="0" advTm="13210">
    <p:comb/>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2020/3/20</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2436188963"/>
      </p:ext>
    </p:extLst>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 id="2147484290" r:id="rId12"/>
    <p:sldLayoutId id="2147484291" r:id="rId13"/>
  </p:sldLayoutIdLst>
  <p:transition spd="slow" advClick="0" advTm="13210">
    <p:comb/>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6.png"/><Relationship Id="rId3" Type="http://schemas.openxmlformats.org/officeDocument/2006/relationships/tags" Target="../tags/tag4.xml"/><Relationship Id="rId7" Type="http://schemas.openxmlformats.org/officeDocument/2006/relationships/slideLayout" Target="../slideLayouts/slideLayout13.xml"/><Relationship Id="rId12"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4.png"/><Relationship Id="rId5" Type="http://schemas.openxmlformats.org/officeDocument/2006/relationships/tags" Target="../tags/tag6.xml"/><Relationship Id="rId10" Type="http://schemas.openxmlformats.org/officeDocument/2006/relationships/image" Target="../media/image3.png"/><Relationship Id="rId4" Type="http://schemas.openxmlformats.org/officeDocument/2006/relationships/tags" Target="../tags/tag5.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g"/><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13" Type="http://schemas.openxmlformats.org/officeDocument/2006/relationships/image" Target="../media/image6.png"/><Relationship Id="rId3" Type="http://schemas.openxmlformats.org/officeDocument/2006/relationships/tags" Target="../tags/tag10.xml"/><Relationship Id="rId7" Type="http://schemas.openxmlformats.org/officeDocument/2006/relationships/slideLayout" Target="../slideLayouts/slideLayout13.xml"/><Relationship Id="rId12" Type="http://schemas.openxmlformats.org/officeDocument/2006/relationships/image" Target="../media/image5.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image" Target="../media/image4.png"/><Relationship Id="rId5" Type="http://schemas.openxmlformats.org/officeDocument/2006/relationships/tags" Target="../tags/tag12.xml"/><Relationship Id="rId10" Type="http://schemas.openxmlformats.org/officeDocument/2006/relationships/image" Target="../media/image3.png"/><Relationship Id="rId4" Type="http://schemas.openxmlformats.org/officeDocument/2006/relationships/tags" Target="../tags/tag11.xml"/><Relationship Id="rId9"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0"/>
            <a:ext cx="9144000" cy="5427726"/>
          </a:xfrm>
          <a:prstGeom prst="rect">
            <a:avLst/>
          </a:prstGeom>
        </p:spPr>
      </p:pic>
      <p:pic>
        <p:nvPicPr>
          <p:cNvPr id="7" name="图片 6"/>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12391" y="3695437"/>
            <a:ext cx="1542161" cy="969184"/>
          </a:xfrm>
          <a:prstGeom prst="rect">
            <a:avLst/>
          </a:prstGeom>
        </p:spPr>
      </p:pic>
      <p:pic>
        <p:nvPicPr>
          <p:cNvPr id="8" name="图片 7"/>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813676" y="3029676"/>
            <a:ext cx="1529970" cy="963088"/>
          </a:xfrm>
          <a:prstGeom prst="rect">
            <a:avLst/>
          </a:prstGeom>
        </p:spPr>
      </p:pic>
      <p:pic>
        <p:nvPicPr>
          <p:cNvPr id="9" name="图片 8"/>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974881" y="3274935"/>
            <a:ext cx="1536065" cy="969184"/>
          </a:xfrm>
          <a:prstGeom prst="rect">
            <a:avLst/>
          </a:prstGeom>
        </p:spPr>
      </p:pic>
      <p:sp>
        <p:nvSpPr>
          <p:cNvPr id="13" name="矩形 12"/>
          <p:cNvSpPr/>
          <p:nvPr>
            <p:custDataLst>
              <p:tags r:id="rId2"/>
            </p:custDataLst>
          </p:nvPr>
        </p:nvSpPr>
        <p:spPr>
          <a:xfrm>
            <a:off x="1" y="1425900"/>
            <a:ext cx="1447882" cy="504032"/>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矩形 14"/>
          <p:cNvSpPr/>
          <p:nvPr>
            <p:custDataLst>
              <p:tags r:id="rId3"/>
            </p:custDataLst>
          </p:nvPr>
        </p:nvSpPr>
        <p:spPr>
          <a:xfrm>
            <a:off x="5294581" y="1425900"/>
            <a:ext cx="3829689" cy="504032"/>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6" name="图片 5"/>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4253967" y="467175"/>
            <a:ext cx="4870302" cy="4931257"/>
          </a:xfrm>
          <a:prstGeom prst="rect">
            <a:avLst/>
          </a:prstGeom>
        </p:spPr>
      </p:pic>
      <p:sp>
        <p:nvSpPr>
          <p:cNvPr id="11" name="矩形 10"/>
          <p:cNvSpPr/>
          <p:nvPr>
            <p:custDataLst>
              <p:tags r:id="rId4"/>
            </p:custDataLst>
          </p:nvPr>
        </p:nvSpPr>
        <p:spPr>
          <a:xfrm>
            <a:off x="1254392" y="1031458"/>
            <a:ext cx="4254500" cy="714822"/>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spcBef>
                <a:spcPts val="0"/>
              </a:spcBef>
              <a:spcAft>
                <a:spcPts val="0"/>
              </a:spcAft>
              <a:defRPr/>
            </a:pPr>
            <a:endParaRPr lang="zh-CN" altLang="en-US" sz="2333" dirty="0">
              <a:solidFill>
                <a:srgbClr val="FFFFFF"/>
              </a:solidFill>
            </a:endParaRPr>
          </a:p>
        </p:txBody>
      </p:sp>
      <p:sp>
        <p:nvSpPr>
          <p:cNvPr id="12" name="任意多边形 11"/>
          <p:cNvSpPr/>
          <p:nvPr>
            <p:custDataLst>
              <p:tags r:id="rId5"/>
            </p:custDataLst>
          </p:nvPr>
        </p:nvSpPr>
        <p:spPr>
          <a:xfrm>
            <a:off x="1254392" y="1031459"/>
            <a:ext cx="214314" cy="898474"/>
          </a:xfrm>
          <a:custGeom>
            <a:avLst/>
            <a:gdLst>
              <a:gd name="connsiteX0" fmla="*/ 0 w 257175"/>
              <a:gd name="connsiteY0" fmla="*/ 0 h 753667"/>
              <a:gd name="connsiteX1" fmla="*/ 257175 w 257175"/>
              <a:gd name="connsiteY1" fmla="*/ 148480 h 753667"/>
              <a:gd name="connsiteX2" fmla="*/ 257175 w 257175"/>
              <a:gd name="connsiteY2" fmla="*/ 753667 h 753667"/>
              <a:gd name="connsiteX3" fmla="*/ 0 w 257175"/>
              <a:gd name="connsiteY3" fmla="*/ 605187 h 753667"/>
            </a:gdLst>
            <a:ahLst/>
            <a:cxnLst>
              <a:cxn ang="0">
                <a:pos x="connsiteX0" y="connsiteY0"/>
              </a:cxn>
              <a:cxn ang="0">
                <a:pos x="connsiteX1" y="connsiteY1"/>
              </a:cxn>
              <a:cxn ang="0">
                <a:pos x="connsiteX2" y="connsiteY2"/>
              </a:cxn>
              <a:cxn ang="0">
                <a:pos x="connsiteX3" y="connsiteY3"/>
              </a:cxn>
            </a:cxnLst>
            <a:rect l="l" t="t" r="r" b="b"/>
            <a:pathLst>
              <a:path w="257175" h="753667">
                <a:moveTo>
                  <a:pt x="0" y="0"/>
                </a:moveTo>
                <a:lnTo>
                  <a:pt x="257175" y="148480"/>
                </a:lnTo>
                <a:lnTo>
                  <a:pt x="257175" y="753667"/>
                </a:lnTo>
                <a:lnTo>
                  <a:pt x="0" y="605187"/>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任意多边形 13"/>
          <p:cNvSpPr/>
          <p:nvPr>
            <p:custDataLst>
              <p:tags r:id="rId6"/>
            </p:custDataLst>
          </p:nvPr>
        </p:nvSpPr>
        <p:spPr>
          <a:xfrm flipH="1">
            <a:off x="5294580" y="1031458"/>
            <a:ext cx="214312" cy="898475"/>
          </a:xfrm>
          <a:custGeom>
            <a:avLst/>
            <a:gdLst>
              <a:gd name="connsiteX0" fmla="*/ 0 w 257175"/>
              <a:gd name="connsiteY0" fmla="*/ 0 h 753667"/>
              <a:gd name="connsiteX1" fmla="*/ 257175 w 257175"/>
              <a:gd name="connsiteY1" fmla="*/ 148480 h 753667"/>
              <a:gd name="connsiteX2" fmla="*/ 257175 w 257175"/>
              <a:gd name="connsiteY2" fmla="*/ 753667 h 753667"/>
              <a:gd name="connsiteX3" fmla="*/ 0 w 257175"/>
              <a:gd name="connsiteY3" fmla="*/ 605187 h 753667"/>
            </a:gdLst>
            <a:ahLst/>
            <a:cxnLst>
              <a:cxn ang="0">
                <a:pos x="connsiteX0" y="connsiteY0"/>
              </a:cxn>
              <a:cxn ang="0">
                <a:pos x="connsiteX1" y="connsiteY1"/>
              </a:cxn>
              <a:cxn ang="0">
                <a:pos x="connsiteX2" y="connsiteY2"/>
              </a:cxn>
              <a:cxn ang="0">
                <a:pos x="connsiteX3" y="connsiteY3"/>
              </a:cxn>
            </a:cxnLst>
            <a:rect l="l" t="t" r="r" b="b"/>
            <a:pathLst>
              <a:path w="257175" h="753667">
                <a:moveTo>
                  <a:pt x="0" y="0"/>
                </a:moveTo>
                <a:lnTo>
                  <a:pt x="257175" y="148480"/>
                </a:lnTo>
                <a:lnTo>
                  <a:pt x="257175" y="753667"/>
                </a:lnTo>
                <a:lnTo>
                  <a:pt x="0" y="605187"/>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TextBox 2"/>
          <p:cNvSpPr txBox="1"/>
          <p:nvPr/>
        </p:nvSpPr>
        <p:spPr>
          <a:xfrm>
            <a:off x="1581030" y="1123988"/>
            <a:ext cx="3358612" cy="369332"/>
          </a:xfrm>
          <a:prstGeom prst="rect">
            <a:avLst/>
          </a:prstGeom>
          <a:noFill/>
        </p:spPr>
        <p:txBody>
          <a:bodyPr wrap="none" rtlCol="0">
            <a:spAutoFit/>
          </a:bodyPr>
          <a:lstStyle/>
          <a:p>
            <a:r>
              <a:rPr lang="zh-CN" altLang="en-US" b="1" dirty="0">
                <a:solidFill>
                  <a:schemeClr val="bg1"/>
                </a:solidFill>
                <a:latin typeface="微软雅黑" pitchFamily="34" charset="-122"/>
                <a:ea typeface="微软雅黑" pitchFamily="34" charset="-122"/>
              </a:rPr>
              <a:t>电气专业个人职业规划</a:t>
            </a:r>
            <a:r>
              <a:rPr lang="en-US" altLang="zh-CN" b="1" dirty="0" err="1">
                <a:solidFill>
                  <a:schemeClr val="bg1"/>
                </a:solidFill>
                <a:latin typeface="微软雅黑" pitchFamily="34" charset="-122"/>
                <a:ea typeface="微软雅黑" pitchFamily="34" charset="-122"/>
              </a:rPr>
              <a:t>ppt</a:t>
            </a:r>
            <a:r>
              <a:rPr lang="zh-CN" altLang="en-US" b="1" dirty="0">
                <a:solidFill>
                  <a:schemeClr val="bg1"/>
                </a:solidFill>
                <a:latin typeface="微软雅黑" pitchFamily="34" charset="-122"/>
                <a:ea typeface="微软雅黑" pitchFamily="34" charset="-122"/>
              </a:rPr>
              <a:t>模板</a:t>
            </a:r>
            <a:endParaRPr lang="zh-CN" altLang="en-US" b="1" dirty="0">
              <a:solidFill>
                <a:schemeClr val="bg1"/>
              </a:solidFill>
              <a:latin typeface="微软雅黑" pitchFamily="34" charset="-122"/>
              <a:ea typeface="微软雅黑" pitchFamily="34" charset="-122"/>
            </a:endParaRPr>
          </a:p>
        </p:txBody>
      </p:sp>
      <p:sp>
        <p:nvSpPr>
          <p:cNvPr id="19" name="等腰三角形 18"/>
          <p:cNvSpPr/>
          <p:nvPr/>
        </p:nvSpPr>
        <p:spPr>
          <a:xfrm rot="5400000">
            <a:off x="-78890" y="237781"/>
            <a:ext cx="503907" cy="34612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zh-CN" altLang="en-US"/>
          </a:p>
        </p:txBody>
      </p:sp>
      <p:sp>
        <p:nvSpPr>
          <p:cNvPr id="21" name="文本框 20"/>
          <p:cNvSpPr txBox="1"/>
          <p:nvPr/>
        </p:nvSpPr>
        <p:spPr>
          <a:xfrm>
            <a:off x="891140" y="362008"/>
            <a:ext cx="738664" cy="92398"/>
          </a:xfrm>
          <a:prstGeom prst="rect">
            <a:avLst/>
          </a:prstGeom>
          <a:noFill/>
        </p:spPr>
        <p:txBody>
          <a:bodyPr vert="eaVert"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endParaRPr lang="zh-CN" altLang="en-US" sz="3600" b="1" spc="50" dirty="0">
              <a:ln w="11430"/>
              <a:solidFill>
                <a:schemeClr val="bg1"/>
              </a:solidFill>
              <a:effectLst>
                <a:outerShdw blurRad="76200" dist="50800" dir="5400000" algn="tl" rotWithShape="0">
                  <a:srgbClr val="000000">
                    <a:alpha val="65000"/>
                  </a:srgbClr>
                </a:outerShdw>
              </a:effectLst>
              <a:latin typeface="微软雅黑" pitchFamily="34" charset="-122"/>
              <a:ea typeface="微软雅黑" pitchFamily="34" charset="-122"/>
            </a:endParaRPr>
          </a:p>
        </p:txBody>
      </p:sp>
      <p:sp>
        <p:nvSpPr>
          <p:cNvPr id="22" name="文本框 21"/>
          <p:cNvSpPr txBox="1"/>
          <p:nvPr/>
        </p:nvSpPr>
        <p:spPr>
          <a:xfrm>
            <a:off x="381110" y="209612"/>
            <a:ext cx="2154051" cy="369332"/>
          </a:xfrm>
          <a:prstGeom prst="rect">
            <a:avLst/>
          </a:prstGeom>
          <a:noFill/>
        </p:spPr>
        <p:txBody>
          <a:bodyPr wrap="none" rtlCol="0">
            <a:spAutoFit/>
          </a:bodyPr>
          <a:lstStyle/>
          <a:p>
            <a:r>
              <a:rPr lang="en-US" altLang="zh-CN" dirty="0">
                <a:solidFill>
                  <a:srgbClr val="0070C0"/>
                </a:solidFill>
                <a:latin typeface="微软雅黑" pitchFamily="34" charset="-122"/>
                <a:ea typeface="微软雅黑" pitchFamily="34" charset="-122"/>
              </a:rPr>
              <a:t>LOGO  COMPANY</a:t>
            </a:r>
            <a:endParaRPr lang="zh-CN" altLang="en-US" dirty="0">
              <a:solidFill>
                <a:srgbClr val="0070C0"/>
              </a:solidFill>
              <a:latin typeface="微软雅黑" pitchFamily="34" charset="-122"/>
              <a:ea typeface="微软雅黑" pitchFamily="34" charset="-122"/>
            </a:endParaRPr>
          </a:p>
        </p:txBody>
      </p:sp>
    </p:spTree>
    <p:custDataLst>
      <p:tags r:id="rId1"/>
    </p:custData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5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right)">
                                      <p:cBhvr>
                                        <p:cTn id="38" dur="500"/>
                                        <p:tgtEl>
                                          <p:spTgt spid="15"/>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right)">
                                      <p:cBhvr>
                                        <p:cTn id="42" dur="500"/>
                                        <p:tgtEl>
                                          <p:spTgt spid="14"/>
                                        </p:tgtEl>
                                      </p:cBhvr>
                                    </p:animEffect>
                                  </p:childTnLst>
                                </p:cTn>
                              </p:par>
                            </p:childTnLst>
                          </p:cTn>
                        </p:par>
                        <p:par>
                          <p:cTn id="43" fill="hold">
                            <p:stCondLst>
                              <p:cond delay="4500"/>
                            </p:stCondLst>
                            <p:childTnLst>
                              <p:par>
                                <p:cTn id="44" presetID="22" presetClass="entr" presetSubtype="2"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right)">
                                      <p:cBhvr>
                                        <p:cTn id="46" dur="500"/>
                                        <p:tgtEl>
                                          <p:spTgt spid="11"/>
                                        </p:tgtEl>
                                      </p:cBhvr>
                                    </p:animEffect>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500"/>
                            </p:stCondLst>
                            <p:childTnLst>
                              <p:par>
                                <p:cTn id="52" presetID="22" presetClass="entr" presetSubtype="2"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right)">
                                      <p:cBhvr>
                                        <p:cTn id="54" dur="500"/>
                                        <p:tgtEl>
                                          <p:spTgt spid="13"/>
                                        </p:tgtEl>
                                      </p:cBhvr>
                                    </p:animEffect>
                                  </p:childTnLst>
                                </p:cTn>
                              </p:par>
                            </p:childTnLst>
                          </p:cTn>
                        </p:par>
                        <p:par>
                          <p:cTn id="55" fill="hold">
                            <p:stCondLst>
                              <p:cond delay="6000"/>
                            </p:stCondLst>
                            <p:childTnLst>
                              <p:par>
                                <p:cTn id="56" presetID="12" presetClass="entr" presetSubtype="4" fill="hold" grpId="0" nodeType="afterEffect">
                                  <p:stCondLst>
                                    <p:cond delay="0"/>
                                  </p:stCondLst>
                                  <p:iterate type="lt">
                                    <p:tmPct val="10000"/>
                                  </p:iterate>
                                  <p:childTnLst>
                                    <p:set>
                                      <p:cBhvr>
                                        <p:cTn id="57" dur="1" fill="hold">
                                          <p:stCondLst>
                                            <p:cond delay="0"/>
                                          </p:stCondLst>
                                        </p:cTn>
                                        <p:tgtEl>
                                          <p:spTgt spid="3"/>
                                        </p:tgtEl>
                                        <p:attrNameLst>
                                          <p:attrName>style.visibility</p:attrName>
                                        </p:attrNameLst>
                                      </p:cBhvr>
                                      <p:to>
                                        <p:strVal val="visible"/>
                                      </p:to>
                                    </p:set>
                                    <p:anim calcmode="lin" valueType="num">
                                      <p:cBhvr additive="base">
                                        <p:cTn id="58" dur="500"/>
                                        <p:tgtEl>
                                          <p:spTgt spid="3"/>
                                        </p:tgtEl>
                                        <p:attrNameLst>
                                          <p:attrName>ppt_y</p:attrName>
                                        </p:attrNameLst>
                                      </p:cBhvr>
                                      <p:tavLst>
                                        <p:tav tm="0">
                                          <p:val>
                                            <p:strVal val="#ppt_y+#ppt_h*1.125000"/>
                                          </p:val>
                                        </p:tav>
                                        <p:tav tm="100000">
                                          <p:val>
                                            <p:strVal val="#ppt_y"/>
                                          </p:val>
                                        </p:tav>
                                      </p:tavLst>
                                    </p:anim>
                                    <p:animEffect transition="in" filter="wipe(up)">
                                      <p:cBhvr>
                                        <p:cTn id="5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1" grpId="0" animBg="1"/>
      <p:bldP spid="12" grpId="0" animBg="1"/>
      <p:bldP spid="14" grpId="0" animBg="1"/>
      <p:bldP spid="3" grpId="0"/>
      <p:bldP spid="19" grpId="0" animBg="1"/>
      <p:bldP spid="22" grpId="0"/>
    </p:bldLst>
  </p:timing>
  <p:extLst mod="1">
    <p:ext uri="{E180D4A7-C9FB-4DFB-919C-405C955672EB}">
      <p14:showEvtLst xmlns:p14="http://schemas.microsoft.com/office/powerpoint/2010/main">
        <p14:playEvt time="0" objId="79"/>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427726"/>
          </a:xfrm>
          <a:prstGeom prst="rect">
            <a:avLst/>
          </a:prstGeom>
        </p:spPr>
      </p:pic>
      <p:sp>
        <p:nvSpPr>
          <p:cNvPr id="7" name="等腰三角形 6"/>
          <p:cNvSpPr/>
          <p:nvPr/>
        </p:nvSpPr>
        <p:spPr>
          <a:xfrm flipV="1">
            <a:off x="138558" y="13043"/>
            <a:ext cx="2895954" cy="12107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8" name="TextBox 19"/>
          <p:cNvSpPr txBox="1"/>
          <p:nvPr/>
        </p:nvSpPr>
        <p:spPr>
          <a:xfrm>
            <a:off x="940098" y="156691"/>
            <a:ext cx="1430200" cy="590931"/>
          </a:xfrm>
          <a:prstGeom prst="rect">
            <a:avLst/>
          </a:prstGeom>
          <a:noFill/>
        </p:spPr>
        <p:txBody>
          <a:bodyPr wrap="none" rtlCol="0">
            <a:spAutoFit/>
          </a:bodyPr>
          <a:lstStyle>
            <a:defPPr>
              <a:defRPr lang="zh-CN"/>
            </a:defPPr>
            <a:lvl1pPr>
              <a:defRPr sz="4000" b="1">
                <a:solidFill>
                  <a:schemeClr val="bg1"/>
                </a:solidFill>
                <a:latin typeface="微软雅黑" pitchFamily="34" charset="-122"/>
                <a:ea typeface="微软雅黑" pitchFamily="34" charset="-122"/>
              </a:defRPr>
            </a:lvl1pPr>
          </a:lstStyle>
          <a:p>
            <a:r>
              <a:rPr lang="zh-CN" altLang="en-US" sz="3240" dirty="0"/>
              <a:t>目录页</a:t>
            </a:r>
          </a:p>
        </p:txBody>
      </p:sp>
      <p:sp>
        <p:nvSpPr>
          <p:cNvPr id="9" name="TextBox 20"/>
          <p:cNvSpPr txBox="1"/>
          <p:nvPr/>
        </p:nvSpPr>
        <p:spPr>
          <a:xfrm>
            <a:off x="3034512" y="1573626"/>
            <a:ext cx="4092386" cy="424732"/>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2160" b="1" dirty="0">
                <a:solidFill>
                  <a:srgbClr val="0070C0"/>
                </a:solidFill>
                <a:latin typeface="微软雅黑" pitchFamily="34" charset="-122"/>
                <a:ea typeface="微软雅黑" pitchFamily="34" charset="-122"/>
              </a:rPr>
              <a:t>插入文本或标题</a:t>
            </a:r>
          </a:p>
        </p:txBody>
      </p:sp>
      <p:sp>
        <p:nvSpPr>
          <p:cNvPr id="10" name="TextBox 21"/>
          <p:cNvSpPr txBox="1"/>
          <p:nvPr/>
        </p:nvSpPr>
        <p:spPr>
          <a:xfrm>
            <a:off x="3034512" y="2239347"/>
            <a:ext cx="4092386" cy="424732"/>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160" dirty="0"/>
              <a:t>插入文本或标题</a:t>
            </a:r>
          </a:p>
        </p:txBody>
      </p:sp>
      <p:sp>
        <p:nvSpPr>
          <p:cNvPr id="11" name="TextBox 22"/>
          <p:cNvSpPr txBox="1"/>
          <p:nvPr/>
        </p:nvSpPr>
        <p:spPr>
          <a:xfrm>
            <a:off x="3034512" y="2905067"/>
            <a:ext cx="4092386" cy="424732"/>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160" dirty="0"/>
              <a:t>插入文本或标题</a:t>
            </a:r>
          </a:p>
        </p:txBody>
      </p:sp>
      <p:sp>
        <p:nvSpPr>
          <p:cNvPr id="12" name="TextBox 23"/>
          <p:cNvSpPr txBox="1"/>
          <p:nvPr/>
        </p:nvSpPr>
        <p:spPr>
          <a:xfrm>
            <a:off x="3034512" y="3570787"/>
            <a:ext cx="4092386" cy="424732"/>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160" dirty="0"/>
              <a:t>插入文本或标题</a:t>
            </a:r>
          </a:p>
        </p:txBody>
      </p:sp>
      <p:grpSp>
        <p:nvGrpSpPr>
          <p:cNvPr id="13" name="组合 12"/>
          <p:cNvGrpSpPr/>
          <p:nvPr/>
        </p:nvGrpSpPr>
        <p:grpSpPr>
          <a:xfrm>
            <a:off x="2460780" y="1476935"/>
            <a:ext cx="777686" cy="646331"/>
            <a:chOff x="2165941" y="1632858"/>
            <a:chExt cx="864096" cy="718145"/>
          </a:xfrm>
        </p:grpSpPr>
        <p:sp>
          <p:nvSpPr>
            <p:cNvPr id="14" name="五边形 13"/>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5" name="TextBox 43"/>
            <p:cNvSpPr txBox="1"/>
            <p:nvPr/>
          </p:nvSpPr>
          <p:spPr>
            <a:xfrm>
              <a:off x="2216421" y="1632858"/>
              <a:ext cx="547159" cy="718145"/>
            </a:xfrm>
            <a:prstGeom prst="rect">
              <a:avLst/>
            </a:prstGeom>
            <a:noFill/>
          </p:spPr>
          <p:txBody>
            <a:bodyPr wrap="none" rtlCol="0">
              <a:spAutoFit/>
            </a:bodyPr>
            <a:lstStyle/>
            <a:p>
              <a:r>
                <a:rPr lang="en-US" altLang="zh-CN" sz="3600" b="1" dirty="0">
                  <a:solidFill>
                    <a:schemeClr val="bg1"/>
                  </a:solidFill>
                  <a:latin typeface="Arial Black" pitchFamily="34" charset="0"/>
                  <a:ea typeface="Arial Unicode MS" pitchFamily="34" charset="-122"/>
                  <a:cs typeface="Arial Unicode MS" pitchFamily="34" charset="-122"/>
                </a:rPr>
                <a:t>1</a:t>
              </a:r>
              <a:endParaRPr lang="zh-CN" altLang="en-US" sz="3600" b="1" dirty="0">
                <a:solidFill>
                  <a:schemeClr val="bg1"/>
                </a:solidFill>
                <a:latin typeface="Arial Black" pitchFamily="34" charset="0"/>
                <a:ea typeface="Arial Unicode MS" pitchFamily="34" charset="-122"/>
                <a:cs typeface="Arial Unicode MS" pitchFamily="34" charset="-122"/>
              </a:endParaRPr>
            </a:p>
          </p:txBody>
        </p:sp>
      </p:grpSp>
      <p:grpSp>
        <p:nvGrpSpPr>
          <p:cNvPr id="16" name="组合 15"/>
          <p:cNvGrpSpPr/>
          <p:nvPr/>
        </p:nvGrpSpPr>
        <p:grpSpPr>
          <a:xfrm>
            <a:off x="2460780" y="2147869"/>
            <a:ext cx="777686" cy="646331"/>
            <a:chOff x="2165941" y="2378338"/>
            <a:chExt cx="864096" cy="718145"/>
          </a:xfrm>
        </p:grpSpPr>
        <p:sp>
          <p:nvSpPr>
            <p:cNvPr id="17" name="五边形 16"/>
            <p:cNvSpPr/>
            <p:nvPr/>
          </p:nvSpPr>
          <p:spPr>
            <a:xfrm>
              <a:off x="2165941" y="2479984"/>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8" name="TextBox 46"/>
            <p:cNvSpPr txBox="1"/>
            <p:nvPr/>
          </p:nvSpPr>
          <p:spPr>
            <a:xfrm>
              <a:off x="2216421" y="2378338"/>
              <a:ext cx="547159" cy="718145"/>
            </a:xfrm>
            <a:prstGeom prst="rect">
              <a:avLst/>
            </a:prstGeom>
            <a:noFill/>
          </p:spPr>
          <p:txBody>
            <a:bodyPr wrap="none" rtlCol="0">
              <a:spAutoFit/>
            </a:bodyPr>
            <a:lstStyle/>
            <a:p>
              <a:r>
                <a:rPr lang="en-US" altLang="zh-CN" sz="3600" b="1" dirty="0">
                  <a:solidFill>
                    <a:schemeClr val="bg1"/>
                  </a:solidFill>
                  <a:latin typeface="Arial Black" pitchFamily="34" charset="0"/>
                  <a:ea typeface="Arial Unicode MS" pitchFamily="34" charset="-122"/>
                  <a:cs typeface="Arial Unicode MS" pitchFamily="34" charset="-122"/>
                </a:rPr>
                <a:t>2</a:t>
              </a:r>
              <a:endParaRPr lang="zh-CN" altLang="en-US" sz="3600" b="1" dirty="0">
                <a:solidFill>
                  <a:schemeClr val="bg1"/>
                </a:solidFill>
                <a:latin typeface="Arial Black" pitchFamily="34" charset="0"/>
                <a:ea typeface="Arial Unicode MS" pitchFamily="34" charset="-122"/>
                <a:cs typeface="Arial Unicode MS" pitchFamily="34" charset="-122"/>
              </a:endParaRPr>
            </a:p>
          </p:txBody>
        </p:sp>
      </p:grpSp>
      <p:grpSp>
        <p:nvGrpSpPr>
          <p:cNvPr id="19" name="组合 18"/>
          <p:cNvGrpSpPr/>
          <p:nvPr/>
        </p:nvGrpSpPr>
        <p:grpSpPr>
          <a:xfrm>
            <a:off x="2460780" y="2811916"/>
            <a:ext cx="777686" cy="646331"/>
            <a:chOff x="2165941" y="3116171"/>
            <a:chExt cx="864096" cy="718146"/>
          </a:xfrm>
        </p:grpSpPr>
        <p:sp>
          <p:nvSpPr>
            <p:cNvPr id="20" name="五边形 19"/>
            <p:cNvSpPr/>
            <p:nvPr/>
          </p:nvSpPr>
          <p:spPr>
            <a:xfrm>
              <a:off x="2165941" y="3219673"/>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1" name="TextBox 49"/>
            <p:cNvSpPr txBox="1"/>
            <p:nvPr/>
          </p:nvSpPr>
          <p:spPr>
            <a:xfrm>
              <a:off x="2216421" y="3116171"/>
              <a:ext cx="547159" cy="718146"/>
            </a:xfrm>
            <a:prstGeom prst="rect">
              <a:avLst/>
            </a:prstGeom>
            <a:noFill/>
          </p:spPr>
          <p:txBody>
            <a:bodyPr wrap="none" rtlCol="0">
              <a:spAutoFit/>
            </a:bodyPr>
            <a:lstStyle/>
            <a:p>
              <a:r>
                <a:rPr lang="en-US" altLang="zh-CN" sz="3600" b="1" dirty="0">
                  <a:solidFill>
                    <a:schemeClr val="bg1"/>
                  </a:solidFill>
                  <a:latin typeface="Arial Black" pitchFamily="34" charset="0"/>
                  <a:ea typeface="Arial Unicode MS" pitchFamily="34" charset="-122"/>
                  <a:cs typeface="Arial Unicode MS" pitchFamily="34" charset="-122"/>
                </a:rPr>
                <a:t>3</a:t>
              </a:r>
              <a:endParaRPr lang="zh-CN" altLang="en-US" sz="3600" b="1" dirty="0">
                <a:solidFill>
                  <a:schemeClr val="bg1"/>
                </a:solidFill>
                <a:latin typeface="Arial Black" pitchFamily="34" charset="0"/>
                <a:ea typeface="Arial Unicode MS" pitchFamily="34" charset="-122"/>
                <a:cs typeface="Arial Unicode MS" pitchFamily="34" charset="-122"/>
              </a:endParaRPr>
            </a:p>
          </p:txBody>
        </p:sp>
      </p:grpSp>
      <p:grpSp>
        <p:nvGrpSpPr>
          <p:cNvPr id="22" name="组合 21"/>
          <p:cNvGrpSpPr/>
          <p:nvPr/>
        </p:nvGrpSpPr>
        <p:grpSpPr>
          <a:xfrm>
            <a:off x="2460780" y="3459990"/>
            <a:ext cx="777686" cy="646331"/>
            <a:chOff x="2165941" y="3836251"/>
            <a:chExt cx="864096" cy="718146"/>
          </a:xfrm>
        </p:grpSpPr>
        <p:sp>
          <p:nvSpPr>
            <p:cNvPr id="23" name="五边形 22"/>
            <p:cNvSpPr/>
            <p:nvPr/>
          </p:nvSpPr>
          <p:spPr>
            <a:xfrm>
              <a:off x="2165941" y="3959362"/>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4" name="TextBox 52"/>
            <p:cNvSpPr txBox="1"/>
            <p:nvPr/>
          </p:nvSpPr>
          <p:spPr>
            <a:xfrm>
              <a:off x="2216421" y="3836251"/>
              <a:ext cx="547159" cy="718146"/>
            </a:xfrm>
            <a:prstGeom prst="rect">
              <a:avLst/>
            </a:prstGeom>
            <a:noFill/>
          </p:spPr>
          <p:txBody>
            <a:bodyPr wrap="none" rtlCol="0">
              <a:spAutoFit/>
            </a:bodyPr>
            <a:lstStyle/>
            <a:p>
              <a:r>
                <a:rPr lang="en-US" altLang="zh-CN" sz="3600" b="1" dirty="0">
                  <a:solidFill>
                    <a:schemeClr val="bg1"/>
                  </a:solidFill>
                  <a:latin typeface="Arial Black" pitchFamily="34" charset="0"/>
                  <a:ea typeface="Arial Unicode MS" pitchFamily="34" charset="-122"/>
                  <a:cs typeface="Arial Unicode MS" pitchFamily="34" charset="-122"/>
                </a:rPr>
                <a:t>4</a:t>
              </a:r>
              <a:endParaRPr lang="zh-CN" altLang="en-US" sz="3600" b="1" dirty="0">
                <a:solidFill>
                  <a:schemeClr val="bg1"/>
                </a:solidFill>
                <a:latin typeface="Arial Black" pitchFamily="34" charset="0"/>
                <a:ea typeface="Arial Unicode MS" pitchFamily="34" charset="-122"/>
                <a:cs typeface="Arial Unicode MS" pitchFamily="34" charset="-122"/>
              </a:endParaRPr>
            </a:p>
          </p:txBody>
        </p:sp>
      </p:grpSp>
      <p:sp>
        <p:nvSpPr>
          <p:cNvPr id="25" name="TextBox 53"/>
          <p:cNvSpPr txBox="1"/>
          <p:nvPr/>
        </p:nvSpPr>
        <p:spPr>
          <a:xfrm rot="19196401">
            <a:off x="1408618" y="630959"/>
            <a:ext cx="2017630" cy="332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sz="1620" dirty="0">
                <a:solidFill>
                  <a:srgbClr val="0070C0"/>
                </a:solidFill>
              </a:rPr>
              <a:t>CONTENTS   PAGE </a:t>
            </a:r>
          </a:p>
        </p:txBody>
      </p:sp>
    </p:spTree>
    <p:extLst>
      <p:ext uri="{BB962C8B-B14F-4D97-AF65-F5344CB8AC3E}">
        <p14:creationId xmlns:p14="http://schemas.microsoft.com/office/powerpoint/2010/main" val="2124420294"/>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1100"/>
                            </p:stCondLst>
                            <p:childTnLst>
                              <p:par>
                                <p:cTn id="14" presetID="2" presetClass="entr" presetSubtype="9"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2150"/>
                            </p:stCondLst>
                            <p:childTnLst>
                              <p:par>
                                <p:cTn id="19" presetID="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0-#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0-#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childTnLst>
                          </p:cTn>
                        </p:par>
                        <p:par>
                          <p:cTn id="35" fill="hold">
                            <p:stCondLst>
                              <p:cond delay="2650"/>
                            </p:stCondLst>
                            <p:childTnLst>
                              <p:par>
                                <p:cTn id="36" presetID="22" presetClass="entr" presetSubtype="8"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animBg="1"/>
      <p:bldP spid="11" grpId="0" animBg="1"/>
      <p:bldP spid="12" grpId="0" animBg="1"/>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427726"/>
          </a:xfrm>
          <a:prstGeom prst="rect">
            <a:avLst/>
          </a:prstGeom>
        </p:spPr>
      </p:pic>
      <p:sp>
        <p:nvSpPr>
          <p:cNvPr id="7" name="等腰三角形 6"/>
          <p:cNvSpPr/>
          <p:nvPr/>
        </p:nvSpPr>
        <p:spPr>
          <a:xfrm flipV="1">
            <a:off x="138558" y="13043"/>
            <a:ext cx="2895954" cy="12107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8" name="TextBox 19"/>
          <p:cNvSpPr txBox="1"/>
          <p:nvPr/>
        </p:nvSpPr>
        <p:spPr>
          <a:xfrm>
            <a:off x="940098" y="156691"/>
            <a:ext cx="1430200" cy="590931"/>
          </a:xfrm>
          <a:prstGeom prst="rect">
            <a:avLst/>
          </a:prstGeom>
          <a:noFill/>
        </p:spPr>
        <p:txBody>
          <a:bodyPr wrap="none" rtlCol="0">
            <a:spAutoFit/>
          </a:bodyPr>
          <a:lstStyle>
            <a:defPPr>
              <a:defRPr lang="zh-CN"/>
            </a:defPPr>
            <a:lvl1pPr>
              <a:defRPr sz="4000" b="1">
                <a:solidFill>
                  <a:schemeClr val="bg1"/>
                </a:solidFill>
                <a:latin typeface="微软雅黑" pitchFamily="34" charset="-122"/>
                <a:ea typeface="微软雅黑" pitchFamily="34" charset="-122"/>
              </a:defRPr>
            </a:lvl1pPr>
          </a:lstStyle>
          <a:p>
            <a:r>
              <a:rPr lang="zh-CN" altLang="en-US" sz="3240" dirty="0"/>
              <a:t>过渡页</a:t>
            </a:r>
          </a:p>
        </p:txBody>
      </p:sp>
      <p:sp>
        <p:nvSpPr>
          <p:cNvPr id="25" name="TextBox 53"/>
          <p:cNvSpPr txBox="1"/>
          <p:nvPr/>
        </p:nvSpPr>
        <p:spPr>
          <a:xfrm rot="19196401">
            <a:off x="1408618" y="630959"/>
            <a:ext cx="2017630" cy="332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sz="1620" dirty="0">
                <a:solidFill>
                  <a:srgbClr val="0070C0"/>
                </a:solidFill>
              </a:rPr>
              <a:t>CONTENTS   PAGE </a:t>
            </a:r>
          </a:p>
        </p:txBody>
      </p:sp>
      <p:sp>
        <p:nvSpPr>
          <p:cNvPr id="3" name="矩形 2"/>
          <p:cNvSpPr/>
          <p:nvPr/>
        </p:nvSpPr>
        <p:spPr>
          <a:xfrm>
            <a:off x="1576364" y="2111837"/>
            <a:ext cx="6881750" cy="1333500"/>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408313" y="1626061"/>
            <a:ext cx="1810041" cy="1200330"/>
            <a:chOff x="2165941" y="1720344"/>
            <a:chExt cx="864096" cy="573025"/>
          </a:xfrm>
        </p:grpSpPr>
        <p:sp>
          <p:nvSpPr>
            <p:cNvPr id="14" name="五边形 13"/>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5" name="TextBox 43"/>
            <p:cNvSpPr txBox="1"/>
            <p:nvPr/>
          </p:nvSpPr>
          <p:spPr>
            <a:xfrm>
              <a:off x="2304714" y="1720344"/>
              <a:ext cx="382017" cy="573025"/>
            </a:xfrm>
            <a:prstGeom prst="rect">
              <a:avLst/>
            </a:prstGeom>
            <a:noFill/>
          </p:spPr>
          <p:txBody>
            <a:bodyPr wrap="none" rtlCol="0">
              <a:spAutoFit/>
            </a:bodyPr>
            <a:lstStyle/>
            <a:p>
              <a:r>
                <a:rPr lang="en-US" altLang="zh-CN" sz="7200" b="1" dirty="0">
                  <a:solidFill>
                    <a:schemeClr val="bg1"/>
                  </a:solidFill>
                  <a:latin typeface="Arial Black" pitchFamily="34" charset="0"/>
                  <a:ea typeface="Arial Unicode MS" pitchFamily="34" charset="-122"/>
                  <a:cs typeface="Arial Unicode MS" pitchFamily="34" charset="-122"/>
                </a:rPr>
                <a:t>1</a:t>
              </a:r>
              <a:endParaRPr lang="zh-CN" altLang="en-US" sz="7200" b="1" dirty="0">
                <a:solidFill>
                  <a:schemeClr val="bg1"/>
                </a:solidFill>
                <a:latin typeface="Arial Black" pitchFamily="34" charset="0"/>
                <a:ea typeface="Arial Unicode MS" pitchFamily="34" charset="-122"/>
                <a:cs typeface="Arial Unicode MS" pitchFamily="34" charset="-122"/>
              </a:endParaRPr>
            </a:p>
          </p:txBody>
        </p:sp>
      </p:grpSp>
      <p:sp>
        <p:nvSpPr>
          <p:cNvPr id="2" name="文本框 1"/>
          <p:cNvSpPr txBox="1"/>
          <p:nvPr/>
        </p:nvSpPr>
        <p:spPr>
          <a:xfrm>
            <a:off x="2360103" y="2717545"/>
            <a:ext cx="5314275" cy="707886"/>
          </a:xfrm>
          <a:prstGeom prst="rect">
            <a:avLst/>
          </a:prstGeom>
          <a:noFill/>
        </p:spPr>
        <p:txBody>
          <a:bodyPr wrap="non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单击添加第一部分内容</a:t>
            </a:r>
          </a:p>
        </p:txBody>
      </p:sp>
    </p:spTree>
    <p:extLst>
      <p:ext uri="{BB962C8B-B14F-4D97-AF65-F5344CB8AC3E}">
        <p14:creationId xmlns:p14="http://schemas.microsoft.com/office/powerpoint/2010/main" val="2393477927"/>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1100"/>
                            </p:stCondLst>
                            <p:childTnLst>
                              <p:par>
                                <p:cTn id="14" presetID="2" presetClass="entr" presetSubtype="9"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2150"/>
                            </p:stCondLst>
                            <p:childTnLst>
                              <p:par>
                                <p:cTn id="19" presetID="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650"/>
                            </p:stCondLst>
                            <p:childTnLst>
                              <p:par>
                                <p:cTn id="24" presetID="2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p:stCondLst>
                              <p:cond delay="3150"/>
                            </p:stCondLst>
                            <p:childTnLst>
                              <p:par>
                                <p:cTn id="28" presetID="10" presetClass="entr" presetSubtype="0" fill="hold" grpId="0" nodeType="afterEffect">
                                  <p:stCondLst>
                                    <p:cond delay="0"/>
                                  </p:stCondLst>
                                  <p:iterate type="lt">
                                    <p:tmPct val="15000"/>
                                  </p:iterate>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25" grpId="0"/>
      <p:bldP spid="3"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500071" y="3659468"/>
            <a:ext cx="3456305" cy="1144530"/>
            <a:chOff x="4355976" y="3299428"/>
            <a:chExt cx="3456305" cy="1144530"/>
          </a:xfrm>
        </p:grpSpPr>
        <p:grpSp>
          <p:nvGrpSpPr>
            <p:cNvPr id="4" name="Group 27"/>
            <p:cNvGrpSpPr>
              <a:grpSpLocks/>
            </p:cNvGrpSpPr>
            <p:nvPr/>
          </p:nvGrpSpPr>
          <p:grpSpPr bwMode="auto">
            <a:xfrm>
              <a:off x="6930203" y="3299428"/>
              <a:ext cx="882078" cy="1144530"/>
              <a:chOff x="3600" y="3001"/>
              <a:chExt cx="779" cy="1007"/>
            </a:xfrm>
            <a:solidFill>
              <a:schemeClr val="accent5"/>
            </a:solidFill>
          </p:grpSpPr>
          <p:sp>
            <p:nvSpPr>
              <p:cNvPr id="14" name="Freeform 7"/>
              <p:cNvSpPr>
                <a:spLocks/>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 name="Oval 8"/>
              <p:cNvSpPr>
                <a:spLocks noChangeArrowheads="1"/>
              </p:cNvSpPr>
              <p:nvPr/>
            </p:nvSpPr>
            <p:spPr bwMode="auto">
              <a:xfrm>
                <a:off x="3899" y="3001"/>
                <a:ext cx="188" cy="189"/>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5" name="Group 29"/>
            <p:cNvGrpSpPr>
              <a:grpSpLocks/>
            </p:cNvGrpSpPr>
            <p:nvPr/>
          </p:nvGrpSpPr>
          <p:grpSpPr bwMode="auto">
            <a:xfrm>
              <a:off x="5215552" y="3299428"/>
              <a:ext cx="891079" cy="1144530"/>
              <a:chOff x="2086" y="3001"/>
              <a:chExt cx="787" cy="1007"/>
            </a:xfrm>
            <a:solidFill>
              <a:schemeClr val="accent5"/>
            </a:solidFill>
          </p:grpSpPr>
          <p:sp>
            <p:nvSpPr>
              <p:cNvPr id="12" name="Freeform 9"/>
              <p:cNvSpPr>
                <a:spLocks/>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3" name="Oval 10"/>
              <p:cNvSpPr>
                <a:spLocks noChangeArrowheads="1"/>
              </p:cNvSpPr>
              <p:nvPr/>
            </p:nvSpPr>
            <p:spPr bwMode="auto">
              <a:xfrm>
                <a:off x="2384" y="3001"/>
                <a:ext cx="189" cy="189"/>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6" name="Group 30"/>
            <p:cNvGrpSpPr>
              <a:grpSpLocks/>
            </p:cNvGrpSpPr>
            <p:nvPr/>
          </p:nvGrpSpPr>
          <p:grpSpPr bwMode="auto">
            <a:xfrm>
              <a:off x="4355976" y="3299428"/>
              <a:ext cx="883578" cy="1144530"/>
              <a:chOff x="1327" y="3001"/>
              <a:chExt cx="780" cy="1007"/>
            </a:xfrm>
            <a:solidFill>
              <a:schemeClr val="accent5"/>
            </a:solidFill>
          </p:grpSpPr>
          <p:sp>
            <p:nvSpPr>
              <p:cNvPr id="10" name="Freeform 11"/>
              <p:cNvSpPr>
                <a:spLocks/>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Oval 12"/>
              <p:cNvSpPr>
                <a:spLocks noChangeArrowheads="1"/>
              </p:cNvSpPr>
              <p:nvPr/>
            </p:nvSpPr>
            <p:spPr bwMode="auto">
              <a:xfrm>
                <a:off x="1617" y="3001"/>
                <a:ext cx="189" cy="189"/>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7" name="Group 28"/>
            <p:cNvGrpSpPr>
              <a:grpSpLocks/>
            </p:cNvGrpSpPr>
            <p:nvPr/>
          </p:nvGrpSpPr>
          <p:grpSpPr bwMode="auto">
            <a:xfrm>
              <a:off x="6061627" y="3299428"/>
              <a:ext cx="889578" cy="1144530"/>
              <a:chOff x="2833" y="3001"/>
              <a:chExt cx="786" cy="1007"/>
            </a:xfrm>
            <a:solidFill>
              <a:schemeClr val="accent5"/>
            </a:solidFill>
          </p:grpSpPr>
          <p:sp>
            <p:nvSpPr>
              <p:cNvPr id="8" name="Freeform 13"/>
              <p:cNvSpPr>
                <a:spLocks/>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 name="Oval 14"/>
              <p:cNvSpPr>
                <a:spLocks noChangeArrowheads="1"/>
              </p:cNvSpPr>
              <p:nvPr/>
            </p:nvSpPr>
            <p:spPr bwMode="auto">
              <a:xfrm>
                <a:off x="3131" y="3001"/>
                <a:ext cx="188" cy="189"/>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grpSp>
        <p:nvGrpSpPr>
          <p:cNvPr id="16" name="组合 15"/>
          <p:cNvGrpSpPr/>
          <p:nvPr/>
        </p:nvGrpSpPr>
        <p:grpSpPr>
          <a:xfrm>
            <a:off x="4933609" y="2766944"/>
            <a:ext cx="2602731" cy="1143031"/>
            <a:chOff x="4789514" y="2406904"/>
            <a:chExt cx="2602731" cy="1143031"/>
          </a:xfrm>
        </p:grpSpPr>
        <p:grpSp>
          <p:nvGrpSpPr>
            <p:cNvPr id="17" name="Group 34"/>
            <p:cNvGrpSpPr>
              <a:grpSpLocks/>
            </p:cNvGrpSpPr>
            <p:nvPr/>
          </p:nvGrpSpPr>
          <p:grpSpPr bwMode="auto">
            <a:xfrm>
              <a:off x="6508667" y="2406904"/>
              <a:ext cx="883578" cy="1143031"/>
              <a:chOff x="3228" y="2215"/>
              <a:chExt cx="780" cy="1006"/>
            </a:xfrm>
            <a:solidFill>
              <a:schemeClr val="accent3"/>
            </a:solidFill>
          </p:grpSpPr>
          <p:sp>
            <p:nvSpPr>
              <p:cNvPr id="24" name="Freeform 15"/>
              <p:cNvSpPr>
                <a:spLocks/>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5" name="Oval 16"/>
              <p:cNvSpPr>
                <a:spLocks noChangeArrowheads="1"/>
              </p:cNvSpPr>
              <p:nvPr/>
            </p:nvSpPr>
            <p:spPr bwMode="auto">
              <a:xfrm>
                <a:off x="3527" y="2215"/>
                <a:ext cx="189"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18" name="Group 33"/>
            <p:cNvGrpSpPr>
              <a:grpSpLocks/>
            </p:cNvGrpSpPr>
            <p:nvPr/>
          </p:nvGrpSpPr>
          <p:grpSpPr bwMode="auto">
            <a:xfrm>
              <a:off x="5647590" y="2406904"/>
              <a:ext cx="892578" cy="1143031"/>
              <a:chOff x="2468" y="2215"/>
              <a:chExt cx="788" cy="1006"/>
            </a:xfrm>
            <a:solidFill>
              <a:schemeClr val="accent3"/>
            </a:solidFill>
          </p:grpSpPr>
          <p:sp>
            <p:nvSpPr>
              <p:cNvPr id="22" name="Freeform 17"/>
              <p:cNvSpPr>
                <a:spLocks/>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3" name="Oval 18"/>
              <p:cNvSpPr>
                <a:spLocks noChangeArrowheads="1"/>
              </p:cNvSpPr>
              <p:nvPr/>
            </p:nvSpPr>
            <p:spPr bwMode="auto">
              <a:xfrm>
                <a:off x="2766" y="2215"/>
                <a:ext cx="189"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19" name="Group 32"/>
            <p:cNvGrpSpPr>
              <a:grpSpLocks/>
            </p:cNvGrpSpPr>
            <p:nvPr/>
          </p:nvGrpSpPr>
          <p:grpSpPr bwMode="auto">
            <a:xfrm>
              <a:off x="4789514" y="2406904"/>
              <a:ext cx="882078" cy="1143031"/>
              <a:chOff x="1710" y="2215"/>
              <a:chExt cx="779" cy="1006"/>
            </a:xfrm>
            <a:solidFill>
              <a:schemeClr val="accent3"/>
            </a:solidFill>
          </p:grpSpPr>
          <p:sp>
            <p:nvSpPr>
              <p:cNvPr id="20" name="Freeform 19"/>
              <p:cNvSpPr>
                <a:spLocks/>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1" name="Oval 20"/>
              <p:cNvSpPr>
                <a:spLocks noChangeArrowheads="1"/>
              </p:cNvSpPr>
              <p:nvPr/>
            </p:nvSpPr>
            <p:spPr bwMode="auto">
              <a:xfrm>
                <a:off x="2001" y="2215"/>
                <a:ext cx="188"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grpSp>
        <p:nvGrpSpPr>
          <p:cNvPr id="26" name="组合 25"/>
          <p:cNvGrpSpPr/>
          <p:nvPr/>
        </p:nvGrpSpPr>
        <p:grpSpPr>
          <a:xfrm>
            <a:off x="5371648" y="1871420"/>
            <a:ext cx="1734153" cy="1144530"/>
            <a:chOff x="5227553" y="1511380"/>
            <a:chExt cx="1734153" cy="1144530"/>
          </a:xfrm>
        </p:grpSpPr>
        <p:grpSp>
          <p:nvGrpSpPr>
            <p:cNvPr id="27" name="Group 35"/>
            <p:cNvGrpSpPr>
              <a:grpSpLocks/>
            </p:cNvGrpSpPr>
            <p:nvPr/>
          </p:nvGrpSpPr>
          <p:grpSpPr bwMode="auto">
            <a:xfrm>
              <a:off x="6079628" y="1511380"/>
              <a:ext cx="882078" cy="1144530"/>
              <a:chOff x="2849" y="1428"/>
              <a:chExt cx="779" cy="1007"/>
            </a:xfrm>
            <a:solidFill>
              <a:schemeClr val="accent2"/>
            </a:solidFill>
          </p:grpSpPr>
          <p:sp>
            <p:nvSpPr>
              <p:cNvPr id="31" name="Freeform 21"/>
              <p:cNvSpPr>
                <a:spLocks/>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2" name="Oval 22"/>
              <p:cNvSpPr>
                <a:spLocks noChangeArrowheads="1"/>
              </p:cNvSpPr>
              <p:nvPr/>
            </p:nvSpPr>
            <p:spPr bwMode="auto">
              <a:xfrm>
                <a:off x="3148" y="1428"/>
                <a:ext cx="189"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8" name="Group 36"/>
            <p:cNvGrpSpPr>
              <a:grpSpLocks/>
            </p:cNvGrpSpPr>
            <p:nvPr/>
          </p:nvGrpSpPr>
          <p:grpSpPr bwMode="auto">
            <a:xfrm>
              <a:off x="5227553" y="1511380"/>
              <a:ext cx="882078" cy="1144530"/>
              <a:chOff x="2097" y="1428"/>
              <a:chExt cx="779" cy="1007"/>
            </a:xfrm>
            <a:solidFill>
              <a:schemeClr val="accent2"/>
            </a:solidFill>
          </p:grpSpPr>
          <p:sp>
            <p:nvSpPr>
              <p:cNvPr id="29" name="Freeform 23"/>
              <p:cNvSpPr>
                <a:spLocks/>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0" name="Oval 24"/>
              <p:cNvSpPr>
                <a:spLocks noChangeArrowheads="1"/>
              </p:cNvSpPr>
              <p:nvPr/>
            </p:nvSpPr>
            <p:spPr bwMode="auto">
              <a:xfrm>
                <a:off x="2388" y="1428"/>
                <a:ext cx="188"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grpSp>
        <p:nvGrpSpPr>
          <p:cNvPr id="33" name="Group 31"/>
          <p:cNvGrpSpPr>
            <a:grpSpLocks/>
          </p:cNvGrpSpPr>
          <p:nvPr/>
        </p:nvGrpSpPr>
        <p:grpSpPr bwMode="auto">
          <a:xfrm>
            <a:off x="5821688" y="978896"/>
            <a:ext cx="865576" cy="1144531"/>
            <a:chOff x="2494" y="642"/>
            <a:chExt cx="765" cy="1007"/>
          </a:xfrm>
          <a:solidFill>
            <a:schemeClr val="accent1"/>
          </a:solidFill>
        </p:grpSpPr>
        <p:sp>
          <p:nvSpPr>
            <p:cNvPr id="34" name="Freeform 25"/>
            <p:cNvSpPr>
              <a:spLocks/>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5" name="Oval 26"/>
            <p:cNvSpPr>
              <a:spLocks noChangeArrowheads="1"/>
            </p:cNvSpPr>
            <p:nvPr/>
          </p:nvSpPr>
          <p:spPr bwMode="auto">
            <a:xfrm>
              <a:off x="2784" y="642"/>
              <a:ext cx="188"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36" name="组合 35"/>
          <p:cNvGrpSpPr/>
          <p:nvPr/>
        </p:nvGrpSpPr>
        <p:grpSpPr>
          <a:xfrm>
            <a:off x="1331640" y="1442597"/>
            <a:ext cx="2628444" cy="546192"/>
            <a:chOff x="5285584" y="1367721"/>
            <a:chExt cx="2628444" cy="546192"/>
          </a:xfrm>
          <a:solidFill>
            <a:schemeClr val="accent1"/>
          </a:solidFill>
        </p:grpSpPr>
        <p:sp>
          <p:nvSpPr>
            <p:cNvPr id="37"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8" name="Text Box 66"/>
            <p:cNvSpPr txBox="1">
              <a:spLocks noChangeArrowheads="1"/>
            </p:cNvSpPr>
            <p:nvPr/>
          </p:nvSpPr>
          <p:spPr bwMode="auto">
            <a:xfrm>
              <a:off x="5728292" y="1471539"/>
              <a:ext cx="1569660" cy="36933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单击填加文</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字</a:t>
              </a:r>
              <a:endParaRPr kumimoji="0" lang="en-US" altLang="ko-KR"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39" name="组合 38"/>
          <p:cNvGrpSpPr/>
          <p:nvPr/>
        </p:nvGrpSpPr>
        <p:grpSpPr>
          <a:xfrm>
            <a:off x="1331640" y="2199446"/>
            <a:ext cx="2628444" cy="546192"/>
            <a:chOff x="5285584" y="1367721"/>
            <a:chExt cx="2628444" cy="546192"/>
          </a:xfrm>
          <a:solidFill>
            <a:schemeClr val="accent2"/>
          </a:solidFill>
        </p:grpSpPr>
        <p:sp>
          <p:nvSpPr>
            <p:cNvPr id="40"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41" name="Text Box 66"/>
            <p:cNvSpPr txBox="1">
              <a:spLocks noChangeArrowheads="1"/>
            </p:cNvSpPr>
            <p:nvPr/>
          </p:nvSpPr>
          <p:spPr bwMode="auto">
            <a:xfrm>
              <a:off x="5728292" y="1471539"/>
              <a:ext cx="1569660" cy="36933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单击填加文</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字</a:t>
              </a:r>
              <a:endParaRPr kumimoji="0" lang="en-US" altLang="ko-KR"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42" name="组合 41"/>
          <p:cNvGrpSpPr/>
          <p:nvPr/>
        </p:nvGrpSpPr>
        <p:grpSpPr>
          <a:xfrm>
            <a:off x="1331640" y="2942250"/>
            <a:ext cx="2628444" cy="546192"/>
            <a:chOff x="5285584" y="1367721"/>
            <a:chExt cx="2628444" cy="546192"/>
          </a:xfrm>
          <a:solidFill>
            <a:schemeClr val="accent3"/>
          </a:solidFill>
        </p:grpSpPr>
        <p:sp>
          <p:nvSpPr>
            <p:cNvPr id="43"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44" name="Text Box 66"/>
            <p:cNvSpPr txBox="1">
              <a:spLocks noChangeArrowheads="1"/>
            </p:cNvSpPr>
            <p:nvPr/>
          </p:nvSpPr>
          <p:spPr bwMode="auto">
            <a:xfrm>
              <a:off x="5728292" y="1471539"/>
              <a:ext cx="1569660" cy="36933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单击填加文</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字</a:t>
              </a:r>
              <a:endParaRPr kumimoji="0" lang="en-US" altLang="ko-KR"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45" name="组合 44"/>
          <p:cNvGrpSpPr/>
          <p:nvPr/>
        </p:nvGrpSpPr>
        <p:grpSpPr>
          <a:xfrm>
            <a:off x="1331640" y="3681742"/>
            <a:ext cx="2628444" cy="546192"/>
            <a:chOff x="5285584" y="1367721"/>
            <a:chExt cx="2628444" cy="546192"/>
          </a:xfrm>
          <a:solidFill>
            <a:schemeClr val="accent5"/>
          </a:solidFill>
        </p:grpSpPr>
        <p:sp>
          <p:nvSpPr>
            <p:cNvPr id="46"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47" name="Text Box 66"/>
            <p:cNvSpPr txBox="1">
              <a:spLocks noChangeArrowheads="1"/>
            </p:cNvSpPr>
            <p:nvPr/>
          </p:nvSpPr>
          <p:spPr bwMode="auto">
            <a:xfrm>
              <a:off x="5728292" y="1471539"/>
              <a:ext cx="1569660" cy="36933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单击填加文</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字</a:t>
              </a:r>
              <a:endParaRPr kumimoji="0" lang="en-US" altLang="ko-KR"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sp>
        <p:nvSpPr>
          <p:cNvPr id="48" name="TextBox 47"/>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519146172"/>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0-#ppt_w/2"/>
                                          </p:val>
                                        </p:tav>
                                        <p:tav tm="100000">
                                          <p:val>
                                            <p:strVal val="#ppt_x"/>
                                          </p:val>
                                        </p:tav>
                                      </p:tavLst>
                                    </p:anim>
                                    <p:anim calcmode="lin" valueType="num">
                                      <p:cBhvr additive="base">
                                        <p:cTn id="8" dur="75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0-#ppt_w/2"/>
                                          </p:val>
                                        </p:tav>
                                        <p:tav tm="100000">
                                          <p:val>
                                            <p:strVal val="#ppt_x"/>
                                          </p:val>
                                        </p:tav>
                                      </p:tavLst>
                                    </p:anim>
                                    <p:anim calcmode="lin" valueType="num">
                                      <p:cBhvr additive="base">
                                        <p:cTn id="12" dur="75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750" fill="hold"/>
                                        <p:tgtEl>
                                          <p:spTgt spid="42"/>
                                        </p:tgtEl>
                                        <p:attrNameLst>
                                          <p:attrName>ppt_x</p:attrName>
                                        </p:attrNameLst>
                                      </p:cBhvr>
                                      <p:tavLst>
                                        <p:tav tm="0">
                                          <p:val>
                                            <p:strVal val="0-#ppt_w/2"/>
                                          </p:val>
                                        </p:tav>
                                        <p:tav tm="100000">
                                          <p:val>
                                            <p:strVal val="#ppt_x"/>
                                          </p:val>
                                        </p:tav>
                                      </p:tavLst>
                                    </p:anim>
                                    <p:anim calcmode="lin" valueType="num">
                                      <p:cBhvr additive="base">
                                        <p:cTn id="16" dur="75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750" fill="hold"/>
                                        <p:tgtEl>
                                          <p:spTgt spid="45"/>
                                        </p:tgtEl>
                                        <p:attrNameLst>
                                          <p:attrName>ppt_x</p:attrName>
                                        </p:attrNameLst>
                                      </p:cBhvr>
                                      <p:tavLst>
                                        <p:tav tm="0">
                                          <p:val>
                                            <p:strVal val="0-#ppt_w/2"/>
                                          </p:val>
                                        </p:tav>
                                        <p:tav tm="100000">
                                          <p:val>
                                            <p:strVal val="#ppt_x"/>
                                          </p:val>
                                        </p:tav>
                                      </p:tavLst>
                                    </p:anim>
                                    <p:anim calcmode="lin" valueType="num">
                                      <p:cBhvr additive="base">
                                        <p:cTn id="20" dur="75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4"/>
          <p:cNvSpPr>
            <a:spLocks/>
          </p:cNvSpPr>
          <p:nvPr/>
        </p:nvSpPr>
        <p:spPr bwMode="auto">
          <a:xfrm>
            <a:off x="4441614" y="1491630"/>
            <a:ext cx="4721497" cy="539651"/>
          </a:xfrm>
          <a:custGeom>
            <a:avLst/>
            <a:gdLst>
              <a:gd name="T0" fmla="*/ 38 w 1054"/>
              <a:gd name="T1" fmla="*/ 0 h 161"/>
              <a:gd name="T2" fmla="*/ 1054 w 1054"/>
              <a:gd name="T3" fmla="*/ 0 h 161"/>
              <a:gd name="T4" fmla="*/ 1054 w 1054"/>
              <a:gd name="T5" fmla="*/ 161 h 161"/>
              <a:gd name="T6" fmla="*/ 0 w 1054"/>
              <a:gd name="T7" fmla="*/ 161 h 161"/>
              <a:gd name="T8" fmla="*/ 38 w 1054"/>
              <a:gd name="T9" fmla="*/ 0 h 161"/>
            </a:gdLst>
            <a:ahLst/>
            <a:cxnLst>
              <a:cxn ang="0">
                <a:pos x="T0" y="T1"/>
              </a:cxn>
              <a:cxn ang="0">
                <a:pos x="T2" y="T3"/>
              </a:cxn>
              <a:cxn ang="0">
                <a:pos x="T4" y="T5"/>
              </a:cxn>
              <a:cxn ang="0">
                <a:pos x="T6" y="T7"/>
              </a:cxn>
              <a:cxn ang="0">
                <a:pos x="T8" y="T9"/>
              </a:cxn>
            </a:cxnLst>
            <a:rect l="0" t="0" r="r" b="b"/>
            <a:pathLst>
              <a:path w="1054" h="161">
                <a:moveTo>
                  <a:pt x="38" y="0"/>
                </a:moveTo>
                <a:lnTo>
                  <a:pt x="1054" y="0"/>
                </a:lnTo>
                <a:lnTo>
                  <a:pt x="1054" y="161"/>
                </a:lnTo>
                <a:lnTo>
                  <a:pt x="0" y="161"/>
                </a:lnTo>
                <a:lnTo>
                  <a:pt x="38" y="0"/>
                </a:lnTo>
                <a:close/>
              </a:path>
            </a:pathLst>
          </a:cu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8" name="TextBox 7"/>
          <p:cNvSpPr txBox="1"/>
          <p:nvPr/>
        </p:nvSpPr>
        <p:spPr>
          <a:xfrm>
            <a:off x="4757201" y="1592765"/>
            <a:ext cx="1383316" cy="346249"/>
          </a:xfrm>
          <a:prstGeom prst="rect">
            <a:avLst/>
          </a:prstGeom>
          <a:noFill/>
          <a:ln>
            <a:noFill/>
          </a:ln>
        </p:spPr>
        <p:txBody>
          <a:bodyPr wrap="square" lIns="68573" tIns="34286" rIns="68573" bIns="34286"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Arial"/>
                <a:ea typeface="微软雅黑"/>
                <a:cs typeface="+mn-ea"/>
                <a:sym typeface="+mn-lt"/>
              </a:rPr>
              <a:t>产品分析</a:t>
            </a:r>
            <a:endParaRPr kumimoji="0" lang="zh-CN" altLang="en-US" sz="1800" b="1" i="0" u="none" strike="noStrike" kern="1200" cap="none" spc="0" normalizeH="0" baseline="0" noProof="0" dirty="0">
              <a:ln>
                <a:noFill/>
              </a:ln>
              <a:solidFill>
                <a:prstClr val="white"/>
              </a:solidFill>
              <a:effectLst/>
              <a:uLnTx/>
              <a:uFillTx/>
              <a:latin typeface="Arial"/>
              <a:ea typeface="微软雅黑"/>
              <a:cs typeface="+mn-ea"/>
              <a:sym typeface="+mn-lt"/>
            </a:endParaRPr>
          </a:p>
        </p:txBody>
      </p:sp>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7387" y="1491630"/>
            <a:ext cx="3887707" cy="2617799"/>
          </a:xfrm>
          <a:prstGeom prst="rect">
            <a:avLst/>
          </a:prstGeom>
        </p:spPr>
      </p:pic>
      <p:sp>
        <p:nvSpPr>
          <p:cNvPr id="25" name="矩形 11"/>
          <p:cNvSpPr>
            <a:spLocks noChangeArrowheads="1"/>
          </p:cNvSpPr>
          <p:nvPr/>
        </p:nvSpPr>
        <p:spPr bwMode="auto">
          <a:xfrm>
            <a:off x="4441614" y="2259602"/>
            <a:ext cx="4594882" cy="207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6" name="TextBox 25"/>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477502573"/>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style.rotation</p:attrName>
                                        </p:attrNameLst>
                                      </p:cBhvr>
                                      <p:tavLst>
                                        <p:tav tm="0">
                                          <p:val>
                                            <p:fltVal val="720"/>
                                          </p:val>
                                        </p:tav>
                                        <p:tav tm="100000">
                                          <p:val>
                                            <p:fltVal val="0"/>
                                          </p:val>
                                        </p:tav>
                                      </p:tavLst>
                                    </p:anim>
                                    <p:anim calcmode="lin" valueType="num">
                                      <p:cBhvr>
                                        <p:cTn id="9" dur="500" fill="hold"/>
                                        <p:tgtEl>
                                          <p:spTgt spid="20"/>
                                        </p:tgtEl>
                                        <p:attrNameLst>
                                          <p:attrName>ppt_h</p:attrName>
                                        </p:attrNameLst>
                                      </p:cBhvr>
                                      <p:tavLst>
                                        <p:tav tm="0">
                                          <p:val>
                                            <p:fltVal val="0"/>
                                          </p:val>
                                        </p:tav>
                                        <p:tav tm="100000">
                                          <p:val>
                                            <p:strVal val="#ppt_h"/>
                                          </p:val>
                                        </p:tav>
                                      </p:tavLst>
                                    </p:anim>
                                    <p:anim calcmode="lin" valueType="num">
                                      <p:cBhvr>
                                        <p:cTn id="10" dur="500" fill="hold"/>
                                        <p:tgtEl>
                                          <p:spTgt spid="20"/>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500"/>
                                        <p:tgtEl>
                                          <p:spTgt spid="25"/>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138" y="3063174"/>
            <a:ext cx="9162137" cy="1195276"/>
            <a:chOff x="-325978" y="3573016"/>
            <a:chExt cx="12214593" cy="1593701"/>
          </a:xfrm>
        </p:grpSpPr>
        <p:sp>
          <p:nvSpPr>
            <p:cNvPr id="4" name="Line 34"/>
            <p:cNvSpPr>
              <a:spLocks noChangeShapeType="1"/>
            </p:cNvSpPr>
            <p:nvPr/>
          </p:nvSpPr>
          <p:spPr bwMode="auto">
            <a:xfrm flipH="1">
              <a:off x="-325978" y="5121597"/>
              <a:ext cx="5112107" cy="0"/>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sp>
          <p:nvSpPr>
            <p:cNvPr id="5" name="Line 34"/>
            <p:cNvSpPr>
              <a:spLocks noChangeShapeType="1"/>
            </p:cNvSpPr>
            <p:nvPr/>
          </p:nvSpPr>
          <p:spPr bwMode="auto">
            <a:xfrm flipH="1" flipV="1">
              <a:off x="4814641" y="4345635"/>
              <a:ext cx="0" cy="821082"/>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sp>
          <p:nvSpPr>
            <p:cNvPr id="6" name="Line 34"/>
            <p:cNvSpPr>
              <a:spLocks noChangeShapeType="1"/>
            </p:cNvSpPr>
            <p:nvPr/>
          </p:nvSpPr>
          <p:spPr bwMode="auto">
            <a:xfrm flipH="1">
              <a:off x="4767345" y="4351939"/>
              <a:ext cx="2711107" cy="1764"/>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sp>
          <p:nvSpPr>
            <p:cNvPr id="7" name="Line 34"/>
            <p:cNvSpPr>
              <a:spLocks noChangeShapeType="1"/>
            </p:cNvSpPr>
            <p:nvPr/>
          </p:nvSpPr>
          <p:spPr bwMode="auto">
            <a:xfrm flipH="1">
              <a:off x="7459401" y="3574780"/>
              <a:ext cx="4429214" cy="0"/>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sp>
          <p:nvSpPr>
            <p:cNvPr id="8" name="Line 34"/>
            <p:cNvSpPr>
              <a:spLocks noChangeShapeType="1"/>
            </p:cNvSpPr>
            <p:nvPr/>
          </p:nvSpPr>
          <p:spPr bwMode="auto">
            <a:xfrm flipH="1" flipV="1">
              <a:off x="7507733" y="3573016"/>
              <a:ext cx="0" cy="821082"/>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grpSp>
      <p:grpSp>
        <p:nvGrpSpPr>
          <p:cNvPr id="9" name="组合 8"/>
          <p:cNvGrpSpPr/>
          <p:nvPr/>
        </p:nvGrpSpPr>
        <p:grpSpPr>
          <a:xfrm>
            <a:off x="2192453" y="4283047"/>
            <a:ext cx="1448002" cy="240524"/>
            <a:chOff x="2922891" y="5710735"/>
            <a:chExt cx="1930417" cy="320699"/>
          </a:xfrm>
        </p:grpSpPr>
        <p:sp>
          <p:nvSpPr>
            <p:cNvPr id="10" name="TextBox 9"/>
            <p:cNvSpPr txBox="1"/>
            <p:nvPr/>
          </p:nvSpPr>
          <p:spPr>
            <a:xfrm>
              <a:off x="2922891" y="5710735"/>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11" name="TextBox 10"/>
            <p:cNvSpPr txBox="1"/>
            <p:nvPr/>
          </p:nvSpPr>
          <p:spPr>
            <a:xfrm>
              <a:off x="3607216" y="5710735"/>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12" name="TextBox 11"/>
            <p:cNvSpPr txBox="1"/>
            <p:nvPr/>
          </p:nvSpPr>
          <p:spPr>
            <a:xfrm>
              <a:off x="4287221" y="5710735"/>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grpSp>
      <p:grpSp>
        <p:nvGrpSpPr>
          <p:cNvPr id="13" name="组合 12"/>
          <p:cNvGrpSpPr/>
          <p:nvPr/>
        </p:nvGrpSpPr>
        <p:grpSpPr>
          <a:xfrm>
            <a:off x="4197324" y="2399316"/>
            <a:ext cx="1320254" cy="1265149"/>
            <a:chOff x="5595703" y="3199087"/>
            <a:chExt cx="1760110" cy="1686865"/>
          </a:xfrm>
        </p:grpSpPr>
        <p:sp>
          <p:nvSpPr>
            <p:cNvPr id="14" name="矩形 13"/>
            <p:cNvSpPr/>
            <p:nvPr/>
          </p:nvSpPr>
          <p:spPr>
            <a:xfrm>
              <a:off x="5595703" y="3901594"/>
              <a:ext cx="498761" cy="961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矩形 14"/>
            <p:cNvSpPr/>
            <p:nvPr/>
          </p:nvSpPr>
          <p:spPr>
            <a:xfrm>
              <a:off x="6228402" y="3199087"/>
              <a:ext cx="498761" cy="16639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6" name="矩形 15"/>
            <p:cNvSpPr/>
            <p:nvPr/>
          </p:nvSpPr>
          <p:spPr>
            <a:xfrm>
              <a:off x="6857052" y="3589422"/>
              <a:ext cx="498761" cy="12735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矩形 16"/>
            <p:cNvSpPr/>
            <p:nvPr/>
          </p:nvSpPr>
          <p:spPr>
            <a:xfrm>
              <a:off x="5595703" y="4481638"/>
              <a:ext cx="498761" cy="4043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矩形 17"/>
            <p:cNvSpPr/>
            <p:nvPr/>
          </p:nvSpPr>
          <p:spPr>
            <a:xfrm>
              <a:off x="6228402" y="4186204"/>
              <a:ext cx="498761" cy="6997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矩形 18"/>
            <p:cNvSpPr/>
            <p:nvPr/>
          </p:nvSpPr>
          <p:spPr>
            <a:xfrm>
              <a:off x="6857052" y="4350356"/>
              <a:ext cx="498761" cy="535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0" name="组合 19"/>
          <p:cNvGrpSpPr/>
          <p:nvPr/>
        </p:nvGrpSpPr>
        <p:grpSpPr>
          <a:xfrm>
            <a:off x="6192124" y="1746035"/>
            <a:ext cx="1324512" cy="1306562"/>
            <a:chOff x="8216058" y="2328047"/>
            <a:chExt cx="1765786" cy="1742082"/>
          </a:xfrm>
        </p:grpSpPr>
        <p:sp>
          <p:nvSpPr>
            <p:cNvPr id="21" name="矩形 20"/>
            <p:cNvSpPr/>
            <p:nvPr/>
          </p:nvSpPr>
          <p:spPr>
            <a:xfrm>
              <a:off x="8216058" y="2690043"/>
              <a:ext cx="498761" cy="1380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矩形 21"/>
            <p:cNvSpPr/>
            <p:nvPr/>
          </p:nvSpPr>
          <p:spPr>
            <a:xfrm>
              <a:off x="8848757" y="2328047"/>
              <a:ext cx="498761" cy="17420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矩形 22"/>
            <p:cNvSpPr/>
            <p:nvPr/>
          </p:nvSpPr>
          <p:spPr>
            <a:xfrm>
              <a:off x="9477407" y="2602029"/>
              <a:ext cx="498761" cy="1468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4" name="矩形 23"/>
            <p:cNvSpPr/>
            <p:nvPr/>
          </p:nvSpPr>
          <p:spPr>
            <a:xfrm>
              <a:off x="8221734" y="3665814"/>
              <a:ext cx="498761" cy="4043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矩形 24"/>
            <p:cNvSpPr/>
            <p:nvPr/>
          </p:nvSpPr>
          <p:spPr>
            <a:xfrm>
              <a:off x="8854433" y="3370380"/>
              <a:ext cx="498761" cy="6997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6" name="矩形 25"/>
            <p:cNvSpPr/>
            <p:nvPr/>
          </p:nvSpPr>
          <p:spPr>
            <a:xfrm>
              <a:off x="9483083" y="3534532"/>
              <a:ext cx="498761" cy="535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7" name="组合 26"/>
          <p:cNvGrpSpPr/>
          <p:nvPr/>
        </p:nvGrpSpPr>
        <p:grpSpPr>
          <a:xfrm>
            <a:off x="2227629" y="3493311"/>
            <a:ext cx="1322683" cy="747811"/>
            <a:chOff x="2969784" y="4657748"/>
            <a:chExt cx="1763347" cy="997081"/>
          </a:xfrm>
        </p:grpSpPr>
        <p:sp>
          <p:nvSpPr>
            <p:cNvPr id="28" name="矩形 27"/>
            <p:cNvSpPr/>
            <p:nvPr/>
          </p:nvSpPr>
          <p:spPr>
            <a:xfrm>
              <a:off x="2969784" y="5017788"/>
              <a:ext cx="498761" cy="6009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9" name="矩形 28"/>
            <p:cNvSpPr/>
            <p:nvPr/>
          </p:nvSpPr>
          <p:spPr>
            <a:xfrm>
              <a:off x="3602484" y="4657748"/>
              <a:ext cx="498761" cy="960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矩形 29"/>
            <p:cNvSpPr/>
            <p:nvPr/>
          </p:nvSpPr>
          <p:spPr>
            <a:xfrm>
              <a:off x="4231134" y="4832407"/>
              <a:ext cx="498761" cy="786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1" name="矩形 30"/>
            <p:cNvSpPr/>
            <p:nvPr/>
          </p:nvSpPr>
          <p:spPr>
            <a:xfrm>
              <a:off x="2973021" y="5337741"/>
              <a:ext cx="498761" cy="3094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矩形 31"/>
            <p:cNvSpPr/>
            <p:nvPr/>
          </p:nvSpPr>
          <p:spPr>
            <a:xfrm>
              <a:off x="3605720" y="5119233"/>
              <a:ext cx="498761" cy="535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3" name="矩形 32"/>
            <p:cNvSpPr/>
            <p:nvPr/>
          </p:nvSpPr>
          <p:spPr>
            <a:xfrm>
              <a:off x="4234370" y="5237257"/>
              <a:ext cx="498761" cy="409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34" name="组合 33"/>
          <p:cNvGrpSpPr/>
          <p:nvPr/>
        </p:nvGrpSpPr>
        <p:grpSpPr>
          <a:xfrm>
            <a:off x="4186399" y="3713432"/>
            <a:ext cx="1448002" cy="240524"/>
            <a:chOff x="5581138" y="4951248"/>
            <a:chExt cx="1930417" cy="320699"/>
          </a:xfrm>
        </p:grpSpPr>
        <p:sp>
          <p:nvSpPr>
            <p:cNvPr id="35" name="TextBox 34"/>
            <p:cNvSpPr txBox="1"/>
            <p:nvPr/>
          </p:nvSpPr>
          <p:spPr>
            <a:xfrm>
              <a:off x="5581138" y="4951248"/>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36" name="TextBox 35"/>
            <p:cNvSpPr txBox="1"/>
            <p:nvPr/>
          </p:nvSpPr>
          <p:spPr>
            <a:xfrm>
              <a:off x="6265463" y="4951248"/>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37" name="TextBox 36"/>
            <p:cNvSpPr txBox="1"/>
            <p:nvPr/>
          </p:nvSpPr>
          <p:spPr>
            <a:xfrm>
              <a:off x="6945468" y="4951248"/>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grpSp>
      <p:grpSp>
        <p:nvGrpSpPr>
          <p:cNvPr id="38" name="组合 37"/>
          <p:cNvGrpSpPr/>
          <p:nvPr/>
        </p:nvGrpSpPr>
        <p:grpSpPr>
          <a:xfrm>
            <a:off x="6188304" y="3172219"/>
            <a:ext cx="1448002" cy="240524"/>
            <a:chOff x="8249997" y="4229629"/>
            <a:chExt cx="1930417" cy="320699"/>
          </a:xfrm>
        </p:grpSpPr>
        <p:sp>
          <p:nvSpPr>
            <p:cNvPr id="39" name="TextBox 38"/>
            <p:cNvSpPr txBox="1"/>
            <p:nvPr/>
          </p:nvSpPr>
          <p:spPr>
            <a:xfrm>
              <a:off x="8249997" y="4229629"/>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40" name="TextBox 39"/>
            <p:cNvSpPr txBox="1"/>
            <p:nvPr/>
          </p:nvSpPr>
          <p:spPr>
            <a:xfrm>
              <a:off x="8934322" y="4229629"/>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41" name="TextBox 40"/>
            <p:cNvSpPr txBox="1"/>
            <p:nvPr/>
          </p:nvSpPr>
          <p:spPr>
            <a:xfrm>
              <a:off x="9614327" y="4229629"/>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grpSp>
      <p:grpSp>
        <p:nvGrpSpPr>
          <p:cNvPr id="42" name="组合 41"/>
          <p:cNvGrpSpPr/>
          <p:nvPr/>
        </p:nvGrpSpPr>
        <p:grpSpPr>
          <a:xfrm>
            <a:off x="2059410" y="2854946"/>
            <a:ext cx="786945" cy="362511"/>
            <a:chOff x="2745522" y="3806594"/>
            <a:chExt cx="1049124" cy="483348"/>
          </a:xfrm>
        </p:grpSpPr>
        <p:grpSp>
          <p:nvGrpSpPr>
            <p:cNvPr id="43" name="组合 42"/>
            <p:cNvGrpSpPr/>
            <p:nvPr/>
          </p:nvGrpSpPr>
          <p:grpSpPr>
            <a:xfrm>
              <a:off x="2745522" y="3806594"/>
              <a:ext cx="953758" cy="483348"/>
              <a:chOff x="2745522" y="3806594"/>
              <a:chExt cx="953758" cy="483348"/>
            </a:xfrm>
          </p:grpSpPr>
          <p:sp>
            <p:nvSpPr>
              <p:cNvPr id="45" name="TextBox 44"/>
              <p:cNvSpPr txBox="1"/>
              <p:nvPr/>
            </p:nvSpPr>
            <p:spPr>
              <a:xfrm>
                <a:off x="2745522" y="3806594"/>
                <a:ext cx="953758" cy="410369"/>
              </a:xfrm>
              <a:prstGeom prst="rect">
                <a:avLst/>
              </a:prstGeom>
              <a:solidFill>
                <a:schemeClr val="accent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1B36"/>
                  </a:solidFill>
                  <a:effectLst/>
                  <a:uLnTx/>
                  <a:uFillTx/>
                  <a:latin typeface="Arial"/>
                  <a:ea typeface="微软雅黑"/>
                  <a:cs typeface="+mn-cs"/>
                </a:endParaRPr>
              </a:p>
            </p:txBody>
          </p:sp>
          <p:sp>
            <p:nvSpPr>
              <p:cNvPr id="46" name="等腰三角形 45"/>
              <p:cNvSpPr/>
              <p:nvPr/>
            </p:nvSpPr>
            <p:spPr>
              <a:xfrm rot="10800000">
                <a:off x="3542054" y="4154402"/>
                <a:ext cx="157226" cy="1355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44" name="TextBox 43"/>
            <p:cNvSpPr txBox="1"/>
            <p:nvPr/>
          </p:nvSpPr>
          <p:spPr>
            <a:xfrm>
              <a:off x="2863839" y="3844333"/>
              <a:ext cx="9308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第一月</a:t>
              </a:r>
            </a:p>
          </p:txBody>
        </p:sp>
      </p:grpSp>
      <p:grpSp>
        <p:nvGrpSpPr>
          <p:cNvPr id="47" name="组合 46"/>
          <p:cNvGrpSpPr/>
          <p:nvPr/>
        </p:nvGrpSpPr>
        <p:grpSpPr>
          <a:xfrm>
            <a:off x="4133596" y="1862271"/>
            <a:ext cx="786945" cy="362511"/>
            <a:chOff x="5510744" y="2483028"/>
            <a:chExt cx="1049124" cy="483348"/>
          </a:xfrm>
        </p:grpSpPr>
        <p:sp>
          <p:nvSpPr>
            <p:cNvPr id="48" name="TextBox 47"/>
            <p:cNvSpPr txBox="1"/>
            <p:nvPr/>
          </p:nvSpPr>
          <p:spPr>
            <a:xfrm>
              <a:off x="5510744" y="2483028"/>
              <a:ext cx="953758" cy="410369"/>
            </a:xfrm>
            <a:prstGeom prst="rect">
              <a:avLst/>
            </a:prstGeom>
            <a:solidFill>
              <a:schemeClr val="accent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1B36"/>
                </a:solidFill>
                <a:effectLst/>
                <a:uLnTx/>
                <a:uFillTx/>
                <a:latin typeface="Arial"/>
                <a:ea typeface="微软雅黑"/>
                <a:cs typeface="+mn-cs"/>
              </a:endParaRPr>
            </a:p>
          </p:txBody>
        </p:sp>
        <p:sp>
          <p:nvSpPr>
            <p:cNvPr id="49" name="等腰三角形 48"/>
            <p:cNvSpPr/>
            <p:nvPr/>
          </p:nvSpPr>
          <p:spPr>
            <a:xfrm rot="10800000">
              <a:off x="6307276" y="2830836"/>
              <a:ext cx="157226" cy="1355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0" name="TextBox 49"/>
            <p:cNvSpPr txBox="1"/>
            <p:nvPr/>
          </p:nvSpPr>
          <p:spPr>
            <a:xfrm>
              <a:off x="5629061" y="2520767"/>
              <a:ext cx="9308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第二月</a:t>
              </a:r>
            </a:p>
          </p:txBody>
        </p:sp>
      </p:grpSp>
      <p:grpSp>
        <p:nvGrpSpPr>
          <p:cNvPr id="51" name="组合 50"/>
          <p:cNvGrpSpPr/>
          <p:nvPr/>
        </p:nvGrpSpPr>
        <p:grpSpPr>
          <a:xfrm>
            <a:off x="6103376" y="1275146"/>
            <a:ext cx="786945" cy="362511"/>
            <a:chOff x="8136775" y="1700194"/>
            <a:chExt cx="1049124" cy="483348"/>
          </a:xfrm>
        </p:grpSpPr>
        <p:sp>
          <p:nvSpPr>
            <p:cNvPr id="52" name="TextBox 51"/>
            <p:cNvSpPr txBox="1"/>
            <p:nvPr/>
          </p:nvSpPr>
          <p:spPr>
            <a:xfrm>
              <a:off x="8136775" y="1700194"/>
              <a:ext cx="953758" cy="410369"/>
            </a:xfrm>
            <a:prstGeom prst="rect">
              <a:avLst/>
            </a:prstGeom>
            <a:solidFill>
              <a:schemeClr val="accent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1B36"/>
                </a:solidFill>
                <a:effectLst/>
                <a:uLnTx/>
                <a:uFillTx/>
                <a:latin typeface="Arial"/>
                <a:ea typeface="微软雅黑"/>
                <a:cs typeface="+mn-cs"/>
              </a:endParaRPr>
            </a:p>
          </p:txBody>
        </p:sp>
        <p:sp>
          <p:nvSpPr>
            <p:cNvPr id="53" name="等腰三角形 52"/>
            <p:cNvSpPr/>
            <p:nvPr/>
          </p:nvSpPr>
          <p:spPr>
            <a:xfrm rot="10800000">
              <a:off x="8933307" y="2048002"/>
              <a:ext cx="157226" cy="1355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4" name="TextBox 53"/>
            <p:cNvSpPr txBox="1"/>
            <p:nvPr/>
          </p:nvSpPr>
          <p:spPr>
            <a:xfrm>
              <a:off x="8255092" y="1737933"/>
              <a:ext cx="9308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第三月</a:t>
              </a:r>
            </a:p>
          </p:txBody>
        </p:sp>
      </p:grpSp>
      <p:sp>
        <p:nvSpPr>
          <p:cNvPr id="55" name="TextBox 54"/>
          <p:cNvSpPr txBox="1"/>
          <p:nvPr/>
        </p:nvSpPr>
        <p:spPr>
          <a:xfrm>
            <a:off x="6927800" y="987574"/>
            <a:ext cx="1472406" cy="789439"/>
          </a:xfrm>
          <a:prstGeom prst="rect">
            <a:avLst/>
          </a:prstGeom>
          <a:noFill/>
        </p:spPr>
        <p:txBody>
          <a:bodyPr wrap="square" lIns="68573" tIns="34286" rIns="68573" bIns="34286"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a:t>
            </a:r>
          </a:p>
        </p:txBody>
      </p:sp>
      <p:sp>
        <p:nvSpPr>
          <p:cNvPr id="56" name="TextBox 55"/>
          <p:cNvSpPr txBox="1"/>
          <p:nvPr/>
        </p:nvSpPr>
        <p:spPr>
          <a:xfrm>
            <a:off x="502581" y="2805670"/>
            <a:ext cx="1472406" cy="789439"/>
          </a:xfrm>
          <a:prstGeom prst="rect">
            <a:avLst/>
          </a:prstGeom>
          <a:noFill/>
        </p:spPr>
        <p:txBody>
          <a:bodyPr wrap="square" lIns="68573" tIns="34286" rIns="68573" bIns="34286"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a:t>
            </a:r>
          </a:p>
        </p:txBody>
      </p:sp>
      <p:sp>
        <p:nvSpPr>
          <p:cNvPr id="57" name="TextBox 56"/>
          <p:cNvSpPr txBox="1"/>
          <p:nvPr/>
        </p:nvSpPr>
        <p:spPr>
          <a:xfrm>
            <a:off x="2604175" y="1871890"/>
            <a:ext cx="1472406" cy="789439"/>
          </a:xfrm>
          <a:prstGeom prst="rect">
            <a:avLst/>
          </a:prstGeom>
          <a:noFill/>
        </p:spPr>
        <p:txBody>
          <a:bodyPr wrap="square" lIns="68573" tIns="34286" rIns="68573" bIns="34286"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a:t>
            </a:r>
          </a:p>
        </p:txBody>
      </p:sp>
      <p:sp>
        <p:nvSpPr>
          <p:cNvPr id="58" name="TextBox 57"/>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815603316"/>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300"/>
                                        <p:tgtEl>
                                          <p:spTgt spid="9"/>
                                        </p:tgtEl>
                                      </p:cBhvr>
                                    </p:animEffect>
                                  </p:childTnLst>
                                </p:cTn>
                              </p:par>
                            </p:childTnLst>
                          </p:cTn>
                        </p:par>
                        <p:par>
                          <p:cTn id="12" fill="hold">
                            <p:stCondLst>
                              <p:cond delay="1300"/>
                            </p:stCondLst>
                            <p:childTnLst>
                              <p:par>
                                <p:cTn id="13" presetID="1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300"/>
                                        <p:tgtEl>
                                          <p:spTgt spid="27"/>
                                        </p:tgtEl>
                                        <p:attrNameLst>
                                          <p:attrName>ppt_y</p:attrName>
                                        </p:attrNameLst>
                                      </p:cBhvr>
                                      <p:tavLst>
                                        <p:tav tm="0">
                                          <p:val>
                                            <p:strVal val="#ppt_y+#ppt_h*1.125000"/>
                                          </p:val>
                                        </p:tav>
                                        <p:tav tm="100000">
                                          <p:val>
                                            <p:strVal val="#ppt_y"/>
                                          </p:val>
                                        </p:tav>
                                      </p:tavLst>
                                    </p:anim>
                                    <p:animEffect transition="in" filter="wipe(up)">
                                      <p:cBhvr>
                                        <p:cTn id="16" dur="300"/>
                                        <p:tgtEl>
                                          <p:spTgt spid="27"/>
                                        </p:tgtEl>
                                      </p:cBhvr>
                                    </p:animEffect>
                                  </p:childTnLst>
                                </p:cTn>
                              </p:par>
                            </p:childTnLst>
                          </p:cTn>
                        </p:par>
                        <p:par>
                          <p:cTn id="17" fill="hold">
                            <p:stCondLst>
                              <p:cond delay="1600"/>
                            </p:stCondLst>
                            <p:childTnLst>
                              <p:par>
                                <p:cTn id="18" presetID="10" presetClass="entr" presetSubtype="0"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300"/>
                                        <p:tgtEl>
                                          <p:spTgt spid="34"/>
                                        </p:tgtEl>
                                      </p:cBhvr>
                                    </p:animEffect>
                                  </p:childTnLst>
                                </p:cTn>
                              </p:par>
                            </p:childTnLst>
                          </p:cTn>
                        </p:par>
                        <p:par>
                          <p:cTn id="21" fill="hold">
                            <p:stCondLst>
                              <p:cond delay="1900"/>
                            </p:stCondLst>
                            <p:childTnLst>
                              <p:par>
                                <p:cTn id="22" presetID="12" presetClass="entr" presetSubtype="4"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ppt_y</p:attrName>
                                        </p:attrNameLst>
                                      </p:cBhvr>
                                      <p:tavLst>
                                        <p:tav tm="0">
                                          <p:val>
                                            <p:strVal val="#ppt_y+#ppt_h*1.125000"/>
                                          </p:val>
                                        </p:tav>
                                        <p:tav tm="100000">
                                          <p:val>
                                            <p:strVal val="#ppt_y"/>
                                          </p:val>
                                        </p:tav>
                                      </p:tavLst>
                                    </p:anim>
                                    <p:animEffect transition="in" filter="wipe(up)">
                                      <p:cBhvr>
                                        <p:cTn id="25" dur="300"/>
                                        <p:tgtEl>
                                          <p:spTgt spid="13"/>
                                        </p:tgtEl>
                                      </p:cBhvr>
                                    </p:animEffect>
                                  </p:childTnLst>
                                </p:cTn>
                              </p:par>
                            </p:childTnLst>
                          </p:cTn>
                        </p:par>
                        <p:par>
                          <p:cTn id="26" fill="hold">
                            <p:stCondLst>
                              <p:cond delay="2200"/>
                            </p:stCondLst>
                            <p:childTnLst>
                              <p:par>
                                <p:cTn id="27" presetID="10" presetClass="entr" presetSubtype="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300"/>
                                        <p:tgtEl>
                                          <p:spTgt spid="38"/>
                                        </p:tgtEl>
                                      </p:cBhvr>
                                    </p:animEffect>
                                  </p:childTnLst>
                                </p:cTn>
                              </p:par>
                            </p:childTnLst>
                          </p:cTn>
                        </p:par>
                        <p:par>
                          <p:cTn id="30" fill="hold">
                            <p:stCondLst>
                              <p:cond delay="2500"/>
                            </p:stCondLst>
                            <p:childTnLst>
                              <p:par>
                                <p:cTn id="31" presetID="1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300"/>
                                        <p:tgtEl>
                                          <p:spTgt spid="20"/>
                                        </p:tgtEl>
                                        <p:attrNameLst>
                                          <p:attrName>ppt_y</p:attrName>
                                        </p:attrNameLst>
                                      </p:cBhvr>
                                      <p:tavLst>
                                        <p:tav tm="0">
                                          <p:val>
                                            <p:strVal val="#ppt_y+#ppt_h*1.125000"/>
                                          </p:val>
                                        </p:tav>
                                        <p:tav tm="100000">
                                          <p:val>
                                            <p:strVal val="#ppt_y"/>
                                          </p:val>
                                        </p:tav>
                                      </p:tavLst>
                                    </p:anim>
                                    <p:animEffect transition="in" filter="wipe(up)">
                                      <p:cBhvr>
                                        <p:cTn id="34" dur="300"/>
                                        <p:tgtEl>
                                          <p:spTgt spid="20"/>
                                        </p:tgtEl>
                                      </p:cBhvr>
                                    </p:animEffect>
                                  </p:childTnLst>
                                </p:cTn>
                              </p:par>
                            </p:childTnLst>
                          </p:cTn>
                        </p:par>
                        <p:par>
                          <p:cTn id="35" fill="hold">
                            <p:stCondLst>
                              <p:cond delay="2800"/>
                            </p:stCondLst>
                            <p:childTnLst>
                              <p:par>
                                <p:cTn id="36" presetID="2" presetClass="entr" presetSubtype="8"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0-#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3300"/>
                            </p:stCondLst>
                            <p:childTnLst>
                              <p:par>
                                <p:cTn id="41" presetID="2" presetClass="entr" presetSubtype="8"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0-#ppt_w/2"/>
                                          </p:val>
                                        </p:tav>
                                        <p:tav tm="100000">
                                          <p:val>
                                            <p:strVal val="#ppt_x"/>
                                          </p:val>
                                        </p:tav>
                                      </p:tavLst>
                                    </p:anim>
                                    <p:anim calcmode="lin" valueType="num">
                                      <p:cBhvr additive="base">
                                        <p:cTn id="44" dur="500" fill="hold"/>
                                        <p:tgtEl>
                                          <p:spTgt spid="47"/>
                                        </p:tgtEl>
                                        <p:attrNameLst>
                                          <p:attrName>ppt_y</p:attrName>
                                        </p:attrNameLst>
                                      </p:cBhvr>
                                      <p:tavLst>
                                        <p:tav tm="0">
                                          <p:val>
                                            <p:strVal val="#ppt_y"/>
                                          </p:val>
                                        </p:tav>
                                        <p:tav tm="100000">
                                          <p:val>
                                            <p:strVal val="#ppt_y"/>
                                          </p:val>
                                        </p:tav>
                                      </p:tavLst>
                                    </p:anim>
                                  </p:childTnLst>
                                </p:cTn>
                              </p:par>
                            </p:childTnLst>
                          </p:cTn>
                        </p:par>
                        <p:par>
                          <p:cTn id="45" fill="hold">
                            <p:stCondLst>
                              <p:cond delay="3800"/>
                            </p:stCondLst>
                            <p:childTnLst>
                              <p:par>
                                <p:cTn id="46" presetID="2" presetClass="entr" presetSubtype="8" fill="hold" nodeType="after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300" fill="hold"/>
                                        <p:tgtEl>
                                          <p:spTgt spid="51"/>
                                        </p:tgtEl>
                                        <p:attrNameLst>
                                          <p:attrName>ppt_x</p:attrName>
                                        </p:attrNameLst>
                                      </p:cBhvr>
                                      <p:tavLst>
                                        <p:tav tm="0">
                                          <p:val>
                                            <p:strVal val="0-#ppt_w/2"/>
                                          </p:val>
                                        </p:tav>
                                        <p:tav tm="100000">
                                          <p:val>
                                            <p:strVal val="#ppt_x"/>
                                          </p:val>
                                        </p:tav>
                                      </p:tavLst>
                                    </p:anim>
                                    <p:anim calcmode="lin" valueType="num">
                                      <p:cBhvr additive="base">
                                        <p:cTn id="49" dur="300" fill="hold"/>
                                        <p:tgtEl>
                                          <p:spTgt spid="51"/>
                                        </p:tgtEl>
                                        <p:attrNameLst>
                                          <p:attrName>ppt_y</p:attrName>
                                        </p:attrNameLst>
                                      </p:cBhvr>
                                      <p:tavLst>
                                        <p:tav tm="0">
                                          <p:val>
                                            <p:strVal val="#ppt_y"/>
                                          </p:val>
                                        </p:tav>
                                        <p:tav tm="100000">
                                          <p:val>
                                            <p:strVal val="#ppt_y"/>
                                          </p:val>
                                        </p:tav>
                                      </p:tavLst>
                                    </p:anim>
                                  </p:childTnLst>
                                </p:cTn>
                              </p:par>
                              <p:par>
                                <p:cTn id="50" presetID="12" presetClass="entr" presetSubtype="2"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p:tgtEl>
                                          <p:spTgt spid="56"/>
                                        </p:tgtEl>
                                        <p:attrNameLst>
                                          <p:attrName>ppt_x</p:attrName>
                                        </p:attrNameLst>
                                      </p:cBhvr>
                                      <p:tavLst>
                                        <p:tav tm="0">
                                          <p:val>
                                            <p:strVal val="#ppt_x+#ppt_w*1.125000"/>
                                          </p:val>
                                        </p:tav>
                                        <p:tav tm="100000">
                                          <p:val>
                                            <p:strVal val="#ppt_x"/>
                                          </p:val>
                                        </p:tav>
                                      </p:tavLst>
                                    </p:anim>
                                    <p:animEffect transition="in" filter="wipe(left)">
                                      <p:cBhvr>
                                        <p:cTn id="53" dur="500"/>
                                        <p:tgtEl>
                                          <p:spTgt spid="56"/>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p:tgtEl>
                                          <p:spTgt spid="57"/>
                                        </p:tgtEl>
                                        <p:attrNameLst>
                                          <p:attrName>ppt_x</p:attrName>
                                        </p:attrNameLst>
                                      </p:cBhvr>
                                      <p:tavLst>
                                        <p:tav tm="0">
                                          <p:val>
                                            <p:strVal val="#ppt_x+#ppt_w*1.125000"/>
                                          </p:val>
                                        </p:tav>
                                        <p:tav tm="100000">
                                          <p:val>
                                            <p:strVal val="#ppt_x"/>
                                          </p:val>
                                        </p:tav>
                                      </p:tavLst>
                                    </p:anim>
                                    <p:animEffect transition="in" filter="wipe(left)">
                                      <p:cBhvr>
                                        <p:cTn id="57" dur="500"/>
                                        <p:tgtEl>
                                          <p:spTgt spid="57"/>
                                        </p:tgtEl>
                                      </p:cBhvr>
                                    </p:animEffect>
                                  </p:childTnLst>
                                </p:cTn>
                              </p:par>
                              <p:par>
                                <p:cTn id="58" presetID="12" presetClass="entr" presetSubtype="2"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additive="base">
                                        <p:cTn id="60" dur="500"/>
                                        <p:tgtEl>
                                          <p:spTgt spid="55"/>
                                        </p:tgtEl>
                                        <p:attrNameLst>
                                          <p:attrName>ppt_x</p:attrName>
                                        </p:attrNameLst>
                                      </p:cBhvr>
                                      <p:tavLst>
                                        <p:tav tm="0">
                                          <p:val>
                                            <p:strVal val="#ppt_x+#ppt_w*1.125000"/>
                                          </p:val>
                                        </p:tav>
                                        <p:tav tm="100000">
                                          <p:val>
                                            <p:strVal val="#ppt_x"/>
                                          </p:val>
                                        </p:tav>
                                      </p:tavLst>
                                    </p:anim>
                                    <p:animEffect transition="in" filter="wipe(left)">
                                      <p:cBhvr>
                                        <p:cTn id="61" dur="500"/>
                                        <p:tgtEl>
                                          <p:spTgt spid="55"/>
                                        </p:tgtEl>
                                      </p:cBhvr>
                                    </p:animEffect>
                                  </p:childTnLst>
                                </p:cTn>
                              </p:par>
                            </p:childTnLst>
                          </p:cTn>
                        </p:par>
                        <p:par>
                          <p:cTn id="62" fill="hold">
                            <p:stCondLst>
                              <p:cond delay="4300"/>
                            </p:stCondLst>
                            <p:childTnLst>
                              <p:par>
                                <p:cTn id="63" presetID="10" presetClass="entr" presetSubtype="0"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4645166" y="1301114"/>
            <a:ext cx="2880320" cy="93610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4" name="五边形 3"/>
          <p:cNvSpPr/>
          <p:nvPr/>
        </p:nvSpPr>
        <p:spPr>
          <a:xfrm flipH="1">
            <a:off x="1764846" y="2230704"/>
            <a:ext cx="2880320" cy="93610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5" name="TextBox 4"/>
          <p:cNvSpPr txBox="1"/>
          <p:nvPr/>
        </p:nvSpPr>
        <p:spPr>
          <a:xfrm>
            <a:off x="2196894" y="2557188"/>
            <a:ext cx="2448272"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Arial"/>
                <a:ea typeface="微软雅黑"/>
                <a:cs typeface="+mn-ea"/>
                <a:sym typeface="+mn-lt"/>
              </a:rPr>
              <a:t>我公司生产的产品</a:t>
            </a:r>
            <a:endParaRPr kumimoji="0" lang="zh-CN" altLang="en-US" sz="2000" b="1"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6" name="TextBox 5"/>
          <p:cNvSpPr txBox="1"/>
          <p:nvPr/>
        </p:nvSpPr>
        <p:spPr>
          <a:xfrm>
            <a:off x="4645166" y="1569111"/>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Arial"/>
                <a:ea typeface="微软雅黑"/>
                <a:cs typeface="+mn-ea"/>
                <a:sym typeface="+mn-lt"/>
              </a:rPr>
              <a:t>其它同作用产品</a:t>
            </a:r>
            <a:endParaRPr kumimoji="0" lang="zh-CN" altLang="en-US" sz="2000" b="1"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7" name="TextBox 6"/>
          <p:cNvSpPr txBox="1"/>
          <p:nvPr/>
        </p:nvSpPr>
        <p:spPr>
          <a:xfrm>
            <a:off x="1115616" y="1107446"/>
            <a:ext cx="3240359" cy="9233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这里输入简单的文字概述</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这里输入</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简单文字概</a:t>
            </a:r>
            <a:endParaRPr kumimoji="0" lang="en-US" altLang="zh-CN"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述这里</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输入简单的文字</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概述这里入简单</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的</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文字</a:t>
            </a:r>
            <a:endParaRPr kumimoji="0" lang="en-US" altLang="zh-CN"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概述这里输入</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述简单的文字</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endParaRPr>
          </a:p>
        </p:txBody>
      </p:sp>
      <p:sp>
        <p:nvSpPr>
          <p:cNvPr id="8" name="TextBox 7"/>
          <p:cNvSpPr txBox="1"/>
          <p:nvPr/>
        </p:nvSpPr>
        <p:spPr>
          <a:xfrm>
            <a:off x="4861190" y="2495633"/>
            <a:ext cx="3240359" cy="9233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这里输入简单的文字概述</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这里输入</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简单文字概</a:t>
            </a:r>
            <a:endParaRPr kumimoji="0" lang="en-US" altLang="zh-CN"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述这里</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输入简单的文字</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概述这里入简单</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的</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文字</a:t>
            </a:r>
            <a:endParaRPr kumimoji="0" lang="en-US" altLang="zh-CN"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概述这里输入</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述简单的文字</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endParaRPr>
          </a:p>
        </p:txBody>
      </p:sp>
      <p:sp>
        <p:nvSpPr>
          <p:cNvPr id="9" name="矩形 8"/>
          <p:cNvSpPr/>
          <p:nvPr/>
        </p:nvSpPr>
        <p:spPr>
          <a:xfrm>
            <a:off x="2776862" y="3683989"/>
            <a:ext cx="1692188" cy="2269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0" name="矩形 9"/>
          <p:cNvSpPr/>
          <p:nvPr/>
        </p:nvSpPr>
        <p:spPr>
          <a:xfrm>
            <a:off x="1804754" y="4044029"/>
            <a:ext cx="2652199" cy="2269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1" name="矩形 10"/>
          <p:cNvSpPr/>
          <p:nvPr/>
        </p:nvSpPr>
        <p:spPr>
          <a:xfrm>
            <a:off x="2308810" y="4465144"/>
            <a:ext cx="2160240" cy="2269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2" name="TextBox 11"/>
          <p:cNvSpPr txBox="1"/>
          <p:nvPr/>
        </p:nvSpPr>
        <p:spPr>
          <a:xfrm>
            <a:off x="2985742" y="3683989"/>
            <a:ext cx="119776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计划完成：</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56</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3" name="TextBox 12"/>
          <p:cNvSpPr txBox="1"/>
          <p:nvPr/>
        </p:nvSpPr>
        <p:spPr>
          <a:xfrm>
            <a:off x="2596842" y="4044029"/>
            <a:ext cx="156324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实际完成数目：</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820</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万</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4" name="TextBox 13"/>
          <p:cNvSpPr txBox="1"/>
          <p:nvPr/>
        </p:nvSpPr>
        <p:spPr>
          <a:xfrm>
            <a:off x="3028890" y="4470380"/>
            <a:ext cx="114005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回款数：</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640</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万</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5" name="矩形 14"/>
          <p:cNvSpPr/>
          <p:nvPr/>
        </p:nvSpPr>
        <p:spPr>
          <a:xfrm>
            <a:off x="4788024" y="3659845"/>
            <a:ext cx="1692188" cy="22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6" name="矩形 15"/>
          <p:cNvSpPr/>
          <p:nvPr/>
        </p:nvSpPr>
        <p:spPr>
          <a:xfrm>
            <a:off x="4800121" y="4019885"/>
            <a:ext cx="2652199" cy="22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7" name="矩形 16"/>
          <p:cNvSpPr/>
          <p:nvPr/>
        </p:nvSpPr>
        <p:spPr>
          <a:xfrm>
            <a:off x="4788024" y="4441000"/>
            <a:ext cx="2160240" cy="22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8" name="TextBox 17"/>
          <p:cNvSpPr txBox="1"/>
          <p:nvPr/>
        </p:nvSpPr>
        <p:spPr>
          <a:xfrm>
            <a:off x="4996904" y="3659845"/>
            <a:ext cx="119776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计划完成：</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56</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9" name="TextBox 18"/>
          <p:cNvSpPr txBox="1"/>
          <p:nvPr/>
        </p:nvSpPr>
        <p:spPr>
          <a:xfrm>
            <a:off x="5004048" y="4019885"/>
            <a:ext cx="156324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实际完成数目：</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820</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万</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20" name="TextBox 19"/>
          <p:cNvSpPr txBox="1"/>
          <p:nvPr/>
        </p:nvSpPr>
        <p:spPr>
          <a:xfrm>
            <a:off x="5016120" y="4446236"/>
            <a:ext cx="114005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回款数：</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640</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万</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21" name="TextBox 20"/>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70524550"/>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
                                        </p:tgtEl>
                                        <p:attrNameLst>
                                          <p:attrName>ppt_y</p:attrName>
                                        </p:attrNameLst>
                                      </p:cBhvr>
                                      <p:tavLst>
                                        <p:tav tm="0">
                                          <p:val>
                                            <p:strVal val="#ppt_y"/>
                                          </p:val>
                                        </p:tav>
                                        <p:tav tm="100000">
                                          <p:val>
                                            <p:strVal val="#ppt_y"/>
                                          </p:val>
                                        </p:tav>
                                      </p:tavLst>
                                    </p:anim>
                                    <p:anim calcmode="lin" valueType="num">
                                      <p:cBhvr>
                                        <p:cTn id="1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
                                        </p:tgtEl>
                                      </p:cBhvr>
                                    </p:animEffect>
                                  </p:childTnLst>
                                </p:cTn>
                              </p:par>
                            </p:childTnLst>
                          </p:cTn>
                        </p:par>
                        <p:par>
                          <p:cTn id="19" fill="hold">
                            <p:stCondLst>
                              <p:cond delay="135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2150"/>
                            </p:stCondLst>
                            <p:childTnLst>
                              <p:par>
                                <p:cTn id="28" presetID="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par>
                          <p:cTn id="32" fill="hold">
                            <p:stCondLst>
                              <p:cond delay="2650"/>
                            </p:stCondLst>
                            <p:childTnLst>
                              <p:par>
                                <p:cTn id="33" presetID="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3150"/>
                            </p:stCondLst>
                            <p:childTnLst>
                              <p:par>
                                <p:cTn id="38" presetID="22" presetClass="entr" presetSubtype="2"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right)">
                                      <p:cBhvr>
                                        <p:cTn id="40" dur="400"/>
                                        <p:tgtEl>
                                          <p:spTgt spid="9"/>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right)">
                                      <p:cBhvr>
                                        <p:cTn id="43" dur="500"/>
                                        <p:tgtEl>
                                          <p:spTgt spid="1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500"/>
                                        <p:tgtEl>
                                          <p:spTgt spid="10"/>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right)">
                                      <p:cBhvr>
                                        <p:cTn id="49" dur="500"/>
                                        <p:tgtEl>
                                          <p:spTgt spid="13"/>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right)">
                                      <p:cBhvr>
                                        <p:cTn id="52" dur="500"/>
                                        <p:tgtEl>
                                          <p:spTgt spid="1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right)">
                                      <p:cBhvr>
                                        <p:cTn id="55" dur="500"/>
                                        <p:tgtEl>
                                          <p:spTgt spid="1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365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P spid="9" grpId="0" animBg="1"/>
      <p:bldP spid="10" grpId="0" animBg="1"/>
      <p:bldP spid="11" grpId="0" animBg="1"/>
      <p:bldP spid="12" grpId="0"/>
      <p:bldP spid="13" grpId="0"/>
      <p:bldP spid="14" grpId="0"/>
      <p:bldP spid="15" grpId="0" animBg="1"/>
      <p:bldP spid="16" grpId="0" animBg="1"/>
      <p:bldP spid="17" grpId="0" animBg="1"/>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1"/>
          <p:cNvGrpSpPr/>
          <p:nvPr/>
        </p:nvGrpSpPr>
        <p:grpSpPr>
          <a:xfrm>
            <a:off x="539552" y="1523832"/>
            <a:ext cx="2286016" cy="1116779"/>
            <a:chOff x="642910" y="1778920"/>
            <a:chExt cx="2286016" cy="1116779"/>
          </a:xfrm>
        </p:grpSpPr>
        <p:sp>
          <p:nvSpPr>
            <p:cNvPr id="10" name="Rectangle 88"/>
            <p:cNvSpPr/>
            <p:nvPr/>
          </p:nvSpPr>
          <p:spPr>
            <a:xfrm>
              <a:off x="642910" y="2076244"/>
              <a:ext cx="2286016" cy="81945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rPr>
                <a:t>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rPr>
                <a:t>。</a:t>
              </a:r>
              <a:endParaRPr kumimoji="0" lang="ms-MY"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endParaRPr>
            </a:p>
          </p:txBody>
        </p:sp>
        <p:sp>
          <p:nvSpPr>
            <p:cNvPr id="11" name="Rectangle 89"/>
            <p:cNvSpPr/>
            <p:nvPr/>
          </p:nvSpPr>
          <p:spPr>
            <a:xfrm>
              <a:off x="642910" y="1778920"/>
              <a:ext cx="19288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0084B4"/>
                  </a:solidFill>
                  <a:effectLst/>
                  <a:uLnTx/>
                  <a:uFillTx/>
                  <a:latin typeface="微软雅黑"/>
                  <a:ea typeface="微软雅黑"/>
                  <a:cs typeface="Open Sans" pitchFamily="34" charset="0"/>
                </a:rPr>
                <a:t>优势</a:t>
              </a:r>
              <a:endParaRPr kumimoji="0" lang="en-US" sz="1800" b="1" i="0" u="none" strike="noStrike" kern="1200" cap="none" spc="0" normalizeH="0" baseline="0" noProof="0" dirty="0">
                <a:ln>
                  <a:noFill/>
                </a:ln>
                <a:solidFill>
                  <a:srgbClr val="0084B4"/>
                </a:solidFill>
                <a:effectLst/>
                <a:uLnTx/>
                <a:uFillTx/>
                <a:latin typeface="微软雅黑"/>
                <a:ea typeface="微软雅黑"/>
                <a:cs typeface="Open Sans" pitchFamily="34" charset="0"/>
              </a:endParaRPr>
            </a:p>
          </p:txBody>
        </p:sp>
      </p:grpSp>
      <p:grpSp>
        <p:nvGrpSpPr>
          <p:cNvPr id="12" name="Group 22"/>
          <p:cNvGrpSpPr/>
          <p:nvPr/>
        </p:nvGrpSpPr>
        <p:grpSpPr>
          <a:xfrm>
            <a:off x="539552" y="2959604"/>
            <a:ext cx="2286016" cy="1165808"/>
            <a:chOff x="642910" y="3214692"/>
            <a:chExt cx="2286016" cy="1165808"/>
          </a:xfrm>
        </p:grpSpPr>
        <p:sp>
          <p:nvSpPr>
            <p:cNvPr id="13" name="Rectangle 90"/>
            <p:cNvSpPr/>
            <p:nvPr/>
          </p:nvSpPr>
          <p:spPr>
            <a:xfrm>
              <a:off x="642910" y="3561045"/>
              <a:ext cx="2286016" cy="81945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rPr>
                <a:t>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rPr>
                <a:t>。</a:t>
              </a:r>
              <a:endParaRPr kumimoji="0" lang="ms-MY" altLang="zh-CN"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endParaRPr>
            </a:p>
          </p:txBody>
        </p:sp>
        <p:sp>
          <p:nvSpPr>
            <p:cNvPr id="14" name="Rectangle 91"/>
            <p:cNvSpPr/>
            <p:nvPr/>
          </p:nvSpPr>
          <p:spPr>
            <a:xfrm>
              <a:off x="642910" y="3214692"/>
              <a:ext cx="19288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0084B4"/>
                  </a:solidFill>
                  <a:effectLst/>
                  <a:uLnTx/>
                  <a:uFillTx/>
                  <a:latin typeface="微软雅黑"/>
                  <a:ea typeface="微软雅黑"/>
                  <a:cs typeface="Open Sans" pitchFamily="34" charset="0"/>
                </a:rPr>
                <a:t>机会</a:t>
              </a:r>
              <a:endParaRPr kumimoji="0" lang="en-US" sz="1800" b="1" i="0" u="none" strike="noStrike" kern="1200" cap="none" spc="0" normalizeH="0" baseline="0" noProof="0" dirty="0">
                <a:ln>
                  <a:noFill/>
                </a:ln>
                <a:solidFill>
                  <a:srgbClr val="0084B4"/>
                </a:solidFill>
                <a:effectLst/>
                <a:uLnTx/>
                <a:uFillTx/>
                <a:latin typeface="微软雅黑"/>
                <a:ea typeface="微软雅黑"/>
                <a:cs typeface="Open Sans" pitchFamily="34" charset="0"/>
              </a:endParaRPr>
            </a:p>
          </p:txBody>
        </p:sp>
      </p:grpSp>
      <p:grpSp>
        <p:nvGrpSpPr>
          <p:cNvPr id="15" name="Group 23"/>
          <p:cNvGrpSpPr/>
          <p:nvPr/>
        </p:nvGrpSpPr>
        <p:grpSpPr>
          <a:xfrm>
            <a:off x="6450290" y="2959604"/>
            <a:ext cx="2298174" cy="1165808"/>
            <a:chOff x="6202916" y="3214692"/>
            <a:chExt cx="2298174" cy="1165808"/>
          </a:xfrm>
        </p:grpSpPr>
        <p:sp>
          <p:nvSpPr>
            <p:cNvPr id="16" name="Rectangle 92"/>
            <p:cNvSpPr/>
            <p:nvPr/>
          </p:nvSpPr>
          <p:spPr>
            <a:xfrm>
              <a:off x="6215074" y="3561045"/>
              <a:ext cx="2286016" cy="81945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rPr>
                <a:t>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rPr>
                <a:t>。。</a:t>
              </a: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endParaRPr>
            </a:p>
          </p:txBody>
        </p:sp>
        <p:sp>
          <p:nvSpPr>
            <p:cNvPr id="17" name="Rectangle 93"/>
            <p:cNvSpPr/>
            <p:nvPr/>
          </p:nvSpPr>
          <p:spPr>
            <a:xfrm>
              <a:off x="6202916" y="3214692"/>
              <a:ext cx="19288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00B0F0"/>
                  </a:solidFill>
                  <a:effectLst/>
                  <a:uLnTx/>
                  <a:uFillTx/>
                  <a:latin typeface="微软雅黑"/>
                  <a:ea typeface="微软雅黑"/>
                  <a:cs typeface="Open Sans" pitchFamily="34" charset="0"/>
                </a:rPr>
                <a:t>风险</a:t>
              </a:r>
              <a:endParaRPr kumimoji="0" lang="en-US" sz="1800" b="1" i="0" u="none" strike="noStrike" kern="1200" cap="none" spc="0" normalizeH="0" baseline="0" noProof="0" dirty="0">
                <a:ln>
                  <a:noFill/>
                </a:ln>
                <a:solidFill>
                  <a:srgbClr val="00B0F0"/>
                </a:solidFill>
                <a:effectLst/>
                <a:uLnTx/>
                <a:uFillTx/>
                <a:latin typeface="微软雅黑"/>
                <a:ea typeface="微软雅黑"/>
                <a:cs typeface="Open Sans" pitchFamily="34" charset="0"/>
              </a:endParaRPr>
            </a:p>
          </p:txBody>
        </p:sp>
      </p:grpSp>
      <p:grpSp>
        <p:nvGrpSpPr>
          <p:cNvPr id="18" name="Group 24"/>
          <p:cNvGrpSpPr/>
          <p:nvPr/>
        </p:nvGrpSpPr>
        <p:grpSpPr>
          <a:xfrm>
            <a:off x="6450290" y="1523832"/>
            <a:ext cx="2298174" cy="1112219"/>
            <a:chOff x="6202916" y="1778920"/>
            <a:chExt cx="2298174" cy="1112219"/>
          </a:xfrm>
        </p:grpSpPr>
        <p:sp>
          <p:nvSpPr>
            <p:cNvPr id="19" name="Rectangle 94"/>
            <p:cNvSpPr/>
            <p:nvPr/>
          </p:nvSpPr>
          <p:spPr>
            <a:xfrm>
              <a:off x="6215074" y="2071684"/>
              <a:ext cx="2286016" cy="81945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rPr>
                <a:t>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rPr>
                <a:t>。</a:t>
              </a: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endParaRPr>
            </a:p>
          </p:txBody>
        </p:sp>
        <p:sp>
          <p:nvSpPr>
            <p:cNvPr id="20" name="Rectangle 95"/>
            <p:cNvSpPr/>
            <p:nvPr/>
          </p:nvSpPr>
          <p:spPr>
            <a:xfrm>
              <a:off x="6202916" y="1778920"/>
              <a:ext cx="19288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00B0F0"/>
                  </a:solidFill>
                  <a:effectLst/>
                  <a:uLnTx/>
                  <a:uFillTx/>
                  <a:latin typeface="微软雅黑"/>
                  <a:ea typeface="微软雅黑"/>
                  <a:cs typeface="Open Sans" pitchFamily="34" charset="0"/>
                </a:rPr>
                <a:t>劣势</a:t>
              </a:r>
              <a:endParaRPr kumimoji="0" lang="en-US" sz="1800" b="1" i="0" u="none" strike="noStrike" kern="1200" cap="none" spc="0" normalizeH="0" baseline="0" noProof="0" dirty="0">
                <a:ln>
                  <a:noFill/>
                </a:ln>
                <a:solidFill>
                  <a:srgbClr val="00B0F0"/>
                </a:solidFill>
                <a:effectLst/>
                <a:uLnTx/>
                <a:uFillTx/>
                <a:latin typeface="微软雅黑"/>
                <a:ea typeface="微软雅黑"/>
                <a:cs typeface="Open Sans" pitchFamily="34" charset="0"/>
              </a:endParaRPr>
            </a:p>
          </p:txBody>
        </p:sp>
      </p:grpSp>
      <p:sp>
        <p:nvSpPr>
          <p:cNvPr id="27" name="TextBox 26"/>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8" name="菱形 27"/>
          <p:cNvSpPr/>
          <p:nvPr/>
        </p:nvSpPr>
        <p:spPr>
          <a:xfrm>
            <a:off x="2555776" y="1059582"/>
            <a:ext cx="3816424" cy="3816424"/>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9" name="圆角矩形 28"/>
          <p:cNvSpPr/>
          <p:nvPr/>
        </p:nvSpPr>
        <p:spPr>
          <a:xfrm>
            <a:off x="4612266" y="1563638"/>
            <a:ext cx="1368152" cy="13681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圆角矩形 29"/>
          <p:cNvSpPr/>
          <p:nvPr/>
        </p:nvSpPr>
        <p:spPr>
          <a:xfrm>
            <a:off x="2987824" y="3075806"/>
            <a:ext cx="1368152" cy="13681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1" name="圆角矩形 30"/>
          <p:cNvSpPr/>
          <p:nvPr/>
        </p:nvSpPr>
        <p:spPr>
          <a:xfrm>
            <a:off x="2987824" y="1563638"/>
            <a:ext cx="1368152" cy="13681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圆角矩形 31"/>
          <p:cNvSpPr/>
          <p:nvPr/>
        </p:nvSpPr>
        <p:spPr>
          <a:xfrm>
            <a:off x="4612266" y="3075806"/>
            <a:ext cx="1368152" cy="13681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3" name="TextBox 32"/>
          <p:cNvSpPr txBox="1"/>
          <p:nvPr/>
        </p:nvSpPr>
        <p:spPr>
          <a:xfrm>
            <a:off x="3275856" y="1608351"/>
            <a:ext cx="801823"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S</a:t>
            </a:r>
            <a:endParaRPr kumimoji="0" lang="zh-CN" altLang="en-US"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4662018" y="1608351"/>
            <a:ext cx="1289135"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W</a:t>
            </a:r>
            <a:endParaRPr kumimoji="0" lang="zh-CN" altLang="en-US"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TextBox 34"/>
          <p:cNvSpPr txBox="1"/>
          <p:nvPr/>
        </p:nvSpPr>
        <p:spPr>
          <a:xfrm>
            <a:off x="3159580" y="3105938"/>
            <a:ext cx="1024639"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O</a:t>
            </a:r>
            <a:endParaRPr kumimoji="0" lang="zh-CN" altLang="en-US"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6" name="TextBox 35"/>
          <p:cNvSpPr txBox="1"/>
          <p:nvPr/>
        </p:nvSpPr>
        <p:spPr>
          <a:xfrm>
            <a:off x="4883408" y="3120519"/>
            <a:ext cx="825867"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T</a:t>
            </a:r>
            <a:endParaRPr kumimoji="0" lang="zh-CN" altLang="en-US"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28872447"/>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500" fill="hold"/>
                                        <p:tgtEl>
                                          <p:spTgt spid="36"/>
                                        </p:tgtEl>
                                        <p:attrNameLst>
                                          <p:attrName>ppt_w</p:attrName>
                                        </p:attrNameLst>
                                      </p:cBhvr>
                                      <p:tavLst>
                                        <p:tav tm="0">
                                          <p:val>
                                            <p:fltVal val="0"/>
                                          </p:val>
                                        </p:tav>
                                        <p:tav tm="100000">
                                          <p:val>
                                            <p:strVal val="#ppt_w"/>
                                          </p:val>
                                        </p:tav>
                                      </p:tavLst>
                                    </p:anim>
                                    <p:anim calcmode="lin" valueType="num">
                                      <p:cBhvr>
                                        <p:cTn id="51" dur="500" fill="hold"/>
                                        <p:tgtEl>
                                          <p:spTgt spid="36"/>
                                        </p:tgtEl>
                                        <p:attrNameLst>
                                          <p:attrName>ppt_h</p:attrName>
                                        </p:attrNameLst>
                                      </p:cBhvr>
                                      <p:tavLst>
                                        <p:tav tm="0">
                                          <p:val>
                                            <p:fltVal val="0"/>
                                          </p:val>
                                        </p:tav>
                                        <p:tav tm="100000">
                                          <p:val>
                                            <p:strVal val="#ppt_h"/>
                                          </p:val>
                                        </p:tav>
                                      </p:tavLst>
                                    </p:anim>
                                    <p:animEffect transition="in" filter="fade">
                                      <p:cBhvr>
                                        <p:cTn id="52" dur="500"/>
                                        <p:tgtEl>
                                          <p:spTgt spid="36"/>
                                        </p:tgtEl>
                                      </p:cBhvr>
                                    </p:animEffect>
                                  </p:childTnLst>
                                </p:cTn>
                              </p:par>
                            </p:childTnLst>
                          </p:cTn>
                        </p:par>
                        <p:par>
                          <p:cTn id="53" fill="hold">
                            <p:stCondLst>
                              <p:cond delay="2500"/>
                            </p:stCondLst>
                            <p:childTnLst>
                              <p:par>
                                <p:cTn id="54" presetID="12" presetClass="entr" presetSubtype="2"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slide(fromRight)">
                                      <p:cBhvr>
                                        <p:cTn id="56" dur="500"/>
                                        <p:tgtEl>
                                          <p:spTgt spid="9"/>
                                        </p:tgtEl>
                                      </p:cBhvr>
                                    </p:animEffect>
                                  </p:childTnLst>
                                </p:cTn>
                              </p:par>
                              <p:par>
                                <p:cTn id="57" presetID="12" presetClass="entr" presetSubtype="8"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slide(fromLeft)">
                                      <p:cBhvr>
                                        <p:cTn id="59" dur="500"/>
                                        <p:tgtEl>
                                          <p:spTgt spid="18"/>
                                        </p:tgtEl>
                                      </p:cBhvr>
                                    </p:animEffect>
                                  </p:childTnLst>
                                </p:cTn>
                              </p:par>
                              <p:par>
                                <p:cTn id="60" presetID="12" presetClass="entr" presetSubtype="2"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slide(fromRight)">
                                      <p:cBhvr>
                                        <p:cTn id="62" dur="500"/>
                                        <p:tgtEl>
                                          <p:spTgt spid="12"/>
                                        </p:tgtEl>
                                      </p:cBhvr>
                                    </p:animEffect>
                                  </p:childTnLst>
                                </p:cTn>
                              </p:par>
                              <p:par>
                                <p:cTn id="63" presetID="12" presetClass="entr" presetSubtype="8"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slide(fromLeft)">
                                      <p:cBhvr>
                                        <p:cTn id="65" dur="500"/>
                                        <p:tgtEl>
                                          <p:spTgt spid="15"/>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animBg="1"/>
      <p:bldP spid="31" grpId="0" animBg="1"/>
      <p:bldP spid="32" grpId="0" animBg="1"/>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427726"/>
          </a:xfrm>
          <a:prstGeom prst="rect">
            <a:avLst/>
          </a:prstGeom>
        </p:spPr>
      </p:pic>
      <p:sp>
        <p:nvSpPr>
          <p:cNvPr id="7" name="等腰三角形 6"/>
          <p:cNvSpPr/>
          <p:nvPr/>
        </p:nvSpPr>
        <p:spPr>
          <a:xfrm flipV="1">
            <a:off x="138558" y="13043"/>
            <a:ext cx="2895954" cy="12107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8" name="TextBox 19"/>
          <p:cNvSpPr txBox="1"/>
          <p:nvPr/>
        </p:nvSpPr>
        <p:spPr>
          <a:xfrm>
            <a:off x="940098" y="156691"/>
            <a:ext cx="1430200" cy="590931"/>
          </a:xfrm>
          <a:prstGeom prst="rect">
            <a:avLst/>
          </a:prstGeom>
          <a:noFill/>
        </p:spPr>
        <p:txBody>
          <a:bodyPr wrap="none" rtlCol="0">
            <a:spAutoFit/>
          </a:bodyPr>
          <a:lstStyle>
            <a:defPPr>
              <a:defRPr lang="zh-CN"/>
            </a:defPPr>
            <a:lvl1pPr>
              <a:defRPr sz="4000" b="1">
                <a:solidFill>
                  <a:schemeClr val="bg1"/>
                </a:solidFill>
                <a:latin typeface="微软雅黑" pitchFamily="34" charset="-122"/>
                <a:ea typeface="微软雅黑" pitchFamily="34" charset="-122"/>
              </a:defRPr>
            </a:lvl1pPr>
          </a:lstStyle>
          <a:p>
            <a:r>
              <a:rPr lang="zh-CN" altLang="en-US" sz="3240" dirty="0"/>
              <a:t>过渡页</a:t>
            </a:r>
          </a:p>
        </p:txBody>
      </p:sp>
      <p:sp>
        <p:nvSpPr>
          <p:cNvPr id="25" name="TextBox 53"/>
          <p:cNvSpPr txBox="1"/>
          <p:nvPr/>
        </p:nvSpPr>
        <p:spPr>
          <a:xfrm rot="19196401">
            <a:off x="1408618" y="630959"/>
            <a:ext cx="2017630" cy="332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sz="1620" dirty="0">
                <a:solidFill>
                  <a:srgbClr val="0070C0"/>
                </a:solidFill>
              </a:rPr>
              <a:t>CONTENTS   PAGE </a:t>
            </a:r>
          </a:p>
        </p:txBody>
      </p:sp>
      <p:sp>
        <p:nvSpPr>
          <p:cNvPr id="3" name="矩形 2"/>
          <p:cNvSpPr/>
          <p:nvPr/>
        </p:nvSpPr>
        <p:spPr>
          <a:xfrm>
            <a:off x="1538350" y="2176342"/>
            <a:ext cx="6881750" cy="1333500"/>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370299" y="1690566"/>
            <a:ext cx="1810041" cy="1200330"/>
            <a:chOff x="2165941" y="1720344"/>
            <a:chExt cx="864096" cy="573025"/>
          </a:xfrm>
        </p:grpSpPr>
        <p:sp>
          <p:nvSpPr>
            <p:cNvPr id="14" name="五边形 13"/>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5" name="TextBox 43"/>
            <p:cNvSpPr txBox="1"/>
            <p:nvPr/>
          </p:nvSpPr>
          <p:spPr>
            <a:xfrm>
              <a:off x="2304714" y="1720344"/>
              <a:ext cx="382017" cy="573025"/>
            </a:xfrm>
            <a:prstGeom prst="rect">
              <a:avLst/>
            </a:prstGeom>
            <a:noFill/>
          </p:spPr>
          <p:txBody>
            <a:bodyPr wrap="none" rtlCol="0">
              <a:spAutoFit/>
            </a:bodyPr>
            <a:lstStyle/>
            <a:p>
              <a:r>
                <a:rPr lang="en-US" altLang="zh-CN" sz="7200" b="1" dirty="0">
                  <a:solidFill>
                    <a:schemeClr val="bg1"/>
                  </a:solidFill>
                  <a:latin typeface="Arial Black" pitchFamily="34" charset="0"/>
                  <a:ea typeface="Arial Unicode MS" pitchFamily="34" charset="-122"/>
                  <a:cs typeface="Arial Unicode MS" pitchFamily="34" charset="-122"/>
                </a:rPr>
                <a:t>2</a:t>
              </a:r>
              <a:endParaRPr lang="zh-CN" altLang="en-US" sz="7200" b="1" dirty="0">
                <a:solidFill>
                  <a:schemeClr val="bg1"/>
                </a:solidFill>
                <a:latin typeface="Arial Black" pitchFamily="34" charset="0"/>
                <a:ea typeface="Arial Unicode MS" pitchFamily="34" charset="-122"/>
                <a:cs typeface="Arial Unicode MS" pitchFamily="34" charset="-122"/>
              </a:endParaRPr>
            </a:p>
          </p:txBody>
        </p:sp>
      </p:grpSp>
      <p:sp>
        <p:nvSpPr>
          <p:cNvPr id="2" name="文本框 1"/>
          <p:cNvSpPr txBox="1"/>
          <p:nvPr/>
        </p:nvSpPr>
        <p:spPr>
          <a:xfrm>
            <a:off x="2322089" y="2782050"/>
            <a:ext cx="5314275" cy="707886"/>
          </a:xfrm>
          <a:prstGeom prst="rect">
            <a:avLst/>
          </a:prstGeom>
          <a:noFill/>
        </p:spPr>
        <p:txBody>
          <a:bodyPr wrap="non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单击添加第二部分内容</a:t>
            </a:r>
          </a:p>
        </p:txBody>
      </p:sp>
    </p:spTree>
    <p:extLst>
      <p:ext uri="{BB962C8B-B14F-4D97-AF65-F5344CB8AC3E}">
        <p14:creationId xmlns:p14="http://schemas.microsoft.com/office/powerpoint/2010/main" val="3070310528"/>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1100"/>
                            </p:stCondLst>
                            <p:childTnLst>
                              <p:par>
                                <p:cTn id="14" presetID="2" presetClass="entr" presetSubtype="9"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2150"/>
                            </p:stCondLst>
                            <p:childTnLst>
                              <p:par>
                                <p:cTn id="19" presetID="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650"/>
                            </p:stCondLst>
                            <p:childTnLst>
                              <p:par>
                                <p:cTn id="24" presetID="2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p:stCondLst>
                              <p:cond delay="3150"/>
                            </p:stCondLst>
                            <p:childTnLst>
                              <p:par>
                                <p:cTn id="28" presetID="10" presetClass="entr" presetSubtype="0" fill="hold" grpId="0" nodeType="afterEffect">
                                  <p:stCondLst>
                                    <p:cond delay="0"/>
                                  </p:stCondLst>
                                  <p:iterate type="lt">
                                    <p:tmPct val="15000"/>
                                  </p:iterate>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25" grpId="0"/>
      <p:bldP spid="3"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96888" y="1075863"/>
            <a:ext cx="4771456"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矩形 3"/>
          <p:cNvSpPr/>
          <p:nvPr/>
        </p:nvSpPr>
        <p:spPr>
          <a:xfrm>
            <a:off x="3520857" y="915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 name="六边形 4"/>
          <p:cNvSpPr/>
          <p:nvPr/>
        </p:nvSpPr>
        <p:spPr>
          <a:xfrm>
            <a:off x="1032359" y="2265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概述</a:t>
            </a:r>
          </a:p>
        </p:txBody>
      </p:sp>
      <p:cxnSp>
        <p:nvCxnSpPr>
          <p:cNvPr id="6" name="直接箭头连接符 5"/>
          <p:cNvCxnSpPr>
            <a:stCxn id="5" idx="5"/>
          </p:cNvCxnSpPr>
          <p:nvPr/>
        </p:nvCxnSpPr>
        <p:spPr>
          <a:xfrm flipV="1">
            <a:off x="1966244" y="1563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a:stCxn id="5" idx="0"/>
          </p:cNvCxnSpPr>
          <p:nvPr/>
        </p:nvCxnSpPr>
        <p:spPr>
          <a:xfrm>
            <a:off x="2222806" y="2778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1"/>
          </p:cNvCxnSpPr>
          <p:nvPr/>
        </p:nvCxnSpPr>
        <p:spPr>
          <a:xfrm>
            <a:off x="1966244" y="3291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058927" y="1293609"/>
            <a:ext cx="4537095" cy="789447"/>
          </a:xfrm>
          <a:prstGeom prst="rect">
            <a:avLst/>
          </a:prstGeom>
          <a:noFill/>
        </p:spPr>
        <p:txBody>
          <a:bodyPr wrap="square" lIns="68567" tIns="34284" rIns="68567" bIns="34284"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p>
        </p:txBody>
      </p:sp>
      <p:sp>
        <p:nvSpPr>
          <p:cNvPr id="10" name="矩形 9"/>
          <p:cNvSpPr/>
          <p:nvPr/>
        </p:nvSpPr>
        <p:spPr>
          <a:xfrm>
            <a:off x="2896888" y="2426013"/>
            <a:ext cx="4771456"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矩形 10"/>
          <p:cNvSpPr/>
          <p:nvPr/>
        </p:nvSpPr>
        <p:spPr>
          <a:xfrm>
            <a:off x="3520857" y="2265716"/>
            <a:ext cx="3515183" cy="347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2" name="TextBox 11"/>
          <p:cNvSpPr txBox="1"/>
          <p:nvPr/>
        </p:nvSpPr>
        <p:spPr>
          <a:xfrm>
            <a:off x="3058927" y="2643759"/>
            <a:ext cx="4537095" cy="789447"/>
          </a:xfrm>
          <a:prstGeom prst="rect">
            <a:avLst/>
          </a:prstGeom>
          <a:noFill/>
        </p:spPr>
        <p:txBody>
          <a:bodyPr wrap="square" lIns="68567" tIns="34284" rIns="68567" bIns="34284"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a:t>
            </a:r>
            <a:r>
              <a:rPr kumimoji="0" lang="zh-CN" altLang="en-US" sz="1200" b="0" i="0" u="none" strike="noStrike" kern="1200" cap="none" spc="0" normalizeH="0" baseline="0" noProof="0">
                <a:ln>
                  <a:noFill/>
                </a:ln>
                <a:solidFill>
                  <a:sysClr val="windowText" lastClr="000000"/>
                </a:solidFill>
                <a:effectLst/>
                <a:uLnTx/>
                <a:uFillTx/>
                <a:latin typeface="微软雅黑" pitchFamily="34" charset="-122"/>
                <a:ea typeface="微软雅黑" pitchFamily="34" charset="-122"/>
                <a:cs typeface="+mn-cs"/>
              </a:rPr>
              <a:t>文字。</a:t>
            </a:r>
          </a:p>
        </p:txBody>
      </p:sp>
      <p:sp>
        <p:nvSpPr>
          <p:cNvPr id="13" name="矩形 12"/>
          <p:cNvSpPr/>
          <p:nvPr/>
        </p:nvSpPr>
        <p:spPr>
          <a:xfrm>
            <a:off x="2896888" y="3776163"/>
            <a:ext cx="4771456"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4" name="矩形 13"/>
          <p:cNvSpPr/>
          <p:nvPr/>
        </p:nvSpPr>
        <p:spPr>
          <a:xfrm>
            <a:off x="3520857" y="3615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5" name="TextBox 14"/>
          <p:cNvSpPr txBox="1"/>
          <p:nvPr/>
        </p:nvSpPr>
        <p:spPr>
          <a:xfrm>
            <a:off x="3058927" y="3993909"/>
            <a:ext cx="4537095" cy="789447"/>
          </a:xfrm>
          <a:prstGeom prst="rect">
            <a:avLst/>
          </a:prstGeom>
          <a:noFill/>
        </p:spPr>
        <p:txBody>
          <a:bodyPr wrap="square" lIns="68567" tIns="34284" rIns="68567" bIns="34284"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a:t>
            </a:r>
            <a:r>
              <a:rPr kumimoji="0" lang="zh-CN" altLang="en-US" sz="1200" b="0" i="0" u="none" strike="noStrike" kern="1200" cap="none" spc="0" normalizeH="0" baseline="0" noProof="0">
                <a:ln>
                  <a:noFill/>
                </a:ln>
                <a:solidFill>
                  <a:sysClr val="windowText" lastClr="000000"/>
                </a:solidFill>
                <a:effectLst/>
                <a:uLnTx/>
                <a:uFillTx/>
                <a:latin typeface="微软雅黑" pitchFamily="34" charset="-122"/>
                <a:ea typeface="微软雅黑" pitchFamily="34" charset="-122"/>
                <a:cs typeface="+mn-cs"/>
              </a:rPr>
              <a:t>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97695493"/>
      </p:ext>
    </p:extLst>
  </p:cSld>
  <p:clrMapOvr>
    <a:masterClrMapping/>
  </p:clrMapOvr>
  <p:transition spd="slow" advClick="0" advTm="1321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14:bounceEnd="50000">
                                          <p:cBhvr additive="base">
                                            <p:cTn id="25"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9"/>
                                            </p:tgtEl>
                                            <p:attrNameLst>
                                              <p:attrName>style.visibility</p:attrName>
                                            </p:attrNameLst>
                                          </p:cBhvr>
                                          <p:to>
                                            <p:strVal val="visible"/>
                                          </p:to>
                                        </p:set>
                                        <p:animEffect transition="in" filter="wipe(left)">
                                          <p:cBhvr>
                                            <p:cTn id="30" dur="100"/>
                                            <p:tgtEl>
                                              <p:spTgt spid="9"/>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9"/>
                                            </p:tgtEl>
                                          </p:cBhvr>
                                          <p:to x="80000" y="100000"/>
                                        </p:animScale>
                                        <p:anim by="(#ppt_w*0.10)" calcmode="lin" valueType="num">
                                          <p:cBhvr>
                                            <p:cTn id="33" dur="50" autoRev="1" fill="hold">
                                              <p:stCondLst>
                                                <p:cond delay="0"/>
                                              </p:stCondLst>
                                            </p:cTn>
                                            <p:tgtEl>
                                              <p:spTgt spid="9"/>
                                            </p:tgtEl>
                                            <p:attrNameLst>
                                              <p:attrName>ppt_x</p:attrName>
                                            </p:attrNameLst>
                                          </p:cBhvr>
                                        </p:anim>
                                        <p:anim by="(-#ppt_w*0.10)" calcmode="lin" valueType="num">
                                          <p:cBhvr>
                                            <p:cTn id="34" dur="50" autoRev="1" fill="hold">
                                              <p:stCondLst>
                                                <p:cond delay="0"/>
                                              </p:stCondLst>
                                            </p:cTn>
                                            <p:tgtEl>
                                              <p:spTgt spid="9"/>
                                            </p:tgtEl>
                                            <p:attrNameLst>
                                              <p:attrName>ppt_y</p:attrName>
                                            </p:attrNameLst>
                                          </p:cBhvr>
                                        </p:anim>
                                        <p:animRot by="-480000">
                                          <p:cBhvr>
                                            <p:cTn id="35" dur="50" autoRev="1" fill="hold">
                                              <p:stCondLst>
                                                <p:cond delay="0"/>
                                              </p:stCondLst>
                                            </p:cTn>
                                            <p:tgtEl>
                                              <p:spTgt spid="9"/>
                                            </p:tgtEl>
                                            <p:attrNameLst>
                                              <p:attrName>r</p:attrName>
                                            </p:attrNameLst>
                                          </p:cBhvr>
                                        </p:animRot>
                                      </p:childTnLst>
                                    </p:cTn>
                                  </p:par>
                                </p:childTnLst>
                              </p:cTn>
                            </p:par>
                            <p:par>
                              <p:cTn id="36" fill="hold">
                                <p:stCondLst>
                                  <p:cond delay="4410"/>
                                </p:stCondLst>
                                <p:childTnLst>
                                  <p:par>
                                    <p:cTn id="37" presetID="16" presetClass="entr" presetSubtype="37"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Vertical)">
                                          <p:cBhvr>
                                            <p:cTn id="39" dur="500"/>
                                            <p:tgtEl>
                                              <p:spTgt spid="11"/>
                                            </p:tgtEl>
                                          </p:cBhvr>
                                        </p:animEffect>
                                      </p:childTnLst>
                                    </p:cTn>
                                  </p:par>
                                </p:childTnLst>
                              </p:cTn>
                            </p:par>
                            <p:par>
                              <p:cTn id="40" fill="hold">
                                <p:stCondLst>
                                  <p:cond delay="491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14:bounceEnd="50000">
                                          <p:cBhvr additive="base">
                                            <p:cTn id="43"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0"/>
                                            </p:tgtEl>
                                            <p:attrNameLst>
                                              <p:attrName>ppt_y</p:attrName>
                                            </p:attrNameLst>
                                          </p:cBhvr>
                                          <p:tavLst>
                                            <p:tav tm="0">
                                              <p:val>
                                                <p:strVal val="0-#ppt_h/2"/>
                                              </p:val>
                                            </p:tav>
                                            <p:tav tm="100000">
                                              <p:val>
                                                <p:strVal val="#ppt_y"/>
                                              </p:val>
                                            </p:tav>
                                          </p:tavLst>
                                        </p:anim>
                                      </p:childTnLst>
                                    </p:cTn>
                                  </p:par>
                                </p:childTnLst>
                              </p:cTn>
                            </p:par>
                            <p:par>
                              <p:cTn id="45" fill="hold">
                                <p:stCondLst>
                                  <p:cond delay="54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2"/>
                                            </p:tgtEl>
                                            <p:attrNameLst>
                                              <p:attrName>style.visibility</p:attrName>
                                            </p:attrNameLst>
                                          </p:cBhvr>
                                          <p:to>
                                            <p:strVal val="visible"/>
                                          </p:to>
                                        </p:set>
                                        <p:animEffect transition="in" filter="wipe(left)">
                                          <p:cBhvr>
                                            <p:cTn id="48" dur="100"/>
                                            <p:tgtEl>
                                              <p:spTgt spid="12"/>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2"/>
                                            </p:tgtEl>
                                          </p:cBhvr>
                                          <p:to x="80000" y="100000"/>
                                        </p:animScale>
                                        <p:anim by="(#ppt_w*0.10)" calcmode="lin" valueType="num">
                                          <p:cBhvr>
                                            <p:cTn id="51" dur="50" autoRev="1" fill="hold">
                                              <p:stCondLst>
                                                <p:cond delay="0"/>
                                              </p:stCondLst>
                                            </p:cTn>
                                            <p:tgtEl>
                                              <p:spTgt spid="12"/>
                                            </p:tgtEl>
                                            <p:attrNameLst>
                                              <p:attrName>ppt_x</p:attrName>
                                            </p:attrNameLst>
                                          </p:cBhvr>
                                        </p:anim>
                                        <p:anim by="(-#ppt_w*0.10)" calcmode="lin" valueType="num">
                                          <p:cBhvr>
                                            <p:cTn id="52" dur="50" autoRev="1" fill="hold">
                                              <p:stCondLst>
                                                <p:cond delay="0"/>
                                              </p:stCondLst>
                                            </p:cTn>
                                            <p:tgtEl>
                                              <p:spTgt spid="12"/>
                                            </p:tgtEl>
                                            <p:attrNameLst>
                                              <p:attrName>ppt_y</p:attrName>
                                            </p:attrNameLst>
                                          </p:cBhvr>
                                        </p:anim>
                                        <p:animRot by="-480000">
                                          <p:cBhvr>
                                            <p:cTn id="53" dur="50" autoRev="1" fill="hold">
                                              <p:stCondLst>
                                                <p:cond delay="0"/>
                                              </p:stCondLst>
                                            </p:cTn>
                                            <p:tgtEl>
                                              <p:spTgt spid="12"/>
                                            </p:tgtEl>
                                            <p:attrNameLst>
                                              <p:attrName>r</p:attrName>
                                            </p:attrNameLst>
                                          </p:cBhvr>
                                        </p:animRot>
                                      </p:childTnLst>
                                    </p:cTn>
                                  </p:par>
                                </p:childTnLst>
                              </p:cTn>
                            </p:par>
                            <p:par>
                              <p:cTn id="54" fill="hold">
                                <p:stCondLst>
                                  <p:cond delay="7820"/>
                                </p:stCondLst>
                                <p:childTnLst>
                                  <p:par>
                                    <p:cTn id="55" presetID="16" presetClass="entr" presetSubtype="37"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outVertical)">
                                          <p:cBhvr>
                                            <p:cTn id="57" dur="500"/>
                                            <p:tgtEl>
                                              <p:spTgt spid="14"/>
                                            </p:tgtEl>
                                          </p:cBhvr>
                                        </p:animEffect>
                                      </p:childTnLst>
                                    </p:cTn>
                                  </p:par>
                                </p:childTnLst>
                              </p:cTn>
                            </p:par>
                            <p:par>
                              <p:cTn id="58" fill="hold">
                                <p:stCondLst>
                                  <p:cond delay="832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14:bounceEnd="50000">
                                          <p:cBhvr additive="base">
                                            <p:cTn id="61"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3"/>
                                            </p:tgtEl>
                                            <p:attrNameLst>
                                              <p:attrName>ppt_y</p:attrName>
                                            </p:attrNameLst>
                                          </p:cBhvr>
                                          <p:tavLst>
                                            <p:tav tm="0">
                                              <p:val>
                                                <p:strVal val="0-#ppt_h/2"/>
                                              </p:val>
                                            </p:tav>
                                            <p:tav tm="100000">
                                              <p:val>
                                                <p:strVal val="#ppt_y"/>
                                              </p:val>
                                            </p:tav>
                                          </p:tavLst>
                                        </p:anim>
                                      </p:childTnLst>
                                    </p:cTn>
                                  </p:par>
                                </p:childTnLst>
                              </p:cTn>
                            </p:par>
                            <p:par>
                              <p:cTn id="63" fill="hold">
                                <p:stCondLst>
                                  <p:cond delay="88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5"/>
                                            </p:tgtEl>
                                            <p:attrNameLst>
                                              <p:attrName>style.visibility</p:attrName>
                                            </p:attrNameLst>
                                          </p:cBhvr>
                                          <p:to>
                                            <p:strVal val="visible"/>
                                          </p:to>
                                        </p:set>
                                        <p:animEffect transition="in" filter="wipe(left)">
                                          <p:cBhvr>
                                            <p:cTn id="66" dur="100"/>
                                            <p:tgtEl>
                                              <p:spTgt spid="15"/>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5"/>
                                            </p:tgtEl>
                                          </p:cBhvr>
                                          <p:to x="80000" y="100000"/>
                                        </p:animScale>
                                        <p:anim by="(#ppt_w*0.10)" calcmode="lin" valueType="num">
                                          <p:cBhvr>
                                            <p:cTn id="69" dur="50" autoRev="1" fill="hold">
                                              <p:stCondLst>
                                                <p:cond delay="0"/>
                                              </p:stCondLst>
                                            </p:cTn>
                                            <p:tgtEl>
                                              <p:spTgt spid="15"/>
                                            </p:tgtEl>
                                            <p:attrNameLst>
                                              <p:attrName>ppt_x</p:attrName>
                                            </p:attrNameLst>
                                          </p:cBhvr>
                                        </p:anim>
                                        <p:anim by="(-#ppt_w*0.10)" calcmode="lin" valueType="num">
                                          <p:cBhvr>
                                            <p:cTn id="70" dur="50" autoRev="1" fill="hold">
                                              <p:stCondLst>
                                                <p:cond delay="0"/>
                                              </p:stCondLst>
                                            </p:cTn>
                                            <p:tgtEl>
                                              <p:spTgt spid="15"/>
                                            </p:tgtEl>
                                            <p:attrNameLst>
                                              <p:attrName>ppt_y</p:attrName>
                                            </p:attrNameLst>
                                          </p:cBhvr>
                                        </p:anim>
                                        <p:animRot by="-480000">
                                          <p:cBhvr>
                                            <p:cTn id="71" dur="50"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p:bldP spid="9" grpId="1"/>
          <p:bldP spid="10" grpId="0" animBg="1"/>
          <p:bldP spid="11" grpId="0" animBg="1"/>
          <p:bldP spid="12" grpId="0"/>
          <p:bldP spid="12" grpId="1"/>
          <p:bldP spid="13" grpId="0" animBg="1"/>
          <p:bldP spid="14" grpId="0" animBg="1"/>
          <p:bldP spid="15" grpId="0"/>
          <p:bldP spid="1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9"/>
                                            </p:tgtEl>
                                            <p:attrNameLst>
                                              <p:attrName>style.visibility</p:attrName>
                                            </p:attrNameLst>
                                          </p:cBhvr>
                                          <p:to>
                                            <p:strVal val="visible"/>
                                          </p:to>
                                        </p:set>
                                        <p:animEffect transition="in" filter="wipe(left)">
                                          <p:cBhvr>
                                            <p:cTn id="30" dur="100"/>
                                            <p:tgtEl>
                                              <p:spTgt spid="9"/>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9"/>
                                            </p:tgtEl>
                                          </p:cBhvr>
                                          <p:to x="80000" y="100000"/>
                                        </p:animScale>
                                        <p:anim by="(#ppt_w*0.10)" calcmode="lin" valueType="num">
                                          <p:cBhvr>
                                            <p:cTn id="33" dur="50" autoRev="1" fill="hold">
                                              <p:stCondLst>
                                                <p:cond delay="0"/>
                                              </p:stCondLst>
                                            </p:cTn>
                                            <p:tgtEl>
                                              <p:spTgt spid="9"/>
                                            </p:tgtEl>
                                            <p:attrNameLst>
                                              <p:attrName>ppt_x</p:attrName>
                                            </p:attrNameLst>
                                          </p:cBhvr>
                                        </p:anim>
                                        <p:anim by="(-#ppt_w*0.10)" calcmode="lin" valueType="num">
                                          <p:cBhvr>
                                            <p:cTn id="34" dur="50" autoRev="1" fill="hold">
                                              <p:stCondLst>
                                                <p:cond delay="0"/>
                                              </p:stCondLst>
                                            </p:cTn>
                                            <p:tgtEl>
                                              <p:spTgt spid="9"/>
                                            </p:tgtEl>
                                            <p:attrNameLst>
                                              <p:attrName>ppt_y</p:attrName>
                                            </p:attrNameLst>
                                          </p:cBhvr>
                                        </p:anim>
                                        <p:animRot by="-480000">
                                          <p:cBhvr>
                                            <p:cTn id="35" dur="50" autoRev="1" fill="hold">
                                              <p:stCondLst>
                                                <p:cond delay="0"/>
                                              </p:stCondLst>
                                            </p:cTn>
                                            <p:tgtEl>
                                              <p:spTgt spid="9"/>
                                            </p:tgtEl>
                                            <p:attrNameLst>
                                              <p:attrName>r</p:attrName>
                                            </p:attrNameLst>
                                          </p:cBhvr>
                                        </p:animRot>
                                      </p:childTnLst>
                                    </p:cTn>
                                  </p:par>
                                </p:childTnLst>
                              </p:cTn>
                            </p:par>
                            <p:par>
                              <p:cTn id="36" fill="hold">
                                <p:stCondLst>
                                  <p:cond delay="4410"/>
                                </p:stCondLst>
                                <p:childTnLst>
                                  <p:par>
                                    <p:cTn id="37" presetID="16" presetClass="entr" presetSubtype="37"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Vertical)">
                                          <p:cBhvr>
                                            <p:cTn id="39" dur="500"/>
                                            <p:tgtEl>
                                              <p:spTgt spid="11"/>
                                            </p:tgtEl>
                                          </p:cBhvr>
                                        </p:animEffect>
                                      </p:childTnLst>
                                    </p:cTn>
                                  </p:par>
                                </p:childTnLst>
                              </p:cTn>
                            </p:par>
                            <p:par>
                              <p:cTn id="40" fill="hold">
                                <p:stCondLst>
                                  <p:cond delay="4910"/>
                                </p:stCondLst>
                                <p:childTnLst>
                                  <p:par>
                                    <p:cTn id="41" presetID="2"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childTnLst>
                              </p:cTn>
                            </p:par>
                            <p:par>
                              <p:cTn id="45" fill="hold">
                                <p:stCondLst>
                                  <p:cond delay="54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2"/>
                                            </p:tgtEl>
                                            <p:attrNameLst>
                                              <p:attrName>style.visibility</p:attrName>
                                            </p:attrNameLst>
                                          </p:cBhvr>
                                          <p:to>
                                            <p:strVal val="visible"/>
                                          </p:to>
                                        </p:set>
                                        <p:animEffect transition="in" filter="wipe(left)">
                                          <p:cBhvr>
                                            <p:cTn id="48" dur="100"/>
                                            <p:tgtEl>
                                              <p:spTgt spid="12"/>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2"/>
                                            </p:tgtEl>
                                          </p:cBhvr>
                                          <p:to x="80000" y="100000"/>
                                        </p:animScale>
                                        <p:anim by="(#ppt_w*0.10)" calcmode="lin" valueType="num">
                                          <p:cBhvr>
                                            <p:cTn id="51" dur="50" autoRev="1" fill="hold">
                                              <p:stCondLst>
                                                <p:cond delay="0"/>
                                              </p:stCondLst>
                                            </p:cTn>
                                            <p:tgtEl>
                                              <p:spTgt spid="12"/>
                                            </p:tgtEl>
                                            <p:attrNameLst>
                                              <p:attrName>ppt_x</p:attrName>
                                            </p:attrNameLst>
                                          </p:cBhvr>
                                        </p:anim>
                                        <p:anim by="(-#ppt_w*0.10)" calcmode="lin" valueType="num">
                                          <p:cBhvr>
                                            <p:cTn id="52" dur="50" autoRev="1" fill="hold">
                                              <p:stCondLst>
                                                <p:cond delay="0"/>
                                              </p:stCondLst>
                                            </p:cTn>
                                            <p:tgtEl>
                                              <p:spTgt spid="12"/>
                                            </p:tgtEl>
                                            <p:attrNameLst>
                                              <p:attrName>ppt_y</p:attrName>
                                            </p:attrNameLst>
                                          </p:cBhvr>
                                        </p:anim>
                                        <p:animRot by="-480000">
                                          <p:cBhvr>
                                            <p:cTn id="53" dur="50" autoRev="1" fill="hold">
                                              <p:stCondLst>
                                                <p:cond delay="0"/>
                                              </p:stCondLst>
                                            </p:cTn>
                                            <p:tgtEl>
                                              <p:spTgt spid="12"/>
                                            </p:tgtEl>
                                            <p:attrNameLst>
                                              <p:attrName>r</p:attrName>
                                            </p:attrNameLst>
                                          </p:cBhvr>
                                        </p:animRot>
                                      </p:childTnLst>
                                    </p:cTn>
                                  </p:par>
                                </p:childTnLst>
                              </p:cTn>
                            </p:par>
                            <p:par>
                              <p:cTn id="54" fill="hold">
                                <p:stCondLst>
                                  <p:cond delay="7820"/>
                                </p:stCondLst>
                                <p:childTnLst>
                                  <p:par>
                                    <p:cTn id="55" presetID="16" presetClass="entr" presetSubtype="37"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outVertical)">
                                          <p:cBhvr>
                                            <p:cTn id="57" dur="500"/>
                                            <p:tgtEl>
                                              <p:spTgt spid="14"/>
                                            </p:tgtEl>
                                          </p:cBhvr>
                                        </p:animEffect>
                                      </p:childTnLst>
                                    </p:cTn>
                                  </p:par>
                                </p:childTnLst>
                              </p:cTn>
                            </p:par>
                            <p:par>
                              <p:cTn id="58" fill="hold">
                                <p:stCondLst>
                                  <p:cond delay="8320"/>
                                </p:stCondLst>
                                <p:childTnLst>
                                  <p:par>
                                    <p:cTn id="59" presetID="2" presetClass="entr" presetSubtype="1"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0-#ppt_h/2"/>
                                              </p:val>
                                            </p:tav>
                                            <p:tav tm="100000">
                                              <p:val>
                                                <p:strVal val="#ppt_y"/>
                                              </p:val>
                                            </p:tav>
                                          </p:tavLst>
                                        </p:anim>
                                      </p:childTnLst>
                                    </p:cTn>
                                  </p:par>
                                </p:childTnLst>
                              </p:cTn>
                            </p:par>
                            <p:par>
                              <p:cTn id="63" fill="hold">
                                <p:stCondLst>
                                  <p:cond delay="88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5"/>
                                            </p:tgtEl>
                                            <p:attrNameLst>
                                              <p:attrName>style.visibility</p:attrName>
                                            </p:attrNameLst>
                                          </p:cBhvr>
                                          <p:to>
                                            <p:strVal val="visible"/>
                                          </p:to>
                                        </p:set>
                                        <p:animEffect transition="in" filter="wipe(left)">
                                          <p:cBhvr>
                                            <p:cTn id="66" dur="100"/>
                                            <p:tgtEl>
                                              <p:spTgt spid="15"/>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5"/>
                                            </p:tgtEl>
                                          </p:cBhvr>
                                          <p:to x="80000" y="100000"/>
                                        </p:animScale>
                                        <p:anim by="(#ppt_w*0.10)" calcmode="lin" valueType="num">
                                          <p:cBhvr>
                                            <p:cTn id="69" dur="50" autoRev="1" fill="hold">
                                              <p:stCondLst>
                                                <p:cond delay="0"/>
                                              </p:stCondLst>
                                            </p:cTn>
                                            <p:tgtEl>
                                              <p:spTgt spid="15"/>
                                            </p:tgtEl>
                                            <p:attrNameLst>
                                              <p:attrName>ppt_x</p:attrName>
                                            </p:attrNameLst>
                                          </p:cBhvr>
                                        </p:anim>
                                        <p:anim by="(-#ppt_w*0.10)" calcmode="lin" valueType="num">
                                          <p:cBhvr>
                                            <p:cTn id="70" dur="50" autoRev="1" fill="hold">
                                              <p:stCondLst>
                                                <p:cond delay="0"/>
                                              </p:stCondLst>
                                            </p:cTn>
                                            <p:tgtEl>
                                              <p:spTgt spid="15"/>
                                            </p:tgtEl>
                                            <p:attrNameLst>
                                              <p:attrName>ppt_y</p:attrName>
                                            </p:attrNameLst>
                                          </p:cBhvr>
                                        </p:anim>
                                        <p:animRot by="-480000">
                                          <p:cBhvr>
                                            <p:cTn id="71" dur="50"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p:bldP spid="9" grpId="1"/>
          <p:bldP spid="10" grpId="0" animBg="1"/>
          <p:bldP spid="11" grpId="0" animBg="1"/>
          <p:bldP spid="12" grpId="0"/>
          <p:bldP spid="12" grpId="1"/>
          <p:bldP spid="13" grpId="0" animBg="1"/>
          <p:bldP spid="14" grpId="0" animBg="1"/>
          <p:bldP spid="15" grpId="0"/>
          <p:bldP spid="15" grpId="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6"/>
          <p:cNvGrpSpPr>
            <a:grpSpLocks/>
          </p:cNvGrpSpPr>
          <p:nvPr/>
        </p:nvGrpSpPr>
        <p:grpSpPr bwMode="auto">
          <a:xfrm>
            <a:off x="412997" y="915566"/>
            <a:ext cx="4453517" cy="3745706"/>
            <a:chOff x="720" y="839"/>
            <a:chExt cx="3740" cy="3146"/>
          </a:xfrm>
          <a:solidFill>
            <a:srgbClr val="E8E8E6"/>
          </a:solidFill>
        </p:grpSpPr>
        <p:sp>
          <p:nvSpPr>
            <p:cNvPr id="4"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8"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2"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3"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4"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7"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8"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9"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0"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1"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2"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3"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4"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5"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6"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7"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8"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9"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0"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1"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2"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3"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4"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5"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6"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7"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8"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9"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0"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1"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2"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3"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4"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5"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6"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7"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8"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9"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0"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1"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2"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3"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4"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5"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6"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7"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8"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9"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0"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1"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2"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3"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4"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5"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6" name="Freeform 78"/>
          <p:cNvSpPr>
            <a:spLocks/>
          </p:cNvSpPr>
          <p:nvPr/>
        </p:nvSpPr>
        <p:spPr bwMode="gray">
          <a:xfrm>
            <a:off x="3351841" y="3868315"/>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bg1"/>
            </a:solidFill>
            <a:prstDash val="solid"/>
            <a:round/>
            <a:headEnd/>
            <a:tailEnd/>
          </a:ln>
        </p:spPr>
        <p:txBody>
          <a:bodyPr lIns="68567" tIns="34284" rIns="68567" bIns="3428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7" name="Freeform 92"/>
          <p:cNvSpPr>
            <a:spLocks/>
          </p:cNvSpPr>
          <p:nvPr/>
        </p:nvSpPr>
        <p:spPr bwMode="gray">
          <a:xfrm>
            <a:off x="3665018" y="254434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bg1"/>
            </a:solidFill>
            <a:prstDash val="solid"/>
            <a:round/>
            <a:headEnd/>
            <a:tailEnd/>
          </a:ln>
        </p:spPr>
        <p:txBody>
          <a:bodyPr lIns="68567" tIns="34284" rIns="68567" bIns="3428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8" name="Freeform 100"/>
          <p:cNvSpPr>
            <a:spLocks/>
          </p:cNvSpPr>
          <p:nvPr/>
        </p:nvSpPr>
        <p:spPr bwMode="gray">
          <a:xfrm>
            <a:off x="3893647" y="1939503"/>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bg1"/>
            </a:solidFill>
            <a:prstDash val="solid"/>
            <a:round/>
            <a:headEnd/>
            <a:tailEnd/>
          </a:ln>
        </p:spPr>
        <p:txBody>
          <a:bodyPr lIns="68567" tIns="34284" rIns="68567" bIns="3428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9" name="Freeform 82"/>
          <p:cNvSpPr>
            <a:spLocks/>
          </p:cNvSpPr>
          <p:nvPr/>
        </p:nvSpPr>
        <p:spPr bwMode="gray">
          <a:xfrm>
            <a:off x="4018773" y="3222995"/>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bg1"/>
            </a:solidFill>
            <a:prstDash val="solid"/>
            <a:round/>
            <a:headEnd/>
            <a:tailEnd/>
          </a:ln>
        </p:spPr>
        <p:txBody>
          <a:bodyPr lIns="68567" tIns="34284" rIns="68567" bIns="3428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cxnSp>
        <p:nvCxnSpPr>
          <p:cNvPr id="70" name="直接连接符 69"/>
          <p:cNvCxnSpPr/>
          <p:nvPr/>
        </p:nvCxnSpPr>
        <p:spPr>
          <a:xfrm>
            <a:off x="4344016" y="226037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4533350" y="244670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183904" y="2642506"/>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373238" y="282883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4296130" y="332658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4533350" y="332658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3801957" y="4190380"/>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991291" y="4376712"/>
            <a:ext cx="16423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044909" y="2086367"/>
            <a:ext cx="1234359" cy="288498"/>
          </a:xfrm>
          <a:prstGeom prst="rect">
            <a:avLst/>
          </a:prstGeom>
        </p:spPr>
        <p:txBody>
          <a:bodyPr wrap="none" lIns="68567" tIns="34284" rIns="68567" bIns="3428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9" name="矩形 78"/>
          <p:cNvSpPr/>
          <p:nvPr/>
        </p:nvSpPr>
        <p:spPr>
          <a:xfrm>
            <a:off x="5044909" y="2518148"/>
            <a:ext cx="1234359" cy="288498"/>
          </a:xfrm>
          <a:prstGeom prst="rect">
            <a:avLst/>
          </a:prstGeom>
        </p:spPr>
        <p:txBody>
          <a:bodyPr wrap="none" lIns="68567" tIns="34284" rIns="68567" bIns="3428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0" name="矩形 79"/>
          <p:cNvSpPr/>
          <p:nvPr/>
        </p:nvSpPr>
        <p:spPr>
          <a:xfrm>
            <a:off x="5044909" y="3017227"/>
            <a:ext cx="1234359" cy="288498"/>
          </a:xfrm>
          <a:prstGeom prst="rect">
            <a:avLst/>
          </a:prstGeom>
        </p:spPr>
        <p:txBody>
          <a:bodyPr wrap="none" lIns="68567" tIns="34284" rIns="68567" bIns="3428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1" name="矩形 80"/>
          <p:cNvSpPr/>
          <p:nvPr/>
        </p:nvSpPr>
        <p:spPr>
          <a:xfrm>
            <a:off x="4473819" y="4014704"/>
            <a:ext cx="1234359" cy="288498"/>
          </a:xfrm>
          <a:prstGeom prst="rect">
            <a:avLst/>
          </a:prstGeom>
        </p:spPr>
        <p:txBody>
          <a:bodyPr wrap="none" lIns="68567" tIns="34284" rIns="68567" bIns="3428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2" name="矩形标注 81"/>
          <p:cNvSpPr/>
          <p:nvPr/>
        </p:nvSpPr>
        <p:spPr>
          <a:xfrm>
            <a:off x="6624496" y="1652563"/>
            <a:ext cx="2175135" cy="2923856"/>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3" name="TextBox 82"/>
          <p:cNvSpPr txBox="1"/>
          <p:nvPr/>
        </p:nvSpPr>
        <p:spPr>
          <a:xfrm>
            <a:off x="6732522" y="1753799"/>
            <a:ext cx="2067109" cy="2709973"/>
          </a:xfrm>
          <a:prstGeom prst="rect">
            <a:avLst/>
          </a:prstGeom>
          <a:noFill/>
        </p:spPr>
        <p:txBody>
          <a:bodyPr wrap="square" lIns="68567" tIns="34284" rIns="68567" bIns="34284"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endParaRPr kumimoji="0" lang="en-US" altLang="zh-CN"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55054379"/>
      </p:ext>
    </p:extLst>
  </p:cSld>
  <p:clrMapOvr>
    <a:masterClrMapping/>
  </p:clrMapOvr>
  <p:transition spd="slow" advClick="0" advTm="1321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8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500"/>
                                            <p:tgtEl>
                                              <p:spTgt spid="68"/>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500"/>
                                            <p:tgtEl>
                                              <p:spTgt spid="70"/>
                                            </p:tgtEl>
                                          </p:cBhvr>
                                        </p:animEffect>
                                      </p:childTnLst>
                                    </p:cTn>
                                  </p:par>
                                  <p:par>
                                    <p:cTn id="25" presetID="10" presetClass="entr" presetSubtype="0"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10" presetClass="entr" presetSubtype="0" fill="hold" nodeType="with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par>
                                    <p:cTn id="34" presetID="10" presetClass="entr" presetSubtype="0" fill="hold" nodeType="with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500"/>
                                            <p:tgtEl>
                                              <p:spTgt spid="74"/>
                                            </p:tgtEl>
                                          </p:cBhvr>
                                        </p:animEffect>
                                      </p:childTnLst>
                                    </p:cTn>
                                  </p:par>
                                  <p:par>
                                    <p:cTn id="37" presetID="10" presetClass="entr" presetSubtype="0"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par>
                                    <p:cTn id="40" presetID="10" presetClass="entr" presetSubtype="0" fill="hold"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fade">
                                          <p:cBhvr>
                                            <p:cTn id="57" dur="500"/>
                                            <p:tgtEl>
                                              <p:spTgt spid="78"/>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3"/>
                                            </p:tgtEl>
                                            <p:attrNameLst>
                                              <p:attrName>style.visibility</p:attrName>
                                            </p:attrNameLst>
                                          </p:cBhvr>
                                          <p:to>
                                            <p:strVal val="visible"/>
                                          </p:to>
                                        </p:set>
                                        <p:animEffect transition="in" filter="wipe(left)">
                                          <p:cBhvr>
                                            <p:cTn id="65" dur="100"/>
                                            <p:tgtEl>
                                              <p:spTgt spid="83"/>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3"/>
                                            </p:tgtEl>
                                          </p:cBhvr>
                                          <p:to x="80000" y="100000"/>
                                        </p:animScale>
                                        <p:anim by="(#ppt_w*0.10)" calcmode="lin" valueType="num">
                                          <p:cBhvr>
                                            <p:cTn id="68" dur="50" autoRev="1" fill="hold">
                                              <p:stCondLst>
                                                <p:cond delay="0"/>
                                              </p:stCondLst>
                                            </p:cTn>
                                            <p:tgtEl>
                                              <p:spTgt spid="83"/>
                                            </p:tgtEl>
                                            <p:attrNameLst>
                                              <p:attrName>ppt_x</p:attrName>
                                            </p:attrNameLst>
                                          </p:cBhvr>
                                        </p:anim>
                                        <p:anim by="(-#ppt_w*0.10)" calcmode="lin" valueType="num">
                                          <p:cBhvr>
                                            <p:cTn id="69" dur="50" autoRev="1" fill="hold">
                                              <p:stCondLst>
                                                <p:cond delay="0"/>
                                              </p:stCondLst>
                                            </p:cTn>
                                            <p:tgtEl>
                                              <p:spTgt spid="83"/>
                                            </p:tgtEl>
                                            <p:attrNameLst>
                                              <p:attrName>ppt_y</p:attrName>
                                            </p:attrNameLst>
                                          </p:cBhvr>
                                        </p:anim>
                                        <p:animRot by="-480000">
                                          <p:cBhvr>
                                            <p:cTn id="70" dur="50" autoRev="1" fill="hold">
                                              <p:stCondLst>
                                                <p:cond delay="0"/>
                                              </p:stCondLst>
                                            </p:cTn>
                                            <p:tgtEl>
                                              <p:spTgt spid="8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78" grpId="0"/>
          <p:bldP spid="79" grpId="0"/>
          <p:bldP spid="80" grpId="0"/>
          <p:bldP spid="81" grpId="0"/>
          <p:bldP spid="82" grpId="0" animBg="1"/>
          <p:bldP spid="83" grpId="0"/>
          <p:bldP spid="8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500"/>
                                            <p:tgtEl>
                                              <p:spTgt spid="68"/>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500"/>
                                            <p:tgtEl>
                                              <p:spTgt spid="70"/>
                                            </p:tgtEl>
                                          </p:cBhvr>
                                        </p:animEffect>
                                      </p:childTnLst>
                                    </p:cTn>
                                  </p:par>
                                  <p:par>
                                    <p:cTn id="25" presetID="10" presetClass="entr" presetSubtype="0"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10" presetClass="entr" presetSubtype="0" fill="hold" nodeType="with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par>
                                    <p:cTn id="34" presetID="10" presetClass="entr" presetSubtype="0" fill="hold" nodeType="with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500"/>
                                            <p:tgtEl>
                                              <p:spTgt spid="74"/>
                                            </p:tgtEl>
                                          </p:cBhvr>
                                        </p:animEffect>
                                      </p:childTnLst>
                                    </p:cTn>
                                  </p:par>
                                  <p:par>
                                    <p:cTn id="37" presetID="10" presetClass="entr" presetSubtype="0"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par>
                                    <p:cTn id="40" presetID="10" presetClass="entr" presetSubtype="0" fill="hold"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fade">
                                          <p:cBhvr>
                                            <p:cTn id="57" dur="500"/>
                                            <p:tgtEl>
                                              <p:spTgt spid="78"/>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3"/>
                                            </p:tgtEl>
                                            <p:attrNameLst>
                                              <p:attrName>style.visibility</p:attrName>
                                            </p:attrNameLst>
                                          </p:cBhvr>
                                          <p:to>
                                            <p:strVal val="visible"/>
                                          </p:to>
                                        </p:set>
                                        <p:animEffect transition="in" filter="wipe(left)">
                                          <p:cBhvr>
                                            <p:cTn id="65" dur="100"/>
                                            <p:tgtEl>
                                              <p:spTgt spid="83"/>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3"/>
                                            </p:tgtEl>
                                          </p:cBhvr>
                                          <p:to x="80000" y="100000"/>
                                        </p:animScale>
                                        <p:anim by="(#ppt_w*0.10)" calcmode="lin" valueType="num">
                                          <p:cBhvr>
                                            <p:cTn id="68" dur="50" autoRev="1" fill="hold">
                                              <p:stCondLst>
                                                <p:cond delay="0"/>
                                              </p:stCondLst>
                                            </p:cTn>
                                            <p:tgtEl>
                                              <p:spTgt spid="83"/>
                                            </p:tgtEl>
                                            <p:attrNameLst>
                                              <p:attrName>ppt_x</p:attrName>
                                            </p:attrNameLst>
                                          </p:cBhvr>
                                        </p:anim>
                                        <p:anim by="(-#ppt_w*0.10)" calcmode="lin" valueType="num">
                                          <p:cBhvr>
                                            <p:cTn id="69" dur="50" autoRev="1" fill="hold">
                                              <p:stCondLst>
                                                <p:cond delay="0"/>
                                              </p:stCondLst>
                                            </p:cTn>
                                            <p:tgtEl>
                                              <p:spTgt spid="83"/>
                                            </p:tgtEl>
                                            <p:attrNameLst>
                                              <p:attrName>ppt_y</p:attrName>
                                            </p:attrNameLst>
                                          </p:cBhvr>
                                        </p:anim>
                                        <p:animRot by="-480000">
                                          <p:cBhvr>
                                            <p:cTn id="70" dur="50" autoRev="1" fill="hold">
                                              <p:stCondLst>
                                                <p:cond delay="0"/>
                                              </p:stCondLst>
                                            </p:cTn>
                                            <p:tgtEl>
                                              <p:spTgt spid="8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78" grpId="0"/>
          <p:bldP spid="79" grpId="0"/>
          <p:bldP spid="80" grpId="0"/>
          <p:bldP spid="81" grpId="0"/>
          <p:bldP spid="82" grpId="0" animBg="1"/>
          <p:bldP spid="83" grpId="0"/>
          <p:bldP spid="83" grpId="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
          <p:cNvGrpSpPr>
            <a:grpSpLocks/>
          </p:cNvGrpSpPr>
          <p:nvPr/>
        </p:nvGrpSpPr>
        <p:grpSpPr bwMode="auto">
          <a:xfrm>
            <a:off x="1115616" y="1294604"/>
            <a:ext cx="3181350" cy="3132535"/>
            <a:chOff x="0" y="0"/>
            <a:chExt cx="3725013" cy="3667701"/>
          </a:xfrm>
        </p:grpSpPr>
        <p:grpSp>
          <p:nvGrpSpPr>
            <p:cNvPr id="4" name="Group 10"/>
            <p:cNvGrpSpPr>
              <a:grpSpLocks/>
            </p:cNvGrpSpPr>
            <p:nvPr/>
          </p:nvGrpSpPr>
          <p:grpSpPr bwMode="auto">
            <a:xfrm>
              <a:off x="0" y="0"/>
              <a:ext cx="3725013" cy="3667701"/>
              <a:chOff x="0" y="0"/>
              <a:chExt cx="3725013" cy="3667701"/>
            </a:xfrm>
          </p:grpSpPr>
          <p:sp>
            <p:nvSpPr>
              <p:cNvPr id="10" name="Freeform 24"/>
              <p:cNvSpPr>
                <a:spLocks noChangeArrowheads="1"/>
              </p:cNvSpPr>
              <p:nvPr/>
            </p:nvSpPr>
            <p:spPr bwMode="auto">
              <a:xfrm>
                <a:off x="0" y="0"/>
                <a:ext cx="1855343" cy="2020101"/>
              </a:xfrm>
              <a:custGeom>
                <a:avLst/>
                <a:gdLst>
                  <a:gd name="T0" fmla="*/ 259 w 259"/>
                  <a:gd name="T1" fmla="*/ 282 h 282"/>
                  <a:gd name="T2" fmla="*/ 259 w 259"/>
                  <a:gd name="T3" fmla="*/ 0 h 282"/>
                  <a:gd name="T4" fmla="*/ 129 w 259"/>
                  <a:gd name="T5" fmla="*/ 98 h 282"/>
                  <a:gd name="T6" fmla="*/ 0 w 259"/>
                  <a:gd name="T7" fmla="*/ 196 h 282"/>
                  <a:gd name="T8" fmla="*/ 259 w 259"/>
                  <a:gd name="T9" fmla="*/ 282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sp>
            <p:nvSpPr>
              <p:cNvPr id="11" name="Freeform 25"/>
              <p:cNvSpPr>
                <a:spLocks noChangeArrowheads="1"/>
              </p:cNvSpPr>
              <p:nvPr/>
            </p:nvSpPr>
            <p:spPr bwMode="auto">
              <a:xfrm>
                <a:off x="1855343" y="0"/>
                <a:ext cx="1869670" cy="2020101"/>
              </a:xfrm>
              <a:custGeom>
                <a:avLst/>
                <a:gdLst>
                  <a:gd name="T0" fmla="*/ 0 w 261"/>
                  <a:gd name="T1" fmla="*/ 0 h 282"/>
                  <a:gd name="T2" fmla="*/ 0 w 261"/>
                  <a:gd name="T3" fmla="*/ 282 h 282"/>
                  <a:gd name="T4" fmla="*/ 261 w 261"/>
                  <a:gd name="T5" fmla="*/ 196 h 282"/>
                  <a:gd name="T6" fmla="*/ 132 w 261"/>
                  <a:gd name="T7" fmla="*/ 98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sp>
            <p:nvSpPr>
              <p:cNvPr id="12" name="Freeform 26"/>
              <p:cNvSpPr>
                <a:spLocks noChangeArrowheads="1"/>
              </p:cNvSpPr>
              <p:nvPr/>
            </p:nvSpPr>
            <p:spPr bwMode="auto">
              <a:xfrm>
                <a:off x="1855343" y="1404042"/>
                <a:ext cx="1869670" cy="2263659"/>
              </a:xfrm>
              <a:custGeom>
                <a:avLst/>
                <a:gdLst>
                  <a:gd name="T0" fmla="*/ 261 w 261"/>
                  <a:gd name="T1" fmla="*/ 0 h 316"/>
                  <a:gd name="T2" fmla="*/ 0 w 261"/>
                  <a:gd name="T3" fmla="*/ 86 h 316"/>
                  <a:gd name="T4" fmla="*/ 160 w 261"/>
                  <a:gd name="T5" fmla="*/ 316 h 316"/>
                  <a:gd name="T6" fmla="*/ 211 w 261"/>
                  <a:gd name="T7" fmla="*/ 158 h 316"/>
                  <a:gd name="T8" fmla="*/ 261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sp>
            <p:nvSpPr>
              <p:cNvPr id="13" name="Freeform 27"/>
              <p:cNvSpPr>
                <a:spLocks noChangeArrowheads="1"/>
              </p:cNvSpPr>
              <p:nvPr/>
            </p:nvSpPr>
            <p:spPr bwMode="auto">
              <a:xfrm>
                <a:off x="702021" y="2020101"/>
                <a:ext cx="2299479" cy="1647600"/>
              </a:xfrm>
              <a:custGeom>
                <a:avLst/>
                <a:gdLst>
                  <a:gd name="T0" fmla="*/ 321 w 321"/>
                  <a:gd name="T1" fmla="*/ 230 h 230"/>
                  <a:gd name="T2" fmla="*/ 161 w 321"/>
                  <a:gd name="T3" fmla="*/ 0 h 230"/>
                  <a:gd name="T4" fmla="*/ 0 w 321"/>
                  <a:gd name="T5" fmla="*/ 230 h 230"/>
                  <a:gd name="T6" fmla="*/ 161 w 321"/>
                  <a:gd name="T7" fmla="*/ 230 h 230"/>
                  <a:gd name="T8" fmla="*/ 321 w 321"/>
                  <a:gd name="T9" fmla="*/ 230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sp>
            <p:nvSpPr>
              <p:cNvPr id="14" name="Freeform 28"/>
              <p:cNvSpPr>
                <a:spLocks noChangeArrowheads="1"/>
              </p:cNvSpPr>
              <p:nvPr/>
            </p:nvSpPr>
            <p:spPr bwMode="auto">
              <a:xfrm>
                <a:off x="0" y="1404042"/>
                <a:ext cx="1855343" cy="2263659"/>
              </a:xfrm>
              <a:custGeom>
                <a:avLst/>
                <a:gdLst>
                  <a:gd name="T0" fmla="*/ 98 w 259"/>
                  <a:gd name="T1" fmla="*/ 316 h 316"/>
                  <a:gd name="T2" fmla="*/ 259 w 259"/>
                  <a:gd name="T3" fmla="*/ 86 h 316"/>
                  <a:gd name="T4" fmla="*/ 0 w 259"/>
                  <a:gd name="T5" fmla="*/ 0 h 316"/>
                  <a:gd name="T6" fmla="*/ 50 w 259"/>
                  <a:gd name="T7" fmla="*/ 158 h 316"/>
                  <a:gd name="T8" fmla="*/ 98 w 259"/>
                  <a:gd name="T9" fmla="*/ 316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grpSp>
        <p:pic>
          <p:nvPicPr>
            <p:cNvPr id="5" name="图片 3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94017" y="1010050"/>
              <a:ext cx="416768" cy="4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40279" y="2054285"/>
              <a:ext cx="415025" cy="4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00584" y="2683307"/>
              <a:ext cx="411010" cy="41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37"/>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69158" y="1957035"/>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38"/>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70362" y="984835"/>
              <a:ext cx="435092" cy="43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Straight Connector 54"/>
          <p:cNvCxnSpPr/>
          <p:nvPr/>
        </p:nvCxnSpPr>
        <p:spPr>
          <a:xfrm>
            <a:off x="4474093" y="1391766"/>
            <a:ext cx="0" cy="31242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 name="Group 22"/>
          <p:cNvGrpSpPr>
            <a:grpSpLocks/>
          </p:cNvGrpSpPr>
          <p:nvPr/>
        </p:nvGrpSpPr>
        <p:grpSpPr bwMode="auto">
          <a:xfrm>
            <a:off x="4868066" y="1389434"/>
            <a:ext cx="850106" cy="377429"/>
            <a:chOff x="0" y="0"/>
            <a:chExt cx="1131895" cy="504056"/>
          </a:xfrm>
        </p:grpSpPr>
        <p:sp>
          <p:nvSpPr>
            <p:cNvPr id="17"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18"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作用一</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19" name="矩形 60"/>
          <p:cNvSpPr>
            <a:spLocks noChangeArrowheads="1"/>
          </p:cNvSpPr>
          <p:nvPr/>
        </p:nvSpPr>
        <p:spPr bwMode="auto">
          <a:xfrm>
            <a:off x="5860203" y="1347614"/>
            <a:ext cx="2502322" cy="509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20" name="Group 22"/>
          <p:cNvGrpSpPr>
            <a:grpSpLocks/>
          </p:cNvGrpSpPr>
          <p:nvPr/>
        </p:nvGrpSpPr>
        <p:grpSpPr bwMode="auto">
          <a:xfrm>
            <a:off x="4868066" y="2051360"/>
            <a:ext cx="850106" cy="377429"/>
            <a:chOff x="0" y="0"/>
            <a:chExt cx="1131895" cy="504056"/>
          </a:xfrm>
        </p:grpSpPr>
        <p:sp>
          <p:nvSpPr>
            <p:cNvPr id="2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2"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作用</a:t>
              </a: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二</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3" name="矩形 60"/>
          <p:cNvSpPr>
            <a:spLocks noChangeArrowheads="1"/>
          </p:cNvSpPr>
          <p:nvPr/>
        </p:nvSpPr>
        <p:spPr bwMode="auto">
          <a:xfrm>
            <a:off x="5860203" y="2009540"/>
            <a:ext cx="2502322" cy="48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24" name="Group 22"/>
          <p:cNvGrpSpPr>
            <a:grpSpLocks/>
          </p:cNvGrpSpPr>
          <p:nvPr/>
        </p:nvGrpSpPr>
        <p:grpSpPr bwMode="auto">
          <a:xfrm>
            <a:off x="4868066" y="2722889"/>
            <a:ext cx="850106" cy="377429"/>
            <a:chOff x="0" y="0"/>
            <a:chExt cx="1131895" cy="504056"/>
          </a:xfrm>
        </p:grpSpPr>
        <p:sp>
          <p:nvSpPr>
            <p:cNvPr id="25"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6"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作用</a:t>
              </a: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三</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7" name="矩形 60"/>
          <p:cNvSpPr>
            <a:spLocks noChangeArrowheads="1"/>
          </p:cNvSpPr>
          <p:nvPr/>
        </p:nvSpPr>
        <p:spPr bwMode="auto">
          <a:xfrm>
            <a:off x="5860203" y="2681069"/>
            <a:ext cx="2502322" cy="48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28" name="Group 22"/>
          <p:cNvGrpSpPr>
            <a:grpSpLocks/>
          </p:cNvGrpSpPr>
          <p:nvPr/>
        </p:nvGrpSpPr>
        <p:grpSpPr bwMode="auto">
          <a:xfrm>
            <a:off x="4868066" y="3370961"/>
            <a:ext cx="850106" cy="377429"/>
            <a:chOff x="0" y="0"/>
            <a:chExt cx="1131895" cy="504056"/>
          </a:xfrm>
        </p:grpSpPr>
        <p:sp>
          <p:nvSpPr>
            <p:cNvPr id="29"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30"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作用</a:t>
              </a: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四</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31" name="矩形 60"/>
          <p:cNvSpPr>
            <a:spLocks noChangeArrowheads="1"/>
          </p:cNvSpPr>
          <p:nvPr/>
        </p:nvSpPr>
        <p:spPr bwMode="auto">
          <a:xfrm>
            <a:off x="5860203" y="3329141"/>
            <a:ext cx="2502322" cy="48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32" name="Group 22"/>
          <p:cNvGrpSpPr>
            <a:grpSpLocks/>
          </p:cNvGrpSpPr>
          <p:nvPr/>
        </p:nvGrpSpPr>
        <p:grpSpPr bwMode="auto">
          <a:xfrm>
            <a:off x="4868066" y="4028723"/>
            <a:ext cx="850106" cy="377429"/>
            <a:chOff x="0" y="0"/>
            <a:chExt cx="1131895" cy="504056"/>
          </a:xfrm>
        </p:grpSpPr>
        <p:sp>
          <p:nvSpPr>
            <p:cNvPr id="33" name="矩形 46"/>
            <p:cNvSpPr>
              <a:spLocks noChangeArrowheads="1"/>
            </p:cNvSpPr>
            <p:nvPr/>
          </p:nvSpPr>
          <p:spPr bwMode="auto">
            <a:xfrm>
              <a:off x="0" y="0"/>
              <a:ext cx="1080120" cy="50405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34"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作用</a:t>
              </a: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五</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35" name="矩形 60"/>
          <p:cNvSpPr>
            <a:spLocks noChangeArrowheads="1"/>
          </p:cNvSpPr>
          <p:nvPr/>
        </p:nvSpPr>
        <p:spPr bwMode="auto">
          <a:xfrm>
            <a:off x="5860203" y="3986903"/>
            <a:ext cx="2502322" cy="48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029909175"/>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 presetClass="entr" presetSubtype="2" decel="10000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2" presetClass="entr" presetSubtype="2" decel="10000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par>
                          <p:cTn id="37" fill="hold">
                            <p:stCondLst>
                              <p:cond delay="4000"/>
                            </p:stCondLst>
                            <p:childTnLst>
                              <p:par>
                                <p:cTn id="38" presetID="2" presetClass="entr" presetSubtype="2" decel="10000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1+#ppt_w/2"/>
                                          </p:val>
                                        </p:tav>
                                        <p:tav tm="100000">
                                          <p:val>
                                            <p:strVal val="#ppt_x"/>
                                          </p:val>
                                        </p:tav>
                                      </p:tavLst>
                                    </p:anim>
                                    <p:anim calcmode="lin" valueType="num">
                                      <p:cBhvr additive="base">
                                        <p:cTn id="41" dur="500" fill="hold"/>
                                        <p:tgtEl>
                                          <p:spTgt spid="27"/>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5000"/>
                            </p:stCondLst>
                            <p:childTnLst>
                              <p:par>
                                <p:cTn id="47" presetID="2" presetClass="entr" presetSubtype="2" decel="10000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par>
                          <p:cTn id="55" fill="hold">
                            <p:stCondLst>
                              <p:cond delay="6000"/>
                            </p:stCondLst>
                            <p:childTnLst>
                              <p:par>
                                <p:cTn id="56" presetID="2" presetClass="entr" presetSubtype="2" decel="100000"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1+#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7" grpId="0"/>
      <p:bldP spid="31"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9"/>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78268" y="1100641"/>
            <a:ext cx="2622561" cy="156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10"/>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778267" y="2779138"/>
            <a:ext cx="2622561" cy="175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矩形 11"/>
          <p:cNvSpPr>
            <a:spLocks noChangeArrowheads="1"/>
          </p:cNvSpPr>
          <p:nvPr/>
        </p:nvSpPr>
        <p:spPr bwMode="auto">
          <a:xfrm>
            <a:off x="3827606" y="1059582"/>
            <a:ext cx="5064874" cy="139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nvGrpSpPr>
          <p:cNvPr id="54" name="Group 14"/>
          <p:cNvGrpSpPr>
            <a:grpSpLocks/>
          </p:cNvGrpSpPr>
          <p:nvPr/>
        </p:nvGrpSpPr>
        <p:grpSpPr bwMode="auto">
          <a:xfrm>
            <a:off x="4330236" y="2612905"/>
            <a:ext cx="4014824" cy="1667141"/>
            <a:chOff x="0" y="0"/>
            <a:chExt cx="6192688" cy="2571234"/>
          </a:xfrm>
          <a:solidFill>
            <a:schemeClr val="accent1"/>
          </a:solidFill>
        </p:grpSpPr>
        <p:sp>
          <p:nvSpPr>
            <p:cNvPr id="55" name="Rectangle 13"/>
            <p:cNvSpPr>
              <a:spLocks noChangeArrowheads="1"/>
            </p:cNvSpPr>
            <p:nvPr/>
          </p:nvSpPr>
          <p:spPr bwMode="auto">
            <a:xfrm>
              <a:off x="0" y="1364081"/>
              <a:ext cx="172572" cy="120715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56" name="Rectangle 14"/>
            <p:cNvSpPr>
              <a:spLocks noChangeArrowheads="1"/>
            </p:cNvSpPr>
            <p:nvPr/>
          </p:nvSpPr>
          <p:spPr bwMode="auto">
            <a:xfrm>
              <a:off x="241159" y="301788"/>
              <a:ext cx="172572" cy="226944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57" name="Rectangle 15"/>
            <p:cNvSpPr>
              <a:spLocks noChangeArrowheads="1"/>
            </p:cNvSpPr>
            <p:nvPr/>
          </p:nvSpPr>
          <p:spPr bwMode="auto">
            <a:xfrm>
              <a:off x="482317" y="848024"/>
              <a:ext cx="172572" cy="172320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58" name="Rectangle 16"/>
            <p:cNvSpPr>
              <a:spLocks noChangeArrowheads="1"/>
            </p:cNvSpPr>
            <p:nvPr/>
          </p:nvSpPr>
          <p:spPr bwMode="auto">
            <a:xfrm>
              <a:off x="723476" y="1364081"/>
              <a:ext cx="172572" cy="120715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59" name="Rectangle 17"/>
            <p:cNvSpPr>
              <a:spLocks noChangeArrowheads="1"/>
            </p:cNvSpPr>
            <p:nvPr/>
          </p:nvSpPr>
          <p:spPr bwMode="auto">
            <a:xfrm>
              <a:off x="964634" y="1696047"/>
              <a:ext cx="172572" cy="87518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0" name="Rectangle 18"/>
            <p:cNvSpPr>
              <a:spLocks noChangeArrowheads="1"/>
            </p:cNvSpPr>
            <p:nvPr/>
          </p:nvSpPr>
          <p:spPr bwMode="auto">
            <a:xfrm>
              <a:off x="1685898" y="353093"/>
              <a:ext cx="174785" cy="2218141"/>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1" name="Rectangle 19"/>
            <p:cNvSpPr>
              <a:spLocks noChangeArrowheads="1"/>
            </p:cNvSpPr>
            <p:nvPr/>
          </p:nvSpPr>
          <p:spPr bwMode="auto">
            <a:xfrm>
              <a:off x="1927057" y="848024"/>
              <a:ext cx="174785" cy="1723209"/>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2" name="Rectangle 20"/>
            <p:cNvSpPr>
              <a:spLocks noChangeArrowheads="1"/>
            </p:cNvSpPr>
            <p:nvPr/>
          </p:nvSpPr>
          <p:spPr bwMode="auto">
            <a:xfrm>
              <a:off x="2168215" y="1342956"/>
              <a:ext cx="172572" cy="1228277"/>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3" name="Rectangle 21"/>
            <p:cNvSpPr>
              <a:spLocks noChangeArrowheads="1"/>
            </p:cNvSpPr>
            <p:nvPr/>
          </p:nvSpPr>
          <p:spPr bwMode="auto">
            <a:xfrm>
              <a:off x="2409374" y="733345"/>
              <a:ext cx="172572" cy="1837888"/>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4" name="Rectangle 22"/>
            <p:cNvSpPr>
              <a:spLocks noChangeArrowheads="1"/>
            </p:cNvSpPr>
            <p:nvPr/>
          </p:nvSpPr>
          <p:spPr bwMode="auto">
            <a:xfrm>
              <a:off x="2650532" y="1010990"/>
              <a:ext cx="172572" cy="1560244"/>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5" name="Rectangle 23"/>
            <p:cNvSpPr>
              <a:spLocks noChangeArrowheads="1"/>
            </p:cNvSpPr>
            <p:nvPr/>
          </p:nvSpPr>
          <p:spPr bwMode="auto">
            <a:xfrm>
              <a:off x="3374009" y="1364081"/>
              <a:ext cx="168147" cy="120715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6" name="Rectangle 24"/>
            <p:cNvSpPr>
              <a:spLocks noChangeArrowheads="1"/>
            </p:cNvSpPr>
            <p:nvPr/>
          </p:nvSpPr>
          <p:spPr bwMode="auto">
            <a:xfrm>
              <a:off x="3615167" y="516058"/>
              <a:ext cx="168147" cy="2055175"/>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7" name="Rectangle 25"/>
            <p:cNvSpPr>
              <a:spLocks noChangeArrowheads="1"/>
            </p:cNvSpPr>
            <p:nvPr/>
          </p:nvSpPr>
          <p:spPr bwMode="auto">
            <a:xfrm>
              <a:off x="3849688" y="187108"/>
              <a:ext cx="174785" cy="238412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8" name="Rectangle 26"/>
            <p:cNvSpPr>
              <a:spLocks noChangeArrowheads="1"/>
            </p:cNvSpPr>
            <p:nvPr/>
          </p:nvSpPr>
          <p:spPr bwMode="auto">
            <a:xfrm>
              <a:off x="4090847" y="920454"/>
              <a:ext cx="172572" cy="1650780"/>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9" name="Rectangle 27"/>
            <p:cNvSpPr>
              <a:spLocks noChangeArrowheads="1"/>
            </p:cNvSpPr>
            <p:nvPr/>
          </p:nvSpPr>
          <p:spPr bwMode="auto">
            <a:xfrm>
              <a:off x="4332005" y="374217"/>
              <a:ext cx="172572" cy="2197015"/>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0" name="Rectangle 28"/>
            <p:cNvSpPr>
              <a:spLocks noChangeArrowheads="1"/>
            </p:cNvSpPr>
            <p:nvPr/>
          </p:nvSpPr>
          <p:spPr bwMode="auto">
            <a:xfrm>
              <a:off x="5055481" y="754469"/>
              <a:ext cx="172572" cy="1816762"/>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1" name="Rectangle 29"/>
            <p:cNvSpPr>
              <a:spLocks noChangeArrowheads="1"/>
            </p:cNvSpPr>
            <p:nvPr/>
          </p:nvSpPr>
          <p:spPr bwMode="auto">
            <a:xfrm>
              <a:off x="5296639" y="1623618"/>
              <a:ext cx="172572" cy="947613"/>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2" name="Rectangle 30"/>
            <p:cNvSpPr>
              <a:spLocks noChangeArrowheads="1"/>
            </p:cNvSpPr>
            <p:nvPr/>
          </p:nvSpPr>
          <p:spPr bwMode="auto">
            <a:xfrm>
              <a:off x="5537799" y="1816762"/>
              <a:ext cx="172572" cy="754469"/>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3" name="Rectangle 31"/>
            <p:cNvSpPr>
              <a:spLocks noChangeArrowheads="1"/>
            </p:cNvSpPr>
            <p:nvPr/>
          </p:nvSpPr>
          <p:spPr bwMode="auto">
            <a:xfrm>
              <a:off x="5778956" y="1364081"/>
              <a:ext cx="172572" cy="1207151"/>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4" name="Rectangle 32"/>
            <p:cNvSpPr>
              <a:spLocks noChangeArrowheads="1"/>
            </p:cNvSpPr>
            <p:nvPr/>
          </p:nvSpPr>
          <p:spPr bwMode="auto">
            <a:xfrm>
              <a:off x="6020116" y="0"/>
              <a:ext cx="172572" cy="2571231"/>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grpSp>
      <p:sp>
        <p:nvSpPr>
          <p:cNvPr id="75" name="文本框 37"/>
          <p:cNvSpPr>
            <a:spLocks noChangeArrowheads="1"/>
          </p:cNvSpPr>
          <p:nvPr/>
        </p:nvSpPr>
        <p:spPr bwMode="auto">
          <a:xfrm>
            <a:off x="4249975" y="4352205"/>
            <a:ext cx="10935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sym typeface="微软雅黑" pitchFamily="34" charset="-122"/>
              </a:rPr>
              <a:t>添加文字</a:t>
            </a:r>
            <a:endParaRPr kumimoji="0" lang="zh-CN" altLang="en-US" sz="1400"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76" name="文本框 38"/>
          <p:cNvSpPr>
            <a:spLocks noChangeArrowheads="1"/>
          </p:cNvSpPr>
          <p:nvPr/>
        </p:nvSpPr>
        <p:spPr bwMode="auto">
          <a:xfrm>
            <a:off x="5321176" y="4352205"/>
            <a:ext cx="1093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添加文字</a:t>
            </a:r>
          </a:p>
        </p:txBody>
      </p:sp>
      <p:sp>
        <p:nvSpPr>
          <p:cNvPr id="77" name="文本框 39"/>
          <p:cNvSpPr>
            <a:spLocks noChangeArrowheads="1"/>
          </p:cNvSpPr>
          <p:nvPr/>
        </p:nvSpPr>
        <p:spPr bwMode="auto">
          <a:xfrm>
            <a:off x="6452094" y="4352205"/>
            <a:ext cx="1094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添加文字</a:t>
            </a:r>
          </a:p>
        </p:txBody>
      </p:sp>
      <p:sp>
        <p:nvSpPr>
          <p:cNvPr id="78" name="文本框 40"/>
          <p:cNvSpPr>
            <a:spLocks noChangeArrowheads="1"/>
          </p:cNvSpPr>
          <p:nvPr/>
        </p:nvSpPr>
        <p:spPr bwMode="auto">
          <a:xfrm>
            <a:off x="7509609" y="4352205"/>
            <a:ext cx="1094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添加文字</a:t>
            </a:r>
          </a:p>
        </p:txBody>
      </p:sp>
      <p:sp>
        <p:nvSpPr>
          <p:cNvPr id="79" name="TextBox 78"/>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42089989"/>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anim calcmode="lin" valueType="num">
                                      <p:cBhvr>
                                        <p:cTn id="13" dur="1000" fill="hold"/>
                                        <p:tgtEl>
                                          <p:spTgt spid="52"/>
                                        </p:tgtEl>
                                        <p:attrNameLst>
                                          <p:attrName>ppt_x</p:attrName>
                                        </p:attrNameLst>
                                      </p:cBhvr>
                                      <p:tavLst>
                                        <p:tav tm="0">
                                          <p:val>
                                            <p:strVal val="#ppt_x"/>
                                          </p:val>
                                        </p:tav>
                                        <p:tav tm="100000">
                                          <p:val>
                                            <p:strVal val="#ppt_x"/>
                                          </p:val>
                                        </p:tav>
                                      </p:tavLst>
                                    </p:anim>
                                    <p:anim calcmode="lin" valueType="num">
                                      <p:cBhvr>
                                        <p:cTn id="1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500"/>
                                        <p:tgtEl>
                                          <p:spTgt spid="5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1000"/>
                                        <p:tgtEl>
                                          <p:spTgt spid="54"/>
                                        </p:tgtEl>
                                      </p:cBhvr>
                                    </p:animEffect>
                                    <p:anim calcmode="lin" valueType="num">
                                      <p:cBhvr>
                                        <p:cTn id="25" dur="1000" fill="hold"/>
                                        <p:tgtEl>
                                          <p:spTgt spid="54"/>
                                        </p:tgtEl>
                                        <p:attrNameLst>
                                          <p:attrName>ppt_x</p:attrName>
                                        </p:attrNameLst>
                                      </p:cBhvr>
                                      <p:tavLst>
                                        <p:tav tm="0">
                                          <p:val>
                                            <p:strVal val="#ppt_x"/>
                                          </p:val>
                                        </p:tav>
                                        <p:tav tm="100000">
                                          <p:val>
                                            <p:strVal val="#ppt_x"/>
                                          </p:val>
                                        </p:tav>
                                      </p:tavLst>
                                    </p:anim>
                                    <p:anim calcmode="lin" valueType="num">
                                      <p:cBhvr>
                                        <p:cTn id="26" dur="1000" fill="hold"/>
                                        <p:tgtEl>
                                          <p:spTgt spid="54"/>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500"/>
                                        <p:tgtEl>
                                          <p:spTgt spid="77"/>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500"/>
                                        <p:tgtEl>
                                          <p:spTgt spid="78"/>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5" grpId="0"/>
      <p:bldP spid="76" grpId="0"/>
      <p:bldP spid="77" grpId="0"/>
      <p:bldP spid="78" grpId="0"/>
      <p:bldP spid="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56260" y="1131590"/>
            <a:ext cx="1888260" cy="1599890"/>
          </a:xfrm>
          <a:prstGeom prst="rect">
            <a:avLst/>
          </a:prstGeom>
          <a:solidFill>
            <a:schemeClr val="accent5"/>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8586" tIns="68589" rIns="68586" bIns="68589" numCol="1" rtlCol="0" anchor="t" anchorCtr="0" compatLnSpc="1">
            <a:prstTxWarp prst="textNoShape">
              <a:avLst/>
            </a:prstTxWarp>
          </a:bodyPr>
          <a:lstStyle/>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altLang="zh-CN"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单击</a:t>
            </a:r>
            <a:r>
              <a:rPr kumimoji="0" lang="zh-CN" altLang="en-US" sz="18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填加</a:t>
            </a:r>
            <a:r>
              <a:rPr kumimoji="0" lang="zh-CN" alt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标题</a:t>
            </a:r>
            <a:endParaRPr kumimoji="0" lang="en-US" altLang="zh-CN"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a:t>
            </a:r>
            <a:r>
              <a:rPr kumimoji="0" lang="zh-CN" alt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内容</a:t>
            </a:r>
            <a:endParaRPr kumimoji="0" lang="en-US" altLang="zh-CN"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单击</a:t>
            </a: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填加文字内容</a:t>
            </a:r>
            <a:endParaRPr kumimoji="0" lang="en-US" altLang="zh-CN"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8586" tIns="68589" rIns="68586" bIns="68589" numCol="1" rtlCol="0" anchor="t" anchorCtr="0" compatLnSpc="1">
              <a:prstTxWarp prst="textNoShape">
                <a:avLst/>
              </a:prstTxWarp>
            </a:bodyPr>
            <a:lstStyle/>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32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客户需求</a:t>
              </a:r>
              <a:endParaRPr kumimoji="0" lang="en-US" altLang="zh-CN" sz="32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6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6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sz="16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p:txBody>
        </p:sp>
        <p:sp>
          <p:nvSpPr>
            <p:cNvPr id="6"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89" tIns="34295" rIns="68589" bIns="3429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 name="Rectangle 2"/>
          <p:cNvSpPr/>
          <p:nvPr/>
        </p:nvSpPr>
        <p:spPr bwMode="auto">
          <a:xfrm>
            <a:off x="2757639" y="1131590"/>
            <a:ext cx="1888260" cy="1599890"/>
          </a:xfrm>
          <a:prstGeom prst="rect">
            <a:avLst/>
          </a:prstGeom>
          <a:solidFill>
            <a:schemeClr val="accent3"/>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8586" tIns="68589" rIns="68586" bIns="68589" numCol="1" rtlCol="0" anchor="t" anchorCtr="0" compatLnSpc="1">
            <a:prstTxWarp prst="textNoShape">
              <a:avLst/>
            </a:prstTxWarp>
          </a:bodyPr>
          <a:lstStyle/>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altLang="zh-CN"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单击</a:t>
            </a:r>
            <a:r>
              <a:rPr kumimoji="0" lang="zh-CN" altLang="en-US" sz="18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填加</a:t>
            </a:r>
            <a:r>
              <a:rPr kumimoji="0" lang="zh-CN" alt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标题</a:t>
            </a:r>
            <a:endParaRPr kumimoji="0" lang="en-US" altLang="zh-CN"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8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单击</a:t>
            </a: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填加文字</a:t>
            </a:r>
            <a:r>
              <a:rPr kumimoji="0" lang="zh-CN" alt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内容</a:t>
            </a:r>
            <a:endParaRPr kumimoji="0" lang="en-US" altLang="zh-CN"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p:txBody>
      </p:sp>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saturation sat="75000"/>
                    </a14:imgEffect>
                  </a14:imgLayer>
                </a14:imgProps>
              </a:ext>
              <a:ext uri="{28A0092B-C50C-407E-A947-70E740481C1C}">
                <a14:useLocalDpi xmlns:a14="http://schemas.microsoft.com/office/drawing/2010/main"/>
              </a:ext>
            </a:extLst>
          </a:blip>
          <a:stretch>
            <a:fillRect/>
          </a:stretch>
        </p:blipFill>
        <p:spPr>
          <a:xfrm>
            <a:off x="4761393" y="1131590"/>
            <a:ext cx="3627031" cy="3567134"/>
          </a:xfrm>
          <a:prstGeom prst="rect">
            <a:avLst/>
          </a:prstGeom>
          <a:ln w="19050">
            <a:noFill/>
          </a:ln>
          <a:effectLst/>
        </p:spPr>
      </p:pic>
      <p:sp>
        <p:nvSpPr>
          <p:cNvPr id="9" name="TextBox 8"/>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50543231"/>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427726"/>
          </a:xfrm>
          <a:prstGeom prst="rect">
            <a:avLst/>
          </a:prstGeom>
        </p:spPr>
      </p:pic>
      <p:sp>
        <p:nvSpPr>
          <p:cNvPr id="7" name="等腰三角形 6"/>
          <p:cNvSpPr/>
          <p:nvPr/>
        </p:nvSpPr>
        <p:spPr>
          <a:xfrm flipV="1">
            <a:off x="138558" y="13043"/>
            <a:ext cx="2895954" cy="12107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8" name="TextBox 19"/>
          <p:cNvSpPr txBox="1"/>
          <p:nvPr/>
        </p:nvSpPr>
        <p:spPr>
          <a:xfrm>
            <a:off x="940098" y="156691"/>
            <a:ext cx="1430200" cy="590931"/>
          </a:xfrm>
          <a:prstGeom prst="rect">
            <a:avLst/>
          </a:prstGeom>
          <a:noFill/>
        </p:spPr>
        <p:txBody>
          <a:bodyPr wrap="none" rtlCol="0">
            <a:spAutoFit/>
          </a:bodyPr>
          <a:lstStyle>
            <a:defPPr>
              <a:defRPr lang="zh-CN"/>
            </a:defPPr>
            <a:lvl1pPr>
              <a:defRPr sz="4000" b="1">
                <a:solidFill>
                  <a:schemeClr val="bg1"/>
                </a:solidFill>
                <a:latin typeface="微软雅黑" pitchFamily="34" charset="-122"/>
                <a:ea typeface="微软雅黑" pitchFamily="34" charset="-122"/>
              </a:defRPr>
            </a:lvl1pPr>
          </a:lstStyle>
          <a:p>
            <a:r>
              <a:rPr lang="zh-CN" altLang="en-US" sz="3240" dirty="0"/>
              <a:t>过渡页</a:t>
            </a:r>
          </a:p>
        </p:txBody>
      </p:sp>
      <p:sp>
        <p:nvSpPr>
          <p:cNvPr id="25" name="TextBox 53"/>
          <p:cNvSpPr txBox="1"/>
          <p:nvPr/>
        </p:nvSpPr>
        <p:spPr>
          <a:xfrm rot="19196401">
            <a:off x="1408618" y="630959"/>
            <a:ext cx="2017630" cy="332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sz="1620" dirty="0">
                <a:solidFill>
                  <a:srgbClr val="0070C0"/>
                </a:solidFill>
              </a:rPr>
              <a:t>CONTENTS   PAGE </a:t>
            </a:r>
          </a:p>
        </p:txBody>
      </p:sp>
      <p:sp>
        <p:nvSpPr>
          <p:cNvPr id="3" name="矩形 2"/>
          <p:cNvSpPr/>
          <p:nvPr/>
        </p:nvSpPr>
        <p:spPr>
          <a:xfrm>
            <a:off x="1538350" y="2183994"/>
            <a:ext cx="6881750" cy="1333500"/>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370299" y="1698218"/>
            <a:ext cx="1810041" cy="1200330"/>
            <a:chOff x="2165941" y="1720344"/>
            <a:chExt cx="864096" cy="573025"/>
          </a:xfrm>
        </p:grpSpPr>
        <p:sp>
          <p:nvSpPr>
            <p:cNvPr id="14" name="五边形 13"/>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5" name="TextBox 43"/>
            <p:cNvSpPr txBox="1"/>
            <p:nvPr/>
          </p:nvSpPr>
          <p:spPr>
            <a:xfrm>
              <a:off x="2304714" y="1720344"/>
              <a:ext cx="382017" cy="573025"/>
            </a:xfrm>
            <a:prstGeom prst="rect">
              <a:avLst/>
            </a:prstGeom>
            <a:noFill/>
          </p:spPr>
          <p:txBody>
            <a:bodyPr wrap="none" rtlCol="0">
              <a:spAutoFit/>
            </a:bodyPr>
            <a:lstStyle/>
            <a:p>
              <a:r>
                <a:rPr lang="en-US" altLang="zh-CN" sz="7200" b="1" dirty="0">
                  <a:solidFill>
                    <a:schemeClr val="bg1"/>
                  </a:solidFill>
                  <a:latin typeface="Arial Black" pitchFamily="34" charset="0"/>
                  <a:ea typeface="Arial Unicode MS" pitchFamily="34" charset="-122"/>
                  <a:cs typeface="Arial Unicode MS" pitchFamily="34" charset="-122"/>
                </a:rPr>
                <a:t>3</a:t>
              </a:r>
              <a:endParaRPr lang="zh-CN" altLang="en-US" sz="7200" b="1" dirty="0">
                <a:solidFill>
                  <a:schemeClr val="bg1"/>
                </a:solidFill>
                <a:latin typeface="Arial Black" pitchFamily="34" charset="0"/>
                <a:ea typeface="Arial Unicode MS" pitchFamily="34" charset="-122"/>
                <a:cs typeface="Arial Unicode MS" pitchFamily="34" charset="-122"/>
              </a:endParaRPr>
            </a:p>
          </p:txBody>
        </p:sp>
      </p:grpSp>
      <p:sp>
        <p:nvSpPr>
          <p:cNvPr id="2" name="文本框 1"/>
          <p:cNvSpPr txBox="1"/>
          <p:nvPr/>
        </p:nvSpPr>
        <p:spPr>
          <a:xfrm>
            <a:off x="2322089" y="2789702"/>
            <a:ext cx="5314275" cy="707886"/>
          </a:xfrm>
          <a:prstGeom prst="rect">
            <a:avLst/>
          </a:prstGeom>
          <a:noFill/>
        </p:spPr>
        <p:txBody>
          <a:bodyPr wrap="non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单击添加第三部分内容</a:t>
            </a:r>
          </a:p>
        </p:txBody>
      </p:sp>
    </p:spTree>
    <p:extLst>
      <p:ext uri="{BB962C8B-B14F-4D97-AF65-F5344CB8AC3E}">
        <p14:creationId xmlns:p14="http://schemas.microsoft.com/office/powerpoint/2010/main" val="3561264882"/>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1100"/>
                            </p:stCondLst>
                            <p:childTnLst>
                              <p:par>
                                <p:cTn id="14" presetID="2" presetClass="entr" presetSubtype="9"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2150"/>
                            </p:stCondLst>
                            <p:childTnLst>
                              <p:par>
                                <p:cTn id="19" presetID="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650"/>
                            </p:stCondLst>
                            <p:childTnLst>
                              <p:par>
                                <p:cTn id="24" presetID="2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p:stCondLst>
                              <p:cond delay="3150"/>
                            </p:stCondLst>
                            <p:childTnLst>
                              <p:par>
                                <p:cTn id="28" presetID="10" presetClass="entr" presetSubtype="0" fill="hold" grpId="0" nodeType="afterEffect">
                                  <p:stCondLst>
                                    <p:cond delay="0"/>
                                  </p:stCondLst>
                                  <p:iterate type="lt">
                                    <p:tmPct val="15000"/>
                                  </p:iterate>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25" grpId="0"/>
      <p:bldP spid="3"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a:round/>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3"/>
          </a:solidFill>
          <a:ln>
            <a:round/>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6"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a:round/>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7"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2"/>
          </a:solidFill>
          <a:ln>
            <a:round/>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8"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9"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10"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11"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5"/>
          </a:solid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2" name="Content Placeholder 2"/>
          <p:cNvSpPr txBox="1">
            <a:spLocks/>
          </p:cNvSpPr>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r" defTabSz="457200" rtl="0" eaLnBrk="1" fontAlgn="auto" latinLnBrk="0" hangingPunct="1">
              <a:lnSpc>
                <a:spcPct val="100000"/>
              </a:lnSpc>
              <a:spcBef>
                <a:spcPct val="20000"/>
              </a:spcBef>
              <a:spcAft>
                <a:spcPts val="600"/>
              </a:spcAft>
              <a:buClr>
                <a:srgbClr val="00B0F0">
                  <a:lumMod val="75000"/>
                </a:srgbClr>
              </a:buClr>
              <a:buSzPct val="145000"/>
              <a:buFont typeface="Arial"/>
              <a:buNone/>
              <a:tabLst/>
              <a:defRPr/>
            </a:pPr>
            <a:r>
              <a:rPr kumimoji="0" lang="zh-CN" altLang="en-US" sz="1600" b="1" i="0" u="none" strike="noStrike" kern="1200" cap="none" spc="0" normalizeH="0" baseline="0" noProof="0" dirty="0" smtClean="0">
                <a:ln>
                  <a:noFill/>
                </a:ln>
                <a:solidFill>
                  <a:srgbClr val="00B0F0"/>
                </a:solidFill>
                <a:effectLst/>
                <a:uLnTx/>
                <a:uFillTx/>
                <a:latin typeface="微软雅黑"/>
                <a:ea typeface="微软雅黑"/>
                <a:cs typeface="Arial" panose="020B0604020202020204" pitchFamily="34" charset="0"/>
              </a:rPr>
              <a:t>填加标题</a:t>
            </a:r>
            <a:endParaRPr kumimoji="0" lang="id-ID" sz="1600" b="1" i="0" u="none" strike="noStrike" kern="1200" cap="none" spc="0" normalizeH="0" baseline="0" noProof="0" dirty="0" smtClean="0">
              <a:ln>
                <a:noFill/>
              </a:ln>
              <a:solidFill>
                <a:srgbClr val="00B0F0"/>
              </a:solidFill>
              <a:effectLst/>
              <a:uLnTx/>
              <a:uFillTx/>
              <a:latin typeface="微软雅黑"/>
              <a:ea typeface="微软雅黑"/>
              <a:cs typeface="Arial" panose="020B0604020202020204" pitchFamily="34" charset="0"/>
            </a:endParaRPr>
          </a:p>
          <a:p>
            <a:pPr marL="0" marR="0" lvl="0" indent="0" algn="r" defTabSz="457200" rtl="0" eaLnBrk="1" fontAlgn="auto" latinLnBrk="0" hangingPunct="1">
              <a:lnSpc>
                <a:spcPct val="120000"/>
              </a:lnSpc>
              <a:spcBef>
                <a:spcPct val="20000"/>
              </a:spcBef>
              <a:spcAft>
                <a:spcPts val="600"/>
              </a:spcAft>
              <a:buClr>
                <a:srgbClr val="00B0F0">
                  <a:lumMod val="75000"/>
                </a:srgbClr>
              </a:buClr>
              <a:buSzPct val="145000"/>
              <a:buFont typeface="Arial"/>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endParaRPr>
          </a:p>
        </p:txBody>
      </p:sp>
      <p:sp>
        <p:nvSpPr>
          <p:cNvPr id="13" name="Content Placeholder 2"/>
          <p:cNvSpPr txBox="1">
            <a:spLocks/>
          </p:cNvSpPr>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r" defTabSz="457200" rtl="0" eaLnBrk="1" fontAlgn="auto" latinLnBrk="0" hangingPunct="1">
              <a:lnSpc>
                <a:spcPct val="100000"/>
              </a:lnSpc>
              <a:spcBef>
                <a:spcPct val="20000"/>
              </a:spcBef>
              <a:spcAft>
                <a:spcPts val="600"/>
              </a:spcAft>
              <a:buClr>
                <a:srgbClr val="00B0F0">
                  <a:lumMod val="75000"/>
                </a:srgbClr>
              </a:buClr>
              <a:buSzPct val="145000"/>
              <a:buFont typeface="Arial"/>
              <a:buNone/>
              <a:tabLst/>
              <a:defRPr/>
            </a:pPr>
            <a:r>
              <a:rPr kumimoji="0" lang="zh-CN" altLang="en-US" sz="1600" b="1" i="0" u="none" strike="noStrike" kern="1200" cap="none" spc="0" normalizeH="0" baseline="0" noProof="0" dirty="0" smtClean="0">
                <a:ln>
                  <a:noFill/>
                </a:ln>
                <a:solidFill>
                  <a:srgbClr val="0084B4"/>
                </a:solidFill>
                <a:effectLst/>
                <a:uLnTx/>
                <a:uFillTx/>
                <a:latin typeface="微软雅黑"/>
                <a:ea typeface="微软雅黑"/>
                <a:cs typeface="Arial" panose="020B0604020202020204" pitchFamily="34" charset="0"/>
              </a:rPr>
              <a:t>填加标题</a:t>
            </a:r>
            <a:endParaRPr kumimoji="0" lang="en-US" altLang="zh-CN" sz="1600" b="1" i="0" u="none" strike="noStrike" kern="1200" cap="none" spc="0" normalizeH="0" baseline="0" noProof="0" dirty="0">
              <a:ln>
                <a:noFill/>
              </a:ln>
              <a:solidFill>
                <a:srgbClr val="0084B4"/>
              </a:solidFill>
              <a:effectLst/>
              <a:uLnTx/>
              <a:uFillTx/>
              <a:latin typeface="微软雅黑"/>
              <a:ea typeface="微软雅黑"/>
              <a:cs typeface="Arial" panose="020B0604020202020204" pitchFamily="34" charset="0"/>
            </a:endParaRPr>
          </a:p>
          <a:p>
            <a:pPr marL="0" marR="0" lvl="0" indent="0" algn="r" defTabSz="457200" rtl="0" eaLnBrk="1" fontAlgn="auto" latinLnBrk="0" hangingPunct="1">
              <a:lnSpc>
                <a:spcPct val="120000"/>
              </a:lnSpc>
              <a:spcBef>
                <a:spcPct val="20000"/>
              </a:spcBef>
              <a:spcAft>
                <a:spcPts val="600"/>
              </a:spcAft>
              <a:buClr>
                <a:srgbClr val="00B0F0">
                  <a:lumMod val="75000"/>
                </a:srgbClr>
              </a:buClr>
              <a:buSzPct val="145000"/>
              <a:buFont typeface="Arial"/>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endParaRPr>
          </a:p>
        </p:txBody>
      </p:sp>
      <p:sp>
        <p:nvSpPr>
          <p:cNvPr id="14" name="Content Placeholder 2"/>
          <p:cNvSpPr txBox="1">
            <a:spLocks/>
          </p:cNvSpPr>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00B0F0">
                  <a:lumMod val="75000"/>
                </a:srgbClr>
              </a:buClr>
              <a:buSzPct val="145000"/>
              <a:buFont typeface="Arial"/>
              <a:buNone/>
              <a:tabLst/>
              <a:defRPr/>
            </a:pPr>
            <a:r>
              <a:rPr kumimoji="0" lang="zh-CN" altLang="en-US" sz="1600" b="1" i="0" u="none" strike="noStrike" kern="1200" cap="none" spc="0" normalizeH="0" baseline="0" noProof="0" dirty="0" smtClean="0">
                <a:ln>
                  <a:noFill/>
                </a:ln>
                <a:solidFill>
                  <a:srgbClr val="00B0F0"/>
                </a:solidFill>
                <a:effectLst/>
                <a:uLnTx/>
                <a:uFillTx/>
                <a:latin typeface="微软雅黑"/>
                <a:ea typeface="微软雅黑"/>
                <a:cs typeface="Arial" panose="020B0604020202020204" pitchFamily="34" charset="0"/>
              </a:rPr>
              <a:t>填加标题</a:t>
            </a:r>
            <a:endParaRPr kumimoji="0" lang="id-ID" sz="1600" b="1" i="0" u="none" strike="noStrike" kern="1200" cap="none" spc="0" normalizeH="0" baseline="0" noProof="0" dirty="0" smtClean="0">
              <a:ln>
                <a:noFill/>
              </a:ln>
              <a:solidFill>
                <a:srgbClr val="00B0F0"/>
              </a:solidFill>
              <a:effectLst/>
              <a:uLnTx/>
              <a:uFillTx/>
              <a:latin typeface="微软雅黑"/>
              <a:ea typeface="微软雅黑"/>
              <a:cs typeface="Arial" panose="020B0604020202020204" pitchFamily="34" charset="0"/>
            </a:endParaRPr>
          </a:p>
          <a:p>
            <a:pPr marL="0" marR="0" lvl="0" indent="0" algn="l" defTabSz="457200" rtl="0" eaLnBrk="1" fontAlgn="auto" latinLnBrk="0" hangingPunct="1">
              <a:lnSpc>
                <a:spcPct val="120000"/>
              </a:lnSpc>
              <a:spcBef>
                <a:spcPct val="20000"/>
              </a:spcBef>
              <a:spcAft>
                <a:spcPts val="600"/>
              </a:spcAft>
              <a:buClr>
                <a:srgbClr val="00B0F0">
                  <a:lumMod val="75000"/>
                </a:srgbClr>
              </a:buClr>
              <a:buSzPct val="145000"/>
              <a:buFont typeface="Arial"/>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endParaRPr>
          </a:p>
        </p:txBody>
      </p:sp>
      <p:sp>
        <p:nvSpPr>
          <p:cNvPr id="15" name="Content Placeholder 2"/>
          <p:cNvSpPr txBox="1">
            <a:spLocks/>
          </p:cNvSpPr>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00B0F0">
                  <a:lumMod val="75000"/>
                </a:srgbClr>
              </a:buClr>
              <a:buSzPct val="145000"/>
              <a:buFont typeface="Arial"/>
              <a:buNone/>
              <a:tabLst/>
              <a:defRPr/>
            </a:pPr>
            <a:r>
              <a:rPr kumimoji="0" lang="zh-CN" altLang="en-US" sz="1600" b="1" i="0" u="none" strike="noStrike" kern="1200" cap="none" spc="0" normalizeH="0" baseline="0" noProof="0" dirty="0" smtClean="0">
                <a:ln>
                  <a:noFill/>
                </a:ln>
                <a:solidFill>
                  <a:srgbClr val="0084B4"/>
                </a:solidFill>
                <a:effectLst/>
                <a:uLnTx/>
                <a:uFillTx/>
                <a:latin typeface="微软雅黑"/>
                <a:ea typeface="微软雅黑"/>
                <a:cs typeface="Arial" panose="020B0604020202020204" pitchFamily="34" charset="0"/>
              </a:rPr>
              <a:t>填加标题</a:t>
            </a:r>
            <a:endParaRPr kumimoji="0" lang="en-US" altLang="zh-CN" sz="1600" b="1" i="0" u="none" strike="noStrike" kern="1200" cap="none" spc="0" normalizeH="0" baseline="0" noProof="0" dirty="0">
              <a:ln>
                <a:noFill/>
              </a:ln>
              <a:solidFill>
                <a:srgbClr val="0084B4"/>
              </a:solidFill>
              <a:effectLst/>
              <a:uLnTx/>
              <a:uFillTx/>
              <a:latin typeface="微软雅黑"/>
              <a:ea typeface="微软雅黑"/>
              <a:cs typeface="Arial" panose="020B0604020202020204" pitchFamily="34" charset="0"/>
            </a:endParaRPr>
          </a:p>
          <a:p>
            <a:pPr marL="0" marR="0" lvl="0" indent="0" algn="l" defTabSz="457200" rtl="0" eaLnBrk="1" fontAlgn="auto" latinLnBrk="0" hangingPunct="1">
              <a:lnSpc>
                <a:spcPct val="120000"/>
              </a:lnSpc>
              <a:spcBef>
                <a:spcPct val="20000"/>
              </a:spcBef>
              <a:spcAft>
                <a:spcPts val="600"/>
              </a:spcAft>
              <a:buClr>
                <a:srgbClr val="00B0F0">
                  <a:lumMod val="75000"/>
                </a:srgbClr>
              </a:buClr>
              <a:buSzPct val="145000"/>
              <a:buFont typeface="Arial"/>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endParaRPr>
          </a:p>
        </p:txBody>
      </p:sp>
      <p:sp>
        <p:nvSpPr>
          <p:cNvPr id="16" name="TextBox 15"/>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96692793"/>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1"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2" fill="hold" grpId="0" nodeType="withEffect">
                                  <p:stCondLst>
                                    <p:cond delay="100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par>
                                <p:cTn id="19" presetID="22" presetClass="entr" presetSubtype="4" fill="hold" grpId="0" nodeType="withEffect">
                                  <p:stCondLst>
                                    <p:cond delay="150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2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55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2"/>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3" name="直接连接符 52"/>
          <p:cNvCxnSpPr>
            <a:stCxn id="55" idx="6"/>
            <a:endCxn id="54"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Oval 14"/>
          <p:cNvSpPr>
            <a:spLocks noChangeArrowheads="1"/>
          </p:cNvSpPr>
          <p:nvPr/>
        </p:nvSpPr>
        <p:spPr bwMode="auto">
          <a:xfrm>
            <a:off x="2709479" y="1448061"/>
            <a:ext cx="1022203" cy="1022070"/>
          </a:xfrm>
          <a:prstGeom prst="ellipse">
            <a:avLst/>
          </a:prstGeom>
          <a:noFill/>
          <a:ln w="127000">
            <a:solidFill>
              <a:schemeClr val="accent1"/>
            </a:solidFill>
            <a:round/>
            <a:headEnd/>
            <a:tailEnd/>
          </a:ln>
        </p:spPr>
        <p:txBody>
          <a:bodyPr vert="horz" wrap="square" lIns="27000" tIns="34290" rIns="27000" bIns="3429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点击添加说明文字</a:t>
            </a:r>
          </a:p>
        </p:txBody>
      </p:sp>
      <p:sp>
        <p:nvSpPr>
          <p:cNvPr id="55" name="Oval 15"/>
          <p:cNvSpPr>
            <a:spLocks noChangeArrowheads="1"/>
          </p:cNvSpPr>
          <p:nvPr/>
        </p:nvSpPr>
        <p:spPr bwMode="auto">
          <a:xfrm>
            <a:off x="1131927" y="1546283"/>
            <a:ext cx="823598" cy="825627"/>
          </a:xfrm>
          <a:prstGeom prst="ellipse">
            <a:avLst/>
          </a:prstGeom>
          <a:noFill/>
          <a:ln w="127000">
            <a:solidFill>
              <a:schemeClr val="accent5"/>
            </a:solidFill>
            <a:round/>
            <a:headEnd/>
            <a:tailEnd/>
          </a:ln>
          <a:effectLst/>
        </p:spPr>
        <p:txBody>
          <a:bodyPr vert="horz" wrap="square" lIns="68580" tIns="34290" rIns="68580" bIns="3429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prstClr val="black">
                    <a:lumMod val="65000"/>
                    <a:lumOff val="35000"/>
                  </a:prstClr>
                </a:solidFill>
                <a:effectLst/>
                <a:uLnTx/>
                <a:uFillTx/>
                <a:latin typeface="微软雅黑" pitchFamily="34" charset="-122"/>
                <a:ea typeface="微软雅黑" pitchFamily="34" charset="-122"/>
                <a:cs typeface="+mn-cs"/>
              </a:rPr>
              <a:t>添加标题</a:t>
            </a:r>
          </a:p>
        </p:txBody>
      </p:sp>
      <p:grpSp>
        <p:nvGrpSpPr>
          <p:cNvPr id="56" name="Group 22"/>
          <p:cNvGrpSpPr>
            <a:grpSpLocks/>
          </p:cNvGrpSpPr>
          <p:nvPr/>
        </p:nvGrpSpPr>
        <p:grpSpPr bwMode="auto">
          <a:xfrm>
            <a:off x="4857101" y="1101402"/>
            <a:ext cx="850106" cy="377429"/>
            <a:chOff x="0" y="0"/>
            <a:chExt cx="1131895" cy="504056"/>
          </a:xfrm>
        </p:grpSpPr>
        <p:sp>
          <p:nvSpPr>
            <p:cNvPr id="57"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58"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关键字</a:t>
              </a:r>
            </a:p>
          </p:txBody>
        </p:sp>
      </p:grpSp>
      <p:sp>
        <p:nvSpPr>
          <p:cNvPr id="59" name="矩形 60"/>
          <p:cNvSpPr>
            <a:spLocks noChangeArrowheads="1"/>
          </p:cNvSpPr>
          <p:nvPr/>
        </p:nvSpPr>
        <p:spPr bwMode="auto">
          <a:xfrm>
            <a:off x="5849238" y="1059582"/>
            <a:ext cx="2502322"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60" name="Group 22"/>
          <p:cNvGrpSpPr>
            <a:grpSpLocks/>
          </p:cNvGrpSpPr>
          <p:nvPr/>
        </p:nvGrpSpPr>
        <p:grpSpPr bwMode="auto">
          <a:xfrm>
            <a:off x="4857101" y="1763328"/>
            <a:ext cx="850106" cy="377429"/>
            <a:chOff x="0" y="0"/>
            <a:chExt cx="1131895" cy="504056"/>
          </a:xfrm>
        </p:grpSpPr>
        <p:sp>
          <p:nvSpPr>
            <p:cNvPr id="61"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62"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关键字</a:t>
              </a:r>
            </a:p>
          </p:txBody>
        </p:sp>
      </p:grpSp>
      <p:sp>
        <p:nvSpPr>
          <p:cNvPr id="63" name="矩形 60"/>
          <p:cNvSpPr>
            <a:spLocks noChangeArrowheads="1"/>
          </p:cNvSpPr>
          <p:nvPr/>
        </p:nvSpPr>
        <p:spPr bwMode="auto">
          <a:xfrm>
            <a:off x="5849238" y="1721508"/>
            <a:ext cx="2502322"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64" name="Group 22"/>
          <p:cNvGrpSpPr>
            <a:grpSpLocks/>
          </p:cNvGrpSpPr>
          <p:nvPr/>
        </p:nvGrpSpPr>
        <p:grpSpPr bwMode="auto">
          <a:xfrm>
            <a:off x="4857101" y="2434857"/>
            <a:ext cx="850106" cy="377429"/>
            <a:chOff x="0" y="0"/>
            <a:chExt cx="1131895" cy="504056"/>
          </a:xfrm>
        </p:grpSpPr>
        <p:sp>
          <p:nvSpPr>
            <p:cNvPr id="65"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66"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a:ln>
                    <a:noFill/>
                  </a:ln>
                  <a:solidFill>
                    <a:prstClr val="white"/>
                  </a:solidFill>
                  <a:effectLst/>
                  <a:uLnTx/>
                  <a:uFillTx/>
                  <a:latin typeface="微软雅黑"/>
                  <a:ea typeface="微软雅黑"/>
                  <a:cs typeface="+mn-cs"/>
                  <a:sym typeface="方正兰亭细黑_GBK" charset="-122"/>
                </a:rPr>
                <a:t>关键字</a:t>
              </a:r>
            </a:p>
          </p:txBody>
        </p:sp>
      </p:grpSp>
      <p:sp>
        <p:nvSpPr>
          <p:cNvPr id="67" name="矩形 60"/>
          <p:cNvSpPr>
            <a:spLocks noChangeArrowheads="1"/>
          </p:cNvSpPr>
          <p:nvPr/>
        </p:nvSpPr>
        <p:spPr bwMode="auto">
          <a:xfrm>
            <a:off x="5849238" y="2393037"/>
            <a:ext cx="2502322"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68" name="组合 67"/>
          <p:cNvGrpSpPr/>
          <p:nvPr/>
        </p:nvGrpSpPr>
        <p:grpSpPr>
          <a:xfrm>
            <a:off x="3779912" y="1294263"/>
            <a:ext cx="1005181" cy="1333454"/>
            <a:chOff x="3851920" y="1290118"/>
            <a:chExt cx="1005181" cy="1333454"/>
          </a:xfrm>
        </p:grpSpPr>
        <p:cxnSp>
          <p:nvCxnSpPr>
            <p:cNvPr id="69" name="肘形连接符 68"/>
            <p:cNvCxnSpPr>
              <a:endCxn id="65"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0" name="肘形连接符 69"/>
            <p:cNvCxnSpPr>
              <a:endCxn id="57"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72" name="TextBox 71"/>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86415834"/>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heel(1)">
                                      <p:cBhvr>
                                        <p:cTn id="7" dur="500"/>
                                        <p:tgtEl>
                                          <p:spTgt spid="5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left)">
                                      <p:cBhvr>
                                        <p:cTn id="19" dur="500"/>
                                        <p:tgtEl>
                                          <p:spTgt spid="6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childTnLst>
                          </p:cTn>
                        </p:par>
                        <p:par>
                          <p:cTn id="24" fill="hold">
                            <p:stCondLst>
                              <p:cond delay="2500"/>
                            </p:stCondLst>
                            <p:childTnLst>
                              <p:par>
                                <p:cTn id="25" presetID="2" presetClass="entr" presetSubtype="2" decel="10000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1+#ppt_w/2"/>
                                          </p:val>
                                        </p:tav>
                                        <p:tav tm="100000">
                                          <p:val>
                                            <p:strVal val="#ppt_x"/>
                                          </p:val>
                                        </p:tav>
                                      </p:tavLst>
                                    </p:anim>
                                    <p:anim calcmode="lin" valueType="num">
                                      <p:cBhvr additive="base">
                                        <p:cTn id="28" dur="500" fill="hold"/>
                                        <p:tgtEl>
                                          <p:spTgt spid="59"/>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par>
                          <p:cTn id="33" fill="hold">
                            <p:stCondLst>
                              <p:cond delay="3500"/>
                            </p:stCondLst>
                            <p:childTnLst>
                              <p:par>
                                <p:cTn id="34" presetID="2" presetClass="entr" presetSubtype="2" decel="100000"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 calcmode="lin" valueType="num">
                                      <p:cBhvr additive="base">
                                        <p:cTn id="36" dur="500" fill="hold"/>
                                        <p:tgtEl>
                                          <p:spTgt spid="63"/>
                                        </p:tgtEl>
                                        <p:attrNameLst>
                                          <p:attrName>ppt_x</p:attrName>
                                        </p:attrNameLst>
                                      </p:cBhvr>
                                      <p:tavLst>
                                        <p:tav tm="0">
                                          <p:val>
                                            <p:strVal val="1+#ppt_w/2"/>
                                          </p:val>
                                        </p:tav>
                                        <p:tav tm="100000">
                                          <p:val>
                                            <p:strVal val="#ppt_x"/>
                                          </p:val>
                                        </p:tav>
                                      </p:tavLst>
                                    </p:anim>
                                    <p:anim calcmode="lin" valueType="num">
                                      <p:cBhvr additive="base">
                                        <p:cTn id="37" dur="500" fill="hold"/>
                                        <p:tgtEl>
                                          <p:spTgt spid="63"/>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childTnLst>
                          </p:cTn>
                        </p:par>
                        <p:par>
                          <p:cTn id="42" fill="hold">
                            <p:stCondLst>
                              <p:cond delay="4500"/>
                            </p:stCondLst>
                            <p:childTnLst>
                              <p:par>
                                <p:cTn id="43" presetID="2" presetClass="entr" presetSubtype="2" decel="10000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additive="base">
                                        <p:cTn id="45" dur="500" fill="hold"/>
                                        <p:tgtEl>
                                          <p:spTgt spid="67"/>
                                        </p:tgtEl>
                                        <p:attrNameLst>
                                          <p:attrName>ppt_x</p:attrName>
                                        </p:attrNameLst>
                                      </p:cBhvr>
                                      <p:tavLst>
                                        <p:tav tm="0">
                                          <p:val>
                                            <p:strVal val="1+#ppt_w/2"/>
                                          </p:val>
                                        </p:tav>
                                        <p:tav tm="100000">
                                          <p:val>
                                            <p:strVal val="#ppt_x"/>
                                          </p:val>
                                        </p:tav>
                                      </p:tavLst>
                                    </p:anim>
                                    <p:anim calcmode="lin" valueType="num">
                                      <p:cBhvr additive="base">
                                        <p:cTn id="46" dur="500" fill="hold"/>
                                        <p:tgtEl>
                                          <p:spTgt spid="67"/>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 presetClass="entr" presetSubtype="2"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fill="hold"/>
                                        <p:tgtEl>
                                          <p:spTgt spid="50"/>
                                        </p:tgtEl>
                                        <p:attrNameLst>
                                          <p:attrName>ppt_x</p:attrName>
                                        </p:attrNameLst>
                                      </p:cBhvr>
                                      <p:tavLst>
                                        <p:tav tm="0">
                                          <p:val>
                                            <p:strVal val="1+#ppt_w/2"/>
                                          </p:val>
                                        </p:tav>
                                        <p:tav tm="100000">
                                          <p:val>
                                            <p:strVal val="#ppt_x"/>
                                          </p:val>
                                        </p:tav>
                                      </p:tavLst>
                                    </p:anim>
                                    <p:anim calcmode="lin" valueType="num">
                                      <p:cBhvr additive="base">
                                        <p:cTn id="51" dur="500" fill="hold"/>
                                        <p:tgtEl>
                                          <p:spTgt spid="50"/>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500" fill="hold"/>
                                        <p:tgtEl>
                                          <p:spTgt spid="51"/>
                                        </p:tgtEl>
                                        <p:attrNameLst>
                                          <p:attrName>ppt_x</p:attrName>
                                        </p:attrNameLst>
                                      </p:cBhvr>
                                      <p:tavLst>
                                        <p:tav tm="0">
                                          <p:val>
                                            <p:strVal val="1+#ppt_w/2"/>
                                          </p:val>
                                        </p:tav>
                                        <p:tav tm="100000">
                                          <p:val>
                                            <p:strVal val="#ppt_x"/>
                                          </p:val>
                                        </p:tav>
                                      </p:tavLst>
                                    </p:anim>
                                    <p:anim calcmode="lin" valueType="num">
                                      <p:cBhvr additive="base">
                                        <p:cTn id="55" dur="500" fill="hold"/>
                                        <p:tgtEl>
                                          <p:spTgt spid="51"/>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fill="hold"/>
                                        <p:tgtEl>
                                          <p:spTgt spid="52"/>
                                        </p:tgtEl>
                                        <p:attrNameLst>
                                          <p:attrName>ppt_x</p:attrName>
                                        </p:attrNameLst>
                                      </p:cBhvr>
                                      <p:tavLst>
                                        <p:tav tm="0">
                                          <p:val>
                                            <p:strVal val="1+#ppt_w/2"/>
                                          </p:val>
                                        </p:tav>
                                        <p:tav tm="100000">
                                          <p:val>
                                            <p:strVal val="#ppt_x"/>
                                          </p:val>
                                        </p:tav>
                                      </p:tavLst>
                                    </p:anim>
                                    <p:anim calcmode="lin" valueType="num">
                                      <p:cBhvr additive="base">
                                        <p:cTn id="59" dur="500" fill="hold"/>
                                        <p:tgtEl>
                                          <p:spTgt spid="52"/>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fade">
                                      <p:cBhvr>
                                        <p:cTn id="6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9" grpId="0"/>
      <p:bldP spid="63" grpId="0"/>
      <p:bldP spid="67"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8"/>
          <p:cNvSpPr>
            <a:spLocks/>
          </p:cNvSpPr>
          <p:nvPr/>
        </p:nvSpPr>
        <p:spPr bwMode="gray">
          <a:xfrm flipH="1">
            <a:off x="855629" y="987574"/>
            <a:ext cx="3702909" cy="1838013"/>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95959" tIns="63973" rIns="95959" bIns="127946" anchor="b"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4" name="Freeform 9"/>
          <p:cNvSpPr>
            <a:spLocks/>
          </p:cNvSpPr>
          <p:nvPr/>
        </p:nvSpPr>
        <p:spPr bwMode="gray">
          <a:xfrm>
            <a:off x="855629" y="2944458"/>
            <a:ext cx="3702909" cy="1838013"/>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headEnd/>
            <a:tailEnd/>
          </a:ln>
          <a:effectLst/>
        </p:spPr>
        <p:txBody>
          <a:bodyPr lIns="95959" tIns="127946" rIns="95959" bIns="127946"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5" name="Freeform 10"/>
          <p:cNvSpPr>
            <a:spLocks/>
          </p:cNvSpPr>
          <p:nvPr/>
        </p:nvSpPr>
        <p:spPr bwMode="gray">
          <a:xfrm>
            <a:off x="4685515" y="2944458"/>
            <a:ext cx="3702909" cy="1838013"/>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headEnd/>
            <a:tailEnd/>
          </a:ln>
          <a:effectLst/>
        </p:spPr>
        <p:txBody>
          <a:bodyPr lIns="95959" tIns="127946" rIns="95959" bIns="127946" anchor="t" anchorCtr="0"/>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6" name="Freeform 8"/>
          <p:cNvSpPr>
            <a:spLocks/>
          </p:cNvSpPr>
          <p:nvPr/>
        </p:nvSpPr>
        <p:spPr bwMode="gray">
          <a:xfrm>
            <a:off x="4685515" y="987574"/>
            <a:ext cx="3702084" cy="1838013"/>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95959" tIns="63973" rIns="95959" bIns="127946"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7" name="Rectangle 19"/>
          <p:cNvSpPr>
            <a:spLocks noChangeArrowheads="1"/>
          </p:cNvSpPr>
          <p:nvPr/>
        </p:nvSpPr>
        <p:spPr bwMode="gray">
          <a:xfrm>
            <a:off x="855628" y="4460740"/>
            <a:ext cx="3696204" cy="321731"/>
          </a:xfrm>
          <a:prstGeom prst="rect">
            <a:avLst/>
          </a:prstGeom>
          <a:solidFill>
            <a:schemeClr val="accent4"/>
          </a:solidFill>
          <a:ln w="12700">
            <a:noFill/>
            <a:miter lim="800000"/>
            <a:headEnd/>
            <a:tailEnd/>
          </a:ln>
          <a:effectLst/>
        </p:spPr>
        <p:txBody>
          <a:bodyPr lIns="95959" tIns="63973" rIns="95959" bIns="63973"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endParaRPr kumimoji="0" lang="de-DE" altLang="zh-CN"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endParaRPr>
          </a:p>
        </p:txBody>
      </p:sp>
      <p:sp>
        <p:nvSpPr>
          <p:cNvPr id="8" name="Rectangle 19"/>
          <p:cNvSpPr>
            <a:spLocks noChangeArrowheads="1"/>
          </p:cNvSpPr>
          <p:nvPr/>
        </p:nvSpPr>
        <p:spPr bwMode="gray">
          <a:xfrm>
            <a:off x="4692218" y="4460740"/>
            <a:ext cx="3696204" cy="321731"/>
          </a:xfrm>
          <a:prstGeom prst="rect">
            <a:avLst/>
          </a:prstGeom>
          <a:solidFill>
            <a:schemeClr val="accent3"/>
          </a:solidFill>
          <a:ln w="12700">
            <a:noFill/>
            <a:miter lim="800000"/>
            <a:headEnd/>
            <a:tailEnd/>
          </a:ln>
          <a:effectLst/>
        </p:spPr>
        <p:txBody>
          <a:bodyPr lIns="95959" tIns="63973" rIns="95959" bIns="63973"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endParaRPr kumimoji="0" lang="de-DE" altLang="zh-CN"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endParaRPr>
          </a:p>
        </p:txBody>
      </p:sp>
      <p:sp>
        <p:nvSpPr>
          <p:cNvPr id="9" name="Rectangle 19"/>
          <p:cNvSpPr>
            <a:spLocks noChangeArrowheads="1"/>
          </p:cNvSpPr>
          <p:nvPr/>
        </p:nvSpPr>
        <p:spPr bwMode="gray">
          <a:xfrm>
            <a:off x="4692218" y="987574"/>
            <a:ext cx="3696204" cy="321731"/>
          </a:xfrm>
          <a:prstGeom prst="rect">
            <a:avLst/>
          </a:prstGeom>
          <a:solidFill>
            <a:schemeClr val="accent2"/>
          </a:solidFill>
          <a:ln w="12700">
            <a:noFill/>
            <a:miter lim="800000"/>
            <a:headEnd/>
            <a:tailEnd/>
          </a:ln>
          <a:effectLst/>
        </p:spPr>
        <p:txBody>
          <a:bodyPr lIns="95959" tIns="63973" rIns="95959" bIns="63973"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p>
        </p:txBody>
      </p:sp>
      <p:sp>
        <p:nvSpPr>
          <p:cNvPr id="10" name="Rectangle 19"/>
          <p:cNvSpPr>
            <a:spLocks noChangeArrowheads="1"/>
          </p:cNvSpPr>
          <p:nvPr/>
        </p:nvSpPr>
        <p:spPr bwMode="gray">
          <a:xfrm>
            <a:off x="855628" y="987574"/>
            <a:ext cx="3696204" cy="321731"/>
          </a:xfrm>
          <a:prstGeom prst="rect">
            <a:avLst/>
          </a:prstGeom>
          <a:solidFill>
            <a:schemeClr val="accent1"/>
          </a:solidFill>
          <a:ln w="12700">
            <a:noFill/>
            <a:round/>
            <a:headEnd/>
            <a:tailEnd/>
          </a:ln>
          <a:effectLst/>
        </p:spPr>
        <p:txBody>
          <a:bodyPr wrap="none" lIns="81246" tIns="40624" rIns="81246" bIns="40624"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1">
                <a:ln>
                  <a:noFill/>
                </a:ln>
                <a:solidFill>
                  <a:prstClr val="white"/>
                </a:solidFill>
                <a:effectLst/>
                <a:uLnTx/>
                <a:uFillTx/>
                <a:latin typeface="微软雅黑" pitchFamily="34" charset="-122"/>
                <a:ea typeface="微软雅黑" pitchFamily="34" charset="-122"/>
                <a:cs typeface="+mn-cs"/>
              </a:rPr>
              <a:t>点击添加标题</a:t>
            </a:r>
            <a:endParaRPr kumimoji="0" lang="de-DE" sz="1400" b="1" i="0" u="none" strike="noStrike" kern="1200" cap="none" spc="0" normalizeH="0" baseline="0" noProof="1">
              <a:ln>
                <a:noFill/>
              </a:ln>
              <a:solidFill>
                <a:prstClr val="white"/>
              </a:solidFill>
              <a:effectLst/>
              <a:uLnTx/>
              <a:uFillTx/>
              <a:latin typeface="微软雅黑" pitchFamily="34" charset="-122"/>
              <a:ea typeface="微软雅黑" pitchFamily="34" charset="-122"/>
              <a:cs typeface="+mn-cs"/>
            </a:endParaRPr>
          </a:p>
        </p:txBody>
      </p:sp>
      <p:grpSp>
        <p:nvGrpSpPr>
          <p:cNvPr id="11" name="Gruppieren 43"/>
          <p:cNvGrpSpPr/>
          <p:nvPr/>
        </p:nvGrpSpPr>
        <p:grpSpPr bwMode="gray">
          <a:xfrm>
            <a:off x="3752403" y="1995615"/>
            <a:ext cx="1721257" cy="1733460"/>
            <a:chOff x="2804400" y="1911431"/>
            <a:chExt cx="3535200" cy="3535200"/>
          </a:xfrm>
          <a:solidFill>
            <a:schemeClr val="accent1"/>
          </a:solidFill>
          <a:effectLst/>
        </p:grpSpPr>
        <p:sp>
          <p:nvSpPr>
            <p:cNvPr id="12"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3"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4"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15" name="TextBox 14"/>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92959764"/>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ppt_w</p:attrName>
                                        </p:attrNameLst>
                                      </p:cBhvr>
                                      <p:tavLst>
                                        <p:tav tm="0" fmla="#ppt_w*sin(2.5*pi*$)">
                                          <p:val>
                                            <p:fltVal val="0"/>
                                          </p:val>
                                        </p:tav>
                                        <p:tav tm="100000">
                                          <p:val>
                                            <p:fltVal val="1"/>
                                          </p:val>
                                        </p:tav>
                                      </p:tavLst>
                                    </p:anim>
                                    <p:anim calcmode="lin" valueType="num">
                                      <p:cBhvr>
                                        <p:cTn id="9" dur="1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0-#ppt_w/2"/>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randombar(horizontal)">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6"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1+#ppt_w/2"/>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14" presetClass="entr" presetSubtype="1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Effect transition="in" filter="randombar(horizontal)">
                                      <p:cBhvr>
                                        <p:cTn id="48" dur="500"/>
                                        <p:tgtEl>
                                          <p:spTgt spid="8"/>
                                        </p:tgtEl>
                                      </p:cBhvr>
                                    </p:animEffect>
                                  </p:childTnLst>
                                </p:cTn>
                              </p:par>
                            </p:childTnLst>
                          </p:cTn>
                        </p:par>
                        <p:par>
                          <p:cTn id="49" fill="hold">
                            <p:stCondLst>
                              <p:cond delay="11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3"/>
          <p:cNvSpPr/>
          <p:nvPr/>
        </p:nvSpPr>
        <p:spPr>
          <a:xfrm>
            <a:off x="649519" y="1491630"/>
            <a:ext cx="1541309" cy="1541308"/>
          </a:xfrm>
          <a:prstGeom prst="ellipse">
            <a:avLst/>
          </a:prstGeom>
          <a:solidFill>
            <a:schemeClr val="accent1">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 name="Oval 14"/>
          <p:cNvSpPr/>
          <p:nvPr/>
        </p:nvSpPr>
        <p:spPr>
          <a:xfrm>
            <a:off x="2770742" y="1497130"/>
            <a:ext cx="1541309" cy="1541308"/>
          </a:xfrm>
          <a:prstGeom prst="ellipse">
            <a:avLst/>
          </a:prstGeom>
          <a:solidFill>
            <a:schemeClr val="accent2">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 name="Oval 17"/>
          <p:cNvSpPr/>
          <p:nvPr/>
        </p:nvSpPr>
        <p:spPr>
          <a:xfrm>
            <a:off x="4894942" y="1497130"/>
            <a:ext cx="1541309" cy="1541308"/>
          </a:xfrm>
          <a:prstGeom prst="ellipse">
            <a:avLst/>
          </a:prstGeom>
          <a:solidFill>
            <a:schemeClr val="accent3">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 name="Oval 20"/>
          <p:cNvSpPr/>
          <p:nvPr/>
        </p:nvSpPr>
        <p:spPr>
          <a:xfrm>
            <a:off x="7016376" y="1497130"/>
            <a:ext cx="1541309" cy="1541308"/>
          </a:xfrm>
          <a:prstGeom prst="ellipse">
            <a:avLst/>
          </a:prstGeom>
          <a:solidFill>
            <a:schemeClr val="accent4">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7" name="TextBox 6"/>
          <p:cNvSpPr txBox="1"/>
          <p:nvPr/>
        </p:nvSpPr>
        <p:spPr>
          <a:xfrm>
            <a:off x="2066607" y="1745812"/>
            <a:ext cx="832074" cy="926779"/>
          </a:xfrm>
          <a:prstGeom prst="rect">
            <a:avLst/>
          </a:prstGeom>
          <a:noFill/>
        </p:spPr>
        <p:txBody>
          <a:bodyPr wrap="square" lIns="91420" tIns="45709" rIns="91420" bIns="45709"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prstClr val="black">
                    <a:lumMod val="50000"/>
                    <a:lumOff val="50000"/>
                  </a:prstClr>
                </a:solidFill>
                <a:effectLst/>
                <a:uLnTx/>
                <a:uFillTx/>
                <a:latin typeface="微软雅黑"/>
                <a:ea typeface="微软雅黑"/>
                <a:cs typeface="Helvetica Neue"/>
              </a:rPr>
              <a:t>+</a:t>
            </a:r>
            <a:endParaRPr kumimoji="0" lang="ru-RU" sz="5400" b="1" i="0" u="none" strike="noStrike" kern="1200" cap="none" spc="0" normalizeH="0" baseline="0" noProof="0" dirty="0">
              <a:ln>
                <a:noFill/>
              </a:ln>
              <a:solidFill>
                <a:prstClr val="black">
                  <a:lumMod val="50000"/>
                  <a:lumOff val="50000"/>
                </a:prstClr>
              </a:solidFill>
              <a:effectLst/>
              <a:uLnTx/>
              <a:uFillTx/>
              <a:latin typeface="微软雅黑"/>
              <a:ea typeface="微软雅黑"/>
              <a:cs typeface="Helvetica Neue"/>
            </a:endParaRPr>
          </a:p>
        </p:txBody>
      </p:sp>
      <p:sp>
        <p:nvSpPr>
          <p:cNvPr id="8" name="TextBox 7"/>
          <p:cNvSpPr txBox="1"/>
          <p:nvPr/>
        </p:nvSpPr>
        <p:spPr>
          <a:xfrm>
            <a:off x="4189424" y="1745812"/>
            <a:ext cx="832074" cy="926779"/>
          </a:xfrm>
          <a:prstGeom prst="rect">
            <a:avLst/>
          </a:prstGeom>
          <a:noFill/>
        </p:spPr>
        <p:txBody>
          <a:bodyPr wrap="square" lIns="91420" tIns="45709" rIns="91420" bIns="45709"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prstClr val="black">
                    <a:lumMod val="50000"/>
                    <a:lumOff val="50000"/>
                  </a:prstClr>
                </a:solidFill>
                <a:effectLst/>
                <a:uLnTx/>
                <a:uFillTx/>
                <a:latin typeface="微软雅黑"/>
                <a:ea typeface="微软雅黑"/>
                <a:cs typeface="Helvetica Neue"/>
              </a:rPr>
              <a:t>+</a:t>
            </a:r>
            <a:endParaRPr kumimoji="0" lang="ru-RU" sz="5400" b="1" i="0" u="none" strike="noStrike" kern="1200" cap="none" spc="0" normalizeH="0" baseline="0" noProof="0" dirty="0">
              <a:ln>
                <a:noFill/>
              </a:ln>
              <a:solidFill>
                <a:prstClr val="black">
                  <a:lumMod val="50000"/>
                  <a:lumOff val="50000"/>
                </a:prstClr>
              </a:solidFill>
              <a:effectLst/>
              <a:uLnTx/>
              <a:uFillTx/>
              <a:latin typeface="微软雅黑"/>
              <a:ea typeface="微软雅黑"/>
              <a:cs typeface="Helvetica Neue"/>
            </a:endParaRPr>
          </a:p>
        </p:txBody>
      </p:sp>
      <p:sp>
        <p:nvSpPr>
          <p:cNvPr id="9" name="TextBox 8"/>
          <p:cNvSpPr txBox="1"/>
          <p:nvPr/>
        </p:nvSpPr>
        <p:spPr>
          <a:xfrm>
            <a:off x="6300449" y="1756011"/>
            <a:ext cx="832074" cy="926779"/>
          </a:xfrm>
          <a:prstGeom prst="rect">
            <a:avLst/>
          </a:prstGeom>
          <a:noFill/>
        </p:spPr>
        <p:txBody>
          <a:bodyPr wrap="square" lIns="91420" tIns="45709" rIns="91420" bIns="45709"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lumMod val="50000"/>
                    <a:lumOff val="50000"/>
                  </a:prstClr>
                </a:solidFill>
                <a:effectLst/>
                <a:uLnTx/>
                <a:uFillTx/>
                <a:latin typeface="微软雅黑"/>
                <a:ea typeface="微软雅黑"/>
                <a:cs typeface="Helvetica Neue"/>
              </a:rPr>
              <a:t>=</a:t>
            </a:r>
            <a:endParaRPr kumimoji="0" lang="ru-RU" sz="5400" b="1" i="0" u="none" strike="noStrike" kern="1200" cap="none" spc="0" normalizeH="0" baseline="0" noProof="0" dirty="0">
              <a:ln>
                <a:noFill/>
              </a:ln>
              <a:solidFill>
                <a:prstClr val="black">
                  <a:lumMod val="50000"/>
                  <a:lumOff val="50000"/>
                </a:prstClr>
              </a:solidFill>
              <a:effectLst/>
              <a:uLnTx/>
              <a:uFillTx/>
              <a:latin typeface="微软雅黑"/>
              <a:ea typeface="微软雅黑"/>
              <a:cs typeface="Helvetica Neue"/>
            </a:endParaRPr>
          </a:p>
        </p:txBody>
      </p:sp>
      <p:sp>
        <p:nvSpPr>
          <p:cNvPr id="10" name="TextBox 9"/>
          <p:cNvSpPr txBox="1"/>
          <p:nvPr/>
        </p:nvSpPr>
        <p:spPr>
          <a:xfrm>
            <a:off x="474345" y="3133387"/>
            <a:ext cx="1807998" cy="230832"/>
          </a:xfrm>
          <a:prstGeom prst="rect">
            <a:avLst/>
          </a:prstGeom>
          <a:noFill/>
        </p:spPr>
        <p:txBody>
          <a:bodyPr wrap="square" l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1025525" algn="l"/>
              </a:tabLst>
              <a:defRPr/>
            </a:pPr>
            <a:r>
              <a:rPr kumimoji="0" lang="zh-CN" altLang="en-US" sz="1200" b="1" i="0" u="none" strike="noStrike" kern="1200" cap="none" spc="0" normalizeH="0" baseline="0" noProof="0" dirty="0" smtClean="0">
                <a:ln>
                  <a:noFill/>
                </a:ln>
                <a:solidFill>
                  <a:srgbClr val="00B0F0"/>
                </a:solidFill>
                <a:effectLst/>
                <a:uLnTx/>
                <a:uFillTx/>
                <a:latin typeface="微软雅黑"/>
                <a:ea typeface="微软雅黑"/>
                <a:cs typeface="Calibri"/>
              </a:rPr>
              <a:t>填加标</a:t>
            </a:r>
            <a:r>
              <a:rPr kumimoji="0" lang="zh-CN" altLang="en-US" sz="1200" b="1" i="0" u="none" strike="noStrike" kern="1200" cap="none" spc="0" normalizeH="0" baseline="0" noProof="0" dirty="0">
                <a:ln>
                  <a:noFill/>
                </a:ln>
                <a:solidFill>
                  <a:srgbClr val="00B0F0"/>
                </a:solidFill>
                <a:effectLst/>
                <a:uLnTx/>
                <a:uFillTx/>
                <a:latin typeface="微软雅黑"/>
                <a:ea typeface="微软雅黑"/>
                <a:cs typeface="Calibri"/>
              </a:rPr>
              <a:t>题</a:t>
            </a:r>
            <a:endParaRPr kumimoji="0" lang="en-US" sz="1200" b="1" i="0" u="none" strike="noStrike" kern="1200" cap="none" spc="0" normalizeH="0" baseline="0" noProof="0" dirty="0">
              <a:ln>
                <a:noFill/>
              </a:ln>
              <a:solidFill>
                <a:srgbClr val="00B0F0"/>
              </a:solidFill>
              <a:effectLst/>
              <a:uLnTx/>
              <a:uFillTx/>
              <a:latin typeface="微软雅黑"/>
              <a:ea typeface="微软雅黑"/>
              <a:cs typeface="Calibri"/>
            </a:endParaRPr>
          </a:p>
        </p:txBody>
      </p:sp>
      <p:sp>
        <p:nvSpPr>
          <p:cNvPr id="11" name="TextBox 10"/>
          <p:cNvSpPr txBox="1"/>
          <p:nvPr/>
        </p:nvSpPr>
        <p:spPr>
          <a:xfrm>
            <a:off x="600949" y="3437587"/>
            <a:ext cx="1547915" cy="904991"/>
          </a:xfrm>
          <a:prstGeom prst="rect">
            <a:avLst/>
          </a:prstGeom>
          <a:noFill/>
        </p:spPr>
        <p:txBody>
          <a:bodyPr wrap="square" l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此处文本单击添加文本</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单击此处文本单击添加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单击此处文本单击添加文本</a:t>
            </a:r>
            <a:endParaRPr kumimoji="0" 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Calibri"/>
            </a:endParaRPr>
          </a:p>
        </p:txBody>
      </p:sp>
      <p:sp>
        <p:nvSpPr>
          <p:cNvPr id="12" name="TextBox 11"/>
          <p:cNvSpPr txBox="1"/>
          <p:nvPr/>
        </p:nvSpPr>
        <p:spPr>
          <a:xfrm>
            <a:off x="2626163" y="3130842"/>
            <a:ext cx="1807998" cy="231699"/>
          </a:xfrm>
          <a:prstGeom prst="rect">
            <a:avLst/>
          </a:prstGeom>
          <a:noFill/>
        </p:spPr>
        <p:txBody>
          <a:bodyPr wrap="square" l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1025525" algn="l"/>
              </a:tabLst>
              <a:defRPr/>
            </a:pPr>
            <a:r>
              <a:rPr kumimoji="0" lang="zh-CN" altLang="en-US" sz="1200" b="1" i="0" u="none" strike="noStrike" kern="1200" cap="none" spc="0" normalizeH="0" baseline="0" noProof="0" dirty="0">
                <a:ln>
                  <a:noFill/>
                </a:ln>
                <a:solidFill>
                  <a:srgbClr val="0084B4"/>
                </a:solidFill>
                <a:effectLst/>
                <a:uLnTx/>
                <a:uFillTx/>
                <a:latin typeface="微软雅黑"/>
                <a:ea typeface="微软雅黑"/>
                <a:cs typeface="Calibri"/>
              </a:rPr>
              <a:t>填加标题</a:t>
            </a:r>
            <a:endParaRPr kumimoji="0" lang="en-US" altLang="zh-CN" sz="1200" b="1" i="0" u="none" strike="noStrike" kern="1200" cap="none" spc="0" normalizeH="0" baseline="0" noProof="0" dirty="0">
              <a:ln>
                <a:noFill/>
              </a:ln>
              <a:solidFill>
                <a:srgbClr val="0084B4"/>
              </a:solidFill>
              <a:effectLst/>
              <a:uLnTx/>
              <a:uFillTx/>
              <a:latin typeface="微软雅黑"/>
              <a:ea typeface="微软雅黑"/>
              <a:cs typeface="Calibri"/>
            </a:endParaRPr>
          </a:p>
        </p:txBody>
      </p:sp>
      <p:sp>
        <p:nvSpPr>
          <p:cNvPr id="13" name="TextBox 12"/>
          <p:cNvSpPr txBox="1"/>
          <p:nvPr/>
        </p:nvSpPr>
        <p:spPr>
          <a:xfrm>
            <a:off x="2752767" y="3435042"/>
            <a:ext cx="1547915" cy="904991"/>
          </a:xfrm>
          <a:prstGeom prst="rect">
            <a:avLst/>
          </a:prstGeom>
          <a:noFill/>
        </p:spPr>
        <p:txBody>
          <a:bodyPr wrap="square" l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单击此处文本单击添加文本单击此处文本单击添加文本单击此处文本单击添加文本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Calibri"/>
            </a:endParaRPr>
          </a:p>
        </p:txBody>
      </p:sp>
      <p:sp>
        <p:nvSpPr>
          <p:cNvPr id="14" name="TextBox 13"/>
          <p:cNvSpPr txBox="1"/>
          <p:nvPr/>
        </p:nvSpPr>
        <p:spPr>
          <a:xfrm>
            <a:off x="4757584" y="3128298"/>
            <a:ext cx="1807998" cy="231699"/>
          </a:xfrm>
          <a:prstGeom prst="rect">
            <a:avLst/>
          </a:prstGeom>
          <a:noFill/>
        </p:spPr>
        <p:txBody>
          <a:bodyPr wrap="square" l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1025525" algn="l"/>
              </a:tabLst>
              <a:defRPr/>
            </a:pPr>
            <a:r>
              <a:rPr kumimoji="0" lang="zh-CN" altLang="en-US" sz="1200" b="1" i="0" u="none" strike="noStrike" kern="1200" cap="none" spc="0" normalizeH="0" baseline="0" noProof="0" dirty="0">
                <a:ln>
                  <a:noFill/>
                </a:ln>
                <a:solidFill>
                  <a:srgbClr val="00B0F0"/>
                </a:solidFill>
                <a:effectLst/>
                <a:uLnTx/>
                <a:uFillTx/>
                <a:latin typeface="微软雅黑"/>
                <a:ea typeface="微软雅黑"/>
                <a:cs typeface="Calibri"/>
              </a:rPr>
              <a:t>填加标题</a:t>
            </a:r>
            <a:endParaRPr kumimoji="0" lang="en-US" altLang="zh-CN" sz="1200" b="1" i="0" u="none" strike="noStrike" kern="1200" cap="none" spc="0" normalizeH="0" baseline="0" noProof="0" dirty="0">
              <a:ln>
                <a:noFill/>
              </a:ln>
              <a:solidFill>
                <a:srgbClr val="00B0F0"/>
              </a:solidFill>
              <a:effectLst/>
              <a:uLnTx/>
              <a:uFillTx/>
              <a:latin typeface="微软雅黑"/>
              <a:ea typeface="微软雅黑"/>
              <a:cs typeface="Calibri"/>
            </a:endParaRPr>
          </a:p>
        </p:txBody>
      </p:sp>
      <p:sp>
        <p:nvSpPr>
          <p:cNvPr id="15" name="TextBox 14"/>
          <p:cNvSpPr txBox="1"/>
          <p:nvPr/>
        </p:nvSpPr>
        <p:spPr>
          <a:xfrm>
            <a:off x="4884188" y="3432498"/>
            <a:ext cx="1547915" cy="904991"/>
          </a:xfrm>
          <a:prstGeom prst="rect">
            <a:avLst/>
          </a:prstGeom>
          <a:noFill/>
        </p:spPr>
        <p:txBody>
          <a:bodyPr wrap="square" l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单击此处文本单击添加文本单击此处文本单击添加文本单击此处文本单击添加文本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Calibri"/>
            </a:endParaRPr>
          </a:p>
        </p:txBody>
      </p:sp>
      <p:sp>
        <p:nvSpPr>
          <p:cNvPr id="16" name="TextBox 15"/>
          <p:cNvSpPr txBox="1"/>
          <p:nvPr/>
        </p:nvSpPr>
        <p:spPr>
          <a:xfrm>
            <a:off x="6881977" y="3133387"/>
            <a:ext cx="1807998" cy="231699"/>
          </a:xfrm>
          <a:prstGeom prst="rect">
            <a:avLst/>
          </a:prstGeom>
          <a:noFill/>
        </p:spPr>
        <p:txBody>
          <a:bodyPr wrap="square" l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1025525" algn="l"/>
              </a:tabLst>
              <a:defRPr/>
            </a:pPr>
            <a:r>
              <a:rPr kumimoji="0" lang="zh-CN" altLang="en-US" sz="1200" b="1" i="0" u="none" strike="noStrike" kern="1200" cap="none" spc="0" normalizeH="0" baseline="0" noProof="0" dirty="0">
                <a:ln>
                  <a:noFill/>
                </a:ln>
                <a:solidFill>
                  <a:srgbClr val="0084B4"/>
                </a:solidFill>
                <a:effectLst/>
                <a:uLnTx/>
                <a:uFillTx/>
                <a:latin typeface="微软雅黑"/>
                <a:ea typeface="微软雅黑"/>
                <a:cs typeface="Calibri"/>
              </a:rPr>
              <a:t>填加标题</a:t>
            </a:r>
            <a:endParaRPr kumimoji="0" lang="en-US" altLang="zh-CN" sz="1200" b="1" i="0" u="none" strike="noStrike" kern="1200" cap="none" spc="0" normalizeH="0" baseline="0" noProof="0" dirty="0">
              <a:ln>
                <a:noFill/>
              </a:ln>
              <a:solidFill>
                <a:srgbClr val="0084B4"/>
              </a:solidFill>
              <a:effectLst/>
              <a:uLnTx/>
              <a:uFillTx/>
              <a:latin typeface="微软雅黑"/>
              <a:ea typeface="微软雅黑"/>
              <a:cs typeface="Calibri"/>
            </a:endParaRPr>
          </a:p>
        </p:txBody>
      </p:sp>
      <p:sp>
        <p:nvSpPr>
          <p:cNvPr id="17" name="TextBox 16"/>
          <p:cNvSpPr txBox="1"/>
          <p:nvPr/>
        </p:nvSpPr>
        <p:spPr>
          <a:xfrm>
            <a:off x="7008581" y="3437587"/>
            <a:ext cx="1547915" cy="904991"/>
          </a:xfrm>
          <a:prstGeom prst="rect">
            <a:avLst/>
          </a:prstGeom>
          <a:noFill/>
        </p:spPr>
        <p:txBody>
          <a:bodyPr wrap="square" lIns="0" rIns="0" bIns="0"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单击此处文本单击添加文本单击此处文本单击添加文本单击此处文本单击添加文本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Calibri"/>
            </a:endParaRPr>
          </a:p>
        </p:txBody>
      </p:sp>
      <p:sp>
        <p:nvSpPr>
          <p:cNvPr id="18" name="Freeform 12"/>
          <p:cNvSpPr>
            <a:spLocks noEditPoints="1"/>
          </p:cNvSpPr>
          <p:nvPr/>
        </p:nvSpPr>
        <p:spPr bwMode="auto">
          <a:xfrm>
            <a:off x="5257077" y="1883267"/>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19" name="Group 71"/>
          <p:cNvGrpSpPr/>
          <p:nvPr/>
        </p:nvGrpSpPr>
        <p:grpSpPr>
          <a:xfrm>
            <a:off x="3223099" y="1959186"/>
            <a:ext cx="607249" cy="606196"/>
            <a:chOff x="3810000" y="2265363"/>
            <a:chExt cx="915988" cy="914400"/>
          </a:xfrm>
          <a:solidFill>
            <a:schemeClr val="bg1"/>
          </a:solidFill>
        </p:grpSpPr>
        <p:sp>
          <p:nvSpPr>
            <p:cNvPr id="20"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2"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3"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4"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5"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6"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28" name="Group 173"/>
          <p:cNvGrpSpPr/>
          <p:nvPr/>
        </p:nvGrpSpPr>
        <p:grpSpPr>
          <a:xfrm>
            <a:off x="7380679" y="1863351"/>
            <a:ext cx="803718" cy="797865"/>
            <a:chOff x="6400800" y="1195388"/>
            <a:chExt cx="654050" cy="649287"/>
          </a:xfrm>
          <a:solidFill>
            <a:schemeClr val="bg1"/>
          </a:solidFill>
        </p:grpSpPr>
        <p:sp>
          <p:nvSpPr>
            <p:cNvPr id="29"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0"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1"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2"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3"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34" name="Group 162"/>
          <p:cNvGrpSpPr/>
          <p:nvPr/>
        </p:nvGrpSpPr>
        <p:grpSpPr>
          <a:xfrm>
            <a:off x="1106119" y="1893606"/>
            <a:ext cx="628107" cy="671776"/>
            <a:chOff x="4267200" y="1196975"/>
            <a:chExt cx="593725" cy="635001"/>
          </a:xfrm>
          <a:solidFill>
            <a:schemeClr val="bg1"/>
          </a:solidFill>
        </p:grpSpPr>
        <p:sp>
          <p:nvSpPr>
            <p:cNvPr id="35"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6"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7"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8" name="TextBox 37"/>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43713630"/>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childTnLst>
                          </p:cTn>
                        </p:par>
                        <p:par>
                          <p:cTn id="68" fill="hold">
                            <p:stCondLst>
                              <p:cond delay="6000"/>
                            </p:stCondLst>
                            <p:childTnLst>
                              <p:par>
                                <p:cTn id="69" presetID="53" presetClass="entr" presetSubtype="16" fill="hold" grpId="0"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par>
                          <p:cTn id="74" fill="hold">
                            <p:stCondLst>
                              <p:cond delay="6500"/>
                            </p:stCondLst>
                            <p:childTnLst>
                              <p:par>
                                <p:cTn id="75" presetID="53" presetClass="entr" presetSubtype="16" fill="hold" grpId="0"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500" fill="hold"/>
                                        <p:tgtEl>
                                          <p:spTgt spid="6"/>
                                        </p:tgtEl>
                                        <p:attrNameLst>
                                          <p:attrName>ppt_w</p:attrName>
                                        </p:attrNameLst>
                                      </p:cBhvr>
                                      <p:tavLst>
                                        <p:tav tm="0">
                                          <p:val>
                                            <p:fltVal val="0"/>
                                          </p:val>
                                        </p:tav>
                                        <p:tav tm="100000">
                                          <p:val>
                                            <p:strVal val="#ppt_w"/>
                                          </p:val>
                                        </p:tav>
                                      </p:tavLst>
                                    </p:anim>
                                    <p:anim calcmode="lin" valueType="num">
                                      <p:cBhvr>
                                        <p:cTn id="78" dur="500" fill="hold"/>
                                        <p:tgtEl>
                                          <p:spTgt spid="6"/>
                                        </p:tgtEl>
                                        <p:attrNameLst>
                                          <p:attrName>ppt_h</p:attrName>
                                        </p:attrNameLst>
                                      </p:cBhvr>
                                      <p:tavLst>
                                        <p:tav tm="0">
                                          <p:val>
                                            <p:fltVal val="0"/>
                                          </p:val>
                                        </p:tav>
                                        <p:tav tm="100000">
                                          <p:val>
                                            <p:strVal val="#ppt_h"/>
                                          </p:val>
                                        </p:tav>
                                      </p:tavLst>
                                    </p:anim>
                                    <p:animEffect transition="in" filter="fade">
                                      <p:cBhvr>
                                        <p:cTn id="79" dur="500"/>
                                        <p:tgtEl>
                                          <p:spTgt spid="6"/>
                                        </p:tgtEl>
                                      </p:cBhvr>
                                    </p:animEffect>
                                  </p:childTnLst>
                                </p:cTn>
                              </p:par>
                              <p:par>
                                <p:cTn id="80" presetID="10" presetClass="entr" presetSubtype="0" fill="hold"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childTnLst>
                          </p:cTn>
                        </p:par>
                        <p:par>
                          <p:cTn id="83" fill="hold">
                            <p:stCondLst>
                              <p:cond delay="7000"/>
                            </p:stCondLst>
                            <p:childTnLst>
                              <p:par>
                                <p:cTn id="84" presetID="10" presetClass="entr" presetSubtype="0"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500"/>
                                        <p:tgtEl>
                                          <p:spTgt spid="16"/>
                                        </p:tgtEl>
                                      </p:cBhvr>
                                    </p:animEffect>
                                  </p:childTnLst>
                                </p:cTn>
                              </p:par>
                            </p:childTnLst>
                          </p:cTn>
                        </p:par>
                        <p:par>
                          <p:cTn id="87" fill="hold">
                            <p:stCondLst>
                              <p:cond delay="7500"/>
                            </p:stCondLst>
                            <p:childTnLst>
                              <p:par>
                                <p:cTn id="88" presetID="10" presetClass="entr" presetSubtype="0"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500"/>
                                        <p:tgtEl>
                                          <p:spTgt spid="17"/>
                                        </p:tgtEl>
                                      </p:cBhvr>
                                    </p:animEffect>
                                  </p:childTnLst>
                                </p:cTn>
                              </p:par>
                            </p:childTnLst>
                          </p:cTn>
                        </p:par>
                        <p:par>
                          <p:cTn id="91" fill="hold">
                            <p:stCondLst>
                              <p:cond delay="8000"/>
                            </p:stCondLst>
                            <p:childTnLst>
                              <p:par>
                                <p:cTn id="92" presetID="10" presetClass="entr" presetSubtype="0" fill="hold" grpId="0" nodeType="after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P spid="15" grpId="0"/>
      <p:bldP spid="16" grpId="0"/>
      <p:bldP spid="17" grpId="0"/>
      <p:bldP spid="18" grpId="0" animBg="1"/>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062891" y="1203598"/>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5"/>
            </a:solidFill>
            <a:ln w="19050">
              <a:noFill/>
              <a:miter lim="800000"/>
              <a:headEnd/>
              <a:tailEnd/>
            </a:ln>
            <a:effectLst/>
          </p:spPr>
          <p:txBody>
            <a:bodyPr wrap="none" lIns="97200" tIns="97200" rIns="98082" bIns="97200"/>
            <a:lstStyle/>
            <a:p>
              <a:pPr marL="0" marR="0" lvl="0" indent="0" algn="l" defTabSz="914400" rtl="0" eaLnBrk="1" fontAlgn="auto" latinLnBrk="0" hangingPunct="1">
                <a:lnSpc>
                  <a:spcPct val="100000"/>
                </a:lnSpc>
                <a:spcBef>
                  <a:spcPts val="0"/>
                </a:spcBef>
                <a:spcAft>
                  <a:spcPts val="0"/>
                </a:spcAft>
                <a:buClrTx/>
                <a:buSzPct val="80000"/>
                <a:buFont typeface="Marlett" pitchFamily="2" charset="2"/>
                <a:buChar char="i"/>
                <a:tabLst/>
                <a:defRPr/>
              </a:pPr>
              <a:endParaRPr kumimoji="0" lang="ko-KR" altLang="ko-KR" sz="1800" b="1" i="0" u="none" strike="noStrike" kern="1200" cap="none" spc="0" normalizeH="0" baseline="0" noProof="0">
                <a:ln>
                  <a:noFill/>
                </a:ln>
                <a:solidFill>
                  <a:prstClr val="white"/>
                </a:solidFill>
                <a:effectLst/>
                <a:uLnTx/>
                <a:uFillTx/>
                <a:latin typeface="Arial" pitchFamily="34" charset="0"/>
                <a:ea typeface="굴림" pitchFamily="50" charset="-127"/>
                <a:cs typeface="Arial" pitchFamily="34" charset="0"/>
              </a:endParaRPr>
            </a:p>
          </p:txBody>
        </p:sp>
        <p:grpSp>
          <p:nvGrpSpPr>
            <p:cNvPr id="5" name="그룹 21"/>
            <p:cNvGrpSpPr/>
            <p:nvPr/>
          </p:nvGrpSpPr>
          <p:grpSpPr>
            <a:xfrm>
              <a:off x="6586312" y="2132856"/>
              <a:ext cx="2568441" cy="1488921"/>
              <a:chOff x="6794460" y="2050996"/>
              <a:chExt cx="2314044" cy="1488921"/>
            </a:xfrm>
          </p:grpSpPr>
          <p:sp>
            <p:nvSpPr>
              <p:cNvPr id="6"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p:txBody>
          </p:sp>
          <p:sp>
            <p:nvSpPr>
              <p:cNvPr id="7" name="Text Box 5"/>
              <p:cNvSpPr txBox="1">
                <a:spLocks noChangeArrowheads="1"/>
              </p:cNvSpPr>
              <p:nvPr/>
            </p:nvSpPr>
            <p:spPr bwMode="auto">
              <a:xfrm>
                <a:off x="6794460" y="2050996"/>
                <a:ext cx="2314044" cy="584775"/>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Arial" charset="0"/>
                    <a:ea typeface="微软雅黑"/>
                    <a:cs typeface="Arial" charset="0"/>
                  </a:rPr>
                  <a:t>主题三</a:t>
                </a:r>
                <a:endParaRPr kumimoji="0" lang="ko-KR" altLang="ko-KR" sz="3000" b="1" i="0" u="none" strike="noStrike" kern="1200" cap="none" spc="0" normalizeH="0" baseline="0" noProof="0" dirty="0">
                  <a:ln>
                    <a:noFill/>
                  </a:ln>
                  <a:solidFill>
                    <a:prstClr val="white"/>
                  </a:solidFill>
                  <a:effectLst/>
                  <a:uLnTx/>
                  <a:uFillTx/>
                  <a:latin typeface="Arial" charset="0"/>
                  <a:cs typeface="Arial" charset="0"/>
                </a:endParaRPr>
              </a:p>
            </p:txBody>
          </p:sp>
        </p:grpSp>
      </p:grpSp>
      <p:grpSp>
        <p:nvGrpSpPr>
          <p:cNvPr id="8" name="组合 7"/>
          <p:cNvGrpSpPr/>
          <p:nvPr/>
        </p:nvGrpSpPr>
        <p:grpSpPr>
          <a:xfrm>
            <a:off x="3301852" y="1203598"/>
            <a:ext cx="3060574" cy="1828550"/>
            <a:chOff x="3162325" y="1925354"/>
            <a:chExt cx="3238821" cy="1935163"/>
          </a:xfrm>
        </p:grpSpPr>
        <p:sp>
          <p:nvSpPr>
            <p:cNvPr id="9"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4"/>
            </a:solidFill>
            <a:ln w="19050">
              <a:noFill/>
              <a:miter lim="800000"/>
              <a:headEnd/>
              <a:tailEnd/>
            </a:ln>
            <a:effectLst/>
          </p:spPr>
          <p:txBody>
            <a:bodyPr wrap="none" lIns="97200" tIns="97200" rIns="98082" bIns="97200"/>
            <a:lstStyle/>
            <a:p>
              <a:pPr marL="0" marR="0" lvl="0" indent="0" algn="l" defTabSz="914400" rtl="0" eaLnBrk="1" fontAlgn="auto" latinLnBrk="0" hangingPunct="1">
                <a:lnSpc>
                  <a:spcPct val="100000"/>
                </a:lnSpc>
                <a:spcBef>
                  <a:spcPts val="0"/>
                </a:spcBef>
                <a:spcAft>
                  <a:spcPts val="0"/>
                </a:spcAft>
                <a:buClrTx/>
                <a:buSzPct val="80000"/>
                <a:buFont typeface="Marlett" pitchFamily="2" charset="2"/>
                <a:buChar char="i"/>
                <a:tabLst/>
                <a:defRPr/>
              </a:pPr>
              <a:endParaRPr kumimoji="0" lang="ko-KR" altLang="ko-KR" sz="1800" b="1" i="0" u="none" strike="noStrike" kern="1200" cap="none" spc="0" normalizeH="0" baseline="0" noProof="0">
                <a:ln>
                  <a:noFill/>
                </a:ln>
                <a:solidFill>
                  <a:prstClr val="white"/>
                </a:solidFill>
                <a:effectLst/>
                <a:uLnTx/>
                <a:uFillTx/>
                <a:latin typeface="Arial" pitchFamily="34" charset="0"/>
                <a:ea typeface="굴림" pitchFamily="50" charset="-127"/>
                <a:cs typeface="Arial" pitchFamily="34" charset="0"/>
              </a:endParaRPr>
            </a:p>
          </p:txBody>
        </p:sp>
        <p:grpSp>
          <p:nvGrpSpPr>
            <p:cNvPr id="10" name="그룹 21"/>
            <p:cNvGrpSpPr/>
            <p:nvPr/>
          </p:nvGrpSpPr>
          <p:grpSpPr>
            <a:xfrm>
              <a:off x="3552615" y="2060848"/>
              <a:ext cx="2568441" cy="1560929"/>
              <a:chOff x="6794460" y="1978988"/>
              <a:chExt cx="2314044" cy="1560929"/>
            </a:xfrm>
          </p:grpSpPr>
          <p:sp>
            <p:nvSpPr>
              <p:cNvPr id="11"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p:txBody>
          </p:sp>
          <p:sp>
            <p:nvSpPr>
              <p:cNvPr id="12" name="Text Box 5"/>
              <p:cNvSpPr txBox="1">
                <a:spLocks noChangeArrowheads="1"/>
              </p:cNvSpPr>
              <p:nvPr/>
            </p:nvSpPr>
            <p:spPr bwMode="auto">
              <a:xfrm>
                <a:off x="6794460" y="1978988"/>
                <a:ext cx="2314044" cy="584775"/>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Arial" charset="0"/>
                    <a:ea typeface="微软雅黑"/>
                    <a:cs typeface="Arial" charset="0"/>
                  </a:rPr>
                  <a:t>主题二</a:t>
                </a:r>
                <a:endParaRPr kumimoji="0" lang="ko-KR" altLang="ko-KR" sz="3000" b="1" i="0" u="none" strike="noStrike" kern="1200" cap="none" spc="0" normalizeH="0" baseline="0" noProof="0" dirty="0">
                  <a:ln>
                    <a:noFill/>
                  </a:ln>
                  <a:solidFill>
                    <a:prstClr val="white"/>
                  </a:solidFill>
                  <a:effectLst/>
                  <a:uLnTx/>
                  <a:uFillTx/>
                  <a:latin typeface="Arial" charset="0"/>
                  <a:cs typeface="Arial" charset="0"/>
                </a:endParaRPr>
              </a:p>
            </p:txBody>
          </p:sp>
        </p:grpSp>
      </p:grpSp>
      <p:grpSp>
        <p:nvGrpSpPr>
          <p:cNvPr id="13" name="组合 12"/>
          <p:cNvGrpSpPr/>
          <p:nvPr/>
        </p:nvGrpSpPr>
        <p:grpSpPr>
          <a:xfrm>
            <a:off x="551242" y="1203598"/>
            <a:ext cx="3060574" cy="1828550"/>
            <a:chOff x="251520" y="1925354"/>
            <a:chExt cx="3238821" cy="1935163"/>
          </a:xfrm>
        </p:grpSpPr>
        <p:sp>
          <p:nvSpPr>
            <p:cNvPr id="14"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3"/>
            </a:solidFill>
            <a:ln w="19050">
              <a:noFill/>
              <a:miter lim="800000"/>
              <a:headEnd/>
              <a:tailEnd/>
            </a:ln>
            <a:effectLst/>
          </p:spPr>
          <p:txBody>
            <a:bodyPr wrap="none" lIns="97200" tIns="97200" rIns="98082" bIns="97200"/>
            <a:lstStyle/>
            <a:p>
              <a:pPr marL="0" marR="0" lvl="0" indent="0" algn="l" defTabSz="914400" rtl="0" eaLnBrk="1" fontAlgn="auto" latinLnBrk="0" hangingPunct="1">
                <a:lnSpc>
                  <a:spcPct val="100000"/>
                </a:lnSpc>
                <a:spcBef>
                  <a:spcPts val="0"/>
                </a:spcBef>
                <a:spcAft>
                  <a:spcPts val="0"/>
                </a:spcAft>
                <a:buClrTx/>
                <a:buSzPct val="80000"/>
                <a:buFont typeface="Marlett" pitchFamily="2" charset="2"/>
                <a:buChar char="i"/>
                <a:tabLst/>
                <a:defRPr/>
              </a:pPr>
              <a:endParaRPr kumimoji="0" lang="ko-KR" altLang="ko-KR" sz="1800" b="1" i="0" u="none" strike="noStrike" kern="1200" cap="none" spc="0" normalizeH="0" baseline="0" noProof="0">
                <a:ln>
                  <a:noFill/>
                </a:ln>
                <a:solidFill>
                  <a:prstClr val="white"/>
                </a:solidFill>
                <a:effectLst/>
                <a:uLnTx/>
                <a:uFillTx/>
                <a:latin typeface="Arial" pitchFamily="34" charset="0"/>
                <a:ea typeface="굴림" pitchFamily="50" charset="-127"/>
                <a:cs typeface="Arial" pitchFamily="34" charset="0"/>
              </a:endParaRPr>
            </a:p>
          </p:txBody>
        </p:sp>
        <p:grpSp>
          <p:nvGrpSpPr>
            <p:cNvPr id="15" name="그룹 21"/>
            <p:cNvGrpSpPr/>
            <p:nvPr/>
          </p:nvGrpSpPr>
          <p:grpSpPr>
            <a:xfrm>
              <a:off x="369777" y="2132856"/>
              <a:ext cx="2568441" cy="1488921"/>
              <a:chOff x="6794460" y="2050996"/>
              <a:chExt cx="2314044" cy="1488921"/>
            </a:xfrm>
          </p:grpSpPr>
          <p:sp>
            <p:nvSpPr>
              <p:cNvPr id="16"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p:txBody>
          </p:sp>
          <p:sp>
            <p:nvSpPr>
              <p:cNvPr id="17" name="Text Box 5"/>
              <p:cNvSpPr txBox="1">
                <a:spLocks noChangeArrowheads="1"/>
              </p:cNvSpPr>
              <p:nvPr/>
            </p:nvSpPr>
            <p:spPr bwMode="auto">
              <a:xfrm>
                <a:off x="6794460" y="2050996"/>
                <a:ext cx="2314044" cy="584775"/>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Arial" charset="0"/>
                    <a:ea typeface="微软雅黑"/>
                    <a:cs typeface="Arial" charset="0"/>
                  </a:rPr>
                  <a:t>主题一</a:t>
                </a:r>
                <a:endParaRPr kumimoji="0" lang="ko-KR" altLang="ko-KR" sz="3000" b="1" i="0" u="none" strike="noStrike" kern="1200" cap="none" spc="0" normalizeH="0" baseline="0" noProof="0" dirty="0">
                  <a:ln>
                    <a:noFill/>
                  </a:ln>
                  <a:solidFill>
                    <a:prstClr val="white"/>
                  </a:solidFill>
                  <a:effectLst/>
                  <a:uLnTx/>
                  <a:uFillTx/>
                  <a:latin typeface="Arial" charset="0"/>
                  <a:cs typeface="Arial" charset="0"/>
                </a:endParaRPr>
              </a:p>
            </p:txBody>
          </p:sp>
        </p:grpSp>
      </p:grpSp>
      <p:sp>
        <p:nvSpPr>
          <p:cNvPr id="18" name="矩形 17"/>
          <p:cNvSpPr/>
          <p:nvPr/>
        </p:nvSpPr>
        <p:spPr>
          <a:xfrm>
            <a:off x="551242" y="3244824"/>
            <a:ext cx="2580597" cy="142885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p:txBody>
      </p:sp>
      <p:sp>
        <p:nvSpPr>
          <p:cNvPr id="19" name="矩形 18"/>
          <p:cNvSpPr/>
          <p:nvPr/>
        </p:nvSpPr>
        <p:spPr>
          <a:xfrm>
            <a:off x="3301852" y="3233643"/>
            <a:ext cx="2602156" cy="142885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p:txBody>
      </p:sp>
      <p:sp>
        <p:nvSpPr>
          <p:cNvPr id="20" name="矩形 19"/>
          <p:cNvSpPr/>
          <p:nvPr/>
        </p:nvSpPr>
        <p:spPr>
          <a:xfrm>
            <a:off x="6062891" y="3233644"/>
            <a:ext cx="2605075" cy="142885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p:txBody>
      </p:sp>
      <p:sp>
        <p:nvSpPr>
          <p:cNvPr id="21" name="TextBox 20"/>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215648139"/>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22" presetClass="entr" presetSubtype="1" fill="hold" grpId="0" nodeType="withEffect">
                                  <p:stCondLst>
                                    <p:cond delay="30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par>
                                <p:cTn id="12" presetID="12" presetClass="entr" presetSubtype="8" fill="hold" nodeType="withEffect">
                                  <p:stCondLst>
                                    <p:cond delay="3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p:tgtEl>
                                          <p:spTgt spid="8"/>
                                        </p:tgtEl>
                                        <p:attrNameLst>
                                          <p:attrName>ppt_x</p:attrName>
                                        </p:attrNameLst>
                                      </p:cBhvr>
                                      <p:tavLst>
                                        <p:tav tm="0">
                                          <p:val>
                                            <p:strVal val="#ppt_x-#ppt_w*1.125000"/>
                                          </p:val>
                                        </p:tav>
                                        <p:tav tm="100000">
                                          <p:val>
                                            <p:strVal val="#ppt_x"/>
                                          </p:val>
                                        </p:tav>
                                      </p:tavLst>
                                    </p:anim>
                                    <p:animEffect transition="in" filter="wipe(right)">
                                      <p:cBhvr>
                                        <p:cTn id="15" dur="500"/>
                                        <p:tgtEl>
                                          <p:spTgt spid="8"/>
                                        </p:tgtEl>
                                      </p:cBhvr>
                                    </p:animEffect>
                                  </p:childTnLst>
                                </p:cTn>
                              </p:par>
                              <p:par>
                                <p:cTn id="16" presetID="22" presetClass="entr" presetSubtype="1" fill="hold" grpId="0" nodeType="withEffect">
                                  <p:stCondLst>
                                    <p:cond delay="60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500"/>
                                        <p:tgtEl>
                                          <p:spTgt spid="19"/>
                                        </p:tgtEl>
                                      </p:cBhvr>
                                    </p:animEffect>
                                  </p:childTnLst>
                                </p:cTn>
                              </p:par>
                              <p:par>
                                <p:cTn id="19" presetID="12" presetClass="entr" presetSubtype="8" fill="hold" nodeType="withEffect">
                                  <p:stCondLst>
                                    <p:cond delay="60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par>
                                <p:cTn id="23" presetID="22" presetClass="entr" presetSubtype="1" fill="hold" grpId="0" nodeType="withEffect">
                                  <p:stCondLst>
                                    <p:cond delay="100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427726"/>
          </a:xfrm>
          <a:prstGeom prst="rect">
            <a:avLst/>
          </a:prstGeom>
        </p:spPr>
      </p:pic>
      <p:sp>
        <p:nvSpPr>
          <p:cNvPr id="7" name="等腰三角形 6"/>
          <p:cNvSpPr/>
          <p:nvPr/>
        </p:nvSpPr>
        <p:spPr>
          <a:xfrm flipV="1">
            <a:off x="138558" y="13043"/>
            <a:ext cx="2895954" cy="1210799"/>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8" name="TextBox 19"/>
          <p:cNvSpPr txBox="1"/>
          <p:nvPr/>
        </p:nvSpPr>
        <p:spPr>
          <a:xfrm>
            <a:off x="940098" y="156691"/>
            <a:ext cx="1430200" cy="590931"/>
          </a:xfrm>
          <a:prstGeom prst="rect">
            <a:avLst/>
          </a:prstGeom>
          <a:noFill/>
        </p:spPr>
        <p:txBody>
          <a:bodyPr wrap="none" rtlCol="0">
            <a:spAutoFit/>
          </a:bodyPr>
          <a:lstStyle>
            <a:defPPr>
              <a:defRPr lang="zh-CN"/>
            </a:defPPr>
            <a:lvl1pPr>
              <a:defRPr sz="4000" b="1">
                <a:solidFill>
                  <a:schemeClr val="bg1"/>
                </a:solidFill>
                <a:latin typeface="微软雅黑" pitchFamily="34" charset="-122"/>
                <a:ea typeface="微软雅黑" pitchFamily="34" charset="-122"/>
              </a:defRPr>
            </a:lvl1pPr>
          </a:lstStyle>
          <a:p>
            <a:r>
              <a:rPr lang="zh-CN" altLang="en-US" sz="3240" dirty="0"/>
              <a:t>过渡页</a:t>
            </a:r>
          </a:p>
        </p:txBody>
      </p:sp>
      <p:sp>
        <p:nvSpPr>
          <p:cNvPr id="25" name="TextBox 53"/>
          <p:cNvSpPr txBox="1"/>
          <p:nvPr/>
        </p:nvSpPr>
        <p:spPr>
          <a:xfrm rot="19196401">
            <a:off x="1408618" y="630959"/>
            <a:ext cx="2017630" cy="332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altLang="zh-CN" sz="1620" dirty="0">
                <a:solidFill>
                  <a:srgbClr val="0070C0"/>
                </a:solidFill>
              </a:rPr>
              <a:t>CONTENTS   PAGE </a:t>
            </a:r>
          </a:p>
        </p:txBody>
      </p:sp>
      <p:sp>
        <p:nvSpPr>
          <p:cNvPr id="3" name="矩形 2"/>
          <p:cNvSpPr/>
          <p:nvPr/>
        </p:nvSpPr>
        <p:spPr>
          <a:xfrm>
            <a:off x="1538350" y="2241254"/>
            <a:ext cx="6881750" cy="1333500"/>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370299" y="1755478"/>
            <a:ext cx="1810041" cy="1200330"/>
            <a:chOff x="2165941" y="1720344"/>
            <a:chExt cx="864096" cy="573025"/>
          </a:xfrm>
        </p:grpSpPr>
        <p:sp>
          <p:nvSpPr>
            <p:cNvPr id="14" name="五边形 13"/>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5" name="TextBox 43"/>
            <p:cNvSpPr txBox="1"/>
            <p:nvPr/>
          </p:nvSpPr>
          <p:spPr>
            <a:xfrm>
              <a:off x="2304714" y="1720344"/>
              <a:ext cx="382017" cy="573025"/>
            </a:xfrm>
            <a:prstGeom prst="rect">
              <a:avLst/>
            </a:prstGeom>
            <a:noFill/>
          </p:spPr>
          <p:txBody>
            <a:bodyPr wrap="none" rtlCol="0">
              <a:spAutoFit/>
            </a:bodyPr>
            <a:lstStyle/>
            <a:p>
              <a:r>
                <a:rPr lang="en-US" altLang="zh-CN" sz="7200" b="1" dirty="0">
                  <a:solidFill>
                    <a:schemeClr val="bg1"/>
                  </a:solidFill>
                  <a:latin typeface="Arial Black" pitchFamily="34" charset="0"/>
                  <a:ea typeface="Arial Unicode MS" pitchFamily="34" charset="-122"/>
                  <a:cs typeface="Arial Unicode MS" pitchFamily="34" charset="-122"/>
                </a:rPr>
                <a:t>4</a:t>
              </a:r>
              <a:endParaRPr lang="zh-CN" altLang="en-US" sz="7200" b="1" dirty="0">
                <a:solidFill>
                  <a:schemeClr val="bg1"/>
                </a:solidFill>
                <a:latin typeface="Arial Black" pitchFamily="34" charset="0"/>
                <a:ea typeface="Arial Unicode MS" pitchFamily="34" charset="-122"/>
                <a:cs typeface="Arial Unicode MS" pitchFamily="34" charset="-122"/>
              </a:endParaRPr>
            </a:p>
          </p:txBody>
        </p:sp>
      </p:grpSp>
      <p:sp>
        <p:nvSpPr>
          <p:cNvPr id="2" name="文本框 1"/>
          <p:cNvSpPr txBox="1"/>
          <p:nvPr/>
        </p:nvSpPr>
        <p:spPr>
          <a:xfrm>
            <a:off x="2322089" y="2846962"/>
            <a:ext cx="5314275" cy="707886"/>
          </a:xfrm>
          <a:prstGeom prst="rect">
            <a:avLst/>
          </a:prstGeom>
          <a:noFill/>
        </p:spPr>
        <p:txBody>
          <a:bodyPr wrap="non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单击添加第四部分内容</a:t>
            </a:r>
          </a:p>
        </p:txBody>
      </p:sp>
    </p:spTree>
    <p:extLst>
      <p:ext uri="{BB962C8B-B14F-4D97-AF65-F5344CB8AC3E}">
        <p14:creationId xmlns:p14="http://schemas.microsoft.com/office/powerpoint/2010/main" val="3692573711"/>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1100"/>
                            </p:stCondLst>
                            <p:childTnLst>
                              <p:par>
                                <p:cTn id="14" presetID="2" presetClass="entr" presetSubtype="9"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2150"/>
                            </p:stCondLst>
                            <p:childTnLst>
                              <p:par>
                                <p:cTn id="19" presetID="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650"/>
                            </p:stCondLst>
                            <p:childTnLst>
                              <p:par>
                                <p:cTn id="24" presetID="2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par>
                          <p:cTn id="27" fill="hold">
                            <p:stCondLst>
                              <p:cond delay="3150"/>
                            </p:stCondLst>
                            <p:childTnLst>
                              <p:par>
                                <p:cTn id="28" presetID="10" presetClass="entr" presetSubtype="0" fill="hold" grpId="0" nodeType="afterEffect">
                                  <p:stCondLst>
                                    <p:cond delay="0"/>
                                  </p:stCondLst>
                                  <p:iterate type="lt">
                                    <p:tmPct val="15000"/>
                                  </p:iterate>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25" grpId="0"/>
      <p:bldP spid="3" grpId="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3568" y="3894291"/>
            <a:ext cx="4032356" cy="621675"/>
            <a:chOff x="244475" y="4459759"/>
            <a:chExt cx="4267200" cy="657921"/>
          </a:xfrm>
          <a:solidFill>
            <a:schemeClr val="accent5"/>
          </a:solidFill>
        </p:grpSpPr>
        <p:sp>
          <p:nvSpPr>
            <p:cNvPr id="4" name="AutoShape 9"/>
            <p:cNvSpPr>
              <a:spLocks noChangeArrowheads="1"/>
            </p:cNvSpPr>
            <p:nvPr/>
          </p:nvSpPr>
          <p:spPr bwMode="gray">
            <a:xfrm>
              <a:off x="244475" y="4459759"/>
              <a:ext cx="4267200" cy="652463"/>
            </a:xfrm>
            <a:prstGeom prst="cube">
              <a:avLst>
                <a:gd name="adj" fmla="val 49880"/>
              </a:avLst>
            </a:prstGeom>
            <a:grpFill/>
            <a:ln>
              <a:noFill/>
            </a:ln>
            <a:effectLs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smtClean="0">
                <a:ln>
                  <a:noFill/>
                </a:ln>
                <a:solidFill>
                  <a:srgbClr val="17347D"/>
                </a:solidFill>
                <a:effectLst/>
                <a:uLnTx/>
                <a:uFillTx/>
                <a:latin typeface="Arial"/>
                <a:ea typeface="宋体" pitchFamily="2" charset="-122"/>
                <a:cs typeface="+mn-cs"/>
              </a:endParaRPr>
            </a:p>
          </p:txBody>
        </p:sp>
        <p:sp>
          <p:nvSpPr>
            <p:cNvPr id="5" name="Text Box 14"/>
            <p:cNvSpPr txBox="1">
              <a:spLocks noChangeArrowheads="1"/>
            </p:cNvSpPr>
            <p:nvPr/>
          </p:nvSpPr>
          <p:spPr bwMode="gray">
            <a:xfrm>
              <a:off x="744952" y="4775672"/>
              <a:ext cx="650046" cy="342007"/>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2012</a:t>
              </a:r>
              <a:endParaRPr kumimoji="0" lang="en-US" altLang="zh-CN" sz="1500" b="0" i="0" u="none" strike="noStrike" kern="1200" cap="none" spc="0" normalizeH="0" baseline="0" noProof="0" dirty="0">
                <a:ln>
                  <a:noFill/>
                </a:ln>
                <a:solidFill>
                  <a:srgbClr val="FEFEFE"/>
                </a:solidFill>
                <a:effectLst/>
                <a:uLnTx/>
                <a:uFillTx/>
                <a:latin typeface="Arial"/>
                <a:ea typeface="宋体" pitchFamily="2" charset="-122"/>
                <a:cs typeface="Arial" pitchFamily="34" charset="0"/>
              </a:endParaRPr>
            </a:p>
          </p:txBody>
        </p:sp>
        <p:sp>
          <p:nvSpPr>
            <p:cNvPr id="6" name="Text Box 15"/>
            <p:cNvSpPr txBox="1">
              <a:spLocks noChangeArrowheads="1"/>
            </p:cNvSpPr>
            <p:nvPr/>
          </p:nvSpPr>
          <p:spPr bwMode="gray">
            <a:xfrm>
              <a:off x="1535528" y="4775672"/>
              <a:ext cx="650046" cy="342007"/>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2013</a:t>
              </a:r>
              <a:endParaRPr kumimoji="0" lang="en-US" altLang="zh-CN" sz="1500" b="0" i="0" u="none" strike="noStrike" kern="1200" cap="none" spc="0" normalizeH="0" baseline="0" noProof="0" dirty="0">
                <a:ln>
                  <a:noFill/>
                </a:ln>
                <a:solidFill>
                  <a:srgbClr val="FEFEFE"/>
                </a:solidFill>
                <a:effectLst/>
                <a:uLnTx/>
                <a:uFillTx/>
                <a:latin typeface="Arial"/>
                <a:ea typeface="宋体" pitchFamily="2" charset="-122"/>
                <a:cs typeface="Arial" pitchFamily="34" charset="0"/>
              </a:endParaRPr>
            </a:p>
          </p:txBody>
        </p:sp>
        <p:sp>
          <p:nvSpPr>
            <p:cNvPr id="7" name="Text Box 16"/>
            <p:cNvSpPr txBox="1">
              <a:spLocks noChangeArrowheads="1"/>
            </p:cNvSpPr>
            <p:nvPr/>
          </p:nvSpPr>
          <p:spPr bwMode="gray">
            <a:xfrm>
              <a:off x="2316576" y="4775672"/>
              <a:ext cx="650046" cy="342007"/>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2019</a:t>
              </a:r>
              <a:endParaRPr kumimoji="0" lang="en-US" altLang="zh-CN" sz="1500" b="0" i="0" u="none" strike="noStrike" kern="1200" cap="none" spc="0" normalizeH="0" baseline="0" noProof="0" dirty="0">
                <a:ln>
                  <a:noFill/>
                </a:ln>
                <a:solidFill>
                  <a:srgbClr val="FEFEFE"/>
                </a:solidFill>
                <a:effectLst/>
                <a:uLnTx/>
                <a:uFillTx/>
                <a:latin typeface="Arial"/>
                <a:ea typeface="宋体" pitchFamily="2" charset="-122"/>
                <a:cs typeface="Arial" pitchFamily="34" charset="0"/>
              </a:endParaRPr>
            </a:p>
          </p:txBody>
        </p:sp>
        <p:sp>
          <p:nvSpPr>
            <p:cNvPr id="8" name="Text Box 17"/>
            <p:cNvSpPr txBox="1">
              <a:spLocks noChangeArrowheads="1"/>
            </p:cNvSpPr>
            <p:nvPr/>
          </p:nvSpPr>
          <p:spPr bwMode="gray">
            <a:xfrm>
              <a:off x="3151773" y="4775673"/>
              <a:ext cx="694151" cy="342007"/>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20XX</a:t>
              </a:r>
              <a:endParaRPr kumimoji="0" lang="en-US" altLang="zh-CN" sz="1500" b="0" i="0" u="none" strike="noStrike" kern="1200" cap="none" spc="0" normalizeH="0" baseline="0" noProof="0" dirty="0">
                <a:ln>
                  <a:noFill/>
                </a:ln>
                <a:solidFill>
                  <a:srgbClr val="FEFEFE"/>
                </a:solidFill>
                <a:effectLst/>
                <a:uLnTx/>
                <a:uFillTx/>
                <a:latin typeface="Arial"/>
                <a:ea typeface="宋体" pitchFamily="2" charset="-122"/>
                <a:cs typeface="Arial" pitchFamily="34" charset="0"/>
              </a:endParaRPr>
            </a:p>
          </p:txBody>
        </p:sp>
      </p:grpSp>
      <p:sp>
        <p:nvSpPr>
          <p:cNvPr id="9" name="Freeform 8"/>
          <p:cNvSpPr>
            <a:spLocks/>
          </p:cNvSpPr>
          <p:nvPr/>
        </p:nvSpPr>
        <p:spPr bwMode="gray">
          <a:xfrm rot="10800000">
            <a:off x="1072853" y="1045059"/>
            <a:ext cx="2275700" cy="2127057"/>
          </a:xfrm>
          <a:custGeom>
            <a:avLst/>
            <a:gdLst>
              <a:gd name="T0" fmla="*/ 0 w 952"/>
              <a:gd name="T1" fmla="*/ 756 h 947"/>
              <a:gd name="T2" fmla="*/ 191 w 952"/>
              <a:gd name="T3" fmla="*/ 591 h 947"/>
              <a:gd name="T4" fmla="*/ 190 w 952"/>
              <a:gd name="T5" fmla="*/ 672 h 947"/>
              <a:gd name="T6" fmla="*/ 194 w 952"/>
              <a:gd name="T7" fmla="*/ 672 h 947"/>
              <a:gd name="T8" fmla="*/ 205 w 952"/>
              <a:gd name="T9" fmla="*/ 672 h 947"/>
              <a:gd name="T10" fmla="*/ 225 w 952"/>
              <a:gd name="T11" fmla="*/ 671 h 947"/>
              <a:gd name="T12" fmla="*/ 250 w 952"/>
              <a:gd name="T13" fmla="*/ 667 h 947"/>
              <a:gd name="T14" fmla="*/ 281 w 952"/>
              <a:gd name="T15" fmla="*/ 662 h 947"/>
              <a:gd name="T16" fmla="*/ 316 w 952"/>
              <a:gd name="T17" fmla="*/ 653 h 947"/>
              <a:gd name="T18" fmla="*/ 356 w 952"/>
              <a:gd name="T19" fmla="*/ 641 h 947"/>
              <a:gd name="T20" fmla="*/ 399 w 952"/>
              <a:gd name="T21" fmla="*/ 626 h 947"/>
              <a:gd name="T22" fmla="*/ 444 w 952"/>
              <a:gd name="T23" fmla="*/ 605 h 947"/>
              <a:gd name="T24" fmla="*/ 492 w 952"/>
              <a:gd name="T25" fmla="*/ 578 h 947"/>
              <a:gd name="T26" fmla="*/ 540 w 952"/>
              <a:gd name="T27" fmla="*/ 547 h 947"/>
              <a:gd name="T28" fmla="*/ 587 w 952"/>
              <a:gd name="T29" fmla="*/ 508 h 947"/>
              <a:gd name="T30" fmla="*/ 635 w 952"/>
              <a:gd name="T31" fmla="*/ 463 h 947"/>
              <a:gd name="T32" fmla="*/ 689 w 952"/>
              <a:gd name="T33" fmla="*/ 405 h 947"/>
              <a:gd name="T34" fmla="*/ 737 w 952"/>
              <a:gd name="T35" fmla="*/ 350 h 947"/>
              <a:gd name="T36" fmla="*/ 780 w 952"/>
              <a:gd name="T37" fmla="*/ 298 h 947"/>
              <a:gd name="T38" fmla="*/ 816 w 952"/>
              <a:gd name="T39" fmla="*/ 249 h 947"/>
              <a:gd name="T40" fmla="*/ 847 w 952"/>
              <a:gd name="T41" fmla="*/ 204 h 947"/>
              <a:gd name="T42" fmla="*/ 873 w 952"/>
              <a:gd name="T43" fmla="*/ 164 h 947"/>
              <a:gd name="T44" fmla="*/ 895 w 952"/>
              <a:gd name="T45" fmla="*/ 126 h 947"/>
              <a:gd name="T46" fmla="*/ 913 w 952"/>
              <a:gd name="T47" fmla="*/ 94 h 947"/>
              <a:gd name="T48" fmla="*/ 926 w 952"/>
              <a:gd name="T49" fmla="*/ 66 h 947"/>
              <a:gd name="T50" fmla="*/ 936 w 952"/>
              <a:gd name="T51" fmla="*/ 42 h 947"/>
              <a:gd name="T52" fmla="*/ 944 w 952"/>
              <a:gd name="T53" fmla="*/ 24 h 947"/>
              <a:gd name="T54" fmla="*/ 949 w 952"/>
              <a:gd name="T55" fmla="*/ 12 h 947"/>
              <a:gd name="T56" fmla="*/ 952 w 952"/>
              <a:gd name="T57" fmla="*/ 2 h 947"/>
              <a:gd name="T58" fmla="*/ 952 w 952"/>
              <a:gd name="T59" fmla="*/ 0 h 947"/>
              <a:gd name="T60" fmla="*/ 952 w 952"/>
              <a:gd name="T61" fmla="*/ 4 h 947"/>
              <a:gd name="T62" fmla="*/ 950 w 952"/>
              <a:gd name="T63" fmla="*/ 17 h 947"/>
              <a:gd name="T64" fmla="*/ 948 w 952"/>
              <a:gd name="T65" fmla="*/ 36 h 947"/>
              <a:gd name="T66" fmla="*/ 942 w 952"/>
              <a:gd name="T67" fmla="*/ 62 h 947"/>
              <a:gd name="T68" fmla="*/ 936 w 952"/>
              <a:gd name="T69" fmla="*/ 93 h 947"/>
              <a:gd name="T70" fmla="*/ 927 w 952"/>
              <a:gd name="T71" fmla="*/ 130 h 947"/>
              <a:gd name="T72" fmla="*/ 914 w 952"/>
              <a:gd name="T73" fmla="*/ 172 h 947"/>
              <a:gd name="T74" fmla="*/ 899 w 952"/>
              <a:gd name="T75" fmla="*/ 217 h 947"/>
              <a:gd name="T76" fmla="*/ 881 w 952"/>
              <a:gd name="T77" fmla="*/ 264 h 947"/>
              <a:gd name="T78" fmla="*/ 857 w 952"/>
              <a:gd name="T79" fmla="*/ 315 h 947"/>
              <a:gd name="T80" fmla="*/ 830 w 952"/>
              <a:gd name="T81" fmla="*/ 368 h 947"/>
              <a:gd name="T82" fmla="*/ 798 w 952"/>
              <a:gd name="T83" fmla="*/ 421 h 947"/>
              <a:gd name="T84" fmla="*/ 762 w 952"/>
              <a:gd name="T85" fmla="*/ 475 h 947"/>
              <a:gd name="T86" fmla="*/ 719 w 952"/>
              <a:gd name="T87" fmla="*/ 529 h 947"/>
              <a:gd name="T88" fmla="*/ 671 w 952"/>
              <a:gd name="T89" fmla="*/ 582 h 947"/>
              <a:gd name="T90" fmla="*/ 613 w 952"/>
              <a:gd name="T91" fmla="*/ 637 h 947"/>
              <a:gd name="T92" fmla="*/ 555 w 952"/>
              <a:gd name="T93" fmla="*/ 685 h 947"/>
              <a:gd name="T94" fmla="*/ 500 w 952"/>
              <a:gd name="T95" fmla="*/ 726 h 947"/>
              <a:gd name="T96" fmla="*/ 447 w 952"/>
              <a:gd name="T97" fmla="*/ 761 h 947"/>
              <a:gd name="T98" fmla="*/ 396 w 952"/>
              <a:gd name="T99" fmla="*/ 790 h 947"/>
              <a:gd name="T100" fmla="*/ 350 w 952"/>
              <a:gd name="T101" fmla="*/ 813 h 947"/>
              <a:gd name="T102" fmla="*/ 307 w 952"/>
              <a:gd name="T103" fmla="*/ 831 h 947"/>
              <a:gd name="T104" fmla="*/ 270 w 952"/>
              <a:gd name="T105" fmla="*/ 845 h 947"/>
              <a:gd name="T106" fmla="*/ 238 w 952"/>
              <a:gd name="T107" fmla="*/ 855 h 947"/>
              <a:gd name="T108" fmla="*/ 212 w 952"/>
              <a:gd name="T109" fmla="*/ 862 h 947"/>
              <a:gd name="T110" fmla="*/ 192 w 952"/>
              <a:gd name="T111" fmla="*/ 866 h 947"/>
              <a:gd name="T112" fmla="*/ 181 w 952"/>
              <a:gd name="T113" fmla="*/ 868 h 947"/>
              <a:gd name="T114" fmla="*/ 176 w 952"/>
              <a:gd name="T115" fmla="*/ 868 h 947"/>
              <a:gd name="T116" fmla="*/ 167 w 952"/>
              <a:gd name="T117" fmla="*/ 947 h 947"/>
              <a:gd name="T118" fmla="*/ 0 w 952"/>
              <a:gd name="T119" fmla="*/ 756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2" h="947">
                <a:moveTo>
                  <a:pt x="0" y="756"/>
                </a:moveTo>
                <a:lnTo>
                  <a:pt x="191" y="591"/>
                </a:lnTo>
                <a:lnTo>
                  <a:pt x="190" y="672"/>
                </a:lnTo>
                <a:lnTo>
                  <a:pt x="194" y="672"/>
                </a:lnTo>
                <a:lnTo>
                  <a:pt x="205" y="672"/>
                </a:lnTo>
                <a:lnTo>
                  <a:pt x="225" y="671"/>
                </a:lnTo>
                <a:lnTo>
                  <a:pt x="250" y="667"/>
                </a:lnTo>
                <a:lnTo>
                  <a:pt x="281" y="662"/>
                </a:lnTo>
                <a:lnTo>
                  <a:pt x="316" y="653"/>
                </a:lnTo>
                <a:lnTo>
                  <a:pt x="356" y="641"/>
                </a:lnTo>
                <a:lnTo>
                  <a:pt x="399" y="626"/>
                </a:lnTo>
                <a:lnTo>
                  <a:pt x="444" y="605"/>
                </a:lnTo>
                <a:lnTo>
                  <a:pt x="492" y="578"/>
                </a:lnTo>
                <a:lnTo>
                  <a:pt x="540" y="547"/>
                </a:lnTo>
                <a:lnTo>
                  <a:pt x="587" y="508"/>
                </a:lnTo>
                <a:lnTo>
                  <a:pt x="635" y="463"/>
                </a:lnTo>
                <a:lnTo>
                  <a:pt x="689" y="405"/>
                </a:lnTo>
                <a:lnTo>
                  <a:pt x="737" y="350"/>
                </a:lnTo>
                <a:lnTo>
                  <a:pt x="780" y="298"/>
                </a:lnTo>
                <a:lnTo>
                  <a:pt x="816" y="249"/>
                </a:lnTo>
                <a:lnTo>
                  <a:pt x="847" y="204"/>
                </a:lnTo>
                <a:lnTo>
                  <a:pt x="873" y="164"/>
                </a:lnTo>
                <a:lnTo>
                  <a:pt x="895" y="126"/>
                </a:lnTo>
                <a:lnTo>
                  <a:pt x="913" y="94"/>
                </a:lnTo>
                <a:lnTo>
                  <a:pt x="926" y="66"/>
                </a:lnTo>
                <a:lnTo>
                  <a:pt x="936" y="42"/>
                </a:lnTo>
                <a:lnTo>
                  <a:pt x="944" y="24"/>
                </a:lnTo>
                <a:lnTo>
                  <a:pt x="949" y="12"/>
                </a:lnTo>
                <a:lnTo>
                  <a:pt x="952" y="2"/>
                </a:lnTo>
                <a:lnTo>
                  <a:pt x="952" y="0"/>
                </a:lnTo>
                <a:lnTo>
                  <a:pt x="952" y="4"/>
                </a:lnTo>
                <a:lnTo>
                  <a:pt x="950" y="17"/>
                </a:lnTo>
                <a:lnTo>
                  <a:pt x="948" y="36"/>
                </a:lnTo>
                <a:lnTo>
                  <a:pt x="942" y="62"/>
                </a:lnTo>
                <a:lnTo>
                  <a:pt x="936" y="93"/>
                </a:lnTo>
                <a:lnTo>
                  <a:pt x="927" y="130"/>
                </a:lnTo>
                <a:lnTo>
                  <a:pt x="914" y="172"/>
                </a:lnTo>
                <a:lnTo>
                  <a:pt x="899" y="217"/>
                </a:lnTo>
                <a:lnTo>
                  <a:pt x="881" y="264"/>
                </a:lnTo>
                <a:lnTo>
                  <a:pt x="857" y="315"/>
                </a:lnTo>
                <a:lnTo>
                  <a:pt x="830" y="368"/>
                </a:lnTo>
                <a:lnTo>
                  <a:pt x="798" y="421"/>
                </a:lnTo>
                <a:lnTo>
                  <a:pt x="762" y="475"/>
                </a:lnTo>
                <a:lnTo>
                  <a:pt x="719" y="529"/>
                </a:lnTo>
                <a:lnTo>
                  <a:pt x="671" y="582"/>
                </a:lnTo>
                <a:lnTo>
                  <a:pt x="613" y="637"/>
                </a:lnTo>
                <a:lnTo>
                  <a:pt x="555" y="685"/>
                </a:lnTo>
                <a:lnTo>
                  <a:pt x="500" y="726"/>
                </a:lnTo>
                <a:lnTo>
                  <a:pt x="447" y="761"/>
                </a:lnTo>
                <a:lnTo>
                  <a:pt x="396" y="790"/>
                </a:lnTo>
                <a:lnTo>
                  <a:pt x="350" y="813"/>
                </a:lnTo>
                <a:lnTo>
                  <a:pt x="307" y="831"/>
                </a:lnTo>
                <a:lnTo>
                  <a:pt x="270" y="845"/>
                </a:lnTo>
                <a:lnTo>
                  <a:pt x="238" y="855"/>
                </a:lnTo>
                <a:lnTo>
                  <a:pt x="212" y="862"/>
                </a:lnTo>
                <a:lnTo>
                  <a:pt x="192" y="866"/>
                </a:lnTo>
                <a:lnTo>
                  <a:pt x="181" y="868"/>
                </a:lnTo>
                <a:lnTo>
                  <a:pt x="176" y="868"/>
                </a:lnTo>
                <a:lnTo>
                  <a:pt x="167" y="947"/>
                </a:lnTo>
                <a:lnTo>
                  <a:pt x="0" y="756"/>
                </a:lnTo>
                <a:close/>
              </a:path>
            </a:pathLst>
          </a:custGeom>
          <a:solidFill>
            <a:schemeClr val="accent5"/>
          </a:solidFill>
          <a:ln>
            <a:noFill/>
          </a:ln>
          <a:effectLst>
            <a:outerShdw dist="107763" dir="2700000" algn="ctr" rotWithShape="0">
              <a:srgbClr val="00408C">
                <a:alpha val="25000"/>
              </a:srgbClr>
            </a:outerShdw>
          </a:effectLst>
          <a:extLst/>
        </p:spPr>
        <p:txBody>
          <a:bodyPr lIns="86402" tIns="43201" rIns="86402" bIns="43201"/>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7347D"/>
              </a:solidFill>
              <a:effectLst/>
              <a:uLnTx/>
              <a:uFillTx/>
              <a:latin typeface="Arial"/>
              <a:ea typeface="宋体" pitchFamily="2" charset="-122"/>
              <a:cs typeface="+mn-cs"/>
            </a:endParaRPr>
          </a:p>
        </p:txBody>
      </p:sp>
      <p:sp>
        <p:nvSpPr>
          <p:cNvPr id="10" name="AutoShape 10"/>
          <p:cNvSpPr>
            <a:spLocks noChangeArrowheads="1"/>
          </p:cNvSpPr>
          <p:nvPr/>
        </p:nvSpPr>
        <p:spPr bwMode="ltGray">
          <a:xfrm rot="16200000" flipV="1">
            <a:off x="1042879" y="3445013"/>
            <a:ext cx="901524" cy="441039"/>
          </a:xfrm>
          <a:prstGeom prst="cube">
            <a:avLst>
              <a:gd name="adj" fmla="val 23792"/>
            </a:avLst>
          </a:prstGeom>
          <a:solidFill>
            <a:schemeClr val="accent1"/>
          </a:solidFill>
          <a:ln>
            <a:noFill/>
          </a:ln>
          <a:effectLst/>
          <a:extLst/>
        </p:spPr>
        <p:txBody>
          <a:bodyPr wrap="none" lIns="86402" tIns="43201" rIns="86402" bIns="43201"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srgbClr val="17347D"/>
              </a:solidFill>
              <a:effectLst/>
              <a:uLnTx/>
              <a:uFillTx/>
              <a:latin typeface="Arial"/>
              <a:ea typeface="宋体" pitchFamily="2" charset="-122"/>
              <a:cs typeface="+mn-cs"/>
            </a:endParaRPr>
          </a:p>
        </p:txBody>
      </p:sp>
      <p:sp>
        <p:nvSpPr>
          <p:cNvPr id="11" name="AutoShape 11"/>
          <p:cNvSpPr>
            <a:spLocks noChangeArrowheads="1"/>
          </p:cNvSpPr>
          <p:nvPr/>
        </p:nvSpPr>
        <p:spPr bwMode="ltGray">
          <a:xfrm rot="16200000" flipV="1">
            <a:off x="1560440" y="3193007"/>
            <a:ext cx="1405537" cy="441039"/>
          </a:xfrm>
          <a:prstGeom prst="cube">
            <a:avLst>
              <a:gd name="adj" fmla="val 23792"/>
            </a:avLst>
          </a:prstGeom>
          <a:solidFill>
            <a:schemeClr val="accent2"/>
          </a:solidFill>
          <a:ln>
            <a:noFill/>
          </a:ln>
          <a:effectLst/>
          <a:extLst/>
        </p:spPr>
        <p:txBody>
          <a:bodyPr wrap="none" lIns="86402" tIns="43201" rIns="86402" bIns="43201"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srgbClr val="17347D"/>
              </a:solidFill>
              <a:effectLst/>
              <a:uLnTx/>
              <a:uFillTx/>
              <a:latin typeface="Arial"/>
              <a:ea typeface="宋体" pitchFamily="2" charset="-122"/>
              <a:cs typeface="+mn-cs"/>
            </a:endParaRPr>
          </a:p>
        </p:txBody>
      </p:sp>
      <p:sp>
        <p:nvSpPr>
          <p:cNvPr id="12" name="AutoShape 12"/>
          <p:cNvSpPr>
            <a:spLocks noChangeArrowheads="1"/>
          </p:cNvSpPr>
          <p:nvPr/>
        </p:nvSpPr>
        <p:spPr bwMode="ltGray">
          <a:xfrm rot="16200000" flipV="1">
            <a:off x="2073498" y="2977001"/>
            <a:ext cx="1837549" cy="441039"/>
          </a:xfrm>
          <a:prstGeom prst="cube">
            <a:avLst>
              <a:gd name="adj" fmla="val 23792"/>
            </a:avLst>
          </a:prstGeom>
          <a:solidFill>
            <a:schemeClr val="accent3"/>
          </a:solidFill>
          <a:ln>
            <a:noFill/>
          </a:ln>
          <a:effectLst/>
          <a:extLst/>
        </p:spPr>
        <p:txBody>
          <a:bodyPr wrap="none" lIns="86402" tIns="43201" rIns="86402" bIns="43201"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srgbClr val="17347D"/>
              </a:solidFill>
              <a:effectLst/>
              <a:uLnTx/>
              <a:uFillTx/>
              <a:latin typeface="Arial"/>
              <a:ea typeface="宋体" pitchFamily="2" charset="-122"/>
              <a:cs typeface="+mn-cs"/>
            </a:endParaRPr>
          </a:p>
        </p:txBody>
      </p:sp>
      <p:sp>
        <p:nvSpPr>
          <p:cNvPr id="13" name="AutoShape 13"/>
          <p:cNvSpPr>
            <a:spLocks noChangeArrowheads="1"/>
          </p:cNvSpPr>
          <p:nvPr/>
        </p:nvSpPr>
        <p:spPr bwMode="gray">
          <a:xfrm rot="16200000" flipV="1">
            <a:off x="2316553" y="2436986"/>
            <a:ext cx="2917578" cy="441039"/>
          </a:xfrm>
          <a:prstGeom prst="cube">
            <a:avLst>
              <a:gd name="adj" fmla="val 23792"/>
            </a:avLst>
          </a:prstGeom>
          <a:solidFill>
            <a:schemeClr val="accent4"/>
          </a:solidFill>
          <a:ln>
            <a:noFill/>
          </a:ln>
          <a:effectLst/>
          <a:extLst/>
        </p:spPr>
        <p:txBody>
          <a:bodyPr wrap="none" lIns="86402" tIns="43201" rIns="86402" bIns="43201"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srgbClr val="17347D"/>
              </a:solidFill>
              <a:effectLst/>
              <a:uLnTx/>
              <a:uFillTx/>
              <a:latin typeface="Arial"/>
              <a:ea typeface="宋体" pitchFamily="2" charset="-122"/>
              <a:cs typeface="+mn-cs"/>
            </a:endParaRPr>
          </a:p>
        </p:txBody>
      </p:sp>
      <p:sp>
        <p:nvSpPr>
          <p:cNvPr id="14" name="Text Box 18"/>
          <p:cNvSpPr txBox="1">
            <a:spLocks noChangeArrowheads="1"/>
          </p:cNvSpPr>
          <p:nvPr/>
        </p:nvSpPr>
        <p:spPr bwMode="black">
          <a:xfrm>
            <a:off x="1248563" y="3300273"/>
            <a:ext cx="418148" cy="34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86402" tIns="43201" rIns="86402" bIns="4320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50</a:t>
            </a:r>
          </a:p>
        </p:txBody>
      </p:sp>
      <p:sp>
        <p:nvSpPr>
          <p:cNvPr id="15" name="Text Box 19"/>
          <p:cNvSpPr txBox="1">
            <a:spLocks noChangeArrowheads="1"/>
          </p:cNvSpPr>
          <p:nvPr/>
        </p:nvSpPr>
        <p:spPr bwMode="black">
          <a:xfrm>
            <a:off x="2004630" y="2823260"/>
            <a:ext cx="418148" cy="34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86402" tIns="43201" rIns="86402" bIns="4320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60</a:t>
            </a:r>
          </a:p>
        </p:txBody>
      </p:sp>
      <p:sp>
        <p:nvSpPr>
          <p:cNvPr id="16" name="Text Box 20"/>
          <p:cNvSpPr txBox="1">
            <a:spLocks noChangeArrowheads="1"/>
          </p:cNvSpPr>
          <p:nvPr/>
        </p:nvSpPr>
        <p:spPr bwMode="black">
          <a:xfrm>
            <a:off x="2733694" y="2382248"/>
            <a:ext cx="418148" cy="34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86402" tIns="43201" rIns="86402" bIns="4320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70</a:t>
            </a:r>
          </a:p>
        </p:txBody>
      </p:sp>
      <p:sp>
        <p:nvSpPr>
          <p:cNvPr id="17" name="Text Box 21"/>
          <p:cNvSpPr txBox="1">
            <a:spLocks noChangeArrowheads="1"/>
          </p:cNvSpPr>
          <p:nvPr/>
        </p:nvSpPr>
        <p:spPr bwMode="black">
          <a:xfrm>
            <a:off x="3501351" y="1302219"/>
            <a:ext cx="430973" cy="364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86402" tIns="43201" rIns="86402" bIns="4320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90</a:t>
            </a:r>
          </a:p>
        </p:txBody>
      </p:sp>
      <p:grpSp>
        <p:nvGrpSpPr>
          <p:cNvPr id="18" name="Group 22"/>
          <p:cNvGrpSpPr>
            <a:grpSpLocks/>
          </p:cNvGrpSpPr>
          <p:nvPr/>
        </p:nvGrpSpPr>
        <p:grpSpPr bwMode="auto">
          <a:xfrm>
            <a:off x="5037981" y="1962884"/>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0"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标题一</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1" name="矩形 60"/>
          <p:cNvSpPr>
            <a:spLocks noChangeArrowheads="1"/>
          </p:cNvSpPr>
          <p:nvPr/>
        </p:nvSpPr>
        <p:spPr bwMode="auto">
          <a:xfrm>
            <a:off x="6030118" y="1921064"/>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单击此处添加文本单击此处添加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单击</a:t>
            </a: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endParaRPr>
          </a:p>
        </p:txBody>
      </p:sp>
      <p:grpSp>
        <p:nvGrpSpPr>
          <p:cNvPr id="22" name="Group 22"/>
          <p:cNvGrpSpPr>
            <a:grpSpLocks/>
          </p:cNvGrpSpPr>
          <p:nvPr/>
        </p:nvGrpSpPr>
        <p:grpSpPr bwMode="auto">
          <a:xfrm>
            <a:off x="5037981" y="2624810"/>
            <a:ext cx="850106" cy="377429"/>
            <a:chOff x="0" y="0"/>
            <a:chExt cx="1131895" cy="504056"/>
          </a:xfrm>
        </p:grpSpPr>
        <p:sp>
          <p:nvSpPr>
            <p:cNvPr id="23"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4"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标题二</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5" name="矩形 60"/>
          <p:cNvSpPr>
            <a:spLocks noChangeArrowheads="1"/>
          </p:cNvSpPr>
          <p:nvPr/>
        </p:nvSpPr>
        <p:spPr bwMode="auto">
          <a:xfrm>
            <a:off x="6030118" y="2582990"/>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单击此处添加文本单击此处添加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单击</a:t>
            </a: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endParaRPr>
          </a:p>
        </p:txBody>
      </p:sp>
      <p:grpSp>
        <p:nvGrpSpPr>
          <p:cNvPr id="26" name="Group 22"/>
          <p:cNvGrpSpPr>
            <a:grpSpLocks/>
          </p:cNvGrpSpPr>
          <p:nvPr/>
        </p:nvGrpSpPr>
        <p:grpSpPr bwMode="auto">
          <a:xfrm>
            <a:off x="5037981" y="3296339"/>
            <a:ext cx="850106" cy="377429"/>
            <a:chOff x="0" y="0"/>
            <a:chExt cx="1131895" cy="504056"/>
          </a:xfrm>
        </p:grpSpPr>
        <p:sp>
          <p:nvSpPr>
            <p:cNvPr id="27"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8"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标题三</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9" name="矩形 60"/>
          <p:cNvSpPr>
            <a:spLocks noChangeArrowheads="1"/>
          </p:cNvSpPr>
          <p:nvPr/>
        </p:nvSpPr>
        <p:spPr bwMode="auto">
          <a:xfrm>
            <a:off x="6030118" y="3254519"/>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单击此处添加文本单击此处添加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单击</a:t>
            </a: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endParaRPr>
          </a:p>
        </p:txBody>
      </p:sp>
      <p:grpSp>
        <p:nvGrpSpPr>
          <p:cNvPr id="30" name="Group 22"/>
          <p:cNvGrpSpPr>
            <a:grpSpLocks/>
          </p:cNvGrpSpPr>
          <p:nvPr/>
        </p:nvGrpSpPr>
        <p:grpSpPr bwMode="auto">
          <a:xfrm>
            <a:off x="5037981" y="3944411"/>
            <a:ext cx="850106" cy="377429"/>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32"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标题四</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33" name="矩形 60"/>
          <p:cNvSpPr>
            <a:spLocks noChangeArrowheads="1"/>
          </p:cNvSpPr>
          <p:nvPr/>
        </p:nvSpPr>
        <p:spPr bwMode="auto">
          <a:xfrm>
            <a:off x="6030118" y="3902591"/>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单击此处添加文本单击此处添加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单击</a:t>
            </a: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endParaRPr>
          </a:p>
        </p:txBody>
      </p:sp>
      <p:sp>
        <p:nvSpPr>
          <p:cNvPr id="34" name="TextBox 33"/>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33024080"/>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grpId="0" nodeType="withEffect">
                                  <p:stCondLst>
                                    <p:cond delay="1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20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4" fill="hold" grpId="0" nodeType="withEffect">
                                  <p:stCondLst>
                                    <p:cond delay="20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par>
                          <p:cTn id="22" fill="hold">
                            <p:stCondLst>
                              <p:cond delay="12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par>
                          <p:cTn id="35" fill="hold">
                            <p:stCondLst>
                              <p:cond delay="1700"/>
                            </p:stCondLst>
                            <p:childTnLst>
                              <p:par>
                                <p:cTn id="36" presetID="2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par>
                          <p:cTn id="39" fill="hold">
                            <p:stCondLst>
                              <p:cond delay="2200"/>
                            </p:stCondLst>
                            <p:childTnLst>
                              <p:par>
                                <p:cTn id="40" presetID="10"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2700"/>
                            </p:stCondLst>
                            <p:childTnLst>
                              <p:par>
                                <p:cTn id="44" presetID="2" presetClass="entr" presetSubtype="2" decel="10000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1+#ppt_w/2"/>
                                          </p:val>
                                        </p:tav>
                                        <p:tav tm="100000">
                                          <p:val>
                                            <p:strVal val="#ppt_x"/>
                                          </p:val>
                                        </p:tav>
                                      </p:tavLst>
                                    </p:anim>
                                    <p:anim calcmode="lin" valueType="num">
                                      <p:cBhvr additive="base">
                                        <p:cTn id="47" dur="500" fill="hold"/>
                                        <p:tgtEl>
                                          <p:spTgt spid="21"/>
                                        </p:tgtEl>
                                        <p:attrNameLst>
                                          <p:attrName>ppt_y</p:attrName>
                                        </p:attrNameLst>
                                      </p:cBhvr>
                                      <p:tavLst>
                                        <p:tav tm="0">
                                          <p:val>
                                            <p:strVal val="#ppt_y"/>
                                          </p:val>
                                        </p:tav>
                                        <p:tav tm="100000">
                                          <p:val>
                                            <p:strVal val="#ppt_y"/>
                                          </p:val>
                                        </p:tav>
                                      </p:tavLst>
                                    </p:anim>
                                  </p:childTnLst>
                                </p:cTn>
                              </p:par>
                            </p:childTnLst>
                          </p:cTn>
                        </p:par>
                        <p:par>
                          <p:cTn id="48" fill="hold">
                            <p:stCondLst>
                              <p:cond delay="3200"/>
                            </p:stCondLst>
                            <p:childTnLst>
                              <p:par>
                                <p:cTn id="49" presetID="10"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3700"/>
                            </p:stCondLst>
                            <p:childTnLst>
                              <p:par>
                                <p:cTn id="53" presetID="2" presetClass="entr" presetSubtype="2" decel="10000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1+#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childTnLst>
                          </p:cTn>
                        </p:par>
                        <p:par>
                          <p:cTn id="57" fill="hold">
                            <p:stCondLst>
                              <p:cond delay="4200"/>
                            </p:stCondLst>
                            <p:childTnLst>
                              <p:par>
                                <p:cTn id="58" presetID="10" presetClass="entr" presetSubtype="0"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par>
                          <p:cTn id="61" fill="hold">
                            <p:stCondLst>
                              <p:cond delay="4700"/>
                            </p:stCondLst>
                            <p:childTnLst>
                              <p:par>
                                <p:cTn id="62" presetID="2" presetClass="entr" presetSubtype="2" decel="100000"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1+#ppt_w/2"/>
                                          </p:val>
                                        </p:tav>
                                        <p:tav tm="100000">
                                          <p:val>
                                            <p:strVal val="#ppt_x"/>
                                          </p:val>
                                        </p:tav>
                                      </p:tavLst>
                                    </p:anim>
                                    <p:anim calcmode="lin" valueType="num">
                                      <p:cBhvr additive="base">
                                        <p:cTn id="65" dur="500" fill="hold"/>
                                        <p:tgtEl>
                                          <p:spTgt spid="29"/>
                                        </p:tgtEl>
                                        <p:attrNameLst>
                                          <p:attrName>ppt_y</p:attrName>
                                        </p:attrNameLst>
                                      </p:cBhvr>
                                      <p:tavLst>
                                        <p:tav tm="0">
                                          <p:val>
                                            <p:strVal val="#ppt_y"/>
                                          </p:val>
                                        </p:tav>
                                        <p:tav tm="100000">
                                          <p:val>
                                            <p:strVal val="#ppt_y"/>
                                          </p:val>
                                        </p:tav>
                                      </p:tavLst>
                                    </p:anim>
                                  </p:childTnLst>
                                </p:cTn>
                              </p:par>
                            </p:childTnLst>
                          </p:cTn>
                        </p:par>
                        <p:par>
                          <p:cTn id="66" fill="hold">
                            <p:stCondLst>
                              <p:cond delay="5200"/>
                            </p:stCondLst>
                            <p:childTnLst>
                              <p:par>
                                <p:cTn id="67" presetID="10" presetClass="entr" presetSubtype="0"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par>
                          <p:cTn id="70" fill="hold">
                            <p:stCondLst>
                              <p:cond delay="5700"/>
                            </p:stCondLst>
                            <p:childTnLst>
                              <p:par>
                                <p:cTn id="71" presetID="2" presetClass="entr" presetSubtype="2" decel="10000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additive="base">
                                        <p:cTn id="73" dur="500" fill="hold"/>
                                        <p:tgtEl>
                                          <p:spTgt spid="33"/>
                                        </p:tgtEl>
                                        <p:attrNameLst>
                                          <p:attrName>ppt_x</p:attrName>
                                        </p:attrNameLst>
                                      </p:cBhvr>
                                      <p:tavLst>
                                        <p:tav tm="0">
                                          <p:val>
                                            <p:strVal val="1+#ppt_w/2"/>
                                          </p:val>
                                        </p:tav>
                                        <p:tav tm="100000">
                                          <p:val>
                                            <p:strVal val="#ppt_x"/>
                                          </p:val>
                                        </p:tav>
                                      </p:tavLst>
                                    </p:anim>
                                    <p:anim calcmode="lin" valueType="num">
                                      <p:cBhvr additive="base">
                                        <p:cTn id="74" dur="500" fill="hold"/>
                                        <p:tgtEl>
                                          <p:spTgt spid="33"/>
                                        </p:tgtEl>
                                        <p:attrNameLst>
                                          <p:attrName>ppt_y</p:attrName>
                                        </p:attrNameLst>
                                      </p:cBhvr>
                                      <p:tavLst>
                                        <p:tav tm="0">
                                          <p:val>
                                            <p:strVal val="#ppt_y"/>
                                          </p:val>
                                        </p:tav>
                                        <p:tav tm="100000">
                                          <p:val>
                                            <p:strVal val="#ppt_y"/>
                                          </p:val>
                                        </p:tav>
                                      </p:tavLst>
                                    </p:anim>
                                  </p:childTnLst>
                                </p:cTn>
                              </p:par>
                            </p:childTnLst>
                          </p:cTn>
                        </p:par>
                        <p:par>
                          <p:cTn id="75" fill="hold">
                            <p:stCondLst>
                              <p:cond delay="6200"/>
                            </p:stCondLst>
                            <p:childTnLst>
                              <p:par>
                                <p:cTn id="76" presetID="10" presetClass="entr" presetSubtype="0" fill="hold" grpId="0" nodeType="after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fade">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6" grpId="0"/>
      <p:bldP spid="17" grpId="0"/>
      <p:bldP spid="21" grpId="0"/>
      <p:bldP spid="25" grpId="0"/>
      <p:bldP spid="29"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71"/>
          <p:cNvSpPr>
            <a:spLocks/>
          </p:cNvSpPr>
          <p:nvPr/>
        </p:nvSpPr>
        <p:spPr bwMode="auto">
          <a:xfrm rot="1215897">
            <a:off x="1786306" y="3338586"/>
            <a:ext cx="1128815" cy="889000"/>
          </a:xfrm>
          <a:custGeom>
            <a:avLst/>
            <a:gdLst>
              <a:gd name="T0" fmla="*/ 100174740 w 1112"/>
              <a:gd name="T1" fmla="*/ 1008482511 h 864"/>
              <a:gd name="T2" fmla="*/ 0 w 1112"/>
              <a:gd name="T3" fmla="*/ 873084763 h 864"/>
              <a:gd name="T4" fmla="*/ 1197442121 w 1112"/>
              <a:gd name="T5" fmla="*/ 0 h 864"/>
              <a:gd name="T6" fmla="*/ 1295287761 w 1112"/>
              <a:gd name="T7" fmla="*/ 136565675 h 864"/>
              <a:gd name="T8" fmla="*/ 100174740 w 1112"/>
              <a:gd name="T9" fmla="*/ 1008482511 h 864"/>
              <a:gd name="T10" fmla="*/ 0 60000 65536"/>
              <a:gd name="T11" fmla="*/ 0 60000 65536"/>
              <a:gd name="T12" fmla="*/ 0 60000 65536"/>
              <a:gd name="T13" fmla="*/ 0 60000 65536"/>
              <a:gd name="T14" fmla="*/ 0 60000 65536"/>
              <a:gd name="T15" fmla="*/ 0 w 1112"/>
              <a:gd name="T16" fmla="*/ 0 h 864"/>
              <a:gd name="T17" fmla="*/ 1112 w 1112"/>
              <a:gd name="T18" fmla="*/ 864 h 864"/>
            </a:gdLst>
            <a:ahLst/>
            <a:cxnLst>
              <a:cxn ang="T10">
                <a:pos x="T0" y="T1"/>
              </a:cxn>
              <a:cxn ang="T11">
                <a:pos x="T2" y="T3"/>
              </a:cxn>
              <a:cxn ang="T12">
                <a:pos x="T4" y="T5"/>
              </a:cxn>
              <a:cxn ang="T13">
                <a:pos x="T6" y="T7"/>
              </a:cxn>
              <a:cxn ang="T14">
                <a:pos x="T8" y="T9"/>
              </a:cxn>
            </a:cxnLst>
            <a:rect l="T15" t="T16" r="T17" b="T18"/>
            <a:pathLst>
              <a:path w="1112" h="864">
                <a:moveTo>
                  <a:pt x="86" y="864"/>
                </a:moveTo>
                <a:lnTo>
                  <a:pt x="0" y="748"/>
                </a:lnTo>
                <a:lnTo>
                  <a:pt x="1028" y="0"/>
                </a:lnTo>
                <a:lnTo>
                  <a:pt x="1112" y="117"/>
                </a:lnTo>
                <a:lnTo>
                  <a:pt x="86" y="864"/>
                </a:lnTo>
                <a:close/>
              </a:path>
            </a:pathLst>
          </a:custGeom>
          <a:solidFill>
            <a:schemeClr val="accent4"/>
          </a:solidFill>
          <a:ln>
            <a:noFill/>
          </a:ln>
          <a:extLst/>
        </p:spPr>
        <p:txBody>
          <a:bodyPr lIns="86350" tIns="43175" rIns="86350" bIns="43175"/>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grpSp>
        <p:nvGrpSpPr>
          <p:cNvPr id="4" name="组合 3"/>
          <p:cNvGrpSpPr/>
          <p:nvPr/>
        </p:nvGrpSpPr>
        <p:grpSpPr>
          <a:xfrm>
            <a:off x="1506341" y="987574"/>
            <a:ext cx="6522043" cy="3581703"/>
            <a:chOff x="1497187" y="785788"/>
            <a:chExt cx="6934200" cy="3760788"/>
          </a:xfrm>
        </p:grpSpPr>
        <p:grpSp>
          <p:nvGrpSpPr>
            <p:cNvPr id="5" name="Group 193"/>
            <p:cNvGrpSpPr>
              <a:grpSpLocks/>
            </p:cNvGrpSpPr>
            <p:nvPr/>
          </p:nvGrpSpPr>
          <p:grpSpPr bwMode="auto">
            <a:xfrm>
              <a:off x="2900537" y="1047726"/>
              <a:ext cx="4716462" cy="3221037"/>
              <a:chOff x="1655" y="1509"/>
              <a:chExt cx="2971" cy="2029"/>
            </a:xfrm>
          </p:grpSpPr>
          <p:sp>
            <p:nvSpPr>
              <p:cNvPr id="216" name="Line 41"/>
              <p:cNvSpPr>
                <a:spLocks noChangeShapeType="1"/>
              </p:cNvSpPr>
              <p:nvPr/>
            </p:nvSpPr>
            <p:spPr bwMode="auto">
              <a:xfrm flipV="1">
                <a:off x="1655"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7" name="Line 42"/>
              <p:cNvSpPr>
                <a:spLocks noChangeShapeType="1"/>
              </p:cNvSpPr>
              <p:nvPr/>
            </p:nvSpPr>
            <p:spPr bwMode="auto">
              <a:xfrm flipV="1">
                <a:off x="1655"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8" name="Line 43"/>
              <p:cNvSpPr>
                <a:spLocks noChangeShapeType="1"/>
              </p:cNvSpPr>
              <p:nvPr/>
            </p:nvSpPr>
            <p:spPr bwMode="auto">
              <a:xfrm flipV="1">
                <a:off x="1655"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9" name="Line 44"/>
              <p:cNvSpPr>
                <a:spLocks noChangeShapeType="1"/>
              </p:cNvSpPr>
              <p:nvPr/>
            </p:nvSpPr>
            <p:spPr bwMode="auto">
              <a:xfrm flipV="1">
                <a:off x="1655"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0" name="Line 45"/>
              <p:cNvSpPr>
                <a:spLocks noChangeShapeType="1"/>
              </p:cNvSpPr>
              <p:nvPr/>
            </p:nvSpPr>
            <p:spPr bwMode="auto">
              <a:xfrm flipV="1">
                <a:off x="1655"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1" name="Line 46"/>
              <p:cNvSpPr>
                <a:spLocks noChangeShapeType="1"/>
              </p:cNvSpPr>
              <p:nvPr/>
            </p:nvSpPr>
            <p:spPr bwMode="auto">
              <a:xfrm flipV="1">
                <a:off x="1655"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2" name="Line 47"/>
              <p:cNvSpPr>
                <a:spLocks noChangeShapeType="1"/>
              </p:cNvSpPr>
              <p:nvPr/>
            </p:nvSpPr>
            <p:spPr bwMode="auto">
              <a:xfrm flipV="1">
                <a:off x="1655"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3" name="Line 48"/>
              <p:cNvSpPr>
                <a:spLocks noChangeShapeType="1"/>
              </p:cNvSpPr>
              <p:nvPr/>
            </p:nvSpPr>
            <p:spPr bwMode="auto">
              <a:xfrm flipV="1">
                <a:off x="1655"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4" name="Line 49"/>
              <p:cNvSpPr>
                <a:spLocks noChangeShapeType="1"/>
              </p:cNvSpPr>
              <p:nvPr/>
            </p:nvSpPr>
            <p:spPr bwMode="auto">
              <a:xfrm flipV="1">
                <a:off x="1655"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5" name="Line 50"/>
              <p:cNvSpPr>
                <a:spLocks noChangeShapeType="1"/>
              </p:cNvSpPr>
              <p:nvPr/>
            </p:nvSpPr>
            <p:spPr bwMode="auto">
              <a:xfrm flipV="1">
                <a:off x="1655"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6" name="Line 51"/>
              <p:cNvSpPr>
                <a:spLocks noChangeShapeType="1"/>
              </p:cNvSpPr>
              <p:nvPr/>
            </p:nvSpPr>
            <p:spPr bwMode="auto">
              <a:xfrm flipV="1">
                <a:off x="1655"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7" name="Line 52"/>
              <p:cNvSpPr>
                <a:spLocks noChangeShapeType="1"/>
              </p:cNvSpPr>
              <p:nvPr/>
            </p:nvSpPr>
            <p:spPr bwMode="auto">
              <a:xfrm flipV="1">
                <a:off x="1655"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8" name="Line 53"/>
              <p:cNvSpPr>
                <a:spLocks noChangeShapeType="1"/>
              </p:cNvSpPr>
              <p:nvPr/>
            </p:nvSpPr>
            <p:spPr bwMode="auto">
              <a:xfrm flipV="1">
                <a:off x="1655"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9" name="Line 54"/>
              <p:cNvSpPr>
                <a:spLocks noChangeShapeType="1"/>
              </p:cNvSpPr>
              <p:nvPr/>
            </p:nvSpPr>
            <p:spPr bwMode="auto">
              <a:xfrm flipV="1">
                <a:off x="1655"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0" name="Line 55"/>
              <p:cNvSpPr>
                <a:spLocks noChangeShapeType="1"/>
              </p:cNvSpPr>
              <p:nvPr/>
            </p:nvSpPr>
            <p:spPr bwMode="auto">
              <a:xfrm flipV="1">
                <a:off x="1655"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1" name="Line 56"/>
              <p:cNvSpPr>
                <a:spLocks noChangeShapeType="1"/>
              </p:cNvSpPr>
              <p:nvPr/>
            </p:nvSpPr>
            <p:spPr bwMode="auto">
              <a:xfrm flipV="1">
                <a:off x="1655"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2" name="Line 57"/>
              <p:cNvSpPr>
                <a:spLocks noChangeShapeType="1"/>
              </p:cNvSpPr>
              <p:nvPr/>
            </p:nvSpPr>
            <p:spPr bwMode="auto">
              <a:xfrm flipV="1">
                <a:off x="1655"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3" name="Line 58"/>
              <p:cNvSpPr>
                <a:spLocks noChangeShapeType="1"/>
              </p:cNvSpPr>
              <p:nvPr/>
            </p:nvSpPr>
            <p:spPr bwMode="auto">
              <a:xfrm flipV="1">
                <a:off x="1655"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4" name="Line 59"/>
              <p:cNvSpPr>
                <a:spLocks noChangeShapeType="1"/>
              </p:cNvSpPr>
              <p:nvPr/>
            </p:nvSpPr>
            <p:spPr bwMode="auto">
              <a:xfrm flipV="1">
                <a:off x="1655"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5" name="Line 60"/>
              <p:cNvSpPr>
                <a:spLocks noChangeShapeType="1"/>
              </p:cNvSpPr>
              <p:nvPr/>
            </p:nvSpPr>
            <p:spPr bwMode="auto">
              <a:xfrm flipV="1">
                <a:off x="1655"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6" name="Line 61"/>
              <p:cNvSpPr>
                <a:spLocks noChangeShapeType="1"/>
              </p:cNvSpPr>
              <p:nvPr/>
            </p:nvSpPr>
            <p:spPr bwMode="auto">
              <a:xfrm flipV="1">
                <a:off x="1655"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7" name="Line 62"/>
              <p:cNvSpPr>
                <a:spLocks noChangeShapeType="1"/>
              </p:cNvSpPr>
              <p:nvPr/>
            </p:nvSpPr>
            <p:spPr bwMode="auto">
              <a:xfrm flipV="1">
                <a:off x="1655"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8" name="Line 63"/>
              <p:cNvSpPr>
                <a:spLocks noChangeShapeType="1"/>
              </p:cNvSpPr>
              <p:nvPr/>
            </p:nvSpPr>
            <p:spPr bwMode="auto">
              <a:xfrm flipV="1">
                <a:off x="1655"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9" name="Line 64"/>
              <p:cNvSpPr>
                <a:spLocks noChangeShapeType="1"/>
              </p:cNvSpPr>
              <p:nvPr/>
            </p:nvSpPr>
            <p:spPr bwMode="auto">
              <a:xfrm flipV="1">
                <a:off x="1655"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0" name="Line 65"/>
              <p:cNvSpPr>
                <a:spLocks noChangeShapeType="1"/>
              </p:cNvSpPr>
              <p:nvPr/>
            </p:nvSpPr>
            <p:spPr bwMode="auto">
              <a:xfrm flipV="1">
                <a:off x="1655"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1" name="Line 66"/>
              <p:cNvSpPr>
                <a:spLocks noChangeShapeType="1"/>
              </p:cNvSpPr>
              <p:nvPr/>
            </p:nvSpPr>
            <p:spPr bwMode="auto">
              <a:xfrm flipV="1">
                <a:off x="1655"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2" name="Line 67"/>
              <p:cNvSpPr>
                <a:spLocks noChangeShapeType="1"/>
              </p:cNvSpPr>
              <p:nvPr/>
            </p:nvSpPr>
            <p:spPr bwMode="auto">
              <a:xfrm flipV="1">
                <a:off x="1655"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3" name="Line 68"/>
              <p:cNvSpPr>
                <a:spLocks noChangeShapeType="1"/>
              </p:cNvSpPr>
              <p:nvPr/>
            </p:nvSpPr>
            <p:spPr bwMode="auto">
              <a:xfrm flipV="1">
                <a:off x="1655"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4" name="Line 69"/>
              <p:cNvSpPr>
                <a:spLocks noChangeShapeType="1"/>
              </p:cNvSpPr>
              <p:nvPr/>
            </p:nvSpPr>
            <p:spPr bwMode="auto">
              <a:xfrm flipV="1">
                <a:off x="1655"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5" name="Line 70"/>
              <p:cNvSpPr>
                <a:spLocks noChangeShapeType="1"/>
              </p:cNvSpPr>
              <p:nvPr/>
            </p:nvSpPr>
            <p:spPr bwMode="auto">
              <a:xfrm flipV="1">
                <a:off x="1655"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6" name="Line 71"/>
              <p:cNvSpPr>
                <a:spLocks noChangeShapeType="1"/>
              </p:cNvSpPr>
              <p:nvPr/>
            </p:nvSpPr>
            <p:spPr bwMode="auto">
              <a:xfrm flipV="1">
                <a:off x="2399"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7" name="Line 72"/>
              <p:cNvSpPr>
                <a:spLocks noChangeShapeType="1"/>
              </p:cNvSpPr>
              <p:nvPr/>
            </p:nvSpPr>
            <p:spPr bwMode="auto">
              <a:xfrm flipV="1">
                <a:off x="2399"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8" name="Line 73"/>
              <p:cNvSpPr>
                <a:spLocks noChangeShapeType="1"/>
              </p:cNvSpPr>
              <p:nvPr/>
            </p:nvSpPr>
            <p:spPr bwMode="auto">
              <a:xfrm flipV="1">
                <a:off x="2399"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9" name="Line 74"/>
              <p:cNvSpPr>
                <a:spLocks noChangeShapeType="1"/>
              </p:cNvSpPr>
              <p:nvPr/>
            </p:nvSpPr>
            <p:spPr bwMode="auto">
              <a:xfrm flipV="1">
                <a:off x="2399"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0" name="Line 75"/>
              <p:cNvSpPr>
                <a:spLocks noChangeShapeType="1"/>
              </p:cNvSpPr>
              <p:nvPr/>
            </p:nvSpPr>
            <p:spPr bwMode="auto">
              <a:xfrm flipV="1">
                <a:off x="2399"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1" name="Line 76"/>
              <p:cNvSpPr>
                <a:spLocks noChangeShapeType="1"/>
              </p:cNvSpPr>
              <p:nvPr/>
            </p:nvSpPr>
            <p:spPr bwMode="auto">
              <a:xfrm flipV="1">
                <a:off x="2399"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2" name="Line 77"/>
              <p:cNvSpPr>
                <a:spLocks noChangeShapeType="1"/>
              </p:cNvSpPr>
              <p:nvPr/>
            </p:nvSpPr>
            <p:spPr bwMode="auto">
              <a:xfrm flipV="1">
                <a:off x="2399"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3" name="Line 78"/>
              <p:cNvSpPr>
                <a:spLocks noChangeShapeType="1"/>
              </p:cNvSpPr>
              <p:nvPr/>
            </p:nvSpPr>
            <p:spPr bwMode="auto">
              <a:xfrm flipV="1">
                <a:off x="2399"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4" name="Line 79"/>
              <p:cNvSpPr>
                <a:spLocks noChangeShapeType="1"/>
              </p:cNvSpPr>
              <p:nvPr/>
            </p:nvSpPr>
            <p:spPr bwMode="auto">
              <a:xfrm flipV="1">
                <a:off x="2399"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5" name="Line 80"/>
              <p:cNvSpPr>
                <a:spLocks noChangeShapeType="1"/>
              </p:cNvSpPr>
              <p:nvPr/>
            </p:nvSpPr>
            <p:spPr bwMode="auto">
              <a:xfrm flipV="1">
                <a:off x="2399"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6" name="Line 81"/>
              <p:cNvSpPr>
                <a:spLocks noChangeShapeType="1"/>
              </p:cNvSpPr>
              <p:nvPr/>
            </p:nvSpPr>
            <p:spPr bwMode="auto">
              <a:xfrm flipV="1">
                <a:off x="2399"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7" name="Line 82"/>
              <p:cNvSpPr>
                <a:spLocks noChangeShapeType="1"/>
              </p:cNvSpPr>
              <p:nvPr/>
            </p:nvSpPr>
            <p:spPr bwMode="auto">
              <a:xfrm flipV="1">
                <a:off x="2399"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8" name="Line 83"/>
              <p:cNvSpPr>
                <a:spLocks noChangeShapeType="1"/>
              </p:cNvSpPr>
              <p:nvPr/>
            </p:nvSpPr>
            <p:spPr bwMode="auto">
              <a:xfrm flipV="1">
                <a:off x="2399"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9" name="Line 84"/>
              <p:cNvSpPr>
                <a:spLocks noChangeShapeType="1"/>
              </p:cNvSpPr>
              <p:nvPr/>
            </p:nvSpPr>
            <p:spPr bwMode="auto">
              <a:xfrm flipV="1">
                <a:off x="2399"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0" name="Line 85"/>
              <p:cNvSpPr>
                <a:spLocks noChangeShapeType="1"/>
              </p:cNvSpPr>
              <p:nvPr/>
            </p:nvSpPr>
            <p:spPr bwMode="auto">
              <a:xfrm flipV="1">
                <a:off x="2399"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1" name="Line 86"/>
              <p:cNvSpPr>
                <a:spLocks noChangeShapeType="1"/>
              </p:cNvSpPr>
              <p:nvPr/>
            </p:nvSpPr>
            <p:spPr bwMode="auto">
              <a:xfrm flipV="1">
                <a:off x="2399"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2" name="Line 87"/>
              <p:cNvSpPr>
                <a:spLocks noChangeShapeType="1"/>
              </p:cNvSpPr>
              <p:nvPr/>
            </p:nvSpPr>
            <p:spPr bwMode="auto">
              <a:xfrm flipV="1">
                <a:off x="2399"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3" name="Line 88"/>
              <p:cNvSpPr>
                <a:spLocks noChangeShapeType="1"/>
              </p:cNvSpPr>
              <p:nvPr/>
            </p:nvSpPr>
            <p:spPr bwMode="auto">
              <a:xfrm flipV="1">
                <a:off x="2399"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4" name="Line 89"/>
              <p:cNvSpPr>
                <a:spLocks noChangeShapeType="1"/>
              </p:cNvSpPr>
              <p:nvPr/>
            </p:nvSpPr>
            <p:spPr bwMode="auto">
              <a:xfrm flipV="1">
                <a:off x="2399"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5" name="Line 90"/>
              <p:cNvSpPr>
                <a:spLocks noChangeShapeType="1"/>
              </p:cNvSpPr>
              <p:nvPr/>
            </p:nvSpPr>
            <p:spPr bwMode="auto">
              <a:xfrm flipV="1">
                <a:off x="2399"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6" name="Line 91"/>
              <p:cNvSpPr>
                <a:spLocks noChangeShapeType="1"/>
              </p:cNvSpPr>
              <p:nvPr/>
            </p:nvSpPr>
            <p:spPr bwMode="auto">
              <a:xfrm flipV="1">
                <a:off x="2399"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7" name="Line 92"/>
              <p:cNvSpPr>
                <a:spLocks noChangeShapeType="1"/>
              </p:cNvSpPr>
              <p:nvPr/>
            </p:nvSpPr>
            <p:spPr bwMode="auto">
              <a:xfrm flipV="1">
                <a:off x="2399"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8" name="Line 93"/>
              <p:cNvSpPr>
                <a:spLocks noChangeShapeType="1"/>
              </p:cNvSpPr>
              <p:nvPr/>
            </p:nvSpPr>
            <p:spPr bwMode="auto">
              <a:xfrm flipV="1">
                <a:off x="2399"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9" name="Line 94"/>
              <p:cNvSpPr>
                <a:spLocks noChangeShapeType="1"/>
              </p:cNvSpPr>
              <p:nvPr/>
            </p:nvSpPr>
            <p:spPr bwMode="auto">
              <a:xfrm flipV="1">
                <a:off x="2399"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0" name="Line 95"/>
              <p:cNvSpPr>
                <a:spLocks noChangeShapeType="1"/>
              </p:cNvSpPr>
              <p:nvPr/>
            </p:nvSpPr>
            <p:spPr bwMode="auto">
              <a:xfrm flipV="1">
                <a:off x="2399"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1" name="Line 96"/>
              <p:cNvSpPr>
                <a:spLocks noChangeShapeType="1"/>
              </p:cNvSpPr>
              <p:nvPr/>
            </p:nvSpPr>
            <p:spPr bwMode="auto">
              <a:xfrm flipV="1">
                <a:off x="2399"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2" name="Line 97"/>
              <p:cNvSpPr>
                <a:spLocks noChangeShapeType="1"/>
              </p:cNvSpPr>
              <p:nvPr/>
            </p:nvSpPr>
            <p:spPr bwMode="auto">
              <a:xfrm flipV="1">
                <a:off x="2399"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3" name="Line 98"/>
              <p:cNvSpPr>
                <a:spLocks noChangeShapeType="1"/>
              </p:cNvSpPr>
              <p:nvPr/>
            </p:nvSpPr>
            <p:spPr bwMode="auto">
              <a:xfrm flipV="1">
                <a:off x="2399"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4" name="Line 99"/>
              <p:cNvSpPr>
                <a:spLocks noChangeShapeType="1"/>
              </p:cNvSpPr>
              <p:nvPr/>
            </p:nvSpPr>
            <p:spPr bwMode="auto">
              <a:xfrm flipV="1">
                <a:off x="2399"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5" name="Line 100"/>
              <p:cNvSpPr>
                <a:spLocks noChangeShapeType="1"/>
              </p:cNvSpPr>
              <p:nvPr/>
            </p:nvSpPr>
            <p:spPr bwMode="auto">
              <a:xfrm flipV="1">
                <a:off x="2399"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6" name="Line 101"/>
              <p:cNvSpPr>
                <a:spLocks noChangeShapeType="1"/>
              </p:cNvSpPr>
              <p:nvPr/>
            </p:nvSpPr>
            <p:spPr bwMode="auto">
              <a:xfrm flipV="1">
                <a:off x="3137"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7" name="Line 102"/>
              <p:cNvSpPr>
                <a:spLocks noChangeShapeType="1"/>
              </p:cNvSpPr>
              <p:nvPr/>
            </p:nvSpPr>
            <p:spPr bwMode="auto">
              <a:xfrm flipV="1">
                <a:off x="3137"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8" name="Line 103"/>
              <p:cNvSpPr>
                <a:spLocks noChangeShapeType="1"/>
              </p:cNvSpPr>
              <p:nvPr/>
            </p:nvSpPr>
            <p:spPr bwMode="auto">
              <a:xfrm flipV="1">
                <a:off x="3137"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9" name="Line 104"/>
              <p:cNvSpPr>
                <a:spLocks noChangeShapeType="1"/>
              </p:cNvSpPr>
              <p:nvPr/>
            </p:nvSpPr>
            <p:spPr bwMode="auto">
              <a:xfrm flipV="1">
                <a:off x="3137"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0" name="Line 105"/>
              <p:cNvSpPr>
                <a:spLocks noChangeShapeType="1"/>
              </p:cNvSpPr>
              <p:nvPr/>
            </p:nvSpPr>
            <p:spPr bwMode="auto">
              <a:xfrm flipV="1">
                <a:off x="3137"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1" name="Line 106"/>
              <p:cNvSpPr>
                <a:spLocks noChangeShapeType="1"/>
              </p:cNvSpPr>
              <p:nvPr/>
            </p:nvSpPr>
            <p:spPr bwMode="auto">
              <a:xfrm flipV="1">
                <a:off x="3137"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2" name="Line 107"/>
              <p:cNvSpPr>
                <a:spLocks noChangeShapeType="1"/>
              </p:cNvSpPr>
              <p:nvPr/>
            </p:nvSpPr>
            <p:spPr bwMode="auto">
              <a:xfrm flipV="1">
                <a:off x="3137"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3" name="Line 108"/>
              <p:cNvSpPr>
                <a:spLocks noChangeShapeType="1"/>
              </p:cNvSpPr>
              <p:nvPr/>
            </p:nvSpPr>
            <p:spPr bwMode="auto">
              <a:xfrm flipV="1">
                <a:off x="3137"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4" name="Line 109"/>
              <p:cNvSpPr>
                <a:spLocks noChangeShapeType="1"/>
              </p:cNvSpPr>
              <p:nvPr/>
            </p:nvSpPr>
            <p:spPr bwMode="auto">
              <a:xfrm flipV="1">
                <a:off x="3137"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5" name="Line 110"/>
              <p:cNvSpPr>
                <a:spLocks noChangeShapeType="1"/>
              </p:cNvSpPr>
              <p:nvPr/>
            </p:nvSpPr>
            <p:spPr bwMode="auto">
              <a:xfrm flipV="1">
                <a:off x="3137"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6" name="Line 111"/>
              <p:cNvSpPr>
                <a:spLocks noChangeShapeType="1"/>
              </p:cNvSpPr>
              <p:nvPr/>
            </p:nvSpPr>
            <p:spPr bwMode="auto">
              <a:xfrm flipV="1">
                <a:off x="3137"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7" name="Line 112"/>
              <p:cNvSpPr>
                <a:spLocks noChangeShapeType="1"/>
              </p:cNvSpPr>
              <p:nvPr/>
            </p:nvSpPr>
            <p:spPr bwMode="auto">
              <a:xfrm flipV="1">
                <a:off x="3137"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8" name="Line 113"/>
              <p:cNvSpPr>
                <a:spLocks noChangeShapeType="1"/>
              </p:cNvSpPr>
              <p:nvPr/>
            </p:nvSpPr>
            <p:spPr bwMode="auto">
              <a:xfrm flipV="1">
                <a:off x="3137"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9" name="Line 114"/>
              <p:cNvSpPr>
                <a:spLocks noChangeShapeType="1"/>
              </p:cNvSpPr>
              <p:nvPr/>
            </p:nvSpPr>
            <p:spPr bwMode="auto">
              <a:xfrm flipV="1">
                <a:off x="3137"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0" name="Line 115"/>
              <p:cNvSpPr>
                <a:spLocks noChangeShapeType="1"/>
              </p:cNvSpPr>
              <p:nvPr/>
            </p:nvSpPr>
            <p:spPr bwMode="auto">
              <a:xfrm flipV="1">
                <a:off x="3137"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1" name="Line 116"/>
              <p:cNvSpPr>
                <a:spLocks noChangeShapeType="1"/>
              </p:cNvSpPr>
              <p:nvPr/>
            </p:nvSpPr>
            <p:spPr bwMode="auto">
              <a:xfrm flipV="1">
                <a:off x="3137"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2" name="Line 117"/>
              <p:cNvSpPr>
                <a:spLocks noChangeShapeType="1"/>
              </p:cNvSpPr>
              <p:nvPr/>
            </p:nvSpPr>
            <p:spPr bwMode="auto">
              <a:xfrm flipV="1">
                <a:off x="3137"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3" name="Line 118"/>
              <p:cNvSpPr>
                <a:spLocks noChangeShapeType="1"/>
              </p:cNvSpPr>
              <p:nvPr/>
            </p:nvSpPr>
            <p:spPr bwMode="auto">
              <a:xfrm flipV="1">
                <a:off x="3137"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4" name="Line 119"/>
              <p:cNvSpPr>
                <a:spLocks noChangeShapeType="1"/>
              </p:cNvSpPr>
              <p:nvPr/>
            </p:nvSpPr>
            <p:spPr bwMode="auto">
              <a:xfrm flipV="1">
                <a:off x="3137"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5" name="Line 120"/>
              <p:cNvSpPr>
                <a:spLocks noChangeShapeType="1"/>
              </p:cNvSpPr>
              <p:nvPr/>
            </p:nvSpPr>
            <p:spPr bwMode="auto">
              <a:xfrm flipV="1">
                <a:off x="3137"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6" name="Line 121"/>
              <p:cNvSpPr>
                <a:spLocks noChangeShapeType="1"/>
              </p:cNvSpPr>
              <p:nvPr/>
            </p:nvSpPr>
            <p:spPr bwMode="auto">
              <a:xfrm flipV="1">
                <a:off x="3137"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7" name="Line 122"/>
              <p:cNvSpPr>
                <a:spLocks noChangeShapeType="1"/>
              </p:cNvSpPr>
              <p:nvPr/>
            </p:nvSpPr>
            <p:spPr bwMode="auto">
              <a:xfrm flipV="1">
                <a:off x="3137"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8" name="Line 123"/>
              <p:cNvSpPr>
                <a:spLocks noChangeShapeType="1"/>
              </p:cNvSpPr>
              <p:nvPr/>
            </p:nvSpPr>
            <p:spPr bwMode="auto">
              <a:xfrm flipV="1">
                <a:off x="3137"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9" name="Line 124"/>
              <p:cNvSpPr>
                <a:spLocks noChangeShapeType="1"/>
              </p:cNvSpPr>
              <p:nvPr/>
            </p:nvSpPr>
            <p:spPr bwMode="auto">
              <a:xfrm flipV="1">
                <a:off x="3137"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0" name="Line 125"/>
              <p:cNvSpPr>
                <a:spLocks noChangeShapeType="1"/>
              </p:cNvSpPr>
              <p:nvPr/>
            </p:nvSpPr>
            <p:spPr bwMode="auto">
              <a:xfrm flipV="1">
                <a:off x="3137"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1" name="Line 126"/>
              <p:cNvSpPr>
                <a:spLocks noChangeShapeType="1"/>
              </p:cNvSpPr>
              <p:nvPr/>
            </p:nvSpPr>
            <p:spPr bwMode="auto">
              <a:xfrm flipV="1">
                <a:off x="3137"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2" name="Line 127"/>
              <p:cNvSpPr>
                <a:spLocks noChangeShapeType="1"/>
              </p:cNvSpPr>
              <p:nvPr/>
            </p:nvSpPr>
            <p:spPr bwMode="auto">
              <a:xfrm flipV="1">
                <a:off x="3137"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3" name="Line 128"/>
              <p:cNvSpPr>
                <a:spLocks noChangeShapeType="1"/>
              </p:cNvSpPr>
              <p:nvPr/>
            </p:nvSpPr>
            <p:spPr bwMode="auto">
              <a:xfrm flipV="1">
                <a:off x="3137"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4" name="Line 129"/>
              <p:cNvSpPr>
                <a:spLocks noChangeShapeType="1"/>
              </p:cNvSpPr>
              <p:nvPr/>
            </p:nvSpPr>
            <p:spPr bwMode="auto">
              <a:xfrm flipV="1">
                <a:off x="3137"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5" name="Line 130"/>
              <p:cNvSpPr>
                <a:spLocks noChangeShapeType="1"/>
              </p:cNvSpPr>
              <p:nvPr/>
            </p:nvSpPr>
            <p:spPr bwMode="auto">
              <a:xfrm flipV="1">
                <a:off x="3137"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6" name="Line 131"/>
              <p:cNvSpPr>
                <a:spLocks noChangeShapeType="1"/>
              </p:cNvSpPr>
              <p:nvPr/>
            </p:nvSpPr>
            <p:spPr bwMode="auto">
              <a:xfrm flipV="1">
                <a:off x="3887"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7" name="Line 132"/>
              <p:cNvSpPr>
                <a:spLocks noChangeShapeType="1"/>
              </p:cNvSpPr>
              <p:nvPr/>
            </p:nvSpPr>
            <p:spPr bwMode="auto">
              <a:xfrm flipV="1">
                <a:off x="3887"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8" name="Line 133"/>
              <p:cNvSpPr>
                <a:spLocks noChangeShapeType="1"/>
              </p:cNvSpPr>
              <p:nvPr/>
            </p:nvSpPr>
            <p:spPr bwMode="auto">
              <a:xfrm flipV="1">
                <a:off x="3887"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9" name="Line 134"/>
              <p:cNvSpPr>
                <a:spLocks noChangeShapeType="1"/>
              </p:cNvSpPr>
              <p:nvPr/>
            </p:nvSpPr>
            <p:spPr bwMode="auto">
              <a:xfrm flipV="1">
                <a:off x="3887"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0" name="Line 135"/>
              <p:cNvSpPr>
                <a:spLocks noChangeShapeType="1"/>
              </p:cNvSpPr>
              <p:nvPr/>
            </p:nvSpPr>
            <p:spPr bwMode="auto">
              <a:xfrm flipV="1">
                <a:off x="3887"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1" name="Line 136"/>
              <p:cNvSpPr>
                <a:spLocks noChangeShapeType="1"/>
              </p:cNvSpPr>
              <p:nvPr/>
            </p:nvSpPr>
            <p:spPr bwMode="auto">
              <a:xfrm flipV="1">
                <a:off x="3887"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2" name="Line 137"/>
              <p:cNvSpPr>
                <a:spLocks noChangeShapeType="1"/>
              </p:cNvSpPr>
              <p:nvPr/>
            </p:nvSpPr>
            <p:spPr bwMode="auto">
              <a:xfrm flipV="1">
                <a:off x="3887"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3" name="Line 138"/>
              <p:cNvSpPr>
                <a:spLocks noChangeShapeType="1"/>
              </p:cNvSpPr>
              <p:nvPr/>
            </p:nvSpPr>
            <p:spPr bwMode="auto">
              <a:xfrm flipV="1">
                <a:off x="3887"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4" name="Line 139"/>
              <p:cNvSpPr>
                <a:spLocks noChangeShapeType="1"/>
              </p:cNvSpPr>
              <p:nvPr/>
            </p:nvSpPr>
            <p:spPr bwMode="auto">
              <a:xfrm flipV="1">
                <a:off x="3887"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5" name="Line 140"/>
              <p:cNvSpPr>
                <a:spLocks noChangeShapeType="1"/>
              </p:cNvSpPr>
              <p:nvPr/>
            </p:nvSpPr>
            <p:spPr bwMode="auto">
              <a:xfrm flipV="1">
                <a:off x="3887"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6" name="Line 141"/>
              <p:cNvSpPr>
                <a:spLocks noChangeShapeType="1"/>
              </p:cNvSpPr>
              <p:nvPr/>
            </p:nvSpPr>
            <p:spPr bwMode="auto">
              <a:xfrm flipV="1">
                <a:off x="3887"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7" name="Line 142"/>
              <p:cNvSpPr>
                <a:spLocks noChangeShapeType="1"/>
              </p:cNvSpPr>
              <p:nvPr/>
            </p:nvSpPr>
            <p:spPr bwMode="auto">
              <a:xfrm flipV="1">
                <a:off x="3887"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8" name="Line 143"/>
              <p:cNvSpPr>
                <a:spLocks noChangeShapeType="1"/>
              </p:cNvSpPr>
              <p:nvPr/>
            </p:nvSpPr>
            <p:spPr bwMode="auto">
              <a:xfrm flipV="1">
                <a:off x="3887"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9" name="Line 144"/>
              <p:cNvSpPr>
                <a:spLocks noChangeShapeType="1"/>
              </p:cNvSpPr>
              <p:nvPr/>
            </p:nvSpPr>
            <p:spPr bwMode="auto">
              <a:xfrm flipV="1">
                <a:off x="3887"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0" name="Line 145"/>
              <p:cNvSpPr>
                <a:spLocks noChangeShapeType="1"/>
              </p:cNvSpPr>
              <p:nvPr/>
            </p:nvSpPr>
            <p:spPr bwMode="auto">
              <a:xfrm flipV="1">
                <a:off x="3887"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1" name="Line 146"/>
              <p:cNvSpPr>
                <a:spLocks noChangeShapeType="1"/>
              </p:cNvSpPr>
              <p:nvPr/>
            </p:nvSpPr>
            <p:spPr bwMode="auto">
              <a:xfrm flipV="1">
                <a:off x="3887"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2" name="Line 147"/>
              <p:cNvSpPr>
                <a:spLocks noChangeShapeType="1"/>
              </p:cNvSpPr>
              <p:nvPr/>
            </p:nvSpPr>
            <p:spPr bwMode="auto">
              <a:xfrm flipV="1">
                <a:off x="3887"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3" name="Line 148"/>
              <p:cNvSpPr>
                <a:spLocks noChangeShapeType="1"/>
              </p:cNvSpPr>
              <p:nvPr/>
            </p:nvSpPr>
            <p:spPr bwMode="auto">
              <a:xfrm flipV="1">
                <a:off x="3887"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4" name="Line 149"/>
              <p:cNvSpPr>
                <a:spLocks noChangeShapeType="1"/>
              </p:cNvSpPr>
              <p:nvPr/>
            </p:nvSpPr>
            <p:spPr bwMode="auto">
              <a:xfrm flipV="1">
                <a:off x="3887"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5" name="Line 150"/>
              <p:cNvSpPr>
                <a:spLocks noChangeShapeType="1"/>
              </p:cNvSpPr>
              <p:nvPr/>
            </p:nvSpPr>
            <p:spPr bwMode="auto">
              <a:xfrm flipV="1">
                <a:off x="3887"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6" name="Line 151"/>
              <p:cNvSpPr>
                <a:spLocks noChangeShapeType="1"/>
              </p:cNvSpPr>
              <p:nvPr/>
            </p:nvSpPr>
            <p:spPr bwMode="auto">
              <a:xfrm flipV="1">
                <a:off x="3887"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7" name="Line 152"/>
              <p:cNvSpPr>
                <a:spLocks noChangeShapeType="1"/>
              </p:cNvSpPr>
              <p:nvPr/>
            </p:nvSpPr>
            <p:spPr bwMode="auto">
              <a:xfrm flipV="1">
                <a:off x="3887"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8" name="Line 153"/>
              <p:cNvSpPr>
                <a:spLocks noChangeShapeType="1"/>
              </p:cNvSpPr>
              <p:nvPr/>
            </p:nvSpPr>
            <p:spPr bwMode="auto">
              <a:xfrm flipV="1">
                <a:off x="3887"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9" name="Line 154"/>
              <p:cNvSpPr>
                <a:spLocks noChangeShapeType="1"/>
              </p:cNvSpPr>
              <p:nvPr/>
            </p:nvSpPr>
            <p:spPr bwMode="auto">
              <a:xfrm flipV="1">
                <a:off x="3887"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0" name="Line 155"/>
              <p:cNvSpPr>
                <a:spLocks noChangeShapeType="1"/>
              </p:cNvSpPr>
              <p:nvPr/>
            </p:nvSpPr>
            <p:spPr bwMode="auto">
              <a:xfrm flipV="1">
                <a:off x="3887"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1" name="Line 156"/>
              <p:cNvSpPr>
                <a:spLocks noChangeShapeType="1"/>
              </p:cNvSpPr>
              <p:nvPr/>
            </p:nvSpPr>
            <p:spPr bwMode="auto">
              <a:xfrm flipV="1">
                <a:off x="3887"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2" name="Line 157"/>
              <p:cNvSpPr>
                <a:spLocks noChangeShapeType="1"/>
              </p:cNvSpPr>
              <p:nvPr/>
            </p:nvSpPr>
            <p:spPr bwMode="auto">
              <a:xfrm flipV="1">
                <a:off x="3887"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3" name="Line 158"/>
              <p:cNvSpPr>
                <a:spLocks noChangeShapeType="1"/>
              </p:cNvSpPr>
              <p:nvPr/>
            </p:nvSpPr>
            <p:spPr bwMode="auto">
              <a:xfrm flipV="1">
                <a:off x="3887"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4" name="Line 159"/>
              <p:cNvSpPr>
                <a:spLocks noChangeShapeType="1"/>
              </p:cNvSpPr>
              <p:nvPr/>
            </p:nvSpPr>
            <p:spPr bwMode="auto">
              <a:xfrm flipV="1">
                <a:off x="3887"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5" name="Line 160"/>
              <p:cNvSpPr>
                <a:spLocks noChangeShapeType="1"/>
              </p:cNvSpPr>
              <p:nvPr/>
            </p:nvSpPr>
            <p:spPr bwMode="auto">
              <a:xfrm flipV="1">
                <a:off x="3887"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6" name="Line 161"/>
              <p:cNvSpPr>
                <a:spLocks noChangeShapeType="1"/>
              </p:cNvSpPr>
              <p:nvPr/>
            </p:nvSpPr>
            <p:spPr bwMode="auto">
              <a:xfrm flipV="1">
                <a:off x="4625"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7" name="Line 162"/>
              <p:cNvSpPr>
                <a:spLocks noChangeShapeType="1"/>
              </p:cNvSpPr>
              <p:nvPr/>
            </p:nvSpPr>
            <p:spPr bwMode="auto">
              <a:xfrm flipV="1">
                <a:off x="4625"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8" name="Line 163"/>
              <p:cNvSpPr>
                <a:spLocks noChangeShapeType="1"/>
              </p:cNvSpPr>
              <p:nvPr/>
            </p:nvSpPr>
            <p:spPr bwMode="auto">
              <a:xfrm flipV="1">
                <a:off x="4625"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9" name="Line 164"/>
              <p:cNvSpPr>
                <a:spLocks noChangeShapeType="1"/>
              </p:cNvSpPr>
              <p:nvPr/>
            </p:nvSpPr>
            <p:spPr bwMode="auto">
              <a:xfrm flipV="1">
                <a:off x="4625"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0" name="Line 165"/>
              <p:cNvSpPr>
                <a:spLocks noChangeShapeType="1"/>
              </p:cNvSpPr>
              <p:nvPr/>
            </p:nvSpPr>
            <p:spPr bwMode="auto">
              <a:xfrm flipV="1">
                <a:off x="4625"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1" name="Line 166"/>
              <p:cNvSpPr>
                <a:spLocks noChangeShapeType="1"/>
              </p:cNvSpPr>
              <p:nvPr/>
            </p:nvSpPr>
            <p:spPr bwMode="auto">
              <a:xfrm flipV="1">
                <a:off x="4625"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2" name="Line 167"/>
              <p:cNvSpPr>
                <a:spLocks noChangeShapeType="1"/>
              </p:cNvSpPr>
              <p:nvPr/>
            </p:nvSpPr>
            <p:spPr bwMode="auto">
              <a:xfrm flipV="1">
                <a:off x="4625"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3" name="Line 168"/>
              <p:cNvSpPr>
                <a:spLocks noChangeShapeType="1"/>
              </p:cNvSpPr>
              <p:nvPr/>
            </p:nvSpPr>
            <p:spPr bwMode="auto">
              <a:xfrm flipV="1">
                <a:off x="4625"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4" name="Line 169"/>
              <p:cNvSpPr>
                <a:spLocks noChangeShapeType="1"/>
              </p:cNvSpPr>
              <p:nvPr/>
            </p:nvSpPr>
            <p:spPr bwMode="auto">
              <a:xfrm flipV="1">
                <a:off x="4625"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5" name="Line 170"/>
              <p:cNvSpPr>
                <a:spLocks noChangeShapeType="1"/>
              </p:cNvSpPr>
              <p:nvPr/>
            </p:nvSpPr>
            <p:spPr bwMode="auto">
              <a:xfrm flipV="1">
                <a:off x="4625"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6" name="Line 171"/>
              <p:cNvSpPr>
                <a:spLocks noChangeShapeType="1"/>
              </p:cNvSpPr>
              <p:nvPr/>
            </p:nvSpPr>
            <p:spPr bwMode="auto">
              <a:xfrm flipV="1">
                <a:off x="4625"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7" name="Line 172"/>
              <p:cNvSpPr>
                <a:spLocks noChangeShapeType="1"/>
              </p:cNvSpPr>
              <p:nvPr/>
            </p:nvSpPr>
            <p:spPr bwMode="auto">
              <a:xfrm flipV="1">
                <a:off x="4625"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8" name="Line 173"/>
              <p:cNvSpPr>
                <a:spLocks noChangeShapeType="1"/>
              </p:cNvSpPr>
              <p:nvPr/>
            </p:nvSpPr>
            <p:spPr bwMode="auto">
              <a:xfrm flipV="1">
                <a:off x="4625"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9" name="Line 174"/>
              <p:cNvSpPr>
                <a:spLocks noChangeShapeType="1"/>
              </p:cNvSpPr>
              <p:nvPr/>
            </p:nvSpPr>
            <p:spPr bwMode="auto">
              <a:xfrm flipV="1">
                <a:off x="4625"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0" name="Line 175"/>
              <p:cNvSpPr>
                <a:spLocks noChangeShapeType="1"/>
              </p:cNvSpPr>
              <p:nvPr/>
            </p:nvSpPr>
            <p:spPr bwMode="auto">
              <a:xfrm flipV="1">
                <a:off x="4625"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1" name="Line 176"/>
              <p:cNvSpPr>
                <a:spLocks noChangeShapeType="1"/>
              </p:cNvSpPr>
              <p:nvPr/>
            </p:nvSpPr>
            <p:spPr bwMode="auto">
              <a:xfrm flipV="1">
                <a:off x="4625"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2" name="Line 177"/>
              <p:cNvSpPr>
                <a:spLocks noChangeShapeType="1"/>
              </p:cNvSpPr>
              <p:nvPr/>
            </p:nvSpPr>
            <p:spPr bwMode="auto">
              <a:xfrm flipV="1">
                <a:off x="4625"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3" name="Line 178"/>
              <p:cNvSpPr>
                <a:spLocks noChangeShapeType="1"/>
              </p:cNvSpPr>
              <p:nvPr/>
            </p:nvSpPr>
            <p:spPr bwMode="auto">
              <a:xfrm flipV="1">
                <a:off x="4625"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4" name="Line 179"/>
              <p:cNvSpPr>
                <a:spLocks noChangeShapeType="1"/>
              </p:cNvSpPr>
              <p:nvPr/>
            </p:nvSpPr>
            <p:spPr bwMode="auto">
              <a:xfrm flipV="1">
                <a:off x="4625"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5" name="Line 180"/>
              <p:cNvSpPr>
                <a:spLocks noChangeShapeType="1"/>
              </p:cNvSpPr>
              <p:nvPr/>
            </p:nvSpPr>
            <p:spPr bwMode="auto">
              <a:xfrm flipV="1">
                <a:off x="4625"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6" name="Line 181"/>
              <p:cNvSpPr>
                <a:spLocks noChangeShapeType="1"/>
              </p:cNvSpPr>
              <p:nvPr/>
            </p:nvSpPr>
            <p:spPr bwMode="auto">
              <a:xfrm flipV="1">
                <a:off x="4625"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7" name="Line 182"/>
              <p:cNvSpPr>
                <a:spLocks noChangeShapeType="1"/>
              </p:cNvSpPr>
              <p:nvPr/>
            </p:nvSpPr>
            <p:spPr bwMode="auto">
              <a:xfrm flipV="1">
                <a:off x="4625"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8" name="Line 183"/>
              <p:cNvSpPr>
                <a:spLocks noChangeShapeType="1"/>
              </p:cNvSpPr>
              <p:nvPr/>
            </p:nvSpPr>
            <p:spPr bwMode="auto">
              <a:xfrm flipV="1">
                <a:off x="4625"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9" name="Line 184"/>
              <p:cNvSpPr>
                <a:spLocks noChangeShapeType="1"/>
              </p:cNvSpPr>
              <p:nvPr/>
            </p:nvSpPr>
            <p:spPr bwMode="auto">
              <a:xfrm flipV="1">
                <a:off x="4625"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0" name="Line 185"/>
              <p:cNvSpPr>
                <a:spLocks noChangeShapeType="1"/>
              </p:cNvSpPr>
              <p:nvPr/>
            </p:nvSpPr>
            <p:spPr bwMode="auto">
              <a:xfrm flipV="1">
                <a:off x="4625"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1" name="Line 186"/>
              <p:cNvSpPr>
                <a:spLocks noChangeShapeType="1"/>
              </p:cNvSpPr>
              <p:nvPr/>
            </p:nvSpPr>
            <p:spPr bwMode="auto">
              <a:xfrm flipV="1">
                <a:off x="4625"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2" name="Line 187"/>
              <p:cNvSpPr>
                <a:spLocks noChangeShapeType="1"/>
              </p:cNvSpPr>
              <p:nvPr/>
            </p:nvSpPr>
            <p:spPr bwMode="auto">
              <a:xfrm flipV="1">
                <a:off x="4625"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3" name="Line 188"/>
              <p:cNvSpPr>
                <a:spLocks noChangeShapeType="1"/>
              </p:cNvSpPr>
              <p:nvPr/>
            </p:nvSpPr>
            <p:spPr bwMode="auto">
              <a:xfrm flipV="1">
                <a:off x="4625"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4" name="Line 189"/>
              <p:cNvSpPr>
                <a:spLocks noChangeShapeType="1"/>
              </p:cNvSpPr>
              <p:nvPr/>
            </p:nvSpPr>
            <p:spPr bwMode="auto">
              <a:xfrm flipV="1">
                <a:off x="4625"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5" name="Line 190"/>
              <p:cNvSpPr>
                <a:spLocks noChangeShapeType="1"/>
              </p:cNvSpPr>
              <p:nvPr/>
            </p:nvSpPr>
            <p:spPr bwMode="auto">
              <a:xfrm flipV="1">
                <a:off x="4625"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grpSp>
        <p:grpSp>
          <p:nvGrpSpPr>
            <p:cNvPr id="6" name="Group 436"/>
            <p:cNvGrpSpPr>
              <a:grpSpLocks/>
            </p:cNvGrpSpPr>
            <p:nvPr/>
          </p:nvGrpSpPr>
          <p:grpSpPr bwMode="auto">
            <a:xfrm>
              <a:off x="1798812" y="1025501"/>
              <a:ext cx="5827712" cy="2589212"/>
              <a:chOff x="961" y="1495"/>
              <a:chExt cx="3671" cy="1631"/>
            </a:xfrm>
          </p:grpSpPr>
          <p:sp>
            <p:nvSpPr>
              <p:cNvPr id="8" name="Line 197"/>
              <p:cNvSpPr>
                <a:spLocks noChangeShapeType="1"/>
              </p:cNvSpPr>
              <p:nvPr/>
            </p:nvSpPr>
            <p:spPr bwMode="auto">
              <a:xfrm>
                <a:off x="961"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 name="Line 198"/>
              <p:cNvSpPr>
                <a:spLocks noChangeShapeType="1"/>
              </p:cNvSpPr>
              <p:nvPr/>
            </p:nvSpPr>
            <p:spPr bwMode="auto">
              <a:xfrm>
                <a:off x="1033"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 name="Line 199"/>
              <p:cNvSpPr>
                <a:spLocks noChangeShapeType="1"/>
              </p:cNvSpPr>
              <p:nvPr/>
            </p:nvSpPr>
            <p:spPr bwMode="auto">
              <a:xfrm>
                <a:off x="1104"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 name="Line 200"/>
              <p:cNvSpPr>
                <a:spLocks noChangeShapeType="1"/>
              </p:cNvSpPr>
              <p:nvPr/>
            </p:nvSpPr>
            <p:spPr bwMode="auto">
              <a:xfrm>
                <a:off x="1175"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 name="Line 201"/>
              <p:cNvSpPr>
                <a:spLocks noChangeShapeType="1"/>
              </p:cNvSpPr>
              <p:nvPr/>
            </p:nvSpPr>
            <p:spPr bwMode="auto">
              <a:xfrm>
                <a:off x="1246"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 name="Line 202"/>
              <p:cNvSpPr>
                <a:spLocks noChangeShapeType="1"/>
              </p:cNvSpPr>
              <p:nvPr/>
            </p:nvSpPr>
            <p:spPr bwMode="auto">
              <a:xfrm>
                <a:off x="1319"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 name="Line 203"/>
              <p:cNvSpPr>
                <a:spLocks noChangeShapeType="1"/>
              </p:cNvSpPr>
              <p:nvPr/>
            </p:nvSpPr>
            <p:spPr bwMode="auto">
              <a:xfrm>
                <a:off x="1390"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 name="Line 204"/>
              <p:cNvSpPr>
                <a:spLocks noChangeShapeType="1"/>
              </p:cNvSpPr>
              <p:nvPr/>
            </p:nvSpPr>
            <p:spPr bwMode="auto">
              <a:xfrm>
                <a:off x="1461"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 name="Line 205"/>
              <p:cNvSpPr>
                <a:spLocks noChangeShapeType="1"/>
              </p:cNvSpPr>
              <p:nvPr/>
            </p:nvSpPr>
            <p:spPr bwMode="auto">
              <a:xfrm>
                <a:off x="1532"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 name="Line 206"/>
              <p:cNvSpPr>
                <a:spLocks noChangeShapeType="1"/>
              </p:cNvSpPr>
              <p:nvPr/>
            </p:nvSpPr>
            <p:spPr bwMode="auto">
              <a:xfrm>
                <a:off x="1602"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 name="Line 207"/>
              <p:cNvSpPr>
                <a:spLocks noChangeShapeType="1"/>
              </p:cNvSpPr>
              <p:nvPr/>
            </p:nvSpPr>
            <p:spPr bwMode="auto">
              <a:xfrm>
                <a:off x="1675"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 name="Line 208"/>
              <p:cNvSpPr>
                <a:spLocks noChangeShapeType="1"/>
              </p:cNvSpPr>
              <p:nvPr/>
            </p:nvSpPr>
            <p:spPr bwMode="auto">
              <a:xfrm>
                <a:off x="1746"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 name="Line 209"/>
              <p:cNvSpPr>
                <a:spLocks noChangeShapeType="1"/>
              </p:cNvSpPr>
              <p:nvPr/>
            </p:nvSpPr>
            <p:spPr bwMode="auto">
              <a:xfrm>
                <a:off x="1817"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 name="Line 210"/>
              <p:cNvSpPr>
                <a:spLocks noChangeShapeType="1"/>
              </p:cNvSpPr>
              <p:nvPr/>
            </p:nvSpPr>
            <p:spPr bwMode="auto">
              <a:xfrm>
                <a:off x="1888"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 name="Line 211"/>
              <p:cNvSpPr>
                <a:spLocks noChangeShapeType="1"/>
              </p:cNvSpPr>
              <p:nvPr/>
            </p:nvSpPr>
            <p:spPr bwMode="auto">
              <a:xfrm>
                <a:off x="1960"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 name="Line 212"/>
              <p:cNvSpPr>
                <a:spLocks noChangeShapeType="1"/>
              </p:cNvSpPr>
              <p:nvPr/>
            </p:nvSpPr>
            <p:spPr bwMode="auto">
              <a:xfrm>
                <a:off x="2031"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 name="Line 213"/>
              <p:cNvSpPr>
                <a:spLocks noChangeShapeType="1"/>
              </p:cNvSpPr>
              <p:nvPr/>
            </p:nvSpPr>
            <p:spPr bwMode="auto">
              <a:xfrm>
                <a:off x="2102"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 name="Line 214"/>
              <p:cNvSpPr>
                <a:spLocks noChangeShapeType="1"/>
              </p:cNvSpPr>
              <p:nvPr/>
            </p:nvSpPr>
            <p:spPr bwMode="auto">
              <a:xfrm>
                <a:off x="2173"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 name="Line 215"/>
              <p:cNvSpPr>
                <a:spLocks noChangeShapeType="1"/>
              </p:cNvSpPr>
              <p:nvPr/>
            </p:nvSpPr>
            <p:spPr bwMode="auto">
              <a:xfrm>
                <a:off x="2244"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 name="Line 216"/>
              <p:cNvSpPr>
                <a:spLocks noChangeShapeType="1"/>
              </p:cNvSpPr>
              <p:nvPr/>
            </p:nvSpPr>
            <p:spPr bwMode="auto">
              <a:xfrm>
                <a:off x="2316"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 name="Line 217"/>
              <p:cNvSpPr>
                <a:spLocks noChangeShapeType="1"/>
              </p:cNvSpPr>
              <p:nvPr/>
            </p:nvSpPr>
            <p:spPr bwMode="auto">
              <a:xfrm>
                <a:off x="2387"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 name="Line 218"/>
              <p:cNvSpPr>
                <a:spLocks noChangeShapeType="1"/>
              </p:cNvSpPr>
              <p:nvPr/>
            </p:nvSpPr>
            <p:spPr bwMode="auto">
              <a:xfrm>
                <a:off x="2458"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 name="Line 219"/>
              <p:cNvSpPr>
                <a:spLocks noChangeShapeType="1"/>
              </p:cNvSpPr>
              <p:nvPr/>
            </p:nvSpPr>
            <p:spPr bwMode="auto">
              <a:xfrm>
                <a:off x="2529"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 name="Line 220"/>
              <p:cNvSpPr>
                <a:spLocks noChangeShapeType="1"/>
              </p:cNvSpPr>
              <p:nvPr/>
            </p:nvSpPr>
            <p:spPr bwMode="auto">
              <a:xfrm>
                <a:off x="2602"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 name="Line 221"/>
              <p:cNvSpPr>
                <a:spLocks noChangeShapeType="1"/>
              </p:cNvSpPr>
              <p:nvPr/>
            </p:nvSpPr>
            <p:spPr bwMode="auto">
              <a:xfrm>
                <a:off x="2673"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 name="Line 222"/>
              <p:cNvSpPr>
                <a:spLocks noChangeShapeType="1"/>
              </p:cNvSpPr>
              <p:nvPr/>
            </p:nvSpPr>
            <p:spPr bwMode="auto">
              <a:xfrm>
                <a:off x="2744"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 name="Line 223"/>
              <p:cNvSpPr>
                <a:spLocks noChangeShapeType="1"/>
              </p:cNvSpPr>
              <p:nvPr/>
            </p:nvSpPr>
            <p:spPr bwMode="auto">
              <a:xfrm>
                <a:off x="2814"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 name="Line 224"/>
              <p:cNvSpPr>
                <a:spLocks noChangeShapeType="1"/>
              </p:cNvSpPr>
              <p:nvPr/>
            </p:nvSpPr>
            <p:spPr bwMode="auto">
              <a:xfrm>
                <a:off x="2887"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 name="Line 225"/>
              <p:cNvSpPr>
                <a:spLocks noChangeShapeType="1"/>
              </p:cNvSpPr>
              <p:nvPr/>
            </p:nvSpPr>
            <p:spPr bwMode="auto">
              <a:xfrm>
                <a:off x="2958"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7" name="Line 226"/>
              <p:cNvSpPr>
                <a:spLocks noChangeShapeType="1"/>
              </p:cNvSpPr>
              <p:nvPr/>
            </p:nvSpPr>
            <p:spPr bwMode="auto">
              <a:xfrm>
                <a:off x="3029"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8" name="Line 227"/>
              <p:cNvSpPr>
                <a:spLocks noChangeShapeType="1"/>
              </p:cNvSpPr>
              <p:nvPr/>
            </p:nvSpPr>
            <p:spPr bwMode="auto">
              <a:xfrm>
                <a:off x="3100"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9" name="Line 228"/>
              <p:cNvSpPr>
                <a:spLocks noChangeShapeType="1"/>
              </p:cNvSpPr>
              <p:nvPr/>
            </p:nvSpPr>
            <p:spPr bwMode="auto">
              <a:xfrm>
                <a:off x="3171"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0" name="Line 229"/>
              <p:cNvSpPr>
                <a:spLocks noChangeShapeType="1"/>
              </p:cNvSpPr>
              <p:nvPr/>
            </p:nvSpPr>
            <p:spPr bwMode="auto">
              <a:xfrm>
                <a:off x="3243"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1" name="Line 230"/>
              <p:cNvSpPr>
                <a:spLocks noChangeShapeType="1"/>
              </p:cNvSpPr>
              <p:nvPr/>
            </p:nvSpPr>
            <p:spPr bwMode="auto">
              <a:xfrm>
                <a:off x="3314"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2" name="Line 231"/>
              <p:cNvSpPr>
                <a:spLocks noChangeShapeType="1"/>
              </p:cNvSpPr>
              <p:nvPr/>
            </p:nvSpPr>
            <p:spPr bwMode="auto">
              <a:xfrm>
                <a:off x="3385"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3" name="Line 232"/>
              <p:cNvSpPr>
                <a:spLocks noChangeShapeType="1"/>
              </p:cNvSpPr>
              <p:nvPr/>
            </p:nvSpPr>
            <p:spPr bwMode="auto">
              <a:xfrm>
                <a:off x="3456"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4" name="Line 233"/>
              <p:cNvSpPr>
                <a:spLocks noChangeShapeType="1"/>
              </p:cNvSpPr>
              <p:nvPr/>
            </p:nvSpPr>
            <p:spPr bwMode="auto">
              <a:xfrm>
                <a:off x="3528"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5" name="Line 234"/>
              <p:cNvSpPr>
                <a:spLocks noChangeShapeType="1"/>
              </p:cNvSpPr>
              <p:nvPr/>
            </p:nvSpPr>
            <p:spPr bwMode="auto">
              <a:xfrm>
                <a:off x="3599"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6" name="Line 235"/>
              <p:cNvSpPr>
                <a:spLocks noChangeShapeType="1"/>
              </p:cNvSpPr>
              <p:nvPr/>
            </p:nvSpPr>
            <p:spPr bwMode="auto">
              <a:xfrm>
                <a:off x="3670"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7" name="Line 236"/>
              <p:cNvSpPr>
                <a:spLocks noChangeShapeType="1"/>
              </p:cNvSpPr>
              <p:nvPr/>
            </p:nvSpPr>
            <p:spPr bwMode="auto">
              <a:xfrm>
                <a:off x="3741"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8" name="Line 237"/>
              <p:cNvSpPr>
                <a:spLocks noChangeShapeType="1"/>
              </p:cNvSpPr>
              <p:nvPr/>
            </p:nvSpPr>
            <p:spPr bwMode="auto">
              <a:xfrm>
                <a:off x="3812"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9" name="Line 238"/>
              <p:cNvSpPr>
                <a:spLocks noChangeShapeType="1"/>
              </p:cNvSpPr>
              <p:nvPr/>
            </p:nvSpPr>
            <p:spPr bwMode="auto">
              <a:xfrm>
                <a:off x="3885"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0" name="Line 239"/>
              <p:cNvSpPr>
                <a:spLocks noChangeShapeType="1"/>
              </p:cNvSpPr>
              <p:nvPr/>
            </p:nvSpPr>
            <p:spPr bwMode="auto">
              <a:xfrm>
                <a:off x="3955"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1" name="Line 240"/>
              <p:cNvSpPr>
                <a:spLocks noChangeShapeType="1"/>
              </p:cNvSpPr>
              <p:nvPr/>
            </p:nvSpPr>
            <p:spPr bwMode="auto">
              <a:xfrm>
                <a:off x="4026"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2" name="Line 241"/>
              <p:cNvSpPr>
                <a:spLocks noChangeShapeType="1"/>
              </p:cNvSpPr>
              <p:nvPr/>
            </p:nvSpPr>
            <p:spPr bwMode="auto">
              <a:xfrm>
                <a:off x="4097"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3" name="Line 242"/>
              <p:cNvSpPr>
                <a:spLocks noChangeShapeType="1"/>
              </p:cNvSpPr>
              <p:nvPr/>
            </p:nvSpPr>
            <p:spPr bwMode="auto">
              <a:xfrm>
                <a:off x="4170"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4" name="Line 243"/>
              <p:cNvSpPr>
                <a:spLocks noChangeShapeType="1"/>
              </p:cNvSpPr>
              <p:nvPr/>
            </p:nvSpPr>
            <p:spPr bwMode="auto">
              <a:xfrm>
                <a:off x="4241"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5" name="Line 244"/>
              <p:cNvSpPr>
                <a:spLocks noChangeShapeType="1"/>
              </p:cNvSpPr>
              <p:nvPr/>
            </p:nvSpPr>
            <p:spPr bwMode="auto">
              <a:xfrm>
                <a:off x="4312"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6" name="Line 245"/>
              <p:cNvSpPr>
                <a:spLocks noChangeShapeType="1"/>
              </p:cNvSpPr>
              <p:nvPr/>
            </p:nvSpPr>
            <p:spPr bwMode="auto">
              <a:xfrm>
                <a:off x="4383"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7" name="Line 246"/>
              <p:cNvSpPr>
                <a:spLocks noChangeShapeType="1"/>
              </p:cNvSpPr>
              <p:nvPr/>
            </p:nvSpPr>
            <p:spPr bwMode="auto">
              <a:xfrm>
                <a:off x="4455"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8" name="Line 247"/>
              <p:cNvSpPr>
                <a:spLocks noChangeShapeType="1"/>
              </p:cNvSpPr>
              <p:nvPr/>
            </p:nvSpPr>
            <p:spPr bwMode="auto">
              <a:xfrm>
                <a:off x="4526"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9" name="Line 248"/>
              <p:cNvSpPr>
                <a:spLocks noChangeShapeType="1"/>
              </p:cNvSpPr>
              <p:nvPr/>
            </p:nvSpPr>
            <p:spPr bwMode="auto">
              <a:xfrm>
                <a:off x="4597"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0" name="Line 256"/>
              <p:cNvSpPr>
                <a:spLocks noChangeShapeType="1"/>
              </p:cNvSpPr>
              <p:nvPr/>
            </p:nvSpPr>
            <p:spPr bwMode="auto">
              <a:xfrm>
                <a:off x="961"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1" name="Line 257"/>
              <p:cNvSpPr>
                <a:spLocks noChangeShapeType="1"/>
              </p:cNvSpPr>
              <p:nvPr/>
            </p:nvSpPr>
            <p:spPr bwMode="auto">
              <a:xfrm>
                <a:off x="1033"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2" name="Line 258"/>
              <p:cNvSpPr>
                <a:spLocks noChangeShapeType="1"/>
              </p:cNvSpPr>
              <p:nvPr/>
            </p:nvSpPr>
            <p:spPr bwMode="auto">
              <a:xfrm>
                <a:off x="1104"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3" name="Line 259"/>
              <p:cNvSpPr>
                <a:spLocks noChangeShapeType="1"/>
              </p:cNvSpPr>
              <p:nvPr/>
            </p:nvSpPr>
            <p:spPr bwMode="auto">
              <a:xfrm>
                <a:off x="1175"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4" name="Line 260"/>
              <p:cNvSpPr>
                <a:spLocks noChangeShapeType="1"/>
              </p:cNvSpPr>
              <p:nvPr/>
            </p:nvSpPr>
            <p:spPr bwMode="auto">
              <a:xfrm>
                <a:off x="1246"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5" name="Line 261"/>
              <p:cNvSpPr>
                <a:spLocks noChangeShapeType="1"/>
              </p:cNvSpPr>
              <p:nvPr/>
            </p:nvSpPr>
            <p:spPr bwMode="auto">
              <a:xfrm>
                <a:off x="1319"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6" name="Line 262"/>
              <p:cNvSpPr>
                <a:spLocks noChangeShapeType="1"/>
              </p:cNvSpPr>
              <p:nvPr/>
            </p:nvSpPr>
            <p:spPr bwMode="auto">
              <a:xfrm>
                <a:off x="1390"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7" name="Line 263"/>
              <p:cNvSpPr>
                <a:spLocks noChangeShapeType="1"/>
              </p:cNvSpPr>
              <p:nvPr/>
            </p:nvSpPr>
            <p:spPr bwMode="auto">
              <a:xfrm>
                <a:off x="1461"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8" name="Line 264"/>
              <p:cNvSpPr>
                <a:spLocks noChangeShapeType="1"/>
              </p:cNvSpPr>
              <p:nvPr/>
            </p:nvSpPr>
            <p:spPr bwMode="auto">
              <a:xfrm>
                <a:off x="1532"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9" name="Line 265"/>
              <p:cNvSpPr>
                <a:spLocks noChangeShapeType="1"/>
              </p:cNvSpPr>
              <p:nvPr/>
            </p:nvSpPr>
            <p:spPr bwMode="auto">
              <a:xfrm>
                <a:off x="1602"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0" name="Line 266"/>
              <p:cNvSpPr>
                <a:spLocks noChangeShapeType="1"/>
              </p:cNvSpPr>
              <p:nvPr/>
            </p:nvSpPr>
            <p:spPr bwMode="auto">
              <a:xfrm>
                <a:off x="1675"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1" name="Line 267"/>
              <p:cNvSpPr>
                <a:spLocks noChangeShapeType="1"/>
              </p:cNvSpPr>
              <p:nvPr/>
            </p:nvSpPr>
            <p:spPr bwMode="auto">
              <a:xfrm>
                <a:off x="1746"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2" name="Line 268"/>
              <p:cNvSpPr>
                <a:spLocks noChangeShapeType="1"/>
              </p:cNvSpPr>
              <p:nvPr/>
            </p:nvSpPr>
            <p:spPr bwMode="auto">
              <a:xfrm>
                <a:off x="1817"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3" name="Line 269"/>
              <p:cNvSpPr>
                <a:spLocks noChangeShapeType="1"/>
              </p:cNvSpPr>
              <p:nvPr/>
            </p:nvSpPr>
            <p:spPr bwMode="auto">
              <a:xfrm>
                <a:off x="1888"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4" name="Line 270"/>
              <p:cNvSpPr>
                <a:spLocks noChangeShapeType="1"/>
              </p:cNvSpPr>
              <p:nvPr/>
            </p:nvSpPr>
            <p:spPr bwMode="auto">
              <a:xfrm>
                <a:off x="1960"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5" name="Line 271"/>
              <p:cNvSpPr>
                <a:spLocks noChangeShapeType="1"/>
              </p:cNvSpPr>
              <p:nvPr/>
            </p:nvSpPr>
            <p:spPr bwMode="auto">
              <a:xfrm>
                <a:off x="2031"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6" name="Line 272"/>
              <p:cNvSpPr>
                <a:spLocks noChangeShapeType="1"/>
              </p:cNvSpPr>
              <p:nvPr/>
            </p:nvSpPr>
            <p:spPr bwMode="auto">
              <a:xfrm>
                <a:off x="2102"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7" name="Line 273"/>
              <p:cNvSpPr>
                <a:spLocks noChangeShapeType="1"/>
              </p:cNvSpPr>
              <p:nvPr/>
            </p:nvSpPr>
            <p:spPr bwMode="auto">
              <a:xfrm>
                <a:off x="2173"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8" name="Line 274"/>
              <p:cNvSpPr>
                <a:spLocks noChangeShapeType="1"/>
              </p:cNvSpPr>
              <p:nvPr/>
            </p:nvSpPr>
            <p:spPr bwMode="auto">
              <a:xfrm>
                <a:off x="2244"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9" name="Line 275"/>
              <p:cNvSpPr>
                <a:spLocks noChangeShapeType="1"/>
              </p:cNvSpPr>
              <p:nvPr/>
            </p:nvSpPr>
            <p:spPr bwMode="auto">
              <a:xfrm>
                <a:off x="2316"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0" name="Line 276"/>
              <p:cNvSpPr>
                <a:spLocks noChangeShapeType="1"/>
              </p:cNvSpPr>
              <p:nvPr/>
            </p:nvSpPr>
            <p:spPr bwMode="auto">
              <a:xfrm>
                <a:off x="2387"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1" name="Line 277"/>
              <p:cNvSpPr>
                <a:spLocks noChangeShapeType="1"/>
              </p:cNvSpPr>
              <p:nvPr/>
            </p:nvSpPr>
            <p:spPr bwMode="auto">
              <a:xfrm>
                <a:off x="2458"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2" name="Line 278"/>
              <p:cNvSpPr>
                <a:spLocks noChangeShapeType="1"/>
              </p:cNvSpPr>
              <p:nvPr/>
            </p:nvSpPr>
            <p:spPr bwMode="auto">
              <a:xfrm>
                <a:off x="2529"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3" name="Line 279"/>
              <p:cNvSpPr>
                <a:spLocks noChangeShapeType="1"/>
              </p:cNvSpPr>
              <p:nvPr/>
            </p:nvSpPr>
            <p:spPr bwMode="auto">
              <a:xfrm>
                <a:off x="2602"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4" name="Line 280"/>
              <p:cNvSpPr>
                <a:spLocks noChangeShapeType="1"/>
              </p:cNvSpPr>
              <p:nvPr/>
            </p:nvSpPr>
            <p:spPr bwMode="auto">
              <a:xfrm>
                <a:off x="2673"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5" name="Line 281"/>
              <p:cNvSpPr>
                <a:spLocks noChangeShapeType="1"/>
              </p:cNvSpPr>
              <p:nvPr/>
            </p:nvSpPr>
            <p:spPr bwMode="auto">
              <a:xfrm>
                <a:off x="2744"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6" name="Line 282"/>
              <p:cNvSpPr>
                <a:spLocks noChangeShapeType="1"/>
              </p:cNvSpPr>
              <p:nvPr/>
            </p:nvSpPr>
            <p:spPr bwMode="auto">
              <a:xfrm>
                <a:off x="2814"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7" name="Line 283"/>
              <p:cNvSpPr>
                <a:spLocks noChangeShapeType="1"/>
              </p:cNvSpPr>
              <p:nvPr/>
            </p:nvSpPr>
            <p:spPr bwMode="auto">
              <a:xfrm>
                <a:off x="2887"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8" name="Line 284"/>
              <p:cNvSpPr>
                <a:spLocks noChangeShapeType="1"/>
              </p:cNvSpPr>
              <p:nvPr/>
            </p:nvSpPr>
            <p:spPr bwMode="auto">
              <a:xfrm>
                <a:off x="2958"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9" name="Line 285"/>
              <p:cNvSpPr>
                <a:spLocks noChangeShapeType="1"/>
              </p:cNvSpPr>
              <p:nvPr/>
            </p:nvSpPr>
            <p:spPr bwMode="auto">
              <a:xfrm>
                <a:off x="3029"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0" name="Line 286"/>
              <p:cNvSpPr>
                <a:spLocks noChangeShapeType="1"/>
              </p:cNvSpPr>
              <p:nvPr/>
            </p:nvSpPr>
            <p:spPr bwMode="auto">
              <a:xfrm>
                <a:off x="3100"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1" name="Line 287"/>
              <p:cNvSpPr>
                <a:spLocks noChangeShapeType="1"/>
              </p:cNvSpPr>
              <p:nvPr/>
            </p:nvSpPr>
            <p:spPr bwMode="auto">
              <a:xfrm>
                <a:off x="3171"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2" name="Line 288"/>
              <p:cNvSpPr>
                <a:spLocks noChangeShapeType="1"/>
              </p:cNvSpPr>
              <p:nvPr/>
            </p:nvSpPr>
            <p:spPr bwMode="auto">
              <a:xfrm>
                <a:off x="3243"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3" name="Line 289"/>
              <p:cNvSpPr>
                <a:spLocks noChangeShapeType="1"/>
              </p:cNvSpPr>
              <p:nvPr/>
            </p:nvSpPr>
            <p:spPr bwMode="auto">
              <a:xfrm>
                <a:off x="3314"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4" name="Line 290"/>
              <p:cNvSpPr>
                <a:spLocks noChangeShapeType="1"/>
              </p:cNvSpPr>
              <p:nvPr/>
            </p:nvSpPr>
            <p:spPr bwMode="auto">
              <a:xfrm>
                <a:off x="3385"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5" name="Line 291"/>
              <p:cNvSpPr>
                <a:spLocks noChangeShapeType="1"/>
              </p:cNvSpPr>
              <p:nvPr/>
            </p:nvSpPr>
            <p:spPr bwMode="auto">
              <a:xfrm>
                <a:off x="3456"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6" name="Line 292"/>
              <p:cNvSpPr>
                <a:spLocks noChangeShapeType="1"/>
              </p:cNvSpPr>
              <p:nvPr/>
            </p:nvSpPr>
            <p:spPr bwMode="auto">
              <a:xfrm>
                <a:off x="3528"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7" name="Line 293"/>
              <p:cNvSpPr>
                <a:spLocks noChangeShapeType="1"/>
              </p:cNvSpPr>
              <p:nvPr/>
            </p:nvSpPr>
            <p:spPr bwMode="auto">
              <a:xfrm>
                <a:off x="3599"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8" name="Line 294"/>
              <p:cNvSpPr>
                <a:spLocks noChangeShapeType="1"/>
              </p:cNvSpPr>
              <p:nvPr/>
            </p:nvSpPr>
            <p:spPr bwMode="auto">
              <a:xfrm>
                <a:off x="3670"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9" name="Line 295"/>
              <p:cNvSpPr>
                <a:spLocks noChangeShapeType="1"/>
              </p:cNvSpPr>
              <p:nvPr/>
            </p:nvSpPr>
            <p:spPr bwMode="auto">
              <a:xfrm>
                <a:off x="3741"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0" name="Line 296"/>
              <p:cNvSpPr>
                <a:spLocks noChangeShapeType="1"/>
              </p:cNvSpPr>
              <p:nvPr/>
            </p:nvSpPr>
            <p:spPr bwMode="auto">
              <a:xfrm>
                <a:off x="3812"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1" name="Line 297"/>
              <p:cNvSpPr>
                <a:spLocks noChangeShapeType="1"/>
              </p:cNvSpPr>
              <p:nvPr/>
            </p:nvSpPr>
            <p:spPr bwMode="auto">
              <a:xfrm>
                <a:off x="3885"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2" name="Line 298"/>
              <p:cNvSpPr>
                <a:spLocks noChangeShapeType="1"/>
              </p:cNvSpPr>
              <p:nvPr/>
            </p:nvSpPr>
            <p:spPr bwMode="auto">
              <a:xfrm>
                <a:off x="3955"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3" name="Line 299"/>
              <p:cNvSpPr>
                <a:spLocks noChangeShapeType="1"/>
              </p:cNvSpPr>
              <p:nvPr/>
            </p:nvSpPr>
            <p:spPr bwMode="auto">
              <a:xfrm>
                <a:off x="4026"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4" name="Line 300"/>
              <p:cNvSpPr>
                <a:spLocks noChangeShapeType="1"/>
              </p:cNvSpPr>
              <p:nvPr/>
            </p:nvSpPr>
            <p:spPr bwMode="auto">
              <a:xfrm>
                <a:off x="4097"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5" name="Line 301"/>
              <p:cNvSpPr>
                <a:spLocks noChangeShapeType="1"/>
              </p:cNvSpPr>
              <p:nvPr/>
            </p:nvSpPr>
            <p:spPr bwMode="auto">
              <a:xfrm>
                <a:off x="4170"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6" name="Line 302"/>
              <p:cNvSpPr>
                <a:spLocks noChangeShapeType="1"/>
              </p:cNvSpPr>
              <p:nvPr/>
            </p:nvSpPr>
            <p:spPr bwMode="auto">
              <a:xfrm>
                <a:off x="4241"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7" name="Line 303"/>
              <p:cNvSpPr>
                <a:spLocks noChangeShapeType="1"/>
              </p:cNvSpPr>
              <p:nvPr/>
            </p:nvSpPr>
            <p:spPr bwMode="auto">
              <a:xfrm>
                <a:off x="4312"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8" name="Line 304"/>
              <p:cNvSpPr>
                <a:spLocks noChangeShapeType="1"/>
              </p:cNvSpPr>
              <p:nvPr/>
            </p:nvSpPr>
            <p:spPr bwMode="auto">
              <a:xfrm>
                <a:off x="4383"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9" name="Line 305"/>
              <p:cNvSpPr>
                <a:spLocks noChangeShapeType="1"/>
              </p:cNvSpPr>
              <p:nvPr/>
            </p:nvSpPr>
            <p:spPr bwMode="auto">
              <a:xfrm>
                <a:off x="4455"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0" name="Line 306"/>
              <p:cNvSpPr>
                <a:spLocks noChangeShapeType="1"/>
              </p:cNvSpPr>
              <p:nvPr/>
            </p:nvSpPr>
            <p:spPr bwMode="auto">
              <a:xfrm>
                <a:off x="4526"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1" name="Line 307"/>
              <p:cNvSpPr>
                <a:spLocks noChangeShapeType="1"/>
              </p:cNvSpPr>
              <p:nvPr/>
            </p:nvSpPr>
            <p:spPr bwMode="auto">
              <a:xfrm>
                <a:off x="4597"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2" name="Line 315"/>
              <p:cNvSpPr>
                <a:spLocks noChangeShapeType="1"/>
              </p:cNvSpPr>
              <p:nvPr/>
            </p:nvSpPr>
            <p:spPr bwMode="auto">
              <a:xfrm>
                <a:off x="961"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3" name="Line 316"/>
              <p:cNvSpPr>
                <a:spLocks noChangeShapeType="1"/>
              </p:cNvSpPr>
              <p:nvPr/>
            </p:nvSpPr>
            <p:spPr bwMode="auto">
              <a:xfrm>
                <a:off x="1033"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4" name="Line 317"/>
              <p:cNvSpPr>
                <a:spLocks noChangeShapeType="1"/>
              </p:cNvSpPr>
              <p:nvPr/>
            </p:nvSpPr>
            <p:spPr bwMode="auto">
              <a:xfrm>
                <a:off x="1104"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5" name="Line 318"/>
              <p:cNvSpPr>
                <a:spLocks noChangeShapeType="1"/>
              </p:cNvSpPr>
              <p:nvPr/>
            </p:nvSpPr>
            <p:spPr bwMode="auto">
              <a:xfrm>
                <a:off x="1175"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6" name="Line 319"/>
              <p:cNvSpPr>
                <a:spLocks noChangeShapeType="1"/>
              </p:cNvSpPr>
              <p:nvPr/>
            </p:nvSpPr>
            <p:spPr bwMode="auto">
              <a:xfrm>
                <a:off x="1246"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7" name="Line 320"/>
              <p:cNvSpPr>
                <a:spLocks noChangeShapeType="1"/>
              </p:cNvSpPr>
              <p:nvPr/>
            </p:nvSpPr>
            <p:spPr bwMode="auto">
              <a:xfrm>
                <a:off x="1319"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8" name="Line 321"/>
              <p:cNvSpPr>
                <a:spLocks noChangeShapeType="1"/>
              </p:cNvSpPr>
              <p:nvPr/>
            </p:nvSpPr>
            <p:spPr bwMode="auto">
              <a:xfrm>
                <a:off x="1390"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9" name="Line 322"/>
              <p:cNvSpPr>
                <a:spLocks noChangeShapeType="1"/>
              </p:cNvSpPr>
              <p:nvPr/>
            </p:nvSpPr>
            <p:spPr bwMode="auto">
              <a:xfrm>
                <a:off x="1461"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0" name="Line 323"/>
              <p:cNvSpPr>
                <a:spLocks noChangeShapeType="1"/>
              </p:cNvSpPr>
              <p:nvPr/>
            </p:nvSpPr>
            <p:spPr bwMode="auto">
              <a:xfrm>
                <a:off x="1532"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1" name="Line 324"/>
              <p:cNvSpPr>
                <a:spLocks noChangeShapeType="1"/>
              </p:cNvSpPr>
              <p:nvPr/>
            </p:nvSpPr>
            <p:spPr bwMode="auto">
              <a:xfrm>
                <a:off x="1602"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2" name="Line 325"/>
              <p:cNvSpPr>
                <a:spLocks noChangeShapeType="1"/>
              </p:cNvSpPr>
              <p:nvPr/>
            </p:nvSpPr>
            <p:spPr bwMode="auto">
              <a:xfrm>
                <a:off x="1675"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3" name="Line 326"/>
              <p:cNvSpPr>
                <a:spLocks noChangeShapeType="1"/>
              </p:cNvSpPr>
              <p:nvPr/>
            </p:nvSpPr>
            <p:spPr bwMode="auto">
              <a:xfrm>
                <a:off x="1746"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4" name="Line 327"/>
              <p:cNvSpPr>
                <a:spLocks noChangeShapeType="1"/>
              </p:cNvSpPr>
              <p:nvPr/>
            </p:nvSpPr>
            <p:spPr bwMode="auto">
              <a:xfrm>
                <a:off x="1817"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5" name="Line 328"/>
              <p:cNvSpPr>
                <a:spLocks noChangeShapeType="1"/>
              </p:cNvSpPr>
              <p:nvPr/>
            </p:nvSpPr>
            <p:spPr bwMode="auto">
              <a:xfrm>
                <a:off x="1888"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6" name="Line 329"/>
              <p:cNvSpPr>
                <a:spLocks noChangeShapeType="1"/>
              </p:cNvSpPr>
              <p:nvPr/>
            </p:nvSpPr>
            <p:spPr bwMode="auto">
              <a:xfrm>
                <a:off x="1960"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7" name="Line 330"/>
              <p:cNvSpPr>
                <a:spLocks noChangeShapeType="1"/>
              </p:cNvSpPr>
              <p:nvPr/>
            </p:nvSpPr>
            <p:spPr bwMode="auto">
              <a:xfrm>
                <a:off x="2031"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8" name="Line 331"/>
              <p:cNvSpPr>
                <a:spLocks noChangeShapeType="1"/>
              </p:cNvSpPr>
              <p:nvPr/>
            </p:nvSpPr>
            <p:spPr bwMode="auto">
              <a:xfrm>
                <a:off x="2102"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9" name="Line 332"/>
              <p:cNvSpPr>
                <a:spLocks noChangeShapeType="1"/>
              </p:cNvSpPr>
              <p:nvPr/>
            </p:nvSpPr>
            <p:spPr bwMode="auto">
              <a:xfrm>
                <a:off x="2173"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0" name="Line 333"/>
              <p:cNvSpPr>
                <a:spLocks noChangeShapeType="1"/>
              </p:cNvSpPr>
              <p:nvPr/>
            </p:nvSpPr>
            <p:spPr bwMode="auto">
              <a:xfrm>
                <a:off x="2244"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1" name="Line 334"/>
              <p:cNvSpPr>
                <a:spLocks noChangeShapeType="1"/>
              </p:cNvSpPr>
              <p:nvPr/>
            </p:nvSpPr>
            <p:spPr bwMode="auto">
              <a:xfrm>
                <a:off x="2316"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2" name="Line 335"/>
              <p:cNvSpPr>
                <a:spLocks noChangeShapeType="1"/>
              </p:cNvSpPr>
              <p:nvPr/>
            </p:nvSpPr>
            <p:spPr bwMode="auto">
              <a:xfrm>
                <a:off x="2387"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3" name="Line 336"/>
              <p:cNvSpPr>
                <a:spLocks noChangeShapeType="1"/>
              </p:cNvSpPr>
              <p:nvPr/>
            </p:nvSpPr>
            <p:spPr bwMode="auto">
              <a:xfrm>
                <a:off x="2458"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4" name="Line 337"/>
              <p:cNvSpPr>
                <a:spLocks noChangeShapeType="1"/>
              </p:cNvSpPr>
              <p:nvPr/>
            </p:nvSpPr>
            <p:spPr bwMode="auto">
              <a:xfrm>
                <a:off x="2529"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5" name="Line 338"/>
              <p:cNvSpPr>
                <a:spLocks noChangeShapeType="1"/>
              </p:cNvSpPr>
              <p:nvPr/>
            </p:nvSpPr>
            <p:spPr bwMode="auto">
              <a:xfrm>
                <a:off x="2602"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6" name="Line 339"/>
              <p:cNvSpPr>
                <a:spLocks noChangeShapeType="1"/>
              </p:cNvSpPr>
              <p:nvPr/>
            </p:nvSpPr>
            <p:spPr bwMode="auto">
              <a:xfrm>
                <a:off x="2673"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7" name="Line 340"/>
              <p:cNvSpPr>
                <a:spLocks noChangeShapeType="1"/>
              </p:cNvSpPr>
              <p:nvPr/>
            </p:nvSpPr>
            <p:spPr bwMode="auto">
              <a:xfrm>
                <a:off x="2744"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8" name="Line 341"/>
              <p:cNvSpPr>
                <a:spLocks noChangeShapeType="1"/>
              </p:cNvSpPr>
              <p:nvPr/>
            </p:nvSpPr>
            <p:spPr bwMode="auto">
              <a:xfrm>
                <a:off x="2814"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9" name="Line 342"/>
              <p:cNvSpPr>
                <a:spLocks noChangeShapeType="1"/>
              </p:cNvSpPr>
              <p:nvPr/>
            </p:nvSpPr>
            <p:spPr bwMode="auto">
              <a:xfrm>
                <a:off x="2887"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0" name="Line 343"/>
              <p:cNvSpPr>
                <a:spLocks noChangeShapeType="1"/>
              </p:cNvSpPr>
              <p:nvPr/>
            </p:nvSpPr>
            <p:spPr bwMode="auto">
              <a:xfrm>
                <a:off x="2958"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1" name="Line 344"/>
              <p:cNvSpPr>
                <a:spLocks noChangeShapeType="1"/>
              </p:cNvSpPr>
              <p:nvPr/>
            </p:nvSpPr>
            <p:spPr bwMode="auto">
              <a:xfrm>
                <a:off x="3029"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2" name="Line 345"/>
              <p:cNvSpPr>
                <a:spLocks noChangeShapeType="1"/>
              </p:cNvSpPr>
              <p:nvPr/>
            </p:nvSpPr>
            <p:spPr bwMode="auto">
              <a:xfrm>
                <a:off x="3100"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3" name="Line 346"/>
              <p:cNvSpPr>
                <a:spLocks noChangeShapeType="1"/>
              </p:cNvSpPr>
              <p:nvPr/>
            </p:nvSpPr>
            <p:spPr bwMode="auto">
              <a:xfrm>
                <a:off x="3171"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4" name="Line 347"/>
              <p:cNvSpPr>
                <a:spLocks noChangeShapeType="1"/>
              </p:cNvSpPr>
              <p:nvPr/>
            </p:nvSpPr>
            <p:spPr bwMode="auto">
              <a:xfrm>
                <a:off x="3243"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5" name="Line 348"/>
              <p:cNvSpPr>
                <a:spLocks noChangeShapeType="1"/>
              </p:cNvSpPr>
              <p:nvPr/>
            </p:nvSpPr>
            <p:spPr bwMode="auto">
              <a:xfrm>
                <a:off x="3314"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6" name="Line 349"/>
              <p:cNvSpPr>
                <a:spLocks noChangeShapeType="1"/>
              </p:cNvSpPr>
              <p:nvPr/>
            </p:nvSpPr>
            <p:spPr bwMode="auto">
              <a:xfrm>
                <a:off x="3385"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7" name="Line 350"/>
              <p:cNvSpPr>
                <a:spLocks noChangeShapeType="1"/>
              </p:cNvSpPr>
              <p:nvPr/>
            </p:nvSpPr>
            <p:spPr bwMode="auto">
              <a:xfrm>
                <a:off x="3456"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8" name="Line 351"/>
              <p:cNvSpPr>
                <a:spLocks noChangeShapeType="1"/>
              </p:cNvSpPr>
              <p:nvPr/>
            </p:nvSpPr>
            <p:spPr bwMode="auto">
              <a:xfrm>
                <a:off x="3528"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9" name="Line 352"/>
              <p:cNvSpPr>
                <a:spLocks noChangeShapeType="1"/>
              </p:cNvSpPr>
              <p:nvPr/>
            </p:nvSpPr>
            <p:spPr bwMode="auto">
              <a:xfrm>
                <a:off x="3599"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0" name="Line 353"/>
              <p:cNvSpPr>
                <a:spLocks noChangeShapeType="1"/>
              </p:cNvSpPr>
              <p:nvPr/>
            </p:nvSpPr>
            <p:spPr bwMode="auto">
              <a:xfrm>
                <a:off x="3670"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1" name="Line 354"/>
              <p:cNvSpPr>
                <a:spLocks noChangeShapeType="1"/>
              </p:cNvSpPr>
              <p:nvPr/>
            </p:nvSpPr>
            <p:spPr bwMode="auto">
              <a:xfrm>
                <a:off x="3741"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2" name="Line 355"/>
              <p:cNvSpPr>
                <a:spLocks noChangeShapeType="1"/>
              </p:cNvSpPr>
              <p:nvPr/>
            </p:nvSpPr>
            <p:spPr bwMode="auto">
              <a:xfrm>
                <a:off x="3812"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3" name="Line 356"/>
              <p:cNvSpPr>
                <a:spLocks noChangeShapeType="1"/>
              </p:cNvSpPr>
              <p:nvPr/>
            </p:nvSpPr>
            <p:spPr bwMode="auto">
              <a:xfrm>
                <a:off x="3885"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4" name="Line 357"/>
              <p:cNvSpPr>
                <a:spLocks noChangeShapeType="1"/>
              </p:cNvSpPr>
              <p:nvPr/>
            </p:nvSpPr>
            <p:spPr bwMode="auto">
              <a:xfrm>
                <a:off x="3955"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5" name="Line 358"/>
              <p:cNvSpPr>
                <a:spLocks noChangeShapeType="1"/>
              </p:cNvSpPr>
              <p:nvPr/>
            </p:nvSpPr>
            <p:spPr bwMode="auto">
              <a:xfrm>
                <a:off x="4026"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6" name="Line 359"/>
              <p:cNvSpPr>
                <a:spLocks noChangeShapeType="1"/>
              </p:cNvSpPr>
              <p:nvPr/>
            </p:nvSpPr>
            <p:spPr bwMode="auto">
              <a:xfrm>
                <a:off x="4097"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7" name="Line 360"/>
              <p:cNvSpPr>
                <a:spLocks noChangeShapeType="1"/>
              </p:cNvSpPr>
              <p:nvPr/>
            </p:nvSpPr>
            <p:spPr bwMode="auto">
              <a:xfrm>
                <a:off x="4170"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8" name="Line 361"/>
              <p:cNvSpPr>
                <a:spLocks noChangeShapeType="1"/>
              </p:cNvSpPr>
              <p:nvPr/>
            </p:nvSpPr>
            <p:spPr bwMode="auto">
              <a:xfrm>
                <a:off x="4241"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9" name="Line 362"/>
              <p:cNvSpPr>
                <a:spLocks noChangeShapeType="1"/>
              </p:cNvSpPr>
              <p:nvPr/>
            </p:nvSpPr>
            <p:spPr bwMode="auto">
              <a:xfrm>
                <a:off x="4312"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0" name="Line 363"/>
              <p:cNvSpPr>
                <a:spLocks noChangeShapeType="1"/>
              </p:cNvSpPr>
              <p:nvPr/>
            </p:nvSpPr>
            <p:spPr bwMode="auto">
              <a:xfrm>
                <a:off x="4383"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1" name="Line 364"/>
              <p:cNvSpPr>
                <a:spLocks noChangeShapeType="1"/>
              </p:cNvSpPr>
              <p:nvPr/>
            </p:nvSpPr>
            <p:spPr bwMode="auto">
              <a:xfrm>
                <a:off x="4455"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2" name="Line 365"/>
              <p:cNvSpPr>
                <a:spLocks noChangeShapeType="1"/>
              </p:cNvSpPr>
              <p:nvPr/>
            </p:nvSpPr>
            <p:spPr bwMode="auto">
              <a:xfrm>
                <a:off x="4526"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3" name="Line 366"/>
              <p:cNvSpPr>
                <a:spLocks noChangeShapeType="1"/>
              </p:cNvSpPr>
              <p:nvPr/>
            </p:nvSpPr>
            <p:spPr bwMode="auto">
              <a:xfrm>
                <a:off x="4597"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4" name="Line 374"/>
              <p:cNvSpPr>
                <a:spLocks noChangeShapeType="1"/>
              </p:cNvSpPr>
              <p:nvPr/>
            </p:nvSpPr>
            <p:spPr bwMode="auto">
              <a:xfrm>
                <a:off x="961"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5" name="Line 375"/>
              <p:cNvSpPr>
                <a:spLocks noChangeShapeType="1"/>
              </p:cNvSpPr>
              <p:nvPr/>
            </p:nvSpPr>
            <p:spPr bwMode="auto">
              <a:xfrm>
                <a:off x="1033"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6" name="Line 376"/>
              <p:cNvSpPr>
                <a:spLocks noChangeShapeType="1"/>
              </p:cNvSpPr>
              <p:nvPr/>
            </p:nvSpPr>
            <p:spPr bwMode="auto">
              <a:xfrm>
                <a:off x="1104"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7" name="Line 377"/>
              <p:cNvSpPr>
                <a:spLocks noChangeShapeType="1"/>
              </p:cNvSpPr>
              <p:nvPr/>
            </p:nvSpPr>
            <p:spPr bwMode="auto">
              <a:xfrm>
                <a:off x="1175"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8" name="Line 378"/>
              <p:cNvSpPr>
                <a:spLocks noChangeShapeType="1"/>
              </p:cNvSpPr>
              <p:nvPr/>
            </p:nvSpPr>
            <p:spPr bwMode="auto">
              <a:xfrm>
                <a:off x="1246"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9" name="Line 379"/>
              <p:cNvSpPr>
                <a:spLocks noChangeShapeType="1"/>
              </p:cNvSpPr>
              <p:nvPr/>
            </p:nvSpPr>
            <p:spPr bwMode="auto">
              <a:xfrm>
                <a:off x="1319"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0" name="Line 380"/>
              <p:cNvSpPr>
                <a:spLocks noChangeShapeType="1"/>
              </p:cNvSpPr>
              <p:nvPr/>
            </p:nvSpPr>
            <p:spPr bwMode="auto">
              <a:xfrm>
                <a:off x="1390"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1" name="Line 381"/>
              <p:cNvSpPr>
                <a:spLocks noChangeShapeType="1"/>
              </p:cNvSpPr>
              <p:nvPr/>
            </p:nvSpPr>
            <p:spPr bwMode="auto">
              <a:xfrm>
                <a:off x="1461"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2" name="Line 382"/>
              <p:cNvSpPr>
                <a:spLocks noChangeShapeType="1"/>
              </p:cNvSpPr>
              <p:nvPr/>
            </p:nvSpPr>
            <p:spPr bwMode="auto">
              <a:xfrm>
                <a:off x="1532"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3" name="Line 383"/>
              <p:cNvSpPr>
                <a:spLocks noChangeShapeType="1"/>
              </p:cNvSpPr>
              <p:nvPr/>
            </p:nvSpPr>
            <p:spPr bwMode="auto">
              <a:xfrm>
                <a:off x="1602"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4" name="Line 384"/>
              <p:cNvSpPr>
                <a:spLocks noChangeShapeType="1"/>
              </p:cNvSpPr>
              <p:nvPr/>
            </p:nvSpPr>
            <p:spPr bwMode="auto">
              <a:xfrm>
                <a:off x="1675"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5" name="Line 385"/>
              <p:cNvSpPr>
                <a:spLocks noChangeShapeType="1"/>
              </p:cNvSpPr>
              <p:nvPr/>
            </p:nvSpPr>
            <p:spPr bwMode="auto">
              <a:xfrm>
                <a:off x="1746"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6" name="Line 386"/>
              <p:cNvSpPr>
                <a:spLocks noChangeShapeType="1"/>
              </p:cNvSpPr>
              <p:nvPr/>
            </p:nvSpPr>
            <p:spPr bwMode="auto">
              <a:xfrm>
                <a:off x="1817"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7" name="Line 387"/>
              <p:cNvSpPr>
                <a:spLocks noChangeShapeType="1"/>
              </p:cNvSpPr>
              <p:nvPr/>
            </p:nvSpPr>
            <p:spPr bwMode="auto">
              <a:xfrm>
                <a:off x="1888"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8" name="Line 388"/>
              <p:cNvSpPr>
                <a:spLocks noChangeShapeType="1"/>
              </p:cNvSpPr>
              <p:nvPr/>
            </p:nvSpPr>
            <p:spPr bwMode="auto">
              <a:xfrm>
                <a:off x="1960"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9" name="Line 389"/>
              <p:cNvSpPr>
                <a:spLocks noChangeShapeType="1"/>
              </p:cNvSpPr>
              <p:nvPr/>
            </p:nvSpPr>
            <p:spPr bwMode="auto">
              <a:xfrm>
                <a:off x="2031"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0" name="Line 390"/>
              <p:cNvSpPr>
                <a:spLocks noChangeShapeType="1"/>
              </p:cNvSpPr>
              <p:nvPr/>
            </p:nvSpPr>
            <p:spPr bwMode="auto">
              <a:xfrm>
                <a:off x="2102"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1" name="Line 391"/>
              <p:cNvSpPr>
                <a:spLocks noChangeShapeType="1"/>
              </p:cNvSpPr>
              <p:nvPr/>
            </p:nvSpPr>
            <p:spPr bwMode="auto">
              <a:xfrm>
                <a:off x="2173"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2" name="Line 392"/>
              <p:cNvSpPr>
                <a:spLocks noChangeShapeType="1"/>
              </p:cNvSpPr>
              <p:nvPr/>
            </p:nvSpPr>
            <p:spPr bwMode="auto">
              <a:xfrm>
                <a:off x="2244"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3" name="Line 393"/>
              <p:cNvSpPr>
                <a:spLocks noChangeShapeType="1"/>
              </p:cNvSpPr>
              <p:nvPr/>
            </p:nvSpPr>
            <p:spPr bwMode="auto">
              <a:xfrm>
                <a:off x="2316"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4" name="Line 394"/>
              <p:cNvSpPr>
                <a:spLocks noChangeShapeType="1"/>
              </p:cNvSpPr>
              <p:nvPr/>
            </p:nvSpPr>
            <p:spPr bwMode="auto">
              <a:xfrm>
                <a:off x="2387"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5" name="Line 395"/>
              <p:cNvSpPr>
                <a:spLocks noChangeShapeType="1"/>
              </p:cNvSpPr>
              <p:nvPr/>
            </p:nvSpPr>
            <p:spPr bwMode="auto">
              <a:xfrm>
                <a:off x="2458"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6" name="Line 396"/>
              <p:cNvSpPr>
                <a:spLocks noChangeShapeType="1"/>
              </p:cNvSpPr>
              <p:nvPr/>
            </p:nvSpPr>
            <p:spPr bwMode="auto">
              <a:xfrm>
                <a:off x="2529"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7" name="Line 398"/>
              <p:cNvSpPr>
                <a:spLocks noChangeShapeType="1"/>
              </p:cNvSpPr>
              <p:nvPr/>
            </p:nvSpPr>
            <p:spPr bwMode="auto">
              <a:xfrm>
                <a:off x="2602"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8" name="Line 399"/>
              <p:cNvSpPr>
                <a:spLocks noChangeShapeType="1"/>
              </p:cNvSpPr>
              <p:nvPr/>
            </p:nvSpPr>
            <p:spPr bwMode="auto">
              <a:xfrm>
                <a:off x="2673"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9" name="Line 400"/>
              <p:cNvSpPr>
                <a:spLocks noChangeShapeType="1"/>
              </p:cNvSpPr>
              <p:nvPr/>
            </p:nvSpPr>
            <p:spPr bwMode="auto">
              <a:xfrm>
                <a:off x="2744"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0" name="Line 401"/>
              <p:cNvSpPr>
                <a:spLocks noChangeShapeType="1"/>
              </p:cNvSpPr>
              <p:nvPr/>
            </p:nvSpPr>
            <p:spPr bwMode="auto">
              <a:xfrm>
                <a:off x="2815"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1" name="Line 402"/>
              <p:cNvSpPr>
                <a:spLocks noChangeShapeType="1"/>
              </p:cNvSpPr>
              <p:nvPr/>
            </p:nvSpPr>
            <p:spPr bwMode="auto">
              <a:xfrm>
                <a:off x="2887"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2" name="Line 403"/>
              <p:cNvSpPr>
                <a:spLocks noChangeShapeType="1"/>
              </p:cNvSpPr>
              <p:nvPr/>
            </p:nvSpPr>
            <p:spPr bwMode="auto">
              <a:xfrm>
                <a:off x="2958"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3" name="Line 404"/>
              <p:cNvSpPr>
                <a:spLocks noChangeShapeType="1"/>
              </p:cNvSpPr>
              <p:nvPr/>
            </p:nvSpPr>
            <p:spPr bwMode="auto">
              <a:xfrm>
                <a:off x="3029"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4" name="Line 405"/>
              <p:cNvSpPr>
                <a:spLocks noChangeShapeType="1"/>
              </p:cNvSpPr>
              <p:nvPr/>
            </p:nvSpPr>
            <p:spPr bwMode="auto">
              <a:xfrm>
                <a:off x="3100"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5" name="Line 406"/>
              <p:cNvSpPr>
                <a:spLocks noChangeShapeType="1"/>
              </p:cNvSpPr>
              <p:nvPr/>
            </p:nvSpPr>
            <p:spPr bwMode="auto">
              <a:xfrm>
                <a:off x="3171"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6" name="Line 407"/>
              <p:cNvSpPr>
                <a:spLocks noChangeShapeType="1"/>
              </p:cNvSpPr>
              <p:nvPr/>
            </p:nvSpPr>
            <p:spPr bwMode="auto">
              <a:xfrm>
                <a:off x="3243"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7" name="Line 408"/>
              <p:cNvSpPr>
                <a:spLocks noChangeShapeType="1"/>
              </p:cNvSpPr>
              <p:nvPr/>
            </p:nvSpPr>
            <p:spPr bwMode="auto">
              <a:xfrm>
                <a:off x="3314"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8" name="Line 409"/>
              <p:cNvSpPr>
                <a:spLocks noChangeShapeType="1"/>
              </p:cNvSpPr>
              <p:nvPr/>
            </p:nvSpPr>
            <p:spPr bwMode="auto">
              <a:xfrm>
                <a:off x="3385"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9" name="Line 410"/>
              <p:cNvSpPr>
                <a:spLocks noChangeShapeType="1"/>
              </p:cNvSpPr>
              <p:nvPr/>
            </p:nvSpPr>
            <p:spPr bwMode="auto">
              <a:xfrm>
                <a:off x="3456"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0" name="Line 411"/>
              <p:cNvSpPr>
                <a:spLocks noChangeShapeType="1"/>
              </p:cNvSpPr>
              <p:nvPr/>
            </p:nvSpPr>
            <p:spPr bwMode="auto">
              <a:xfrm>
                <a:off x="3528"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1" name="Line 412"/>
              <p:cNvSpPr>
                <a:spLocks noChangeShapeType="1"/>
              </p:cNvSpPr>
              <p:nvPr/>
            </p:nvSpPr>
            <p:spPr bwMode="auto">
              <a:xfrm>
                <a:off x="3599"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2" name="Line 413"/>
              <p:cNvSpPr>
                <a:spLocks noChangeShapeType="1"/>
              </p:cNvSpPr>
              <p:nvPr/>
            </p:nvSpPr>
            <p:spPr bwMode="auto">
              <a:xfrm>
                <a:off x="3670"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3" name="Line 414"/>
              <p:cNvSpPr>
                <a:spLocks noChangeShapeType="1"/>
              </p:cNvSpPr>
              <p:nvPr/>
            </p:nvSpPr>
            <p:spPr bwMode="auto">
              <a:xfrm>
                <a:off x="3741"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4" name="Line 415"/>
              <p:cNvSpPr>
                <a:spLocks noChangeShapeType="1"/>
              </p:cNvSpPr>
              <p:nvPr/>
            </p:nvSpPr>
            <p:spPr bwMode="auto">
              <a:xfrm>
                <a:off x="3812"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5" name="Line 416"/>
              <p:cNvSpPr>
                <a:spLocks noChangeShapeType="1"/>
              </p:cNvSpPr>
              <p:nvPr/>
            </p:nvSpPr>
            <p:spPr bwMode="auto">
              <a:xfrm>
                <a:off x="3884"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6" name="Line 417"/>
              <p:cNvSpPr>
                <a:spLocks noChangeShapeType="1"/>
              </p:cNvSpPr>
              <p:nvPr/>
            </p:nvSpPr>
            <p:spPr bwMode="auto">
              <a:xfrm>
                <a:off x="3955"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7" name="Line 418"/>
              <p:cNvSpPr>
                <a:spLocks noChangeShapeType="1"/>
              </p:cNvSpPr>
              <p:nvPr/>
            </p:nvSpPr>
            <p:spPr bwMode="auto">
              <a:xfrm>
                <a:off x="4026"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8" name="Line 419"/>
              <p:cNvSpPr>
                <a:spLocks noChangeShapeType="1"/>
              </p:cNvSpPr>
              <p:nvPr/>
            </p:nvSpPr>
            <p:spPr bwMode="auto">
              <a:xfrm>
                <a:off x="4097"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9" name="Line 420"/>
              <p:cNvSpPr>
                <a:spLocks noChangeShapeType="1"/>
              </p:cNvSpPr>
              <p:nvPr/>
            </p:nvSpPr>
            <p:spPr bwMode="auto">
              <a:xfrm>
                <a:off x="4170"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0" name="Line 421"/>
              <p:cNvSpPr>
                <a:spLocks noChangeShapeType="1"/>
              </p:cNvSpPr>
              <p:nvPr/>
            </p:nvSpPr>
            <p:spPr bwMode="auto">
              <a:xfrm>
                <a:off x="4241"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1" name="Line 422"/>
              <p:cNvSpPr>
                <a:spLocks noChangeShapeType="1"/>
              </p:cNvSpPr>
              <p:nvPr/>
            </p:nvSpPr>
            <p:spPr bwMode="auto">
              <a:xfrm>
                <a:off x="4311"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2" name="Line 423"/>
              <p:cNvSpPr>
                <a:spLocks noChangeShapeType="1"/>
              </p:cNvSpPr>
              <p:nvPr/>
            </p:nvSpPr>
            <p:spPr bwMode="auto">
              <a:xfrm>
                <a:off x="4382"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3" name="Line 424"/>
              <p:cNvSpPr>
                <a:spLocks noChangeShapeType="1"/>
              </p:cNvSpPr>
              <p:nvPr/>
            </p:nvSpPr>
            <p:spPr bwMode="auto">
              <a:xfrm>
                <a:off x="4455"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4" name="Line 425"/>
              <p:cNvSpPr>
                <a:spLocks noChangeShapeType="1"/>
              </p:cNvSpPr>
              <p:nvPr/>
            </p:nvSpPr>
            <p:spPr bwMode="auto">
              <a:xfrm>
                <a:off x="4526"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5" name="Line 426"/>
              <p:cNvSpPr>
                <a:spLocks noChangeShapeType="1"/>
              </p:cNvSpPr>
              <p:nvPr/>
            </p:nvSpPr>
            <p:spPr bwMode="auto">
              <a:xfrm>
                <a:off x="4597"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grpSp>
        <p:sp>
          <p:nvSpPr>
            <p:cNvPr id="7" name="Freeform 192"/>
            <p:cNvSpPr>
              <a:spLocks/>
            </p:cNvSpPr>
            <p:nvPr/>
          </p:nvSpPr>
          <p:spPr bwMode="auto">
            <a:xfrm>
              <a:off x="1497187" y="785788"/>
              <a:ext cx="6934200" cy="3760788"/>
            </a:xfrm>
            <a:custGeom>
              <a:avLst/>
              <a:gdLst>
                <a:gd name="T0" fmla="*/ 2147483647 w 6294"/>
                <a:gd name="T1" fmla="*/ 2147483647 h 3414"/>
                <a:gd name="T2" fmla="*/ 2147483647 w 6294"/>
                <a:gd name="T3" fmla="*/ 2147483647 h 3414"/>
                <a:gd name="T4" fmla="*/ 2147483647 w 6294"/>
                <a:gd name="T5" fmla="*/ 2147483647 h 3414"/>
                <a:gd name="T6" fmla="*/ 313155079 w 6294"/>
                <a:gd name="T7" fmla="*/ 2147483647 h 3414"/>
                <a:gd name="T8" fmla="*/ 313155079 w 6294"/>
                <a:gd name="T9" fmla="*/ 492670936 h 3414"/>
                <a:gd name="T10" fmla="*/ 453953228 w 6294"/>
                <a:gd name="T11" fmla="*/ 492670936 h 3414"/>
                <a:gd name="T12" fmla="*/ 225762523 w 6294"/>
                <a:gd name="T13" fmla="*/ 0 h 3414"/>
                <a:gd name="T14" fmla="*/ 0 w 6294"/>
                <a:gd name="T15" fmla="*/ 492670936 h 3414"/>
                <a:gd name="T16" fmla="*/ 138371104 w 6294"/>
                <a:gd name="T17" fmla="*/ 492670936 h 3414"/>
                <a:gd name="T18" fmla="*/ 138371104 w 6294"/>
                <a:gd name="T19" fmla="*/ 2147483647 h 3414"/>
                <a:gd name="T20" fmla="*/ 138371104 w 6294"/>
                <a:gd name="T21" fmla="*/ 2147483647 h 3414"/>
                <a:gd name="T22" fmla="*/ 371416002 w 6294"/>
                <a:gd name="T23" fmla="*/ 2147483647 h 3414"/>
                <a:gd name="T24" fmla="*/ 2147483647 w 6294"/>
                <a:gd name="T25" fmla="*/ 2147483647 h 3414"/>
                <a:gd name="T26" fmla="*/ 2147483647 w 6294"/>
                <a:gd name="T27" fmla="*/ 2147483647 h 3414"/>
                <a:gd name="T28" fmla="*/ 2147483647 w 6294"/>
                <a:gd name="T29" fmla="*/ 2147483647 h 34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94"/>
                <a:gd name="T46" fmla="*/ 0 h 3414"/>
                <a:gd name="T47" fmla="*/ 6294 w 6294"/>
                <a:gd name="T48" fmla="*/ 3414 h 34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94" h="3414">
                  <a:moveTo>
                    <a:pt x="6294" y="3228"/>
                  </a:moveTo>
                  <a:lnTo>
                    <a:pt x="5888" y="3040"/>
                  </a:lnTo>
                  <a:lnTo>
                    <a:pt x="5888" y="3158"/>
                  </a:lnTo>
                  <a:lnTo>
                    <a:pt x="258" y="3158"/>
                  </a:lnTo>
                  <a:lnTo>
                    <a:pt x="258" y="406"/>
                  </a:lnTo>
                  <a:lnTo>
                    <a:pt x="374" y="406"/>
                  </a:lnTo>
                  <a:lnTo>
                    <a:pt x="186" y="0"/>
                  </a:lnTo>
                  <a:lnTo>
                    <a:pt x="0" y="406"/>
                  </a:lnTo>
                  <a:lnTo>
                    <a:pt x="114" y="406"/>
                  </a:lnTo>
                  <a:lnTo>
                    <a:pt x="114" y="3110"/>
                  </a:lnTo>
                  <a:lnTo>
                    <a:pt x="114" y="3302"/>
                  </a:lnTo>
                  <a:lnTo>
                    <a:pt x="306" y="3302"/>
                  </a:lnTo>
                  <a:lnTo>
                    <a:pt x="5888" y="3302"/>
                  </a:lnTo>
                  <a:lnTo>
                    <a:pt x="5888" y="3414"/>
                  </a:lnTo>
                  <a:lnTo>
                    <a:pt x="6294" y="3228"/>
                  </a:lnTo>
                  <a:close/>
                </a:path>
              </a:pathLst>
            </a:custGeom>
            <a:solidFill>
              <a:schemeClr val="accent2"/>
            </a:solidFill>
            <a:ln>
              <a:solidFill>
                <a:schemeClr val="bg1">
                  <a:lumMod val="85000"/>
                </a:schemeClr>
              </a:solid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grpSp>
      <p:sp>
        <p:nvSpPr>
          <p:cNvPr id="366" name="Freeform 472"/>
          <p:cNvSpPr>
            <a:spLocks/>
          </p:cNvSpPr>
          <p:nvPr/>
        </p:nvSpPr>
        <p:spPr bwMode="auto">
          <a:xfrm>
            <a:off x="2818812" y="2758014"/>
            <a:ext cx="1130309" cy="887488"/>
          </a:xfrm>
          <a:custGeom>
            <a:avLst/>
            <a:gdLst>
              <a:gd name="T0" fmla="*/ 100440214 w 1112"/>
              <a:gd name="T1" fmla="*/ 1006218742 h 863"/>
              <a:gd name="T2" fmla="*/ 0 w 1112"/>
              <a:gd name="T3" fmla="*/ 870968135 h 863"/>
              <a:gd name="T4" fmla="*/ 1200613005 w 1112"/>
              <a:gd name="T5" fmla="*/ 0 h 863"/>
              <a:gd name="T6" fmla="*/ 1298717794 w 1112"/>
              <a:gd name="T7" fmla="*/ 135250641 h 863"/>
              <a:gd name="T8" fmla="*/ 100440214 w 1112"/>
              <a:gd name="T9" fmla="*/ 1006218742 h 863"/>
              <a:gd name="T10" fmla="*/ 0 60000 65536"/>
              <a:gd name="T11" fmla="*/ 0 60000 65536"/>
              <a:gd name="T12" fmla="*/ 0 60000 65536"/>
              <a:gd name="T13" fmla="*/ 0 60000 65536"/>
              <a:gd name="T14" fmla="*/ 0 60000 65536"/>
              <a:gd name="T15" fmla="*/ 0 w 1112"/>
              <a:gd name="T16" fmla="*/ 0 h 863"/>
              <a:gd name="T17" fmla="*/ 1112 w 1112"/>
              <a:gd name="T18" fmla="*/ 863 h 863"/>
            </a:gdLst>
            <a:ahLst/>
            <a:cxnLst>
              <a:cxn ang="T10">
                <a:pos x="T0" y="T1"/>
              </a:cxn>
              <a:cxn ang="T11">
                <a:pos x="T2" y="T3"/>
              </a:cxn>
              <a:cxn ang="T12">
                <a:pos x="T4" y="T5"/>
              </a:cxn>
              <a:cxn ang="T13">
                <a:pos x="T6" y="T7"/>
              </a:cxn>
              <a:cxn ang="T14">
                <a:pos x="T8" y="T9"/>
              </a:cxn>
            </a:cxnLst>
            <a:rect l="T15" t="T16" r="T17" b="T18"/>
            <a:pathLst>
              <a:path w="1112" h="863">
                <a:moveTo>
                  <a:pt x="86" y="863"/>
                </a:moveTo>
                <a:lnTo>
                  <a:pt x="0" y="747"/>
                </a:lnTo>
                <a:lnTo>
                  <a:pt x="1028" y="0"/>
                </a:lnTo>
                <a:lnTo>
                  <a:pt x="1112" y="116"/>
                </a:lnTo>
                <a:lnTo>
                  <a:pt x="86" y="863"/>
                </a:lnTo>
                <a:close/>
              </a:path>
            </a:pathLst>
          </a:custGeom>
          <a:solidFill>
            <a:schemeClr val="accent4"/>
          </a:solidFill>
          <a:ln>
            <a:noFill/>
          </a:ln>
          <a:extLst/>
        </p:spPr>
        <p:txBody>
          <a:bodyPr lIns="86350" tIns="43175" rIns="86350" bIns="43175"/>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67" name="Freeform 473"/>
          <p:cNvSpPr>
            <a:spLocks/>
          </p:cNvSpPr>
          <p:nvPr/>
        </p:nvSpPr>
        <p:spPr bwMode="auto">
          <a:xfrm>
            <a:off x="3913286" y="2030792"/>
            <a:ext cx="2162069" cy="807357"/>
          </a:xfrm>
          <a:custGeom>
            <a:avLst/>
            <a:gdLst>
              <a:gd name="T0" fmla="*/ 49008322 w 2128"/>
              <a:gd name="T1" fmla="*/ 914297283 h 786"/>
              <a:gd name="T2" fmla="*/ 0 w 2128"/>
              <a:gd name="T3" fmla="*/ 753772084 h 786"/>
              <a:gd name="T4" fmla="*/ 2147483647 w 2128"/>
              <a:gd name="T5" fmla="*/ 0 h 786"/>
              <a:gd name="T6" fmla="*/ 2147483647 w 2128"/>
              <a:gd name="T7" fmla="*/ 159362611 h 786"/>
              <a:gd name="T8" fmla="*/ 49008322 w 2128"/>
              <a:gd name="T9" fmla="*/ 914297283 h 786"/>
              <a:gd name="T10" fmla="*/ 0 60000 65536"/>
              <a:gd name="T11" fmla="*/ 0 60000 65536"/>
              <a:gd name="T12" fmla="*/ 0 60000 65536"/>
              <a:gd name="T13" fmla="*/ 0 60000 65536"/>
              <a:gd name="T14" fmla="*/ 0 60000 65536"/>
              <a:gd name="T15" fmla="*/ 0 w 2128"/>
              <a:gd name="T16" fmla="*/ 0 h 786"/>
              <a:gd name="T17" fmla="*/ 2128 w 2128"/>
              <a:gd name="T18" fmla="*/ 786 h 786"/>
            </a:gdLst>
            <a:ahLst/>
            <a:cxnLst>
              <a:cxn ang="T10">
                <a:pos x="T0" y="T1"/>
              </a:cxn>
              <a:cxn ang="T11">
                <a:pos x="T2" y="T3"/>
              </a:cxn>
              <a:cxn ang="T12">
                <a:pos x="T4" y="T5"/>
              </a:cxn>
              <a:cxn ang="T13">
                <a:pos x="T6" y="T7"/>
              </a:cxn>
              <a:cxn ang="T14">
                <a:pos x="T8" y="T9"/>
              </a:cxn>
            </a:cxnLst>
            <a:rect l="T15" t="T16" r="T17" b="T18"/>
            <a:pathLst>
              <a:path w="2128" h="786">
                <a:moveTo>
                  <a:pt x="42" y="786"/>
                </a:moveTo>
                <a:lnTo>
                  <a:pt x="0" y="648"/>
                </a:lnTo>
                <a:lnTo>
                  <a:pt x="2086" y="0"/>
                </a:lnTo>
                <a:lnTo>
                  <a:pt x="2128" y="137"/>
                </a:lnTo>
                <a:lnTo>
                  <a:pt x="42" y="786"/>
                </a:lnTo>
                <a:close/>
              </a:path>
            </a:pathLst>
          </a:custGeom>
          <a:solidFill>
            <a:schemeClr val="accent4"/>
          </a:solidFill>
          <a:ln>
            <a:noFill/>
          </a:ln>
          <a:extLst/>
        </p:spPr>
        <p:txBody>
          <a:bodyPr lIns="86350" tIns="43175" rIns="86350" bIns="43175"/>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68" name="Text Box 437"/>
          <p:cNvSpPr txBox="1">
            <a:spLocks noChangeArrowheads="1"/>
          </p:cNvSpPr>
          <p:nvPr/>
        </p:nvSpPr>
        <p:spPr bwMode="auto">
          <a:xfrm rot="16200000">
            <a:off x="-224289" y="2764714"/>
            <a:ext cx="2910416" cy="357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lIns="86350" tIns="43175" rIns="86350" bIns="43175">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zh-CN" altLang="en-US" sz="2600" b="1" i="0" u="none" strike="noStrike" kern="0" cap="none" spc="0" normalizeH="0" baseline="-25000" noProof="0" dirty="0">
                <a:ln>
                  <a:noFill/>
                </a:ln>
                <a:solidFill>
                  <a:prstClr val="white">
                    <a:lumMod val="50000"/>
                  </a:prstClr>
                </a:solidFill>
                <a:effectLst/>
                <a:uLnTx/>
                <a:uFillTx/>
                <a:latin typeface="微软雅黑" pitchFamily="34" charset="-122"/>
                <a:ea typeface="微软雅黑" pitchFamily="34" charset="-122"/>
                <a:cs typeface="+mn-cs"/>
              </a:rPr>
              <a:t>单击此处添加文本</a:t>
            </a:r>
            <a:endParaRPr kumimoji="0" lang="en-US" altLang="ko-KR" sz="2600" b="1" i="0" u="none" strike="noStrike" kern="0" cap="none" spc="0" normalizeH="0" baseline="-25000" noProof="0" dirty="0">
              <a:ln>
                <a:noFill/>
              </a:ln>
              <a:solidFill>
                <a:prstClr val="white">
                  <a:lumMod val="50000"/>
                </a:prstClr>
              </a:solidFill>
              <a:effectLst/>
              <a:uLnTx/>
              <a:uFillTx/>
              <a:latin typeface="微软雅黑" pitchFamily="34" charset="-122"/>
              <a:ea typeface="微软雅黑" pitchFamily="34" charset="-122"/>
              <a:cs typeface="+mn-cs"/>
            </a:endParaRPr>
          </a:p>
        </p:txBody>
      </p:sp>
      <p:grpSp>
        <p:nvGrpSpPr>
          <p:cNvPr id="369" name="Group 456"/>
          <p:cNvGrpSpPr>
            <a:grpSpLocks/>
          </p:cNvGrpSpPr>
          <p:nvPr/>
        </p:nvGrpSpPr>
        <p:grpSpPr bwMode="auto">
          <a:xfrm>
            <a:off x="2585887" y="3436863"/>
            <a:ext cx="421066" cy="426357"/>
            <a:chOff x="2561" y="1793"/>
            <a:chExt cx="406" cy="406"/>
          </a:xfrm>
          <a:solidFill>
            <a:schemeClr val="accent2"/>
          </a:solidFill>
        </p:grpSpPr>
        <p:sp>
          <p:nvSpPr>
            <p:cNvPr id="370" name="Oval 454"/>
            <p:cNvSpPr>
              <a:spLocks noChangeArrowheads="1"/>
            </p:cNvSpPr>
            <p:nvPr/>
          </p:nvSpPr>
          <p:spPr bwMode="auto">
            <a:xfrm>
              <a:off x="2561" y="1793"/>
              <a:ext cx="406" cy="4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71" name="Oval 455"/>
            <p:cNvSpPr>
              <a:spLocks noChangeArrowheads="1"/>
            </p:cNvSpPr>
            <p:nvPr/>
          </p:nvSpPr>
          <p:spPr bwMode="auto">
            <a:xfrm>
              <a:off x="2592" y="1824"/>
              <a:ext cx="345" cy="34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grpSp>
      <p:grpSp>
        <p:nvGrpSpPr>
          <p:cNvPr id="372" name="组合 371"/>
          <p:cNvGrpSpPr/>
          <p:nvPr/>
        </p:nvGrpSpPr>
        <p:grpSpPr>
          <a:xfrm>
            <a:off x="1405385" y="4574149"/>
            <a:ext cx="6226402" cy="332398"/>
            <a:chOff x="1349549" y="4398938"/>
            <a:chExt cx="6619875" cy="349018"/>
          </a:xfrm>
        </p:grpSpPr>
        <p:sp>
          <p:nvSpPr>
            <p:cNvPr id="373" name="Text Box 438"/>
            <p:cNvSpPr txBox="1">
              <a:spLocks noChangeArrowheads="1"/>
            </p:cNvSpPr>
            <p:nvPr/>
          </p:nvSpPr>
          <p:spPr bwMode="auto">
            <a:xfrm>
              <a:off x="134954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20</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10</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4" name="Text Box 439"/>
            <p:cNvSpPr txBox="1">
              <a:spLocks noChangeArrowheads="1"/>
            </p:cNvSpPr>
            <p:nvPr/>
          </p:nvSpPr>
          <p:spPr bwMode="auto">
            <a:xfrm>
              <a:off x="2549700"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20</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11</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5" name="Text Box 440"/>
            <p:cNvSpPr txBox="1">
              <a:spLocks noChangeArrowheads="1"/>
            </p:cNvSpPr>
            <p:nvPr/>
          </p:nvSpPr>
          <p:spPr bwMode="auto">
            <a:xfrm>
              <a:off x="3711750"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2</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012</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6" name="Text Box 441"/>
            <p:cNvSpPr txBox="1">
              <a:spLocks noChangeArrowheads="1"/>
            </p:cNvSpPr>
            <p:nvPr/>
          </p:nvSpPr>
          <p:spPr bwMode="auto">
            <a:xfrm>
              <a:off x="491189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20</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13</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7" name="Text Box 442"/>
            <p:cNvSpPr txBox="1">
              <a:spLocks noChangeArrowheads="1"/>
            </p:cNvSpPr>
            <p:nvPr/>
          </p:nvSpPr>
          <p:spPr bwMode="auto">
            <a:xfrm>
              <a:off x="609299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201</a:t>
              </a:r>
              <a:r>
                <a:rPr kumimoji="0" lang="en-US" altLang="ko-KR" sz="1500" b="1"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4</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8" name="Text Box 457"/>
            <p:cNvSpPr txBox="1">
              <a:spLocks noChangeArrowheads="1"/>
            </p:cNvSpPr>
            <p:nvPr/>
          </p:nvSpPr>
          <p:spPr bwMode="auto">
            <a:xfrm>
              <a:off x="7207423"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201</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5</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grpSp>
      <p:grpSp>
        <p:nvGrpSpPr>
          <p:cNvPr id="379" name="Group 458"/>
          <p:cNvGrpSpPr>
            <a:grpSpLocks/>
          </p:cNvGrpSpPr>
          <p:nvPr/>
        </p:nvGrpSpPr>
        <p:grpSpPr bwMode="auto">
          <a:xfrm>
            <a:off x="3732619" y="2620434"/>
            <a:ext cx="421066" cy="426357"/>
            <a:chOff x="2561" y="1793"/>
            <a:chExt cx="406" cy="406"/>
          </a:xfrm>
          <a:solidFill>
            <a:schemeClr val="accent3"/>
          </a:solidFill>
        </p:grpSpPr>
        <p:sp>
          <p:nvSpPr>
            <p:cNvPr id="380" name="Oval 459"/>
            <p:cNvSpPr>
              <a:spLocks noChangeArrowheads="1"/>
            </p:cNvSpPr>
            <p:nvPr/>
          </p:nvSpPr>
          <p:spPr bwMode="auto">
            <a:xfrm>
              <a:off x="2561" y="1793"/>
              <a:ext cx="406" cy="4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81" name="Oval 460"/>
            <p:cNvSpPr>
              <a:spLocks noChangeArrowheads="1"/>
            </p:cNvSpPr>
            <p:nvPr/>
          </p:nvSpPr>
          <p:spPr bwMode="auto">
            <a:xfrm>
              <a:off x="2592" y="1824"/>
              <a:ext cx="345" cy="34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grpSp>
      <p:grpSp>
        <p:nvGrpSpPr>
          <p:cNvPr id="382" name="Group 479"/>
          <p:cNvGrpSpPr>
            <a:grpSpLocks/>
          </p:cNvGrpSpPr>
          <p:nvPr/>
        </p:nvGrpSpPr>
        <p:grpSpPr bwMode="auto">
          <a:xfrm>
            <a:off x="6000699" y="1220407"/>
            <a:ext cx="1521511" cy="943429"/>
            <a:chOff x="3781" y="1498"/>
            <a:chExt cx="1019" cy="624"/>
          </a:xfrm>
          <a:solidFill>
            <a:schemeClr val="accent4"/>
          </a:solidFill>
        </p:grpSpPr>
        <p:sp>
          <p:nvSpPr>
            <p:cNvPr id="383" name="Freeform 474"/>
            <p:cNvSpPr>
              <a:spLocks/>
            </p:cNvSpPr>
            <p:nvPr/>
          </p:nvSpPr>
          <p:spPr bwMode="auto">
            <a:xfrm>
              <a:off x="3781" y="1501"/>
              <a:ext cx="839" cy="621"/>
            </a:xfrm>
            <a:custGeom>
              <a:avLst/>
              <a:gdLst>
                <a:gd name="T0" fmla="*/ 38 w 1234"/>
                <a:gd name="T1" fmla="*/ 423 h 912"/>
                <a:gd name="T2" fmla="*/ 0 w 1234"/>
                <a:gd name="T3" fmla="*/ 368 h 912"/>
                <a:gd name="T4" fmla="*/ 532 w 1234"/>
                <a:gd name="T5" fmla="*/ 0 h 912"/>
                <a:gd name="T6" fmla="*/ 570 w 1234"/>
                <a:gd name="T7" fmla="*/ 54 h 912"/>
                <a:gd name="T8" fmla="*/ 38 w 1234"/>
                <a:gd name="T9" fmla="*/ 423 h 912"/>
                <a:gd name="T10" fmla="*/ 0 60000 65536"/>
                <a:gd name="T11" fmla="*/ 0 60000 65536"/>
                <a:gd name="T12" fmla="*/ 0 60000 65536"/>
                <a:gd name="T13" fmla="*/ 0 60000 65536"/>
                <a:gd name="T14" fmla="*/ 0 60000 65536"/>
                <a:gd name="T15" fmla="*/ 0 w 1234"/>
                <a:gd name="T16" fmla="*/ 0 h 912"/>
                <a:gd name="T17" fmla="*/ 1234 w 1234"/>
                <a:gd name="T18" fmla="*/ 912 h 912"/>
              </a:gdLst>
              <a:ahLst/>
              <a:cxnLst>
                <a:cxn ang="T10">
                  <a:pos x="T0" y="T1"/>
                </a:cxn>
                <a:cxn ang="T11">
                  <a:pos x="T2" y="T3"/>
                </a:cxn>
                <a:cxn ang="T12">
                  <a:pos x="T4" y="T5"/>
                </a:cxn>
                <a:cxn ang="T13">
                  <a:pos x="T6" y="T7"/>
                </a:cxn>
                <a:cxn ang="T14">
                  <a:pos x="T8" y="T9"/>
                </a:cxn>
              </a:cxnLst>
              <a:rect l="T15" t="T16" r="T17" b="T18"/>
              <a:pathLst>
                <a:path w="1234" h="912">
                  <a:moveTo>
                    <a:pt x="82" y="912"/>
                  </a:moveTo>
                  <a:lnTo>
                    <a:pt x="0" y="794"/>
                  </a:lnTo>
                  <a:lnTo>
                    <a:pt x="1152" y="0"/>
                  </a:lnTo>
                  <a:lnTo>
                    <a:pt x="1234" y="118"/>
                  </a:lnTo>
                  <a:lnTo>
                    <a:pt x="82" y="9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84" name="AutoShape 478"/>
            <p:cNvSpPr>
              <a:spLocks noChangeArrowheads="1"/>
            </p:cNvSpPr>
            <p:nvPr/>
          </p:nvSpPr>
          <p:spPr bwMode="auto">
            <a:xfrm rot="-2093221">
              <a:off x="4368" y="1498"/>
              <a:ext cx="432" cy="96"/>
            </a:xfrm>
            <a:prstGeom prst="homePlate">
              <a:avLst>
                <a:gd name="adj" fmla="val 216625"/>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grpSp>
      <p:grpSp>
        <p:nvGrpSpPr>
          <p:cNvPr id="385" name="组合 384"/>
          <p:cNvGrpSpPr/>
          <p:nvPr/>
        </p:nvGrpSpPr>
        <p:grpSpPr>
          <a:xfrm>
            <a:off x="5766276" y="1604431"/>
            <a:ext cx="931714" cy="798286"/>
            <a:chOff x="6026324" y="1433488"/>
            <a:chExt cx="990593" cy="838200"/>
          </a:xfrm>
        </p:grpSpPr>
        <p:sp>
          <p:nvSpPr>
            <p:cNvPr id="386" name="Oval 462"/>
            <p:cNvSpPr>
              <a:spLocks noChangeArrowheads="1"/>
            </p:cNvSpPr>
            <p:nvPr/>
          </p:nvSpPr>
          <p:spPr bwMode="auto">
            <a:xfrm>
              <a:off x="6026324" y="1433488"/>
              <a:ext cx="838200" cy="838200"/>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87" name="Text Box 476"/>
            <p:cNvSpPr txBox="1">
              <a:spLocks noChangeArrowheads="1"/>
            </p:cNvSpPr>
            <p:nvPr/>
          </p:nvSpPr>
          <p:spPr bwMode="auto">
            <a:xfrm>
              <a:off x="6058069" y="1662088"/>
              <a:ext cx="958848" cy="42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wrap="square">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98%</a:t>
              </a:r>
              <a:endParaRPr kumimoji="0" lang="en-US" altLang="ko-KR" sz="1500" b="1" i="0" u="none" strike="noStrike" kern="0" cap="none" spc="0" normalizeH="0" baseline="-2500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388" name="组合 387"/>
          <p:cNvGrpSpPr/>
          <p:nvPr/>
        </p:nvGrpSpPr>
        <p:grpSpPr>
          <a:xfrm>
            <a:off x="3152509" y="3555968"/>
            <a:ext cx="1831359" cy="455942"/>
            <a:chOff x="3196010" y="3268872"/>
            <a:chExt cx="2089039" cy="520095"/>
          </a:xfrm>
        </p:grpSpPr>
        <p:sp>
          <p:nvSpPr>
            <p:cNvPr id="389" name="矩形标注 388"/>
            <p:cNvSpPr/>
            <p:nvPr/>
          </p:nvSpPr>
          <p:spPr>
            <a:xfrm>
              <a:off x="3303877" y="3268872"/>
              <a:ext cx="1836996" cy="520095"/>
            </a:xfrm>
            <a:prstGeom prst="wedgeRectCallout">
              <a:avLst>
                <a:gd name="adj1" fmla="val -63228"/>
                <a:gd name="adj2" fmla="val -1933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00" b="0" i="0" u="none" strike="noStrike" kern="1200" cap="none" spc="0" normalizeH="0" baseline="0" noProof="0">
                <a:ln>
                  <a:noFill/>
                </a:ln>
                <a:solidFill>
                  <a:prstClr val="white"/>
                </a:solidFill>
                <a:effectLst/>
                <a:uLnTx/>
                <a:uFillTx/>
                <a:latin typeface="Arial"/>
                <a:ea typeface="微软雅黑"/>
                <a:cs typeface="+mn-cs"/>
              </a:endParaRPr>
            </a:p>
          </p:txBody>
        </p:sp>
        <p:sp>
          <p:nvSpPr>
            <p:cNvPr id="390" name="矩形​​ 16"/>
            <p:cNvSpPr>
              <a:spLocks noChangeArrowheads="1"/>
            </p:cNvSpPr>
            <p:nvPr/>
          </p:nvSpPr>
          <p:spPr bwMode="auto">
            <a:xfrm>
              <a:off x="3196010" y="3297617"/>
              <a:ext cx="2089039" cy="403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863779" rtl="0" eaLnBrk="1" fontAlgn="base" latinLnBrk="0" hangingPunct="1">
                <a:lnSpc>
                  <a:spcPct val="100000"/>
                </a:lnSpc>
                <a:spcBef>
                  <a:spcPct val="0"/>
                </a:spcBef>
                <a:spcAft>
                  <a:spcPct val="0"/>
                </a:spcAft>
                <a:buClrTx/>
                <a:buSzTx/>
                <a:buFontTx/>
                <a:buNone/>
                <a:tabLst/>
                <a:defRPr/>
              </a:pPr>
              <a:r>
                <a:rPr kumimoji="0" lang="zh-CN" altLang="en-US" sz="17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Arial Unicode MS" pitchFamily="34" charset="-122"/>
                </a:rPr>
                <a:t>点击填加文字</a:t>
              </a:r>
              <a:endParaRPr kumimoji="0" lang="zh-CN" altLang="en-US" sz="17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p:txBody>
        </p:sp>
      </p:grpSp>
      <p:grpSp>
        <p:nvGrpSpPr>
          <p:cNvPr id="391" name="组合 390"/>
          <p:cNvGrpSpPr/>
          <p:nvPr/>
        </p:nvGrpSpPr>
        <p:grpSpPr>
          <a:xfrm>
            <a:off x="2864530" y="1732574"/>
            <a:ext cx="1811872" cy="479136"/>
            <a:chOff x="2644833" y="1448745"/>
            <a:chExt cx="2066808" cy="546552"/>
          </a:xfrm>
        </p:grpSpPr>
        <p:sp>
          <p:nvSpPr>
            <p:cNvPr id="392" name="矩形标注 391"/>
            <p:cNvSpPr/>
            <p:nvPr/>
          </p:nvSpPr>
          <p:spPr>
            <a:xfrm>
              <a:off x="2805771" y="1448745"/>
              <a:ext cx="1796812" cy="546552"/>
            </a:xfrm>
            <a:prstGeom prst="wedgeRectCallout">
              <a:avLst>
                <a:gd name="adj1" fmla="val -3257"/>
                <a:gd name="adj2" fmla="val 10737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00" b="0" i="0" u="none" strike="noStrike" kern="1200" cap="none" spc="0" normalizeH="0" baseline="0" noProof="0">
                <a:ln>
                  <a:noFill/>
                </a:ln>
                <a:solidFill>
                  <a:prstClr val="white"/>
                </a:solidFill>
                <a:effectLst/>
                <a:uLnTx/>
                <a:uFillTx/>
                <a:latin typeface="Arial"/>
                <a:ea typeface="微软雅黑"/>
                <a:cs typeface="+mn-cs"/>
              </a:endParaRPr>
            </a:p>
          </p:txBody>
        </p:sp>
        <p:sp>
          <p:nvSpPr>
            <p:cNvPr id="393" name="矩形​​ 16"/>
            <p:cNvSpPr>
              <a:spLocks noChangeArrowheads="1"/>
            </p:cNvSpPr>
            <p:nvPr/>
          </p:nvSpPr>
          <p:spPr bwMode="auto">
            <a:xfrm>
              <a:off x="2644833" y="1506941"/>
              <a:ext cx="2066808" cy="403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863779" rtl="0" eaLnBrk="1" fontAlgn="base" latinLnBrk="0" hangingPunct="1">
                <a:lnSpc>
                  <a:spcPct val="100000"/>
                </a:lnSpc>
                <a:spcBef>
                  <a:spcPct val="0"/>
                </a:spcBef>
                <a:spcAft>
                  <a:spcPct val="0"/>
                </a:spcAft>
                <a:buClrTx/>
                <a:buSzTx/>
                <a:buFontTx/>
                <a:buNone/>
                <a:tabLst/>
                <a:defRPr/>
              </a:pPr>
              <a:r>
                <a:rPr kumimoji="0" lang="zh-CN" altLang="en-US" sz="17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Arial Unicode MS" pitchFamily="34" charset="-122"/>
                </a:rPr>
                <a:t>点击填加文字</a:t>
              </a:r>
              <a:endParaRPr kumimoji="0" lang="zh-CN" altLang="en-US" sz="17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p:txBody>
        </p:sp>
      </p:grpSp>
      <p:grpSp>
        <p:nvGrpSpPr>
          <p:cNvPr id="394" name="组合 393"/>
          <p:cNvGrpSpPr/>
          <p:nvPr/>
        </p:nvGrpSpPr>
        <p:grpSpPr>
          <a:xfrm>
            <a:off x="5993633" y="2779251"/>
            <a:ext cx="1811871" cy="433847"/>
            <a:chOff x="5765264" y="2491219"/>
            <a:chExt cx="2066808" cy="494891"/>
          </a:xfrm>
        </p:grpSpPr>
        <p:sp>
          <p:nvSpPr>
            <p:cNvPr id="395" name="矩形标注 394"/>
            <p:cNvSpPr/>
            <p:nvPr/>
          </p:nvSpPr>
          <p:spPr>
            <a:xfrm>
              <a:off x="5878571" y="2491219"/>
              <a:ext cx="1809510" cy="494891"/>
            </a:xfrm>
            <a:prstGeom prst="wedgeRectCallout">
              <a:avLst>
                <a:gd name="adj1" fmla="val -33387"/>
                <a:gd name="adj2" fmla="val -1087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00" b="0" i="0" u="none" strike="noStrike" kern="1200" cap="none" spc="0" normalizeH="0" baseline="0" noProof="0">
                <a:ln>
                  <a:noFill/>
                </a:ln>
                <a:solidFill>
                  <a:prstClr val="white"/>
                </a:solidFill>
                <a:effectLst/>
                <a:uLnTx/>
                <a:uFillTx/>
                <a:latin typeface="Arial"/>
                <a:ea typeface="微软雅黑"/>
                <a:cs typeface="+mn-cs"/>
              </a:endParaRPr>
            </a:p>
          </p:txBody>
        </p:sp>
        <p:sp>
          <p:nvSpPr>
            <p:cNvPr id="396" name="矩形​​ 16"/>
            <p:cNvSpPr>
              <a:spLocks noChangeArrowheads="1"/>
            </p:cNvSpPr>
            <p:nvPr/>
          </p:nvSpPr>
          <p:spPr bwMode="auto">
            <a:xfrm>
              <a:off x="5765264" y="2536791"/>
              <a:ext cx="2066808" cy="403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863779" rtl="0" eaLnBrk="1" fontAlgn="base" latinLnBrk="0" hangingPunct="1">
                <a:lnSpc>
                  <a:spcPct val="100000"/>
                </a:lnSpc>
                <a:spcBef>
                  <a:spcPct val="0"/>
                </a:spcBef>
                <a:spcAft>
                  <a:spcPct val="0"/>
                </a:spcAft>
                <a:buClrTx/>
                <a:buSzTx/>
                <a:buFontTx/>
                <a:buNone/>
                <a:tabLst/>
                <a:defRPr/>
              </a:pPr>
              <a:r>
                <a:rPr kumimoji="0" lang="zh-CN" altLang="en-US" sz="17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Arial Unicode MS" pitchFamily="34" charset="-122"/>
                </a:rPr>
                <a:t>点击填加文字</a:t>
              </a:r>
              <a:endParaRPr kumimoji="0" lang="zh-CN" altLang="en-US" sz="17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p:txBody>
        </p:sp>
      </p:grpSp>
      <p:sp>
        <p:nvSpPr>
          <p:cNvPr id="397" name="TextBox 396"/>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79322541"/>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72"/>
                                        </p:tgtEl>
                                        <p:attrNameLst>
                                          <p:attrName>style.visibility</p:attrName>
                                        </p:attrNameLst>
                                      </p:cBhvr>
                                      <p:to>
                                        <p:strVal val="visible"/>
                                      </p:to>
                                    </p:set>
                                    <p:animEffect transition="in" filter="fade">
                                      <p:cBhvr>
                                        <p:cTn id="11" dur="500"/>
                                        <p:tgtEl>
                                          <p:spTgt spid="372"/>
                                        </p:tgtEl>
                                      </p:cBhvr>
                                    </p:animEffect>
                                    <p:anim calcmode="lin" valueType="num">
                                      <p:cBhvr>
                                        <p:cTn id="12" dur="500" fill="hold"/>
                                        <p:tgtEl>
                                          <p:spTgt spid="372"/>
                                        </p:tgtEl>
                                        <p:attrNameLst>
                                          <p:attrName>ppt_x</p:attrName>
                                        </p:attrNameLst>
                                      </p:cBhvr>
                                      <p:tavLst>
                                        <p:tav tm="0">
                                          <p:val>
                                            <p:strVal val="#ppt_x"/>
                                          </p:val>
                                        </p:tav>
                                        <p:tav tm="100000">
                                          <p:val>
                                            <p:strVal val="#ppt_x"/>
                                          </p:val>
                                        </p:tav>
                                      </p:tavLst>
                                    </p:anim>
                                    <p:anim calcmode="lin" valueType="num">
                                      <p:cBhvr>
                                        <p:cTn id="13" dur="500" fill="hold"/>
                                        <p:tgtEl>
                                          <p:spTgt spid="372"/>
                                        </p:tgtEl>
                                        <p:attrNameLst>
                                          <p:attrName>ppt_y</p:attrName>
                                        </p:attrNameLst>
                                      </p:cBhvr>
                                      <p:tavLst>
                                        <p:tav tm="0">
                                          <p:val>
                                            <p:strVal val="#ppt_y+.1"/>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368"/>
                                        </p:tgtEl>
                                        <p:attrNameLst>
                                          <p:attrName>style.visibility</p:attrName>
                                        </p:attrNameLst>
                                      </p:cBhvr>
                                      <p:to>
                                        <p:strVal val="visible"/>
                                      </p:to>
                                    </p:set>
                                    <p:anim calcmode="lin" valueType="num">
                                      <p:cBhvr additive="base">
                                        <p:cTn id="16" dur="500" fill="hold"/>
                                        <p:tgtEl>
                                          <p:spTgt spid="368"/>
                                        </p:tgtEl>
                                        <p:attrNameLst>
                                          <p:attrName>ppt_x</p:attrName>
                                        </p:attrNameLst>
                                      </p:cBhvr>
                                      <p:tavLst>
                                        <p:tav tm="0">
                                          <p:val>
                                            <p:strVal val="0-#ppt_w/2"/>
                                          </p:val>
                                        </p:tav>
                                        <p:tav tm="100000">
                                          <p:val>
                                            <p:strVal val="#ppt_x"/>
                                          </p:val>
                                        </p:tav>
                                      </p:tavLst>
                                    </p:anim>
                                    <p:anim calcmode="lin" valueType="num">
                                      <p:cBhvr additive="base">
                                        <p:cTn id="17" dur="500" fill="hold"/>
                                        <p:tgtEl>
                                          <p:spTgt spid="36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300"/>
                                        <p:tgtEl>
                                          <p:spTgt spid="3"/>
                                        </p:tgtEl>
                                      </p:cBhvr>
                                    </p:animEffect>
                                  </p:childTnLst>
                                </p:cTn>
                              </p:par>
                            </p:childTnLst>
                          </p:cTn>
                        </p:par>
                        <p:par>
                          <p:cTn id="22" fill="hold">
                            <p:stCondLst>
                              <p:cond delay="1300"/>
                            </p:stCondLst>
                            <p:childTnLst>
                              <p:par>
                                <p:cTn id="23" presetID="10" presetClass="entr" presetSubtype="0" fill="hold" nodeType="afterEffect">
                                  <p:stCondLst>
                                    <p:cond delay="0"/>
                                  </p:stCondLst>
                                  <p:childTnLst>
                                    <p:set>
                                      <p:cBhvr>
                                        <p:cTn id="24" dur="1" fill="hold">
                                          <p:stCondLst>
                                            <p:cond delay="0"/>
                                          </p:stCondLst>
                                        </p:cTn>
                                        <p:tgtEl>
                                          <p:spTgt spid="369"/>
                                        </p:tgtEl>
                                        <p:attrNameLst>
                                          <p:attrName>style.visibility</p:attrName>
                                        </p:attrNameLst>
                                      </p:cBhvr>
                                      <p:to>
                                        <p:strVal val="visible"/>
                                      </p:to>
                                    </p:set>
                                    <p:animEffect transition="in" filter="fade">
                                      <p:cBhvr>
                                        <p:cTn id="25" dur="300"/>
                                        <p:tgtEl>
                                          <p:spTgt spid="36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66"/>
                                        </p:tgtEl>
                                        <p:attrNameLst>
                                          <p:attrName>style.visibility</p:attrName>
                                        </p:attrNameLst>
                                      </p:cBhvr>
                                      <p:to>
                                        <p:strVal val="visible"/>
                                      </p:to>
                                    </p:set>
                                    <p:animEffect transition="in" filter="wipe(left)">
                                      <p:cBhvr>
                                        <p:cTn id="28" dur="300"/>
                                        <p:tgtEl>
                                          <p:spTgt spid="366"/>
                                        </p:tgtEl>
                                      </p:cBhvr>
                                    </p:animEffect>
                                  </p:childTnLst>
                                </p:cTn>
                              </p:par>
                            </p:childTnLst>
                          </p:cTn>
                        </p:par>
                        <p:par>
                          <p:cTn id="29" fill="hold">
                            <p:stCondLst>
                              <p:cond delay="1600"/>
                            </p:stCondLst>
                            <p:childTnLst>
                              <p:par>
                                <p:cTn id="30" presetID="10" presetClass="entr" presetSubtype="0" fill="hold" nodeType="afterEffect">
                                  <p:stCondLst>
                                    <p:cond delay="0"/>
                                  </p:stCondLst>
                                  <p:childTnLst>
                                    <p:set>
                                      <p:cBhvr>
                                        <p:cTn id="31" dur="1" fill="hold">
                                          <p:stCondLst>
                                            <p:cond delay="0"/>
                                          </p:stCondLst>
                                        </p:cTn>
                                        <p:tgtEl>
                                          <p:spTgt spid="379"/>
                                        </p:tgtEl>
                                        <p:attrNameLst>
                                          <p:attrName>style.visibility</p:attrName>
                                        </p:attrNameLst>
                                      </p:cBhvr>
                                      <p:to>
                                        <p:strVal val="visible"/>
                                      </p:to>
                                    </p:set>
                                    <p:animEffect transition="in" filter="fade">
                                      <p:cBhvr>
                                        <p:cTn id="32" dur="300"/>
                                        <p:tgtEl>
                                          <p:spTgt spid="37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67"/>
                                        </p:tgtEl>
                                        <p:attrNameLst>
                                          <p:attrName>style.visibility</p:attrName>
                                        </p:attrNameLst>
                                      </p:cBhvr>
                                      <p:to>
                                        <p:strVal val="visible"/>
                                      </p:to>
                                    </p:set>
                                    <p:animEffect transition="in" filter="wipe(left)">
                                      <p:cBhvr>
                                        <p:cTn id="35" dur="300"/>
                                        <p:tgtEl>
                                          <p:spTgt spid="367"/>
                                        </p:tgtEl>
                                      </p:cBhvr>
                                    </p:animEffect>
                                  </p:childTnLst>
                                </p:cTn>
                              </p:par>
                            </p:childTnLst>
                          </p:cTn>
                        </p:par>
                        <p:par>
                          <p:cTn id="36" fill="hold">
                            <p:stCondLst>
                              <p:cond delay="1900"/>
                            </p:stCondLst>
                            <p:childTnLst>
                              <p:par>
                                <p:cTn id="37" presetID="10" presetClass="entr" presetSubtype="0" fill="hold" nodeType="afterEffect">
                                  <p:stCondLst>
                                    <p:cond delay="0"/>
                                  </p:stCondLst>
                                  <p:childTnLst>
                                    <p:set>
                                      <p:cBhvr>
                                        <p:cTn id="38" dur="1" fill="hold">
                                          <p:stCondLst>
                                            <p:cond delay="0"/>
                                          </p:stCondLst>
                                        </p:cTn>
                                        <p:tgtEl>
                                          <p:spTgt spid="385"/>
                                        </p:tgtEl>
                                        <p:attrNameLst>
                                          <p:attrName>style.visibility</p:attrName>
                                        </p:attrNameLst>
                                      </p:cBhvr>
                                      <p:to>
                                        <p:strVal val="visible"/>
                                      </p:to>
                                    </p:set>
                                    <p:animEffect transition="in" filter="fade">
                                      <p:cBhvr>
                                        <p:cTn id="39" dur="300"/>
                                        <p:tgtEl>
                                          <p:spTgt spid="385"/>
                                        </p:tgtEl>
                                      </p:cBhvr>
                                    </p:animEffect>
                                  </p:childTnLst>
                                </p:cTn>
                              </p:par>
                              <p:par>
                                <p:cTn id="40" presetID="22" presetClass="entr" presetSubtype="8" fill="hold" nodeType="withEffect">
                                  <p:stCondLst>
                                    <p:cond delay="0"/>
                                  </p:stCondLst>
                                  <p:childTnLst>
                                    <p:set>
                                      <p:cBhvr>
                                        <p:cTn id="41" dur="1" fill="hold">
                                          <p:stCondLst>
                                            <p:cond delay="0"/>
                                          </p:stCondLst>
                                        </p:cTn>
                                        <p:tgtEl>
                                          <p:spTgt spid="382"/>
                                        </p:tgtEl>
                                        <p:attrNameLst>
                                          <p:attrName>style.visibility</p:attrName>
                                        </p:attrNameLst>
                                      </p:cBhvr>
                                      <p:to>
                                        <p:strVal val="visible"/>
                                      </p:to>
                                    </p:set>
                                    <p:animEffect transition="in" filter="wipe(left)">
                                      <p:cBhvr>
                                        <p:cTn id="42" dur="300"/>
                                        <p:tgtEl>
                                          <p:spTgt spid="382"/>
                                        </p:tgtEl>
                                      </p:cBhvr>
                                    </p:animEffect>
                                  </p:childTnLst>
                                </p:cTn>
                              </p:par>
                            </p:childTnLst>
                          </p:cTn>
                        </p:par>
                        <p:par>
                          <p:cTn id="43" fill="hold">
                            <p:stCondLst>
                              <p:cond delay="2200"/>
                            </p:stCondLst>
                            <p:childTnLst>
                              <p:par>
                                <p:cTn id="44" presetID="10" presetClass="entr" presetSubtype="0" fill="hold" nodeType="afterEffect">
                                  <p:stCondLst>
                                    <p:cond delay="0"/>
                                  </p:stCondLst>
                                  <p:childTnLst>
                                    <p:set>
                                      <p:cBhvr>
                                        <p:cTn id="45" dur="1" fill="hold">
                                          <p:stCondLst>
                                            <p:cond delay="0"/>
                                          </p:stCondLst>
                                        </p:cTn>
                                        <p:tgtEl>
                                          <p:spTgt spid="388"/>
                                        </p:tgtEl>
                                        <p:attrNameLst>
                                          <p:attrName>style.visibility</p:attrName>
                                        </p:attrNameLst>
                                      </p:cBhvr>
                                      <p:to>
                                        <p:strVal val="visible"/>
                                      </p:to>
                                    </p:set>
                                    <p:animEffect transition="in" filter="fade">
                                      <p:cBhvr>
                                        <p:cTn id="46" dur="500"/>
                                        <p:tgtEl>
                                          <p:spTgt spid="388"/>
                                        </p:tgtEl>
                                      </p:cBhvr>
                                    </p:animEffect>
                                  </p:childTnLst>
                                </p:cTn>
                              </p:par>
                            </p:childTnLst>
                          </p:cTn>
                        </p:par>
                        <p:par>
                          <p:cTn id="47" fill="hold">
                            <p:stCondLst>
                              <p:cond delay="2700"/>
                            </p:stCondLst>
                            <p:childTnLst>
                              <p:par>
                                <p:cTn id="48" presetID="10" presetClass="entr" presetSubtype="0" fill="hold" nodeType="afterEffect">
                                  <p:stCondLst>
                                    <p:cond delay="0"/>
                                  </p:stCondLst>
                                  <p:childTnLst>
                                    <p:set>
                                      <p:cBhvr>
                                        <p:cTn id="49" dur="1" fill="hold">
                                          <p:stCondLst>
                                            <p:cond delay="0"/>
                                          </p:stCondLst>
                                        </p:cTn>
                                        <p:tgtEl>
                                          <p:spTgt spid="391"/>
                                        </p:tgtEl>
                                        <p:attrNameLst>
                                          <p:attrName>style.visibility</p:attrName>
                                        </p:attrNameLst>
                                      </p:cBhvr>
                                      <p:to>
                                        <p:strVal val="visible"/>
                                      </p:to>
                                    </p:set>
                                    <p:animEffect transition="in" filter="fade">
                                      <p:cBhvr>
                                        <p:cTn id="50" dur="500"/>
                                        <p:tgtEl>
                                          <p:spTgt spid="391"/>
                                        </p:tgtEl>
                                      </p:cBhvr>
                                    </p:animEffect>
                                  </p:childTnLst>
                                </p:cTn>
                              </p:par>
                            </p:childTnLst>
                          </p:cTn>
                        </p:par>
                        <p:par>
                          <p:cTn id="51" fill="hold">
                            <p:stCondLst>
                              <p:cond delay="3200"/>
                            </p:stCondLst>
                            <p:childTnLst>
                              <p:par>
                                <p:cTn id="52" presetID="10" presetClass="entr" presetSubtype="0" fill="hold" nodeType="afterEffect">
                                  <p:stCondLst>
                                    <p:cond delay="0"/>
                                  </p:stCondLst>
                                  <p:childTnLst>
                                    <p:set>
                                      <p:cBhvr>
                                        <p:cTn id="53" dur="1" fill="hold">
                                          <p:stCondLst>
                                            <p:cond delay="0"/>
                                          </p:stCondLst>
                                        </p:cTn>
                                        <p:tgtEl>
                                          <p:spTgt spid="394"/>
                                        </p:tgtEl>
                                        <p:attrNameLst>
                                          <p:attrName>style.visibility</p:attrName>
                                        </p:attrNameLst>
                                      </p:cBhvr>
                                      <p:to>
                                        <p:strVal val="visible"/>
                                      </p:to>
                                    </p:set>
                                    <p:animEffect transition="in" filter="fade">
                                      <p:cBhvr>
                                        <p:cTn id="54" dur="500"/>
                                        <p:tgtEl>
                                          <p:spTgt spid="394"/>
                                        </p:tgtEl>
                                      </p:cBhvr>
                                    </p:animEffect>
                                  </p:childTnLst>
                                </p:cTn>
                              </p:par>
                            </p:childTnLst>
                          </p:cTn>
                        </p:par>
                        <p:par>
                          <p:cTn id="55" fill="hold">
                            <p:stCondLst>
                              <p:cond delay="3700"/>
                            </p:stCondLst>
                            <p:childTnLst>
                              <p:par>
                                <p:cTn id="56" presetID="10" presetClass="entr" presetSubtype="0" fill="hold" grpId="0" nodeType="afterEffect">
                                  <p:stCondLst>
                                    <p:cond delay="0"/>
                                  </p:stCondLst>
                                  <p:childTnLst>
                                    <p:set>
                                      <p:cBhvr>
                                        <p:cTn id="57" dur="1" fill="hold">
                                          <p:stCondLst>
                                            <p:cond delay="0"/>
                                          </p:stCondLst>
                                        </p:cTn>
                                        <p:tgtEl>
                                          <p:spTgt spid="397"/>
                                        </p:tgtEl>
                                        <p:attrNameLst>
                                          <p:attrName>style.visibility</p:attrName>
                                        </p:attrNameLst>
                                      </p:cBhvr>
                                      <p:to>
                                        <p:strVal val="visible"/>
                                      </p:to>
                                    </p:set>
                                    <p:animEffect transition="in" filter="fade">
                                      <p:cBhvr>
                                        <p:cTn id="58" dur="500"/>
                                        <p:tgtEl>
                                          <p:spTgt spid="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66" grpId="0" animBg="1"/>
      <p:bldP spid="367" grpId="0" animBg="1"/>
      <p:bldP spid="368" grpId="0"/>
      <p:bldP spid="39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bwMode="auto">
          <a:xfrm>
            <a:off x="1411354" y="3287414"/>
            <a:ext cx="3168650" cy="1368425"/>
          </a:xfrm>
          <a:prstGeom prst="roundRect">
            <a:avLst>
              <a:gd name="adj" fmla="val 0"/>
            </a:avLst>
          </a:prstGeom>
          <a:ln/>
        </p:spPr>
        <p:style>
          <a:lnRef idx="2">
            <a:schemeClr val="accent2"/>
          </a:lnRef>
          <a:fillRef idx="1">
            <a:schemeClr val="lt1"/>
          </a:fillRef>
          <a:effectRef idx="0">
            <a:schemeClr val="accent2"/>
          </a:effectRef>
          <a:fontRef idx="minor">
            <a:schemeClr val="dk1"/>
          </a:fontRef>
        </p:style>
        <p:txBody>
          <a:bodyPr lIns="91430" tIns="45716" rIns="91430" bIns="45716" anchor="ctr">
            <a:sp3d/>
          </a:bodyP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itchFamily="2" charset="2"/>
              <a:buChar char="n"/>
              <a:tabLst>
                <a:tab pos="136509" algn="l"/>
              </a:tabLst>
              <a:defRPr/>
            </a:pPr>
            <a:endParaRPr kumimoji="0" lang="zh-CN" altLang="en-US" sz="1400" b="0" i="0" u="none" strike="noStrike" kern="1200" cap="none" spc="0" normalizeH="0" baseline="0" noProof="0" dirty="0">
              <a:ln>
                <a:noFill/>
              </a:ln>
              <a:solidFill>
                <a:srgbClr val="0084B4"/>
              </a:solidFill>
              <a:effectLst/>
              <a:uLnTx/>
              <a:uFillTx/>
              <a:latin typeface="微软雅黑" pitchFamily="34" charset="-122"/>
              <a:ea typeface="微软雅黑" pitchFamily="34" charset="-122"/>
              <a:cs typeface="+mn-cs"/>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headEnd/>
            <a:tailEnd/>
          </a:ln>
        </p:spPr>
        <p:txBody>
          <a:bodyPr lIns="91430" tIns="45716" rIns="91430" bIns="45716">
            <a:spAutoFit/>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点击添加文本 点击添加文本</a:t>
            </a:r>
          </a:p>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点击添加文本 点击添加文本</a:t>
            </a:r>
          </a:p>
        </p:txBody>
      </p:sp>
      <p:sp>
        <p:nvSpPr>
          <p:cNvPr id="5" name="圆角矩形 4"/>
          <p:cNvSpPr/>
          <p:nvPr/>
        </p:nvSpPr>
        <p:spPr bwMode="auto">
          <a:xfrm>
            <a:off x="1411354" y="1131590"/>
            <a:ext cx="3168650" cy="1366837"/>
          </a:xfrm>
          <a:prstGeom prst="roundRect">
            <a:avLst>
              <a:gd name="adj" fmla="val 0"/>
            </a:avLst>
          </a:prstGeom>
          <a:noFill/>
          <a:ln/>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itchFamily="2" charset="2"/>
              <a:buChar char="n"/>
              <a:tabLst>
                <a:tab pos="136509" algn="l"/>
              </a:tabLst>
              <a:defRPr/>
            </a:pPr>
            <a:endPar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6" name="矩形 87"/>
          <p:cNvSpPr>
            <a:spLocks noChangeArrowheads="1"/>
          </p:cNvSpPr>
          <p:nvPr/>
        </p:nvSpPr>
        <p:spPr bwMode="auto">
          <a:xfrm>
            <a:off x="1440954" y="1378878"/>
            <a:ext cx="3109451" cy="523219"/>
          </a:xfrm>
          <a:prstGeom prst="rect">
            <a:avLst/>
          </a:prstGeom>
          <a:noFill/>
          <a:ln w="9525">
            <a:noFill/>
            <a:miter lim="800000"/>
            <a:headEnd/>
            <a:tailEnd/>
          </a:ln>
        </p:spPr>
        <p:txBody>
          <a:bodyPr lIns="91430" tIns="45716" rIns="91430" bIns="45716">
            <a:spAutoFit/>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点击添加文本 点击添加文本</a:t>
            </a:r>
          </a:p>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点击添加文本 点击添加文本</a:t>
            </a:r>
          </a:p>
        </p:txBody>
      </p:sp>
      <p:grpSp>
        <p:nvGrpSpPr>
          <p:cNvPr id="7"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8" name="矩形 7"/>
            <p:cNvSpPr/>
            <p:nvPr/>
          </p:nvSpPr>
          <p:spPr>
            <a:xfrm>
              <a:off x="855540" y="3513439"/>
              <a:ext cx="1399872" cy="987727"/>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7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9" name="矩形 14"/>
            <p:cNvSpPr>
              <a:spLocks noChangeArrowheads="1"/>
            </p:cNvSpPr>
            <p:nvPr/>
          </p:nvSpPr>
          <p:spPr bwMode="auto">
            <a:xfrm>
              <a:off x="1004859" y="3703801"/>
              <a:ext cx="1101235" cy="631003"/>
            </a:xfrm>
            <a:prstGeom prst="rect">
              <a:avLst/>
            </a:prstGeom>
            <a:noFill/>
            <a:ln w="9525">
              <a:noFill/>
              <a:miter lim="800000"/>
              <a:headEnd/>
              <a:tailEnd/>
            </a:ln>
            <a:effectLst/>
            <a:sp3d>
              <a:bevelT w="190500" h="38100"/>
            </a:sp3d>
          </p:spPr>
          <p:txBody>
            <a:bodyPr anchor="ctr">
              <a:spAutoFit/>
            </a:bodyPr>
            <a:lstStyle/>
            <a:p>
              <a:pPr marL="0" marR="0" lvl="0" indent="0" algn="ctr" defTabSz="914400" rtl="0" eaLnBrk="1" fontAlgn="ctr" latinLnBrk="0" hangingPunct="1">
                <a:lnSpc>
                  <a:spcPct val="100000"/>
                </a:lnSpc>
                <a:spcBef>
                  <a:spcPts val="0"/>
                </a:spcBef>
                <a:spcAft>
                  <a:spcPts val="0"/>
                </a:spcAft>
                <a:buClr>
                  <a:srgbClr val="FF0000"/>
                </a:buClr>
                <a:buSzPct val="70000"/>
                <a:buFontTx/>
                <a:buNone/>
                <a:tabLst/>
                <a:defRPr/>
              </a:pPr>
              <a:r>
                <a:rPr kumimoji="1" lang="zh-CN" altLang="en-US" sz="17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10"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1" name="圆角矩形 10"/>
            <p:cNvSpPr/>
            <p:nvPr/>
          </p:nvSpPr>
          <p:spPr>
            <a:xfrm>
              <a:off x="855540" y="3513439"/>
              <a:ext cx="1399872" cy="987727"/>
            </a:xfrm>
            <a:prstGeom prst="roundRect">
              <a:avLst>
                <a:gd name="adj" fmla="val 0"/>
              </a:avLst>
            </a:prstGeom>
            <a:solidFill>
              <a:schemeClr val="accent2"/>
            </a:solidFill>
            <a:ln>
              <a:noFill/>
            </a:ln>
          </p:spPr>
          <p:style>
            <a:lnRef idx="2">
              <a:schemeClr val="accent3"/>
            </a:lnRef>
            <a:fillRef idx="1">
              <a:schemeClr val="lt1"/>
            </a:fillRef>
            <a:effectRef idx="0">
              <a:schemeClr val="accent3"/>
            </a:effectRef>
            <a:fontRef idx="minor">
              <a:schemeClr val="dk1"/>
            </a:fontRef>
          </p:style>
          <p:txBody>
            <a:bodyPr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7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2" name="矩形 11"/>
            <p:cNvSpPr>
              <a:spLocks noChangeArrowheads="1"/>
            </p:cNvSpPr>
            <p:nvPr/>
          </p:nvSpPr>
          <p:spPr bwMode="auto">
            <a:xfrm>
              <a:off x="930021" y="3692701"/>
              <a:ext cx="1250910" cy="629201"/>
            </a:xfrm>
            <a:prstGeom prst="rect">
              <a:avLst/>
            </a:prstGeom>
            <a:noFill/>
            <a:ln w="9525">
              <a:noFill/>
              <a:miter lim="800000"/>
              <a:headEnd/>
              <a:tailEnd/>
            </a:ln>
            <a:effectLst/>
            <a:sp3d>
              <a:bevelT w="190500" h="38100"/>
            </a:sp3d>
          </p:spPr>
          <p:txBody>
            <a:bodyPr anchor="ctr">
              <a:spAutoFit/>
            </a:bodyPr>
            <a:lstStyle/>
            <a:p>
              <a:pPr marL="0" marR="0" lvl="0" indent="0" algn="ctr" defTabSz="914400" rtl="0" eaLnBrk="1" fontAlgn="ctr" latinLnBrk="0" hangingPunct="1">
                <a:lnSpc>
                  <a:spcPct val="100000"/>
                </a:lnSpc>
                <a:spcBef>
                  <a:spcPts val="0"/>
                </a:spcBef>
                <a:spcAft>
                  <a:spcPts val="0"/>
                </a:spcAft>
                <a:buClr>
                  <a:srgbClr val="FF0000"/>
                </a:buClr>
                <a:buSzPct val="70000"/>
                <a:buFontTx/>
                <a:buNone/>
                <a:tabLst/>
                <a:defRPr/>
              </a:pPr>
              <a:r>
                <a:rPr kumimoji="1" lang="zh-CN" altLang="en-US" sz="17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sp>
        <p:nvSpPr>
          <p:cNvPr id="13" name="Half Frame 12"/>
          <p:cNvSpPr/>
          <p:nvPr/>
        </p:nvSpPr>
        <p:spPr>
          <a:xfrm rot="8097294">
            <a:off x="4725611" y="2527948"/>
            <a:ext cx="500039" cy="549505"/>
          </a:xfrm>
          <a:prstGeom prst="halfFrame">
            <a:avLst/>
          </a:prstGeom>
          <a:solidFill>
            <a:schemeClr val="accent3"/>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4" name="Half Frame 13"/>
          <p:cNvSpPr/>
          <p:nvPr/>
        </p:nvSpPr>
        <p:spPr>
          <a:xfrm rot="8106864">
            <a:off x="4807211" y="2437558"/>
            <a:ext cx="832484" cy="789227"/>
          </a:xfrm>
          <a:prstGeom prst="halfFrame">
            <a:avLst/>
          </a:prstGeom>
          <a:solidFill>
            <a:schemeClr val="accent4"/>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5" name="组合 14"/>
          <p:cNvGrpSpPr/>
          <p:nvPr/>
        </p:nvGrpSpPr>
        <p:grpSpPr>
          <a:xfrm>
            <a:off x="6048773" y="1892001"/>
            <a:ext cx="1979611" cy="1981200"/>
            <a:chOff x="6556158" y="1824136"/>
            <a:chExt cx="1979612" cy="1981200"/>
          </a:xfrm>
          <a:effectLst/>
        </p:grpSpPr>
        <p:sp>
          <p:nvSpPr>
            <p:cNvPr id="16" name="Oval 2"/>
            <p:cNvSpPr>
              <a:spLocks noChangeAspect="1" noChangeArrowheads="1"/>
            </p:cNvSpPr>
            <p:nvPr/>
          </p:nvSpPr>
          <p:spPr bwMode="auto">
            <a:xfrm>
              <a:off x="6556158" y="1824136"/>
              <a:ext cx="1979612" cy="1981200"/>
            </a:xfrm>
            <a:prstGeom prst="ellipse">
              <a:avLst/>
            </a:prstGeom>
            <a:solidFill>
              <a:schemeClr val="accent5"/>
            </a:solidFill>
            <a:ln/>
            <a:effectLst/>
          </p:spPr>
          <p:style>
            <a:lnRef idx="3">
              <a:schemeClr val="lt1"/>
            </a:lnRef>
            <a:fillRef idx="1">
              <a:schemeClr val="accent5"/>
            </a:fillRef>
            <a:effectRef idx="1">
              <a:schemeClr val="accent5"/>
            </a:effectRef>
            <a:fontRef idx="minor">
              <a:schemeClr val="lt1"/>
            </a:fontRef>
          </p:style>
          <p:txBody>
            <a:bodyPr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endParaRPr kumimoji="0" lang="fr-FR" altLang="zh-CN"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7" name="Text Box 29"/>
            <p:cNvSpPr txBox="1">
              <a:spLocks noChangeArrowheads="1"/>
            </p:cNvSpPr>
            <p:nvPr/>
          </p:nvSpPr>
          <p:spPr bwMode="gray">
            <a:xfrm>
              <a:off x="6780134" y="2431876"/>
              <a:ext cx="1531793" cy="859651"/>
            </a:xfrm>
            <a:prstGeom prst="rect">
              <a:avLst/>
            </a:prstGeom>
            <a:noFill/>
            <a:ln>
              <a:noFill/>
            </a:ln>
            <a:effectLst/>
          </p:spPr>
          <p:txBody>
            <a:bodyPr>
              <a:spAutoFit/>
            </a:bodyPr>
            <a:lstStyle/>
            <a:p>
              <a:pPr marL="0" marR="0" lvl="0" indent="0" algn="ctr" defTabSz="914400" rtl="0" eaLnBrk="1" fontAlgn="auto" latinLnBrk="0" hangingPunct="1">
                <a:lnSpc>
                  <a:spcPct val="100000"/>
                </a:lnSpc>
                <a:spcBef>
                  <a:spcPts val="0"/>
                </a:spcBef>
                <a:spcAft>
                  <a:spcPts val="0"/>
                </a:spcAft>
                <a:buClr>
                  <a:prstClr val="black"/>
                </a:buClr>
                <a:buSzPct val="120000"/>
                <a:buFontTx/>
                <a:buNone/>
                <a:tabLst/>
                <a:defRPr/>
              </a:pPr>
              <a:r>
                <a:rPr kumimoji="0" lang="zh-CN" altLang="en-US" sz="2400" b="0" i="0" u="none" strike="noStrike" kern="1200" cap="none" spc="300" normalizeH="0" baseline="0" noProof="0" dirty="0">
                  <a:ln w="12700" cmpd="sng">
                    <a:noFill/>
                    <a:prstDash val="solid"/>
                    <a:miter lim="800000"/>
                  </a:ln>
                  <a:solidFill>
                    <a:prstClr val="white"/>
                  </a:solidFill>
                  <a:effectLst/>
                  <a:uLnTx/>
                  <a:uFillTx/>
                  <a:latin typeface="微软雅黑" pitchFamily="34" charset="-122"/>
                  <a:ea typeface="微软雅黑" pitchFamily="34" charset="-122"/>
                  <a:cs typeface="+mn-cs"/>
                </a:rPr>
                <a:t>点击添加文本</a:t>
              </a:r>
            </a:p>
          </p:txBody>
        </p:sp>
      </p:grpSp>
      <p:sp>
        <p:nvSpPr>
          <p:cNvPr id="18" name="TextBox 17"/>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477189792"/>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750"/>
                                        <p:tgtEl>
                                          <p:spTgt spid="5"/>
                                        </p:tgtEl>
                                        <p:attrNameLst>
                                          <p:attrName>ppt_y</p:attrName>
                                        </p:attrNameLst>
                                      </p:cBhvr>
                                      <p:tavLst>
                                        <p:tav tm="0">
                                          <p:val>
                                            <p:strVal val="#ppt_y+#ppt_h*1.125000"/>
                                          </p:val>
                                        </p:tav>
                                        <p:tav tm="100000">
                                          <p:val>
                                            <p:strVal val="#ppt_y"/>
                                          </p:val>
                                        </p:tav>
                                      </p:tavLst>
                                    </p:anim>
                                    <p:animEffect transition="in" filter="wipe(up)">
                                      <p:cBhvr>
                                        <p:cTn id="15" dur="750"/>
                                        <p:tgtEl>
                                          <p:spTgt spid="5"/>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750"/>
                                        <p:tgtEl>
                                          <p:spTgt spid="3"/>
                                        </p:tgtEl>
                                        <p:attrNameLst>
                                          <p:attrName>ppt_y</p:attrName>
                                        </p:attrNameLst>
                                      </p:cBhvr>
                                      <p:tavLst>
                                        <p:tav tm="0">
                                          <p:val>
                                            <p:strVal val="#ppt_y-#ppt_h*1.125000"/>
                                          </p:val>
                                        </p:tav>
                                        <p:tav tm="100000">
                                          <p:val>
                                            <p:strVal val="#ppt_y"/>
                                          </p:val>
                                        </p:tav>
                                      </p:tavLst>
                                    </p:anim>
                                    <p:animEffect transition="in" filter="wipe(down)">
                                      <p:cBhvr>
                                        <p:cTn id="19" dur="750"/>
                                        <p:tgtEl>
                                          <p:spTgt spid="3"/>
                                        </p:tgtEl>
                                      </p:cBhvr>
                                    </p:animEffect>
                                  </p:childTnLst>
                                </p:cTn>
                              </p:par>
                            </p:childTnLst>
                          </p:cTn>
                        </p:par>
                        <p:par>
                          <p:cTn id="20" fill="hold">
                            <p:stCondLst>
                              <p:cond delay="1750"/>
                            </p:stCondLst>
                            <p:childTnLst>
                              <p:par>
                                <p:cTn id="21" presetID="12" presetClass="entr" presetSubtype="4"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grpId="0" nodeType="with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childTnLst>
                          </p:cTn>
                        </p:par>
                        <p:par>
                          <p:cTn id="29" fill="hold">
                            <p:stCondLst>
                              <p:cond delay="3400"/>
                            </p:stCondLst>
                            <p:childTnLst>
                              <p:par>
                                <p:cTn id="30" presetID="22" presetClass="entr" presetSubtype="8"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39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400"/>
                            </p:stCondLst>
                            <p:childTnLst>
                              <p:par>
                                <p:cTn id="38" presetID="23" presetClass="entr" presetSubtype="32"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strVal val="4*#ppt_w"/>
                                          </p:val>
                                        </p:tav>
                                        <p:tav tm="100000">
                                          <p:val>
                                            <p:strVal val="#ppt_w"/>
                                          </p:val>
                                        </p:tav>
                                      </p:tavLst>
                                    </p:anim>
                                    <p:anim calcmode="lin" valueType="num">
                                      <p:cBhvr>
                                        <p:cTn id="41" dur="500" fill="hold"/>
                                        <p:tgtEl>
                                          <p:spTgt spid="15"/>
                                        </p:tgtEl>
                                        <p:attrNameLst>
                                          <p:attrName>ppt_h</p:attrName>
                                        </p:attrNameLst>
                                      </p:cBhvr>
                                      <p:tavLst>
                                        <p:tav tm="0">
                                          <p:val>
                                            <p:strVal val="4*#ppt_h"/>
                                          </p:val>
                                        </p:tav>
                                        <p:tav tm="100000">
                                          <p:val>
                                            <p:strVal val="#ppt_h"/>
                                          </p:val>
                                        </p:tav>
                                      </p:tavLst>
                                    </p:anim>
                                  </p:childTnLst>
                                </p:cTn>
                              </p:par>
                              <p:par>
                                <p:cTn id="42" presetID="8" presetClass="emph" presetSubtype="0" fill="hold" nodeType="withEffect">
                                  <p:stCondLst>
                                    <p:cond delay="0"/>
                                  </p:stCondLst>
                                  <p:childTnLst>
                                    <p:animRot by="21600000">
                                      <p:cBhvr>
                                        <p:cTn id="43" dur="500" fill="hold"/>
                                        <p:tgtEl>
                                          <p:spTgt spid="15"/>
                                        </p:tgtEl>
                                        <p:attrNameLst>
                                          <p:attrName>r</p:attrName>
                                        </p:attrNameLst>
                                      </p:cBhvr>
                                    </p:animRot>
                                  </p:childTnLst>
                                </p:cTn>
                              </p:par>
                            </p:childTnLst>
                          </p:cTn>
                        </p:par>
                        <p:par>
                          <p:cTn id="44" fill="hold">
                            <p:stCondLst>
                              <p:cond delay="49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07710" y="1135138"/>
            <a:ext cx="1725281" cy="1730066"/>
          </a:xfrm>
          <a:prstGeom prst="rect">
            <a:avLst/>
          </a:prstGeom>
        </p:spPr>
      </p:pic>
      <p:pic>
        <p:nvPicPr>
          <p:cNvPr id="33"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171712" y="2866044"/>
            <a:ext cx="3466900" cy="1737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638613" y="1132571"/>
            <a:ext cx="1730375" cy="173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364395" y="2859162"/>
            <a:ext cx="1735997" cy="1752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矩形 35"/>
          <p:cNvSpPr/>
          <p:nvPr/>
        </p:nvSpPr>
        <p:spPr>
          <a:xfrm>
            <a:off x="1171713" y="1131590"/>
            <a:ext cx="1735997" cy="1736180"/>
          </a:xfrm>
          <a:prstGeom prst="rect">
            <a:avLst/>
          </a:prstGeom>
          <a:solidFill>
            <a:schemeClr val="accent1"/>
          </a:solidFill>
          <a:ln w="12700" cap="flat" cmpd="sng" algn="ctr">
            <a:noFill/>
            <a:prstDash val="solid"/>
            <a:miter lim="800000"/>
          </a:ln>
          <a:effectLst/>
        </p:spPr>
        <p:txBody>
          <a:bodyPr lIns="100774" tIns="50388" rIns="100774" bIns="50388"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标题</a:t>
            </a:r>
            <a:endParaRPr kumimoji="0" lang="en-US" altLang="zh-CN"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endParaRPr kumimoji="0" lang="en-US" altLang="zh-CN"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p>
        </p:txBody>
      </p:sp>
      <p:sp>
        <p:nvSpPr>
          <p:cNvPr id="37" name="矩形 36"/>
          <p:cNvSpPr/>
          <p:nvPr/>
        </p:nvSpPr>
        <p:spPr>
          <a:xfrm>
            <a:off x="6364395" y="1131590"/>
            <a:ext cx="1735997" cy="1736180"/>
          </a:xfrm>
          <a:prstGeom prst="rect">
            <a:avLst/>
          </a:prstGeom>
          <a:solidFill>
            <a:schemeClr val="accent3"/>
          </a:solidFill>
          <a:ln w="12700" cap="flat" cmpd="sng" algn="ctr">
            <a:noFill/>
            <a:prstDash val="solid"/>
            <a:miter lim="800000"/>
          </a:ln>
          <a:effectLst/>
        </p:spPr>
        <p:txBody>
          <a:bodyPr lIns="100774" tIns="50388" rIns="100774" bIns="50388"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标题</a:t>
            </a:r>
            <a:endParaRPr kumimoji="0" lang="en-US" altLang="zh-CN"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endParaRPr kumimoji="0" lang="en-US" altLang="zh-CN"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p>
        </p:txBody>
      </p:sp>
      <p:sp>
        <p:nvSpPr>
          <p:cNvPr id="38" name="矩形 37"/>
          <p:cNvSpPr/>
          <p:nvPr/>
        </p:nvSpPr>
        <p:spPr>
          <a:xfrm>
            <a:off x="4632991" y="2867768"/>
            <a:ext cx="1735997" cy="1736180"/>
          </a:xfrm>
          <a:prstGeom prst="rect">
            <a:avLst/>
          </a:prstGeom>
          <a:solidFill>
            <a:schemeClr val="accent2"/>
          </a:solidFill>
          <a:ln w="12700" cap="flat" cmpd="sng" algn="ctr">
            <a:noFill/>
            <a:prstDash val="solid"/>
            <a:miter lim="800000"/>
          </a:ln>
          <a:effectLst/>
        </p:spPr>
        <p:txBody>
          <a:bodyPr lIns="100774" tIns="50388" rIns="100774" bIns="50388" anchor="ct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标题</a:t>
            </a:r>
            <a:endParaRPr kumimoji="0" lang="en-US" altLang="zh-CN"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endParaRPr kumimoji="0" lang="en-US" altLang="zh-CN"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9F9F9"/>
                </a:solidFill>
                <a:effectLst/>
                <a:uLnTx/>
                <a:uFillTx/>
                <a:latin typeface="微软雅黑" pitchFamily="34" charset="-122"/>
                <a:ea typeface="微软雅黑" pitchFamily="34" charset="-122"/>
                <a:cs typeface="+mn-cs"/>
              </a:rPr>
              <a:t>点击添加内容</a:t>
            </a:r>
          </a:p>
        </p:txBody>
      </p:sp>
      <p:sp>
        <p:nvSpPr>
          <p:cNvPr id="39" name="TextBox 38"/>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41743213"/>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500"/>
                                  </p:stCondLst>
                                  <p:childTnLst>
                                    <p:set>
                                      <p:cBhvr>
                                        <p:cTn id="6" dur="1" fill="hold">
                                          <p:stCondLst>
                                            <p:cond delay="0"/>
                                          </p:stCondLst>
                                        </p:cTn>
                                        <p:tgtEl>
                                          <p:spTgt spid="33"/>
                                        </p:tgtEl>
                                        <p:attrNameLst>
                                          <p:attrName>style.visibility</p:attrName>
                                        </p:attrNameLst>
                                      </p:cBhvr>
                                      <p:to>
                                        <p:strVal val="visible"/>
                                      </p:to>
                                    </p:set>
                                    <p:anim calcmode="lin" valueType="num">
                                      <p:cBhvr>
                                        <p:cTn id="7" dur="750" fill="hold"/>
                                        <p:tgtEl>
                                          <p:spTgt spid="33"/>
                                        </p:tgtEl>
                                        <p:attrNameLst>
                                          <p:attrName>ppt_w</p:attrName>
                                        </p:attrNameLst>
                                      </p:cBhvr>
                                      <p:tavLst>
                                        <p:tav tm="0">
                                          <p:val>
                                            <p:fltVal val="0"/>
                                          </p:val>
                                        </p:tav>
                                        <p:tav tm="100000">
                                          <p:val>
                                            <p:strVal val="#ppt_w"/>
                                          </p:val>
                                        </p:tav>
                                      </p:tavLst>
                                    </p:anim>
                                    <p:anim calcmode="lin" valueType="num">
                                      <p:cBhvr>
                                        <p:cTn id="8" dur="750" fill="hold"/>
                                        <p:tgtEl>
                                          <p:spTgt spid="33"/>
                                        </p:tgtEl>
                                        <p:attrNameLst>
                                          <p:attrName>ppt_h</p:attrName>
                                        </p:attrNameLst>
                                      </p:cBhvr>
                                      <p:tavLst>
                                        <p:tav tm="0">
                                          <p:val>
                                            <p:fltVal val="0"/>
                                          </p:val>
                                        </p:tav>
                                        <p:tav tm="100000">
                                          <p:val>
                                            <p:strVal val="#ppt_h"/>
                                          </p:val>
                                        </p:tav>
                                      </p:tavLst>
                                    </p:anim>
                                    <p:animEffect transition="in" filter="fade">
                                      <p:cBhvr>
                                        <p:cTn id="9" dur="750"/>
                                        <p:tgtEl>
                                          <p:spTgt spid="33"/>
                                        </p:tgtEl>
                                      </p:cBhvr>
                                    </p:animEffect>
                                    <p:anim calcmode="lin" valueType="num">
                                      <p:cBhvr>
                                        <p:cTn id="10" dur="750" fill="hold"/>
                                        <p:tgtEl>
                                          <p:spTgt spid="33"/>
                                        </p:tgtEl>
                                        <p:attrNameLst>
                                          <p:attrName>ppt_x</p:attrName>
                                        </p:attrNameLst>
                                      </p:cBhvr>
                                      <p:tavLst>
                                        <p:tav tm="0">
                                          <p:val>
                                            <p:fltVal val="0.5"/>
                                          </p:val>
                                        </p:tav>
                                        <p:tav tm="100000">
                                          <p:val>
                                            <p:strVal val="#ppt_x"/>
                                          </p:val>
                                        </p:tav>
                                      </p:tavLst>
                                    </p:anim>
                                    <p:anim calcmode="lin" valueType="num">
                                      <p:cBhvr>
                                        <p:cTn id="11" dur="750" fill="hold"/>
                                        <p:tgtEl>
                                          <p:spTgt spid="3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32"/>
                                        </p:tgtEl>
                                        <p:attrNameLst>
                                          <p:attrName>style.visibility</p:attrName>
                                        </p:attrNameLst>
                                      </p:cBhvr>
                                      <p:to>
                                        <p:strVal val="visible"/>
                                      </p:to>
                                    </p:set>
                                    <p:anim calcmode="lin" valueType="num">
                                      <p:cBhvr>
                                        <p:cTn id="14" dur="750" fill="hold"/>
                                        <p:tgtEl>
                                          <p:spTgt spid="32"/>
                                        </p:tgtEl>
                                        <p:attrNameLst>
                                          <p:attrName>ppt_w</p:attrName>
                                        </p:attrNameLst>
                                      </p:cBhvr>
                                      <p:tavLst>
                                        <p:tav tm="0">
                                          <p:val>
                                            <p:fltVal val="0"/>
                                          </p:val>
                                        </p:tav>
                                        <p:tav tm="100000">
                                          <p:val>
                                            <p:strVal val="#ppt_w"/>
                                          </p:val>
                                        </p:tav>
                                      </p:tavLst>
                                    </p:anim>
                                    <p:anim calcmode="lin" valueType="num">
                                      <p:cBhvr>
                                        <p:cTn id="15" dur="750" fill="hold"/>
                                        <p:tgtEl>
                                          <p:spTgt spid="32"/>
                                        </p:tgtEl>
                                        <p:attrNameLst>
                                          <p:attrName>ppt_h</p:attrName>
                                        </p:attrNameLst>
                                      </p:cBhvr>
                                      <p:tavLst>
                                        <p:tav tm="0">
                                          <p:val>
                                            <p:fltVal val="0"/>
                                          </p:val>
                                        </p:tav>
                                        <p:tav tm="100000">
                                          <p:val>
                                            <p:strVal val="#ppt_h"/>
                                          </p:val>
                                        </p:tav>
                                      </p:tavLst>
                                    </p:anim>
                                    <p:animEffect transition="in" filter="fade">
                                      <p:cBhvr>
                                        <p:cTn id="16" dur="750"/>
                                        <p:tgtEl>
                                          <p:spTgt spid="32"/>
                                        </p:tgtEl>
                                      </p:cBhvr>
                                    </p:animEffect>
                                    <p:anim calcmode="lin" valueType="num">
                                      <p:cBhvr>
                                        <p:cTn id="17" dur="750" fill="hold"/>
                                        <p:tgtEl>
                                          <p:spTgt spid="32"/>
                                        </p:tgtEl>
                                        <p:attrNameLst>
                                          <p:attrName>ppt_x</p:attrName>
                                        </p:attrNameLst>
                                      </p:cBhvr>
                                      <p:tavLst>
                                        <p:tav tm="0">
                                          <p:val>
                                            <p:fltVal val="0.5"/>
                                          </p:val>
                                        </p:tav>
                                        <p:tav tm="100000">
                                          <p:val>
                                            <p:strVal val="#ppt_x"/>
                                          </p:val>
                                        </p:tav>
                                      </p:tavLst>
                                    </p:anim>
                                    <p:anim calcmode="lin" valueType="num">
                                      <p:cBhvr>
                                        <p:cTn id="18" dur="750" fill="hold"/>
                                        <p:tgtEl>
                                          <p:spTgt spid="3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750"/>
                                  </p:stCondLst>
                                  <p:childTnLst>
                                    <p:set>
                                      <p:cBhvr>
                                        <p:cTn id="20" dur="1" fill="hold">
                                          <p:stCondLst>
                                            <p:cond delay="0"/>
                                          </p:stCondLst>
                                        </p:cTn>
                                        <p:tgtEl>
                                          <p:spTgt spid="34"/>
                                        </p:tgtEl>
                                        <p:attrNameLst>
                                          <p:attrName>style.visibility</p:attrName>
                                        </p:attrNameLst>
                                      </p:cBhvr>
                                      <p:to>
                                        <p:strVal val="visible"/>
                                      </p:to>
                                    </p:set>
                                    <p:anim calcmode="lin" valueType="num">
                                      <p:cBhvr>
                                        <p:cTn id="21" dur="750" fill="hold"/>
                                        <p:tgtEl>
                                          <p:spTgt spid="34"/>
                                        </p:tgtEl>
                                        <p:attrNameLst>
                                          <p:attrName>ppt_w</p:attrName>
                                        </p:attrNameLst>
                                      </p:cBhvr>
                                      <p:tavLst>
                                        <p:tav tm="0">
                                          <p:val>
                                            <p:fltVal val="0"/>
                                          </p:val>
                                        </p:tav>
                                        <p:tav tm="100000">
                                          <p:val>
                                            <p:strVal val="#ppt_w"/>
                                          </p:val>
                                        </p:tav>
                                      </p:tavLst>
                                    </p:anim>
                                    <p:anim calcmode="lin" valueType="num">
                                      <p:cBhvr>
                                        <p:cTn id="22" dur="750" fill="hold"/>
                                        <p:tgtEl>
                                          <p:spTgt spid="34"/>
                                        </p:tgtEl>
                                        <p:attrNameLst>
                                          <p:attrName>ppt_h</p:attrName>
                                        </p:attrNameLst>
                                      </p:cBhvr>
                                      <p:tavLst>
                                        <p:tav tm="0">
                                          <p:val>
                                            <p:fltVal val="0"/>
                                          </p:val>
                                        </p:tav>
                                        <p:tav tm="100000">
                                          <p:val>
                                            <p:strVal val="#ppt_h"/>
                                          </p:val>
                                        </p:tav>
                                      </p:tavLst>
                                    </p:anim>
                                    <p:animEffect transition="in" filter="fade">
                                      <p:cBhvr>
                                        <p:cTn id="23" dur="750"/>
                                        <p:tgtEl>
                                          <p:spTgt spid="34"/>
                                        </p:tgtEl>
                                      </p:cBhvr>
                                    </p:animEffect>
                                    <p:anim calcmode="lin" valueType="num">
                                      <p:cBhvr>
                                        <p:cTn id="24" dur="750" fill="hold"/>
                                        <p:tgtEl>
                                          <p:spTgt spid="34"/>
                                        </p:tgtEl>
                                        <p:attrNameLst>
                                          <p:attrName>ppt_x</p:attrName>
                                        </p:attrNameLst>
                                      </p:cBhvr>
                                      <p:tavLst>
                                        <p:tav tm="0">
                                          <p:val>
                                            <p:fltVal val="0.5"/>
                                          </p:val>
                                        </p:tav>
                                        <p:tav tm="100000">
                                          <p:val>
                                            <p:strVal val="#ppt_x"/>
                                          </p:val>
                                        </p:tav>
                                      </p:tavLst>
                                    </p:anim>
                                    <p:anim calcmode="lin" valueType="num">
                                      <p:cBhvr>
                                        <p:cTn id="25" dur="750" fill="hold"/>
                                        <p:tgtEl>
                                          <p:spTgt spid="3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35"/>
                                        </p:tgtEl>
                                        <p:attrNameLst>
                                          <p:attrName>style.visibility</p:attrName>
                                        </p:attrNameLst>
                                      </p:cBhvr>
                                      <p:to>
                                        <p:strVal val="visible"/>
                                      </p:to>
                                    </p:set>
                                    <p:anim calcmode="lin" valueType="num">
                                      <p:cBhvr>
                                        <p:cTn id="28" dur="750" fill="hold"/>
                                        <p:tgtEl>
                                          <p:spTgt spid="35"/>
                                        </p:tgtEl>
                                        <p:attrNameLst>
                                          <p:attrName>ppt_w</p:attrName>
                                        </p:attrNameLst>
                                      </p:cBhvr>
                                      <p:tavLst>
                                        <p:tav tm="0">
                                          <p:val>
                                            <p:fltVal val="0"/>
                                          </p:val>
                                        </p:tav>
                                        <p:tav tm="100000">
                                          <p:val>
                                            <p:strVal val="#ppt_w"/>
                                          </p:val>
                                        </p:tav>
                                      </p:tavLst>
                                    </p:anim>
                                    <p:anim calcmode="lin" valueType="num">
                                      <p:cBhvr>
                                        <p:cTn id="29" dur="750" fill="hold"/>
                                        <p:tgtEl>
                                          <p:spTgt spid="35"/>
                                        </p:tgtEl>
                                        <p:attrNameLst>
                                          <p:attrName>ppt_h</p:attrName>
                                        </p:attrNameLst>
                                      </p:cBhvr>
                                      <p:tavLst>
                                        <p:tav tm="0">
                                          <p:val>
                                            <p:fltVal val="0"/>
                                          </p:val>
                                        </p:tav>
                                        <p:tav tm="100000">
                                          <p:val>
                                            <p:strVal val="#ppt_h"/>
                                          </p:val>
                                        </p:tav>
                                      </p:tavLst>
                                    </p:anim>
                                    <p:animEffect transition="in" filter="fade">
                                      <p:cBhvr>
                                        <p:cTn id="30" dur="750"/>
                                        <p:tgtEl>
                                          <p:spTgt spid="35"/>
                                        </p:tgtEl>
                                      </p:cBhvr>
                                    </p:animEffect>
                                    <p:anim calcmode="lin" valueType="num">
                                      <p:cBhvr>
                                        <p:cTn id="31" dur="750" fill="hold"/>
                                        <p:tgtEl>
                                          <p:spTgt spid="35"/>
                                        </p:tgtEl>
                                        <p:attrNameLst>
                                          <p:attrName>ppt_x</p:attrName>
                                        </p:attrNameLst>
                                      </p:cBhvr>
                                      <p:tavLst>
                                        <p:tav tm="0">
                                          <p:val>
                                            <p:fltVal val="0.5"/>
                                          </p:val>
                                        </p:tav>
                                        <p:tav tm="100000">
                                          <p:val>
                                            <p:strVal val="#ppt_x"/>
                                          </p:val>
                                        </p:tav>
                                      </p:tavLst>
                                    </p:anim>
                                    <p:anim calcmode="lin" valueType="num">
                                      <p:cBhvr>
                                        <p:cTn id="32" dur="750" fill="hold"/>
                                        <p:tgtEl>
                                          <p:spTgt spid="35"/>
                                        </p:tgtEl>
                                        <p:attrNameLst>
                                          <p:attrName>ppt_y</p:attrName>
                                        </p:attrNameLst>
                                      </p:cBhvr>
                                      <p:tavLst>
                                        <p:tav tm="0">
                                          <p:val>
                                            <p:fltVal val="0.5"/>
                                          </p:val>
                                        </p:tav>
                                        <p:tav tm="100000">
                                          <p:val>
                                            <p:strVal val="#ppt_y"/>
                                          </p:val>
                                        </p:tav>
                                      </p:tavLst>
                                    </p:anim>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38"/>
                                        </p:tgtEl>
                                        <p:attrNameLst>
                                          <p:attrName>style.visibility</p:attrName>
                                        </p:attrNameLst>
                                      </p:cBhvr>
                                      <p:to>
                                        <p:strVal val="visible"/>
                                      </p:to>
                                    </p:set>
                                    <p:anim calcmode="lin" valueType="num">
                                      <p:cBhvr>
                                        <p:cTn id="41" dur="500" fill="hold"/>
                                        <p:tgtEl>
                                          <p:spTgt spid="38"/>
                                        </p:tgtEl>
                                        <p:attrNameLst>
                                          <p:attrName>ppt_w</p:attrName>
                                        </p:attrNameLst>
                                      </p:cBhvr>
                                      <p:tavLst>
                                        <p:tav tm="0">
                                          <p:val>
                                            <p:fltVal val="0"/>
                                          </p:val>
                                        </p:tav>
                                        <p:tav tm="100000">
                                          <p:val>
                                            <p:strVal val="#ppt_w"/>
                                          </p:val>
                                        </p:tav>
                                      </p:tavLst>
                                    </p:anim>
                                    <p:anim calcmode="lin" valueType="num">
                                      <p:cBhvr>
                                        <p:cTn id="42" dur="500" fill="hold"/>
                                        <p:tgtEl>
                                          <p:spTgt spid="38"/>
                                        </p:tgtEl>
                                        <p:attrNameLst>
                                          <p:attrName>ppt_h</p:attrName>
                                        </p:attrNameLst>
                                      </p:cBhvr>
                                      <p:tavLst>
                                        <p:tav tm="0">
                                          <p:val>
                                            <p:fltVal val="0"/>
                                          </p:val>
                                        </p:tav>
                                        <p:tav tm="100000">
                                          <p:val>
                                            <p:strVal val="#ppt_h"/>
                                          </p:val>
                                        </p:tav>
                                      </p:tavLst>
                                    </p:anim>
                                    <p:animEffect transition="in" filter="fade">
                                      <p:cBhvr>
                                        <p:cTn id="43" dur="500"/>
                                        <p:tgtEl>
                                          <p:spTgt spid="38"/>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3636044" y="773919"/>
            <a:ext cx="1330501" cy="114731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4" name="六边形 3"/>
          <p:cNvSpPr/>
          <p:nvPr/>
        </p:nvSpPr>
        <p:spPr>
          <a:xfrm>
            <a:off x="4762904" y="1406081"/>
            <a:ext cx="1330501" cy="114731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5" name="六边形 4"/>
          <p:cNvSpPr/>
          <p:nvPr/>
        </p:nvSpPr>
        <p:spPr>
          <a:xfrm>
            <a:off x="3636044" y="2021927"/>
            <a:ext cx="1330501" cy="1147316"/>
          </a:xfrm>
          <a:prstGeom prst="hexagon">
            <a:avLst/>
          </a:prstGeom>
          <a:blipFill dpi="0" rotWithShape="1">
            <a:blip r:embed="rId3" cstate="screen">
              <a:extLst>
                <a:ext uri="{28A0092B-C50C-407E-A947-70E740481C1C}">
                  <a14:useLocalDpi xmlns:a14="http://schemas.microsoft.com/office/drawing/2010/main"/>
                </a:ext>
              </a:extLst>
            </a:blip>
            <a:srcRect/>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六边形 5"/>
          <p:cNvSpPr/>
          <p:nvPr/>
        </p:nvSpPr>
        <p:spPr>
          <a:xfrm>
            <a:off x="5889764" y="2038366"/>
            <a:ext cx="1330501" cy="1147316"/>
          </a:xfrm>
          <a:prstGeom prst="hexagon">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六边形 6"/>
          <p:cNvSpPr/>
          <p:nvPr/>
        </p:nvSpPr>
        <p:spPr>
          <a:xfrm>
            <a:off x="4766526" y="2645920"/>
            <a:ext cx="1330501" cy="114731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8" name="六边形 7"/>
          <p:cNvSpPr/>
          <p:nvPr/>
        </p:nvSpPr>
        <p:spPr>
          <a:xfrm>
            <a:off x="7016625" y="1408840"/>
            <a:ext cx="1330501" cy="114731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9" name="六边形 8"/>
          <p:cNvSpPr/>
          <p:nvPr/>
        </p:nvSpPr>
        <p:spPr>
          <a:xfrm>
            <a:off x="2509184" y="1408840"/>
            <a:ext cx="1330501" cy="1147316"/>
          </a:xfrm>
          <a:prstGeom prst="hexagon">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六边形 9"/>
          <p:cNvSpPr/>
          <p:nvPr/>
        </p:nvSpPr>
        <p:spPr>
          <a:xfrm>
            <a:off x="3636044" y="3269936"/>
            <a:ext cx="1330501" cy="1147316"/>
          </a:xfrm>
          <a:prstGeom prst="hexagon">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六边形 10"/>
          <p:cNvSpPr/>
          <p:nvPr/>
        </p:nvSpPr>
        <p:spPr>
          <a:xfrm>
            <a:off x="5889765" y="3269936"/>
            <a:ext cx="1330501" cy="114731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12" name="六边形 11"/>
          <p:cNvSpPr/>
          <p:nvPr/>
        </p:nvSpPr>
        <p:spPr>
          <a:xfrm>
            <a:off x="7016625" y="2636328"/>
            <a:ext cx="1330501" cy="114731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13" name="六边形 12"/>
          <p:cNvSpPr/>
          <p:nvPr/>
        </p:nvSpPr>
        <p:spPr>
          <a:xfrm>
            <a:off x="2509184" y="2636328"/>
            <a:ext cx="1330501" cy="114731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14" name="六边形 13"/>
          <p:cNvSpPr/>
          <p:nvPr/>
        </p:nvSpPr>
        <p:spPr>
          <a:xfrm>
            <a:off x="1382320" y="2038366"/>
            <a:ext cx="1330501" cy="114731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15" name="TextBox 14"/>
          <p:cNvSpPr txBox="1"/>
          <p:nvPr/>
        </p:nvSpPr>
        <p:spPr>
          <a:xfrm flipH="1">
            <a:off x="971600" y="4146805"/>
            <a:ext cx="1433957" cy="317542"/>
          </a:xfrm>
          <a:prstGeom prst="rect">
            <a:avLst/>
          </a:prstGeom>
          <a:noFill/>
        </p:spPr>
        <p:txBody>
          <a:bodyPr wrap="square" lIns="70556" tIns="35278" rIns="70556" bIns="35278"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zh-CN" altLang="en-US" sz="2000" b="0" i="0" u="none" strike="noStrike" kern="0" cap="none" spc="0" normalizeH="0" baseline="0" noProof="0" dirty="0" smtClean="0">
                <a:ln w="18415" cmpd="sng">
                  <a:noFill/>
                  <a:prstDash val="solid"/>
                </a:ln>
                <a:solidFill>
                  <a:srgbClr val="00B0F0"/>
                </a:solidFill>
                <a:effectLst/>
                <a:uLnTx/>
                <a:uFillTx/>
                <a:latin typeface="Arial Rounded MT Bold" pitchFamily="34" charset="0"/>
                <a:ea typeface="微软雅黑" pitchFamily="34" charset="-122"/>
                <a:cs typeface="Times New Roman" pitchFamily="18" charset="0"/>
              </a:rPr>
              <a:t>重点项目</a:t>
            </a:r>
            <a:endParaRPr kumimoji="0" lang="zh-CN" altLang="en-US" sz="2000" b="0" i="0" u="none" strike="noStrike" kern="0" cap="none" spc="0" normalizeH="0" baseline="0" noProof="0" dirty="0">
              <a:ln w="18415" cmpd="sng">
                <a:noFill/>
                <a:prstDash val="solid"/>
              </a:ln>
              <a:solidFill>
                <a:srgbClr val="00B0F0"/>
              </a:solidFill>
              <a:effectLst/>
              <a:uLnTx/>
              <a:uFillTx/>
              <a:latin typeface="Arial Rounded MT Bold" pitchFamily="34" charset="0"/>
              <a:ea typeface="微软雅黑" pitchFamily="34" charset="-122"/>
              <a:cs typeface="Times New Roman" pitchFamily="18" charset="0"/>
            </a:endParaRPr>
          </a:p>
        </p:txBody>
      </p:sp>
      <p:sp>
        <p:nvSpPr>
          <p:cNvPr id="16" name="TextBox 15"/>
          <p:cNvSpPr txBox="1"/>
          <p:nvPr/>
        </p:nvSpPr>
        <p:spPr>
          <a:xfrm>
            <a:off x="971601" y="4436528"/>
            <a:ext cx="3433001" cy="511486"/>
          </a:xfrm>
          <a:prstGeom prst="rect">
            <a:avLst/>
          </a:prstGeom>
          <a:noFill/>
        </p:spPr>
        <p:txBody>
          <a:bodyPr wrap="square" lIns="70556" tIns="35278" rIns="70556" bIns="35278"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17" name="TextBox 16"/>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71326526"/>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300" fill="hold"/>
                                        <p:tgtEl>
                                          <p:spTgt spid="14"/>
                                        </p:tgtEl>
                                        <p:attrNameLst>
                                          <p:attrName>ppt_w</p:attrName>
                                        </p:attrNameLst>
                                      </p:cBhvr>
                                      <p:tavLst>
                                        <p:tav tm="0">
                                          <p:val>
                                            <p:fltVal val="0"/>
                                          </p:val>
                                        </p:tav>
                                        <p:tav tm="100000">
                                          <p:val>
                                            <p:strVal val="#ppt_w"/>
                                          </p:val>
                                        </p:tav>
                                      </p:tavLst>
                                    </p:anim>
                                    <p:anim calcmode="lin" valueType="num">
                                      <p:cBhvr>
                                        <p:cTn id="8" dur="300" fill="hold"/>
                                        <p:tgtEl>
                                          <p:spTgt spid="14"/>
                                        </p:tgtEl>
                                        <p:attrNameLst>
                                          <p:attrName>ppt_h</p:attrName>
                                        </p:attrNameLst>
                                      </p:cBhvr>
                                      <p:tavLst>
                                        <p:tav tm="0">
                                          <p:val>
                                            <p:fltVal val="0"/>
                                          </p:val>
                                        </p:tav>
                                        <p:tav tm="100000">
                                          <p:val>
                                            <p:strVal val="#ppt_h"/>
                                          </p:val>
                                        </p:tav>
                                      </p:tavLst>
                                    </p:anim>
                                    <p:anim calcmode="lin" valueType="num">
                                      <p:cBhvr>
                                        <p:cTn id="9" dur="300" fill="hold"/>
                                        <p:tgtEl>
                                          <p:spTgt spid="14"/>
                                        </p:tgtEl>
                                        <p:attrNameLst>
                                          <p:attrName>ppt_x</p:attrName>
                                        </p:attrNameLst>
                                      </p:cBhvr>
                                      <p:tavLst>
                                        <p:tav tm="0">
                                          <p:val>
                                            <p:fltVal val="0.5"/>
                                          </p:val>
                                        </p:tav>
                                        <p:tav tm="100000">
                                          <p:val>
                                            <p:strVal val="#ppt_x"/>
                                          </p:val>
                                        </p:tav>
                                      </p:tavLst>
                                    </p:anim>
                                    <p:anim calcmode="lin" valueType="num">
                                      <p:cBhvr>
                                        <p:cTn id="10" dur="300" fill="hold"/>
                                        <p:tgtEl>
                                          <p:spTgt spid="14"/>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14"/>
                                        </p:tgtEl>
                                      </p:cBhvr>
                                    </p:animEffect>
                                    <p:animScale>
                                      <p:cBhvr>
                                        <p:cTn id="13" dur="150" autoRev="1" fill="hold"/>
                                        <p:tgtEl>
                                          <p:spTgt spid="14"/>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9"/>
                                        </p:tgtEl>
                                        <p:attrNameLst>
                                          <p:attrName>style.visibility</p:attrName>
                                        </p:attrNameLst>
                                      </p:cBhvr>
                                      <p:to>
                                        <p:strVal val="visible"/>
                                      </p:to>
                                    </p:set>
                                    <p:anim calcmode="lin" valueType="num">
                                      <p:cBhvr>
                                        <p:cTn id="16" dur="300" fill="hold"/>
                                        <p:tgtEl>
                                          <p:spTgt spid="9"/>
                                        </p:tgtEl>
                                        <p:attrNameLst>
                                          <p:attrName>ppt_w</p:attrName>
                                        </p:attrNameLst>
                                      </p:cBhvr>
                                      <p:tavLst>
                                        <p:tav tm="0">
                                          <p:val>
                                            <p:fltVal val="0"/>
                                          </p:val>
                                        </p:tav>
                                        <p:tav tm="100000">
                                          <p:val>
                                            <p:strVal val="#ppt_w"/>
                                          </p:val>
                                        </p:tav>
                                      </p:tavLst>
                                    </p:anim>
                                    <p:anim calcmode="lin" valueType="num">
                                      <p:cBhvr>
                                        <p:cTn id="17" dur="300" fill="hold"/>
                                        <p:tgtEl>
                                          <p:spTgt spid="9"/>
                                        </p:tgtEl>
                                        <p:attrNameLst>
                                          <p:attrName>ppt_h</p:attrName>
                                        </p:attrNameLst>
                                      </p:cBhvr>
                                      <p:tavLst>
                                        <p:tav tm="0">
                                          <p:val>
                                            <p:fltVal val="0"/>
                                          </p:val>
                                        </p:tav>
                                        <p:tav tm="100000">
                                          <p:val>
                                            <p:strVal val="#ppt_h"/>
                                          </p:val>
                                        </p:tav>
                                      </p:tavLst>
                                    </p:anim>
                                    <p:anim calcmode="lin" valueType="num">
                                      <p:cBhvr>
                                        <p:cTn id="18" dur="300" fill="hold"/>
                                        <p:tgtEl>
                                          <p:spTgt spid="9"/>
                                        </p:tgtEl>
                                        <p:attrNameLst>
                                          <p:attrName>ppt_x</p:attrName>
                                        </p:attrNameLst>
                                      </p:cBhvr>
                                      <p:tavLst>
                                        <p:tav tm="0">
                                          <p:val>
                                            <p:fltVal val="0.5"/>
                                          </p:val>
                                        </p:tav>
                                        <p:tav tm="100000">
                                          <p:val>
                                            <p:strVal val="#ppt_x"/>
                                          </p:val>
                                        </p:tav>
                                      </p:tavLst>
                                    </p:anim>
                                    <p:anim calcmode="lin" valueType="num">
                                      <p:cBhvr>
                                        <p:cTn id="19" dur="300" fill="hold"/>
                                        <p:tgtEl>
                                          <p:spTgt spid="9"/>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9"/>
                                        </p:tgtEl>
                                      </p:cBhvr>
                                    </p:animEffect>
                                    <p:animScale>
                                      <p:cBhvr>
                                        <p:cTn id="22" dur="150" autoRev="1" fill="hold"/>
                                        <p:tgtEl>
                                          <p:spTgt spid="9"/>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3"/>
                                        </p:tgtEl>
                                        <p:attrNameLst>
                                          <p:attrName>style.visibility</p:attrName>
                                        </p:attrNameLst>
                                      </p:cBhvr>
                                      <p:to>
                                        <p:strVal val="visible"/>
                                      </p:to>
                                    </p:set>
                                    <p:anim calcmode="lin" valueType="num">
                                      <p:cBhvr>
                                        <p:cTn id="25" dur="300" fill="hold"/>
                                        <p:tgtEl>
                                          <p:spTgt spid="3"/>
                                        </p:tgtEl>
                                        <p:attrNameLst>
                                          <p:attrName>ppt_w</p:attrName>
                                        </p:attrNameLst>
                                      </p:cBhvr>
                                      <p:tavLst>
                                        <p:tav tm="0">
                                          <p:val>
                                            <p:fltVal val="0"/>
                                          </p:val>
                                        </p:tav>
                                        <p:tav tm="100000">
                                          <p:val>
                                            <p:strVal val="#ppt_w"/>
                                          </p:val>
                                        </p:tav>
                                      </p:tavLst>
                                    </p:anim>
                                    <p:anim calcmode="lin" valueType="num">
                                      <p:cBhvr>
                                        <p:cTn id="26" dur="300" fill="hold"/>
                                        <p:tgtEl>
                                          <p:spTgt spid="3"/>
                                        </p:tgtEl>
                                        <p:attrNameLst>
                                          <p:attrName>ppt_h</p:attrName>
                                        </p:attrNameLst>
                                      </p:cBhvr>
                                      <p:tavLst>
                                        <p:tav tm="0">
                                          <p:val>
                                            <p:fltVal val="0"/>
                                          </p:val>
                                        </p:tav>
                                        <p:tav tm="100000">
                                          <p:val>
                                            <p:strVal val="#ppt_h"/>
                                          </p:val>
                                        </p:tav>
                                      </p:tavLst>
                                    </p:anim>
                                    <p:anim calcmode="lin" valueType="num">
                                      <p:cBhvr>
                                        <p:cTn id="27" dur="300" fill="hold"/>
                                        <p:tgtEl>
                                          <p:spTgt spid="3"/>
                                        </p:tgtEl>
                                        <p:attrNameLst>
                                          <p:attrName>ppt_x</p:attrName>
                                        </p:attrNameLst>
                                      </p:cBhvr>
                                      <p:tavLst>
                                        <p:tav tm="0">
                                          <p:val>
                                            <p:fltVal val="0.5"/>
                                          </p:val>
                                        </p:tav>
                                        <p:tav tm="100000">
                                          <p:val>
                                            <p:strVal val="#ppt_x"/>
                                          </p:val>
                                        </p:tav>
                                      </p:tavLst>
                                    </p:anim>
                                    <p:anim calcmode="lin" valueType="num">
                                      <p:cBhvr>
                                        <p:cTn id="28" dur="300" fill="hold"/>
                                        <p:tgtEl>
                                          <p:spTgt spid="3"/>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3"/>
                                        </p:tgtEl>
                                      </p:cBhvr>
                                    </p:animEffect>
                                    <p:animScale>
                                      <p:cBhvr>
                                        <p:cTn id="31" dur="150" autoRev="1" fill="hold"/>
                                        <p:tgtEl>
                                          <p:spTgt spid="3"/>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4"/>
                                        </p:tgtEl>
                                        <p:attrNameLst>
                                          <p:attrName>style.visibility</p:attrName>
                                        </p:attrNameLst>
                                      </p:cBhvr>
                                      <p:to>
                                        <p:strVal val="visible"/>
                                      </p:to>
                                    </p:set>
                                    <p:anim calcmode="lin" valueType="num">
                                      <p:cBhvr>
                                        <p:cTn id="34" dur="300" fill="hold"/>
                                        <p:tgtEl>
                                          <p:spTgt spid="4"/>
                                        </p:tgtEl>
                                        <p:attrNameLst>
                                          <p:attrName>ppt_w</p:attrName>
                                        </p:attrNameLst>
                                      </p:cBhvr>
                                      <p:tavLst>
                                        <p:tav tm="0">
                                          <p:val>
                                            <p:fltVal val="0"/>
                                          </p:val>
                                        </p:tav>
                                        <p:tav tm="100000">
                                          <p:val>
                                            <p:strVal val="#ppt_w"/>
                                          </p:val>
                                        </p:tav>
                                      </p:tavLst>
                                    </p:anim>
                                    <p:anim calcmode="lin" valueType="num">
                                      <p:cBhvr>
                                        <p:cTn id="35" dur="300" fill="hold"/>
                                        <p:tgtEl>
                                          <p:spTgt spid="4"/>
                                        </p:tgtEl>
                                        <p:attrNameLst>
                                          <p:attrName>ppt_h</p:attrName>
                                        </p:attrNameLst>
                                      </p:cBhvr>
                                      <p:tavLst>
                                        <p:tav tm="0">
                                          <p:val>
                                            <p:fltVal val="0"/>
                                          </p:val>
                                        </p:tav>
                                        <p:tav tm="100000">
                                          <p:val>
                                            <p:strVal val="#ppt_h"/>
                                          </p:val>
                                        </p:tav>
                                      </p:tavLst>
                                    </p:anim>
                                    <p:anim calcmode="lin" valueType="num">
                                      <p:cBhvr>
                                        <p:cTn id="36" dur="300" fill="hold"/>
                                        <p:tgtEl>
                                          <p:spTgt spid="4"/>
                                        </p:tgtEl>
                                        <p:attrNameLst>
                                          <p:attrName>ppt_x</p:attrName>
                                        </p:attrNameLst>
                                      </p:cBhvr>
                                      <p:tavLst>
                                        <p:tav tm="0">
                                          <p:val>
                                            <p:fltVal val="0.5"/>
                                          </p:val>
                                        </p:tav>
                                        <p:tav tm="100000">
                                          <p:val>
                                            <p:strVal val="#ppt_x"/>
                                          </p:val>
                                        </p:tav>
                                      </p:tavLst>
                                    </p:anim>
                                    <p:anim calcmode="lin" valueType="num">
                                      <p:cBhvr>
                                        <p:cTn id="37" dur="300" fill="hold"/>
                                        <p:tgtEl>
                                          <p:spTgt spid="4"/>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4"/>
                                        </p:tgtEl>
                                      </p:cBhvr>
                                    </p:animEffect>
                                    <p:animScale>
                                      <p:cBhvr>
                                        <p:cTn id="40" dur="150" autoRev="1" fill="hold"/>
                                        <p:tgtEl>
                                          <p:spTgt spid="4"/>
                                        </p:tgtEl>
                                      </p:cBhvr>
                                      <p:by x="105000" y="105000"/>
                                    </p:animScale>
                                  </p:childTnLst>
                                </p:cTn>
                              </p:par>
                              <p:par>
                                <p:cTn id="41" presetID="23" presetClass="entr" presetSubtype="528" fill="hold" grpId="0" nodeType="withEffect">
                                  <p:stCondLst>
                                    <p:cond delay="700"/>
                                  </p:stCondLst>
                                  <p:childTnLst>
                                    <p:set>
                                      <p:cBhvr>
                                        <p:cTn id="42" dur="1" fill="hold">
                                          <p:stCondLst>
                                            <p:cond delay="0"/>
                                          </p:stCondLst>
                                        </p:cTn>
                                        <p:tgtEl>
                                          <p:spTgt spid="6"/>
                                        </p:tgtEl>
                                        <p:attrNameLst>
                                          <p:attrName>style.visibility</p:attrName>
                                        </p:attrNameLst>
                                      </p:cBhvr>
                                      <p:to>
                                        <p:strVal val="visible"/>
                                      </p:to>
                                    </p:set>
                                    <p:anim calcmode="lin" valueType="num">
                                      <p:cBhvr>
                                        <p:cTn id="43" dur="300" fill="hold"/>
                                        <p:tgtEl>
                                          <p:spTgt spid="6"/>
                                        </p:tgtEl>
                                        <p:attrNameLst>
                                          <p:attrName>ppt_w</p:attrName>
                                        </p:attrNameLst>
                                      </p:cBhvr>
                                      <p:tavLst>
                                        <p:tav tm="0">
                                          <p:val>
                                            <p:fltVal val="0"/>
                                          </p:val>
                                        </p:tav>
                                        <p:tav tm="100000">
                                          <p:val>
                                            <p:strVal val="#ppt_w"/>
                                          </p:val>
                                        </p:tav>
                                      </p:tavLst>
                                    </p:anim>
                                    <p:anim calcmode="lin" valueType="num">
                                      <p:cBhvr>
                                        <p:cTn id="44" dur="300" fill="hold"/>
                                        <p:tgtEl>
                                          <p:spTgt spid="6"/>
                                        </p:tgtEl>
                                        <p:attrNameLst>
                                          <p:attrName>ppt_h</p:attrName>
                                        </p:attrNameLst>
                                      </p:cBhvr>
                                      <p:tavLst>
                                        <p:tav tm="0">
                                          <p:val>
                                            <p:fltVal val="0"/>
                                          </p:val>
                                        </p:tav>
                                        <p:tav tm="100000">
                                          <p:val>
                                            <p:strVal val="#ppt_h"/>
                                          </p:val>
                                        </p:tav>
                                      </p:tavLst>
                                    </p:anim>
                                    <p:anim calcmode="lin" valueType="num">
                                      <p:cBhvr>
                                        <p:cTn id="45" dur="300" fill="hold"/>
                                        <p:tgtEl>
                                          <p:spTgt spid="6"/>
                                        </p:tgtEl>
                                        <p:attrNameLst>
                                          <p:attrName>ppt_x</p:attrName>
                                        </p:attrNameLst>
                                      </p:cBhvr>
                                      <p:tavLst>
                                        <p:tav tm="0">
                                          <p:val>
                                            <p:fltVal val="0.5"/>
                                          </p:val>
                                        </p:tav>
                                        <p:tav tm="100000">
                                          <p:val>
                                            <p:strVal val="#ppt_x"/>
                                          </p:val>
                                        </p:tav>
                                      </p:tavLst>
                                    </p:anim>
                                    <p:anim calcmode="lin" valueType="num">
                                      <p:cBhvr>
                                        <p:cTn id="46" dur="300" fill="hold"/>
                                        <p:tgtEl>
                                          <p:spTgt spid="6"/>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6"/>
                                        </p:tgtEl>
                                      </p:cBhvr>
                                    </p:animEffect>
                                    <p:animScale>
                                      <p:cBhvr>
                                        <p:cTn id="49" dur="150" autoRev="1" fill="hold"/>
                                        <p:tgtEl>
                                          <p:spTgt spid="6"/>
                                        </p:tgtEl>
                                      </p:cBhvr>
                                      <p:by x="105000" y="105000"/>
                                    </p:animScale>
                                  </p:childTnLst>
                                </p:cTn>
                              </p:par>
                              <p:par>
                                <p:cTn id="50" presetID="23" presetClass="entr" presetSubtype="528" fill="hold" grpId="0" nodeType="withEffect">
                                  <p:stCondLst>
                                    <p:cond delay="700"/>
                                  </p:stCondLst>
                                  <p:childTnLst>
                                    <p:set>
                                      <p:cBhvr>
                                        <p:cTn id="51" dur="1" fill="hold">
                                          <p:stCondLst>
                                            <p:cond delay="0"/>
                                          </p:stCondLst>
                                        </p:cTn>
                                        <p:tgtEl>
                                          <p:spTgt spid="7"/>
                                        </p:tgtEl>
                                        <p:attrNameLst>
                                          <p:attrName>style.visibility</p:attrName>
                                        </p:attrNameLst>
                                      </p:cBhvr>
                                      <p:to>
                                        <p:strVal val="visible"/>
                                      </p:to>
                                    </p:set>
                                    <p:anim calcmode="lin" valueType="num">
                                      <p:cBhvr>
                                        <p:cTn id="52" dur="300" fill="hold"/>
                                        <p:tgtEl>
                                          <p:spTgt spid="7"/>
                                        </p:tgtEl>
                                        <p:attrNameLst>
                                          <p:attrName>ppt_w</p:attrName>
                                        </p:attrNameLst>
                                      </p:cBhvr>
                                      <p:tavLst>
                                        <p:tav tm="0">
                                          <p:val>
                                            <p:fltVal val="0"/>
                                          </p:val>
                                        </p:tav>
                                        <p:tav tm="100000">
                                          <p:val>
                                            <p:strVal val="#ppt_w"/>
                                          </p:val>
                                        </p:tav>
                                      </p:tavLst>
                                    </p:anim>
                                    <p:anim calcmode="lin" valueType="num">
                                      <p:cBhvr>
                                        <p:cTn id="53" dur="300" fill="hold"/>
                                        <p:tgtEl>
                                          <p:spTgt spid="7"/>
                                        </p:tgtEl>
                                        <p:attrNameLst>
                                          <p:attrName>ppt_h</p:attrName>
                                        </p:attrNameLst>
                                      </p:cBhvr>
                                      <p:tavLst>
                                        <p:tav tm="0">
                                          <p:val>
                                            <p:fltVal val="0"/>
                                          </p:val>
                                        </p:tav>
                                        <p:tav tm="100000">
                                          <p:val>
                                            <p:strVal val="#ppt_h"/>
                                          </p:val>
                                        </p:tav>
                                      </p:tavLst>
                                    </p:anim>
                                    <p:anim calcmode="lin" valueType="num">
                                      <p:cBhvr>
                                        <p:cTn id="54" dur="300" fill="hold"/>
                                        <p:tgtEl>
                                          <p:spTgt spid="7"/>
                                        </p:tgtEl>
                                        <p:attrNameLst>
                                          <p:attrName>ppt_x</p:attrName>
                                        </p:attrNameLst>
                                      </p:cBhvr>
                                      <p:tavLst>
                                        <p:tav tm="0">
                                          <p:val>
                                            <p:fltVal val="0.5"/>
                                          </p:val>
                                        </p:tav>
                                        <p:tav tm="100000">
                                          <p:val>
                                            <p:strVal val="#ppt_x"/>
                                          </p:val>
                                        </p:tav>
                                      </p:tavLst>
                                    </p:anim>
                                    <p:anim calcmode="lin" valueType="num">
                                      <p:cBhvr>
                                        <p:cTn id="55" dur="300" fill="hold"/>
                                        <p:tgtEl>
                                          <p:spTgt spid="7"/>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700"/>
                                  </p:stCondLst>
                                  <p:childTnLst>
                                    <p:animEffect transition="out" filter="fade">
                                      <p:cBhvr>
                                        <p:cTn id="57" dur="300" tmFilter="0, 0; .2, .5; .8, .5; 1, 0"/>
                                        <p:tgtEl>
                                          <p:spTgt spid="7"/>
                                        </p:tgtEl>
                                      </p:cBhvr>
                                    </p:animEffect>
                                    <p:animScale>
                                      <p:cBhvr>
                                        <p:cTn id="58" dur="150" autoRev="1" fill="hold"/>
                                        <p:tgtEl>
                                          <p:spTgt spid="7"/>
                                        </p:tgtEl>
                                      </p:cBhvr>
                                      <p:by x="105000" y="105000"/>
                                    </p:animScale>
                                  </p:childTnLst>
                                </p:cTn>
                              </p:par>
                              <p:par>
                                <p:cTn id="59" presetID="23" presetClass="entr" presetSubtype="528" fill="hold" grpId="0" nodeType="withEffect">
                                  <p:stCondLst>
                                    <p:cond delay="500"/>
                                  </p:stCondLst>
                                  <p:childTnLst>
                                    <p:set>
                                      <p:cBhvr>
                                        <p:cTn id="60" dur="1" fill="hold">
                                          <p:stCondLst>
                                            <p:cond delay="0"/>
                                          </p:stCondLst>
                                        </p:cTn>
                                        <p:tgtEl>
                                          <p:spTgt spid="8"/>
                                        </p:tgtEl>
                                        <p:attrNameLst>
                                          <p:attrName>style.visibility</p:attrName>
                                        </p:attrNameLst>
                                      </p:cBhvr>
                                      <p:to>
                                        <p:strVal val="visible"/>
                                      </p:to>
                                    </p:set>
                                    <p:anim calcmode="lin" valueType="num">
                                      <p:cBhvr>
                                        <p:cTn id="61" dur="300" fill="hold"/>
                                        <p:tgtEl>
                                          <p:spTgt spid="8"/>
                                        </p:tgtEl>
                                        <p:attrNameLst>
                                          <p:attrName>ppt_w</p:attrName>
                                        </p:attrNameLst>
                                      </p:cBhvr>
                                      <p:tavLst>
                                        <p:tav tm="0">
                                          <p:val>
                                            <p:fltVal val="0"/>
                                          </p:val>
                                        </p:tav>
                                        <p:tav tm="100000">
                                          <p:val>
                                            <p:strVal val="#ppt_w"/>
                                          </p:val>
                                        </p:tav>
                                      </p:tavLst>
                                    </p:anim>
                                    <p:anim calcmode="lin" valueType="num">
                                      <p:cBhvr>
                                        <p:cTn id="62" dur="300" fill="hold"/>
                                        <p:tgtEl>
                                          <p:spTgt spid="8"/>
                                        </p:tgtEl>
                                        <p:attrNameLst>
                                          <p:attrName>ppt_h</p:attrName>
                                        </p:attrNameLst>
                                      </p:cBhvr>
                                      <p:tavLst>
                                        <p:tav tm="0">
                                          <p:val>
                                            <p:fltVal val="0"/>
                                          </p:val>
                                        </p:tav>
                                        <p:tav tm="100000">
                                          <p:val>
                                            <p:strVal val="#ppt_h"/>
                                          </p:val>
                                        </p:tav>
                                      </p:tavLst>
                                    </p:anim>
                                    <p:anim calcmode="lin" valueType="num">
                                      <p:cBhvr>
                                        <p:cTn id="63" dur="300" fill="hold"/>
                                        <p:tgtEl>
                                          <p:spTgt spid="8"/>
                                        </p:tgtEl>
                                        <p:attrNameLst>
                                          <p:attrName>ppt_x</p:attrName>
                                        </p:attrNameLst>
                                      </p:cBhvr>
                                      <p:tavLst>
                                        <p:tav tm="0">
                                          <p:val>
                                            <p:fltVal val="0.5"/>
                                          </p:val>
                                        </p:tav>
                                        <p:tav tm="100000">
                                          <p:val>
                                            <p:strVal val="#ppt_x"/>
                                          </p:val>
                                        </p:tav>
                                      </p:tavLst>
                                    </p:anim>
                                    <p:anim calcmode="lin" valueType="num">
                                      <p:cBhvr>
                                        <p:cTn id="64" dur="300" fill="hold"/>
                                        <p:tgtEl>
                                          <p:spTgt spid="8"/>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800"/>
                                  </p:stCondLst>
                                  <p:childTnLst>
                                    <p:animEffect transition="out" filter="fade">
                                      <p:cBhvr>
                                        <p:cTn id="66" dur="300" tmFilter="0, 0; .2, .5; .8, .5; 1, 0"/>
                                        <p:tgtEl>
                                          <p:spTgt spid="8"/>
                                        </p:tgtEl>
                                      </p:cBhvr>
                                    </p:animEffect>
                                    <p:animScale>
                                      <p:cBhvr>
                                        <p:cTn id="67" dur="150" autoRev="1" fill="hold"/>
                                        <p:tgtEl>
                                          <p:spTgt spid="8"/>
                                        </p:tgtEl>
                                      </p:cBhvr>
                                      <p:by x="105000" y="105000"/>
                                    </p:animScale>
                                  </p:childTnLst>
                                </p:cTn>
                              </p:par>
                              <p:par>
                                <p:cTn id="68" presetID="23" presetClass="entr" presetSubtype="528" fill="hold" grpId="0" nodeType="withEffect">
                                  <p:stCondLst>
                                    <p:cond delay="600"/>
                                  </p:stCondLst>
                                  <p:childTnLst>
                                    <p:set>
                                      <p:cBhvr>
                                        <p:cTn id="69" dur="1" fill="hold">
                                          <p:stCondLst>
                                            <p:cond delay="0"/>
                                          </p:stCondLst>
                                        </p:cTn>
                                        <p:tgtEl>
                                          <p:spTgt spid="13"/>
                                        </p:tgtEl>
                                        <p:attrNameLst>
                                          <p:attrName>style.visibility</p:attrName>
                                        </p:attrNameLst>
                                      </p:cBhvr>
                                      <p:to>
                                        <p:strVal val="visible"/>
                                      </p:to>
                                    </p:set>
                                    <p:anim calcmode="lin" valueType="num">
                                      <p:cBhvr>
                                        <p:cTn id="70" dur="300" fill="hold"/>
                                        <p:tgtEl>
                                          <p:spTgt spid="13"/>
                                        </p:tgtEl>
                                        <p:attrNameLst>
                                          <p:attrName>ppt_w</p:attrName>
                                        </p:attrNameLst>
                                      </p:cBhvr>
                                      <p:tavLst>
                                        <p:tav tm="0">
                                          <p:val>
                                            <p:fltVal val="0"/>
                                          </p:val>
                                        </p:tav>
                                        <p:tav tm="100000">
                                          <p:val>
                                            <p:strVal val="#ppt_w"/>
                                          </p:val>
                                        </p:tav>
                                      </p:tavLst>
                                    </p:anim>
                                    <p:anim calcmode="lin" valueType="num">
                                      <p:cBhvr>
                                        <p:cTn id="71" dur="300" fill="hold"/>
                                        <p:tgtEl>
                                          <p:spTgt spid="13"/>
                                        </p:tgtEl>
                                        <p:attrNameLst>
                                          <p:attrName>ppt_h</p:attrName>
                                        </p:attrNameLst>
                                      </p:cBhvr>
                                      <p:tavLst>
                                        <p:tav tm="0">
                                          <p:val>
                                            <p:fltVal val="0"/>
                                          </p:val>
                                        </p:tav>
                                        <p:tav tm="100000">
                                          <p:val>
                                            <p:strVal val="#ppt_h"/>
                                          </p:val>
                                        </p:tav>
                                      </p:tavLst>
                                    </p:anim>
                                    <p:anim calcmode="lin" valueType="num">
                                      <p:cBhvr>
                                        <p:cTn id="72" dur="300" fill="hold"/>
                                        <p:tgtEl>
                                          <p:spTgt spid="13"/>
                                        </p:tgtEl>
                                        <p:attrNameLst>
                                          <p:attrName>ppt_x</p:attrName>
                                        </p:attrNameLst>
                                      </p:cBhvr>
                                      <p:tavLst>
                                        <p:tav tm="0">
                                          <p:val>
                                            <p:fltVal val="0.5"/>
                                          </p:val>
                                        </p:tav>
                                        <p:tav tm="100000">
                                          <p:val>
                                            <p:strVal val="#ppt_x"/>
                                          </p:val>
                                        </p:tav>
                                      </p:tavLst>
                                    </p:anim>
                                    <p:anim calcmode="lin" valueType="num">
                                      <p:cBhvr>
                                        <p:cTn id="73" dur="300" fill="hold"/>
                                        <p:tgtEl>
                                          <p:spTgt spid="13"/>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900"/>
                                  </p:stCondLst>
                                  <p:childTnLst>
                                    <p:animEffect transition="out" filter="fade">
                                      <p:cBhvr>
                                        <p:cTn id="75" dur="300" tmFilter="0, 0; .2, .5; .8, .5; 1, 0"/>
                                        <p:tgtEl>
                                          <p:spTgt spid="13"/>
                                        </p:tgtEl>
                                      </p:cBhvr>
                                    </p:animEffect>
                                    <p:animScale>
                                      <p:cBhvr>
                                        <p:cTn id="76" dur="150" autoRev="1" fill="hold"/>
                                        <p:tgtEl>
                                          <p:spTgt spid="13"/>
                                        </p:tgtEl>
                                      </p:cBhvr>
                                      <p:by x="105000" y="105000"/>
                                    </p:animScale>
                                  </p:childTnLst>
                                </p:cTn>
                              </p:par>
                              <p:par>
                                <p:cTn id="77" presetID="23" presetClass="entr" presetSubtype="528" fill="hold" grpId="0" nodeType="withEffect">
                                  <p:stCondLst>
                                    <p:cond delay="700"/>
                                  </p:stCondLst>
                                  <p:childTnLst>
                                    <p:set>
                                      <p:cBhvr>
                                        <p:cTn id="78" dur="1" fill="hold">
                                          <p:stCondLst>
                                            <p:cond delay="0"/>
                                          </p:stCondLst>
                                        </p:cTn>
                                        <p:tgtEl>
                                          <p:spTgt spid="5"/>
                                        </p:tgtEl>
                                        <p:attrNameLst>
                                          <p:attrName>style.visibility</p:attrName>
                                        </p:attrNameLst>
                                      </p:cBhvr>
                                      <p:to>
                                        <p:strVal val="visible"/>
                                      </p:to>
                                    </p:set>
                                    <p:anim calcmode="lin" valueType="num">
                                      <p:cBhvr>
                                        <p:cTn id="79" dur="300" fill="hold"/>
                                        <p:tgtEl>
                                          <p:spTgt spid="5"/>
                                        </p:tgtEl>
                                        <p:attrNameLst>
                                          <p:attrName>ppt_w</p:attrName>
                                        </p:attrNameLst>
                                      </p:cBhvr>
                                      <p:tavLst>
                                        <p:tav tm="0">
                                          <p:val>
                                            <p:fltVal val="0"/>
                                          </p:val>
                                        </p:tav>
                                        <p:tav tm="100000">
                                          <p:val>
                                            <p:strVal val="#ppt_w"/>
                                          </p:val>
                                        </p:tav>
                                      </p:tavLst>
                                    </p:anim>
                                    <p:anim calcmode="lin" valueType="num">
                                      <p:cBhvr>
                                        <p:cTn id="80" dur="300" fill="hold"/>
                                        <p:tgtEl>
                                          <p:spTgt spid="5"/>
                                        </p:tgtEl>
                                        <p:attrNameLst>
                                          <p:attrName>ppt_h</p:attrName>
                                        </p:attrNameLst>
                                      </p:cBhvr>
                                      <p:tavLst>
                                        <p:tav tm="0">
                                          <p:val>
                                            <p:fltVal val="0"/>
                                          </p:val>
                                        </p:tav>
                                        <p:tav tm="100000">
                                          <p:val>
                                            <p:strVal val="#ppt_h"/>
                                          </p:val>
                                        </p:tav>
                                      </p:tavLst>
                                    </p:anim>
                                    <p:anim calcmode="lin" valueType="num">
                                      <p:cBhvr>
                                        <p:cTn id="81" dur="300" fill="hold"/>
                                        <p:tgtEl>
                                          <p:spTgt spid="5"/>
                                        </p:tgtEl>
                                        <p:attrNameLst>
                                          <p:attrName>ppt_x</p:attrName>
                                        </p:attrNameLst>
                                      </p:cBhvr>
                                      <p:tavLst>
                                        <p:tav tm="0">
                                          <p:val>
                                            <p:fltVal val="0.5"/>
                                          </p:val>
                                        </p:tav>
                                        <p:tav tm="100000">
                                          <p:val>
                                            <p:strVal val="#ppt_x"/>
                                          </p:val>
                                        </p:tav>
                                      </p:tavLst>
                                    </p:anim>
                                    <p:anim calcmode="lin" valueType="num">
                                      <p:cBhvr>
                                        <p:cTn id="82" dur="300" fill="hold"/>
                                        <p:tgtEl>
                                          <p:spTgt spid="5"/>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1000"/>
                                  </p:stCondLst>
                                  <p:childTnLst>
                                    <p:animEffect transition="out" filter="fade">
                                      <p:cBhvr>
                                        <p:cTn id="84" dur="300" tmFilter="0, 0; .2, .5; .8, .5; 1, 0"/>
                                        <p:tgtEl>
                                          <p:spTgt spid="5"/>
                                        </p:tgtEl>
                                      </p:cBhvr>
                                    </p:animEffect>
                                    <p:animScale>
                                      <p:cBhvr>
                                        <p:cTn id="85" dur="150" autoRev="1" fill="hold"/>
                                        <p:tgtEl>
                                          <p:spTgt spid="5"/>
                                        </p:tgtEl>
                                      </p:cBhvr>
                                      <p:by x="105000" y="105000"/>
                                    </p:animScale>
                                  </p:childTnLst>
                                </p:cTn>
                              </p:par>
                              <p:par>
                                <p:cTn id="86" presetID="23" presetClass="entr" presetSubtype="528" fill="hold" grpId="0" nodeType="withEffect">
                                  <p:stCondLst>
                                    <p:cond delay="800"/>
                                  </p:stCondLst>
                                  <p:childTnLst>
                                    <p:set>
                                      <p:cBhvr>
                                        <p:cTn id="87" dur="1" fill="hold">
                                          <p:stCondLst>
                                            <p:cond delay="0"/>
                                          </p:stCondLst>
                                        </p:cTn>
                                        <p:tgtEl>
                                          <p:spTgt spid="11"/>
                                        </p:tgtEl>
                                        <p:attrNameLst>
                                          <p:attrName>style.visibility</p:attrName>
                                        </p:attrNameLst>
                                      </p:cBhvr>
                                      <p:to>
                                        <p:strVal val="visible"/>
                                      </p:to>
                                    </p:set>
                                    <p:anim calcmode="lin" valueType="num">
                                      <p:cBhvr>
                                        <p:cTn id="88" dur="300" fill="hold"/>
                                        <p:tgtEl>
                                          <p:spTgt spid="11"/>
                                        </p:tgtEl>
                                        <p:attrNameLst>
                                          <p:attrName>ppt_w</p:attrName>
                                        </p:attrNameLst>
                                      </p:cBhvr>
                                      <p:tavLst>
                                        <p:tav tm="0">
                                          <p:val>
                                            <p:fltVal val="0"/>
                                          </p:val>
                                        </p:tav>
                                        <p:tav tm="100000">
                                          <p:val>
                                            <p:strVal val="#ppt_w"/>
                                          </p:val>
                                        </p:tav>
                                      </p:tavLst>
                                    </p:anim>
                                    <p:anim calcmode="lin" valueType="num">
                                      <p:cBhvr>
                                        <p:cTn id="89" dur="300" fill="hold"/>
                                        <p:tgtEl>
                                          <p:spTgt spid="11"/>
                                        </p:tgtEl>
                                        <p:attrNameLst>
                                          <p:attrName>ppt_h</p:attrName>
                                        </p:attrNameLst>
                                      </p:cBhvr>
                                      <p:tavLst>
                                        <p:tav tm="0">
                                          <p:val>
                                            <p:fltVal val="0"/>
                                          </p:val>
                                        </p:tav>
                                        <p:tav tm="100000">
                                          <p:val>
                                            <p:strVal val="#ppt_h"/>
                                          </p:val>
                                        </p:tav>
                                      </p:tavLst>
                                    </p:anim>
                                    <p:anim calcmode="lin" valueType="num">
                                      <p:cBhvr>
                                        <p:cTn id="90" dur="300" fill="hold"/>
                                        <p:tgtEl>
                                          <p:spTgt spid="11"/>
                                        </p:tgtEl>
                                        <p:attrNameLst>
                                          <p:attrName>ppt_x</p:attrName>
                                        </p:attrNameLst>
                                      </p:cBhvr>
                                      <p:tavLst>
                                        <p:tav tm="0">
                                          <p:val>
                                            <p:fltVal val="0.5"/>
                                          </p:val>
                                        </p:tav>
                                        <p:tav tm="100000">
                                          <p:val>
                                            <p:strVal val="#ppt_x"/>
                                          </p:val>
                                        </p:tav>
                                      </p:tavLst>
                                    </p:anim>
                                    <p:anim calcmode="lin" valueType="num">
                                      <p:cBhvr>
                                        <p:cTn id="91" dur="300" fill="hold"/>
                                        <p:tgtEl>
                                          <p:spTgt spid="11"/>
                                        </p:tgtEl>
                                        <p:attrNameLst>
                                          <p:attrName>ppt_y</p:attrName>
                                        </p:attrNameLst>
                                      </p:cBhvr>
                                      <p:tavLst>
                                        <p:tav tm="0">
                                          <p:val>
                                            <p:fltVal val="0.5"/>
                                          </p:val>
                                        </p:tav>
                                        <p:tav tm="100000">
                                          <p:val>
                                            <p:strVal val="#ppt_y"/>
                                          </p:val>
                                        </p:tav>
                                      </p:tavLst>
                                    </p:anim>
                                  </p:childTnLst>
                                </p:cTn>
                              </p:par>
                              <p:par>
                                <p:cTn id="92" presetID="23" presetClass="entr" presetSubtype="528" fill="hold" grpId="0" nodeType="withEffect">
                                  <p:stCondLst>
                                    <p:cond delay="900"/>
                                  </p:stCondLst>
                                  <p:childTnLst>
                                    <p:set>
                                      <p:cBhvr>
                                        <p:cTn id="93" dur="1" fill="hold">
                                          <p:stCondLst>
                                            <p:cond delay="0"/>
                                          </p:stCondLst>
                                        </p:cTn>
                                        <p:tgtEl>
                                          <p:spTgt spid="12"/>
                                        </p:tgtEl>
                                        <p:attrNameLst>
                                          <p:attrName>style.visibility</p:attrName>
                                        </p:attrNameLst>
                                      </p:cBhvr>
                                      <p:to>
                                        <p:strVal val="visible"/>
                                      </p:to>
                                    </p:set>
                                    <p:anim calcmode="lin" valueType="num">
                                      <p:cBhvr>
                                        <p:cTn id="94" dur="300" fill="hold"/>
                                        <p:tgtEl>
                                          <p:spTgt spid="12"/>
                                        </p:tgtEl>
                                        <p:attrNameLst>
                                          <p:attrName>ppt_w</p:attrName>
                                        </p:attrNameLst>
                                      </p:cBhvr>
                                      <p:tavLst>
                                        <p:tav tm="0">
                                          <p:val>
                                            <p:fltVal val="0"/>
                                          </p:val>
                                        </p:tav>
                                        <p:tav tm="100000">
                                          <p:val>
                                            <p:strVal val="#ppt_w"/>
                                          </p:val>
                                        </p:tav>
                                      </p:tavLst>
                                    </p:anim>
                                    <p:anim calcmode="lin" valueType="num">
                                      <p:cBhvr>
                                        <p:cTn id="95" dur="300" fill="hold"/>
                                        <p:tgtEl>
                                          <p:spTgt spid="12"/>
                                        </p:tgtEl>
                                        <p:attrNameLst>
                                          <p:attrName>ppt_h</p:attrName>
                                        </p:attrNameLst>
                                      </p:cBhvr>
                                      <p:tavLst>
                                        <p:tav tm="0">
                                          <p:val>
                                            <p:fltVal val="0"/>
                                          </p:val>
                                        </p:tav>
                                        <p:tav tm="100000">
                                          <p:val>
                                            <p:strVal val="#ppt_h"/>
                                          </p:val>
                                        </p:tav>
                                      </p:tavLst>
                                    </p:anim>
                                    <p:anim calcmode="lin" valueType="num">
                                      <p:cBhvr>
                                        <p:cTn id="96" dur="300" fill="hold"/>
                                        <p:tgtEl>
                                          <p:spTgt spid="12"/>
                                        </p:tgtEl>
                                        <p:attrNameLst>
                                          <p:attrName>ppt_x</p:attrName>
                                        </p:attrNameLst>
                                      </p:cBhvr>
                                      <p:tavLst>
                                        <p:tav tm="0">
                                          <p:val>
                                            <p:fltVal val="0.5"/>
                                          </p:val>
                                        </p:tav>
                                        <p:tav tm="100000">
                                          <p:val>
                                            <p:strVal val="#ppt_x"/>
                                          </p:val>
                                        </p:tav>
                                      </p:tavLst>
                                    </p:anim>
                                    <p:anim calcmode="lin" valueType="num">
                                      <p:cBhvr>
                                        <p:cTn id="97" dur="300" fill="hold"/>
                                        <p:tgtEl>
                                          <p:spTgt spid="12"/>
                                        </p:tgtEl>
                                        <p:attrNameLst>
                                          <p:attrName>ppt_y</p:attrName>
                                        </p:attrNameLst>
                                      </p:cBhvr>
                                      <p:tavLst>
                                        <p:tav tm="0">
                                          <p:val>
                                            <p:fltVal val="0.5"/>
                                          </p:val>
                                        </p:tav>
                                        <p:tav tm="100000">
                                          <p:val>
                                            <p:strVal val="#ppt_y"/>
                                          </p:val>
                                        </p:tav>
                                      </p:tavLst>
                                    </p:anim>
                                  </p:childTnLst>
                                </p:cTn>
                              </p:par>
                              <p:par>
                                <p:cTn id="98" presetID="26" presetClass="emph" presetSubtype="0" fill="hold" grpId="1" nodeType="withEffect">
                                  <p:stCondLst>
                                    <p:cond delay="900"/>
                                  </p:stCondLst>
                                  <p:childTnLst>
                                    <p:animEffect transition="out" filter="fade">
                                      <p:cBhvr>
                                        <p:cTn id="99" dur="300" tmFilter="0, 0; .2, .5; .8, .5; 1, 0"/>
                                        <p:tgtEl>
                                          <p:spTgt spid="11"/>
                                        </p:tgtEl>
                                      </p:cBhvr>
                                    </p:animEffect>
                                    <p:animScale>
                                      <p:cBhvr>
                                        <p:cTn id="100" dur="150" autoRev="1" fill="hold"/>
                                        <p:tgtEl>
                                          <p:spTgt spid="11"/>
                                        </p:tgtEl>
                                      </p:cBhvr>
                                      <p:by x="105000" y="105000"/>
                                    </p:animScale>
                                  </p:childTnLst>
                                </p:cTn>
                              </p:par>
                              <p:par>
                                <p:cTn id="101" presetID="26" presetClass="emph" presetSubtype="0" fill="hold" grpId="1" nodeType="withEffect">
                                  <p:stCondLst>
                                    <p:cond delay="1200"/>
                                  </p:stCondLst>
                                  <p:childTnLst>
                                    <p:animEffect transition="out" filter="fade">
                                      <p:cBhvr>
                                        <p:cTn id="102" dur="300" tmFilter="0, 0; .2, .5; .8, .5; 1, 0"/>
                                        <p:tgtEl>
                                          <p:spTgt spid="12"/>
                                        </p:tgtEl>
                                      </p:cBhvr>
                                    </p:animEffect>
                                    <p:animScale>
                                      <p:cBhvr>
                                        <p:cTn id="103" dur="150" autoRev="1" fill="hold"/>
                                        <p:tgtEl>
                                          <p:spTgt spid="12"/>
                                        </p:tgtEl>
                                      </p:cBhvr>
                                      <p:by x="105000" y="105000"/>
                                    </p:animScale>
                                  </p:childTnLst>
                                </p:cTn>
                              </p:par>
                              <p:par>
                                <p:cTn id="104" presetID="23" presetClass="entr" presetSubtype="528" fill="hold" grpId="0" nodeType="withEffect">
                                  <p:stCondLst>
                                    <p:cond delay="1000"/>
                                  </p:stCondLst>
                                  <p:childTnLst>
                                    <p:set>
                                      <p:cBhvr>
                                        <p:cTn id="105" dur="1" fill="hold">
                                          <p:stCondLst>
                                            <p:cond delay="0"/>
                                          </p:stCondLst>
                                        </p:cTn>
                                        <p:tgtEl>
                                          <p:spTgt spid="10"/>
                                        </p:tgtEl>
                                        <p:attrNameLst>
                                          <p:attrName>style.visibility</p:attrName>
                                        </p:attrNameLst>
                                      </p:cBhvr>
                                      <p:to>
                                        <p:strVal val="visible"/>
                                      </p:to>
                                    </p:set>
                                    <p:anim calcmode="lin" valueType="num">
                                      <p:cBhvr>
                                        <p:cTn id="106" dur="300" fill="hold"/>
                                        <p:tgtEl>
                                          <p:spTgt spid="10"/>
                                        </p:tgtEl>
                                        <p:attrNameLst>
                                          <p:attrName>ppt_w</p:attrName>
                                        </p:attrNameLst>
                                      </p:cBhvr>
                                      <p:tavLst>
                                        <p:tav tm="0">
                                          <p:val>
                                            <p:fltVal val="0"/>
                                          </p:val>
                                        </p:tav>
                                        <p:tav tm="100000">
                                          <p:val>
                                            <p:strVal val="#ppt_w"/>
                                          </p:val>
                                        </p:tav>
                                      </p:tavLst>
                                    </p:anim>
                                    <p:anim calcmode="lin" valueType="num">
                                      <p:cBhvr>
                                        <p:cTn id="107" dur="300" fill="hold"/>
                                        <p:tgtEl>
                                          <p:spTgt spid="10"/>
                                        </p:tgtEl>
                                        <p:attrNameLst>
                                          <p:attrName>ppt_h</p:attrName>
                                        </p:attrNameLst>
                                      </p:cBhvr>
                                      <p:tavLst>
                                        <p:tav tm="0">
                                          <p:val>
                                            <p:fltVal val="0"/>
                                          </p:val>
                                        </p:tav>
                                        <p:tav tm="100000">
                                          <p:val>
                                            <p:strVal val="#ppt_h"/>
                                          </p:val>
                                        </p:tav>
                                      </p:tavLst>
                                    </p:anim>
                                    <p:anim calcmode="lin" valueType="num">
                                      <p:cBhvr>
                                        <p:cTn id="108" dur="300" fill="hold"/>
                                        <p:tgtEl>
                                          <p:spTgt spid="10"/>
                                        </p:tgtEl>
                                        <p:attrNameLst>
                                          <p:attrName>ppt_x</p:attrName>
                                        </p:attrNameLst>
                                      </p:cBhvr>
                                      <p:tavLst>
                                        <p:tav tm="0">
                                          <p:val>
                                            <p:fltVal val="0.5"/>
                                          </p:val>
                                        </p:tav>
                                        <p:tav tm="100000">
                                          <p:val>
                                            <p:strVal val="#ppt_x"/>
                                          </p:val>
                                        </p:tav>
                                      </p:tavLst>
                                    </p:anim>
                                    <p:anim calcmode="lin" valueType="num">
                                      <p:cBhvr>
                                        <p:cTn id="109" dur="300" fill="hold"/>
                                        <p:tgtEl>
                                          <p:spTgt spid="10"/>
                                        </p:tgtEl>
                                        <p:attrNameLst>
                                          <p:attrName>ppt_y</p:attrName>
                                        </p:attrNameLst>
                                      </p:cBhvr>
                                      <p:tavLst>
                                        <p:tav tm="0">
                                          <p:val>
                                            <p:fltVal val="0.5"/>
                                          </p:val>
                                        </p:tav>
                                        <p:tav tm="100000">
                                          <p:val>
                                            <p:strVal val="#ppt_y"/>
                                          </p:val>
                                        </p:tav>
                                      </p:tavLst>
                                    </p:anim>
                                  </p:childTnLst>
                                </p:cTn>
                              </p:par>
                              <p:par>
                                <p:cTn id="110" presetID="26" presetClass="emph" presetSubtype="0" fill="hold" grpId="1" nodeType="withEffect">
                                  <p:stCondLst>
                                    <p:cond delay="1300"/>
                                  </p:stCondLst>
                                  <p:childTnLst>
                                    <p:animEffect transition="out" filter="fade">
                                      <p:cBhvr>
                                        <p:cTn id="111" dur="300" tmFilter="0, 0; .2, .5; .8, .5; 1, 0"/>
                                        <p:tgtEl>
                                          <p:spTgt spid="10"/>
                                        </p:tgtEl>
                                      </p:cBhvr>
                                    </p:animEffect>
                                    <p:animScale>
                                      <p:cBhvr>
                                        <p:cTn id="112" dur="150" autoRev="1" fill="hold"/>
                                        <p:tgtEl>
                                          <p:spTgt spid="10"/>
                                        </p:tgtEl>
                                      </p:cBhvr>
                                      <p:by x="105000" y="105000"/>
                                    </p:animScale>
                                  </p:childTnLst>
                                </p:cTn>
                              </p:par>
                            </p:childTnLst>
                          </p:cTn>
                        </p:par>
                        <p:par>
                          <p:cTn id="113" fill="hold">
                            <p:stCondLst>
                              <p:cond delay="1600"/>
                            </p:stCondLst>
                            <p:childTnLst>
                              <p:par>
                                <p:cTn id="114" presetID="10" presetClass="entr" presetSubtype="0" fill="hold" grpId="0" nodeType="afterEffect">
                                  <p:stCondLst>
                                    <p:cond delay="0"/>
                                  </p:stCondLst>
                                  <p:iterate type="lt">
                                    <p:tmPct val="10000"/>
                                  </p:iterate>
                                  <p:childTnLst>
                                    <p:set>
                                      <p:cBhvr>
                                        <p:cTn id="115" dur="1" fill="hold">
                                          <p:stCondLst>
                                            <p:cond delay="0"/>
                                          </p:stCondLst>
                                        </p:cTn>
                                        <p:tgtEl>
                                          <p:spTgt spid="15"/>
                                        </p:tgtEl>
                                        <p:attrNameLst>
                                          <p:attrName>style.visibility</p:attrName>
                                        </p:attrNameLst>
                                      </p:cBhvr>
                                      <p:to>
                                        <p:strVal val="visible"/>
                                      </p:to>
                                    </p:set>
                                    <p:animEffect transition="in" filter="fade">
                                      <p:cBhvr>
                                        <p:cTn id="116" dur="300"/>
                                        <p:tgtEl>
                                          <p:spTgt spid="15"/>
                                        </p:tgtEl>
                                      </p:cBhvr>
                                    </p:animEffect>
                                  </p:childTnLst>
                                </p:cTn>
                              </p:par>
                            </p:childTnLst>
                          </p:cTn>
                        </p:par>
                        <p:par>
                          <p:cTn id="117" fill="hold">
                            <p:stCondLst>
                              <p:cond delay="1990"/>
                            </p:stCondLst>
                            <p:childTnLst>
                              <p:par>
                                <p:cTn id="118" presetID="10" presetClass="entr" presetSubtype="0" fill="hold" grpId="0" nodeType="afterEffect">
                                  <p:stCondLst>
                                    <p:cond delay="0"/>
                                  </p:stCondLst>
                                  <p:iterate type="lt">
                                    <p:tmPct val="10000"/>
                                  </p:iterate>
                                  <p:childTnLst>
                                    <p:set>
                                      <p:cBhvr>
                                        <p:cTn id="119" dur="1" fill="hold">
                                          <p:stCondLst>
                                            <p:cond delay="0"/>
                                          </p:stCondLst>
                                        </p:cTn>
                                        <p:tgtEl>
                                          <p:spTgt spid="16"/>
                                        </p:tgtEl>
                                        <p:attrNameLst>
                                          <p:attrName>style.visibility</p:attrName>
                                        </p:attrNameLst>
                                      </p:cBhvr>
                                      <p:to>
                                        <p:strVal val="visible"/>
                                      </p:to>
                                    </p:set>
                                    <p:animEffect transition="in" filter="fade">
                                      <p:cBhvr>
                                        <p:cTn id="120" dur="500"/>
                                        <p:tgtEl>
                                          <p:spTgt spid="16"/>
                                        </p:tgtEl>
                                      </p:cBhvr>
                                    </p:animEffect>
                                  </p:childTnLst>
                                </p:cTn>
                              </p:par>
                            </p:childTnLst>
                          </p:cTn>
                        </p:par>
                        <p:par>
                          <p:cTn id="121" fill="hold">
                            <p:stCondLst>
                              <p:cond delay="4340"/>
                            </p:stCondLst>
                            <p:childTnLst>
                              <p:par>
                                <p:cTn id="122" presetID="10" presetClass="entr" presetSubtype="0" fill="hold" grpId="0" nodeType="after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fade">
                                      <p:cBhvr>
                                        <p:cTn id="1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0"/>
            <a:ext cx="9144000" cy="5427726"/>
          </a:xfrm>
          <a:prstGeom prst="rect">
            <a:avLst/>
          </a:prstGeom>
        </p:spPr>
      </p:pic>
      <p:pic>
        <p:nvPicPr>
          <p:cNvPr id="7" name="图片 6"/>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12391" y="3695437"/>
            <a:ext cx="1542161" cy="969184"/>
          </a:xfrm>
          <a:prstGeom prst="rect">
            <a:avLst/>
          </a:prstGeom>
        </p:spPr>
      </p:pic>
      <p:pic>
        <p:nvPicPr>
          <p:cNvPr id="8" name="图片 7"/>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813676" y="3029676"/>
            <a:ext cx="1529970" cy="963088"/>
          </a:xfrm>
          <a:prstGeom prst="rect">
            <a:avLst/>
          </a:prstGeom>
        </p:spPr>
      </p:pic>
      <p:pic>
        <p:nvPicPr>
          <p:cNvPr id="9" name="图片 8"/>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974881" y="3274935"/>
            <a:ext cx="1536065" cy="969184"/>
          </a:xfrm>
          <a:prstGeom prst="rect">
            <a:avLst/>
          </a:prstGeom>
        </p:spPr>
      </p:pic>
      <p:sp>
        <p:nvSpPr>
          <p:cNvPr id="13" name="矩形 12"/>
          <p:cNvSpPr/>
          <p:nvPr>
            <p:custDataLst>
              <p:tags r:id="rId2"/>
            </p:custDataLst>
          </p:nvPr>
        </p:nvSpPr>
        <p:spPr>
          <a:xfrm>
            <a:off x="1" y="1425900"/>
            <a:ext cx="1447882" cy="504032"/>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矩形 14"/>
          <p:cNvSpPr/>
          <p:nvPr>
            <p:custDataLst>
              <p:tags r:id="rId3"/>
            </p:custDataLst>
          </p:nvPr>
        </p:nvSpPr>
        <p:spPr>
          <a:xfrm>
            <a:off x="5294581" y="1425900"/>
            <a:ext cx="3829689" cy="504032"/>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6" name="图片 5"/>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4253967" y="467175"/>
            <a:ext cx="4870302" cy="4931257"/>
          </a:xfrm>
          <a:prstGeom prst="rect">
            <a:avLst/>
          </a:prstGeom>
        </p:spPr>
      </p:pic>
      <p:sp>
        <p:nvSpPr>
          <p:cNvPr id="11" name="矩形 10"/>
          <p:cNvSpPr/>
          <p:nvPr>
            <p:custDataLst>
              <p:tags r:id="rId4"/>
            </p:custDataLst>
          </p:nvPr>
        </p:nvSpPr>
        <p:spPr>
          <a:xfrm>
            <a:off x="1254392" y="1031458"/>
            <a:ext cx="4254500" cy="714822"/>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333"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任意多边形 11"/>
          <p:cNvSpPr/>
          <p:nvPr>
            <p:custDataLst>
              <p:tags r:id="rId5"/>
            </p:custDataLst>
          </p:nvPr>
        </p:nvSpPr>
        <p:spPr>
          <a:xfrm>
            <a:off x="1254392" y="1031459"/>
            <a:ext cx="214314" cy="898474"/>
          </a:xfrm>
          <a:custGeom>
            <a:avLst/>
            <a:gdLst>
              <a:gd name="connsiteX0" fmla="*/ 0 w 257175"/>
              <a:gd name="connsiteY0" fmla="*/ 0 h 753667"/>
              <a:gd name="connsiteX1" fmla="*/ 257175 w 257175"/>
              <a:gd name="connsiteY1" fmla="*/ 148480 h 753667"/>
              <a:gd name="connsiteX2" fmla="*/ 257175 w 257175"/>
              <a:gd name="connsiteY2" fmla="*/ 753667 h 753667"/>
              <a:gd name="connsiteX3" fmla="*/ 0 w 257175"/>
              <a:gd name="connsiteY3" fmla="*/ 605187 h 753667"/>
            </a:gdLst>
            <a:ahLst/>
            <a:cxnLst>
              <a:cxn ang="0">
                <a:pos x="connsiteX0" y="connsiteY0"/>
              </a:cxn>
              <a:cxn ang="0">
                <a:pos x="connsiteX1" y="connsiteY1"/>
              </a:cxn>
              <a:cxn ang="0">
                <a:pos x="connsiteX2" y="connsiteY2"/>
              </a:cxn>
              <a:cxn ang="0">
                <a:pos x="connsiteX3" y="connsiteY3"/>
              </a:cxn>
            </a:cxnLst>
            <a:rect l="l" t="t" r="r" b="b"/>
            <a:pathLst>
              <a:path w="257175" h="753667">
                <a:moveTo>
                  <a:pt x="0" y="0"/>
                </a:moveTo>
                <a:lnTo>
                  <a:pt x="257175" y="148480"/>
                </a:lnTo>
                <a:lnTo>
                  <a:pt x="257175" y="753667"/>
                </a:lnTo>
                <a:lnTo>
                  <a:pt x="0" y="605187"/>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任意多边形 13"/>
          <p:cNvSpPr/>
          <p:nvPr>
            <p:custDataLst>
              <p:tags r:id="rId6"/>
            </p:custDataLst>
          </p:nvPr>
        </p:nvSpPr>
        <p:spPr>
          <a:xfrm flipH="1">
            <a:off x="5294580" y="1031458"/>
            <a:ext cx="214312" cy="898475"/>
          </a:xfrm>
          <a:custGeom>
            <a:avLst/>
            <a:gdLst>
              <a:gd name="connsiteX0" fmla="*/ 0 w 257175"/>
              <a:gd name="connsiteY0" fmla="*/ 0 h 753667"/>
              <a:gd name="connsiteX1" fmla="*/ 257175 w 257175"/>
              <a:gd name="connsiteY1" fmla="*/ 148480 h 753667"/>
              <a:gd name="connsiteX2" fmla="*/ 257175 w 257175"/>
              <a:gd name="connsiteY2" fmla="*/ 753667 h 753667"/>
              <a:gd name="connsiteX3" fmla="*/ 0 w 257175"/>
              <a:gd name="connsiteY3" fmla="*/ 605187 h 753667"/>
            </a:gdLst>
            <a:ahLst/>
            <a:cxnLst>
              <a:cxn ang="0">
                <a:pos x="connsiteX0" y="connsiteY0"/>
              </a:cxn>
              <a:cxn ang="0">
                <a:pos x="connsiteX1" y="connsiteY1"/>
              </a:cxn>
              <a:cxn ang="0">
                <a:pos x="connsiteX2" y="connsiteY2"/>
              </a:cxn>
              <a:cxn ang="0">
                <a:pos x="connsiteX3" y="connsiteY3"/>
              </a:cxn>
            </a:cxnLst>
            <a:rect l="l" t="t" r="r" b="b"/>
            <a:pathLst>
              <a:path w="257175" h="753667">
                <a:moveTo>
                  <a:pt x="0" y="0"/>
                </a:moveTo>
                <a:lnTo>
                  <a:pt x="257175" y="148480"/>
                </a:lnTo>
                <a:lnTo>
                  <a:pt x="257175" y="753667"/>
                </a:lnTo>
                <a:lnTo>
                  <a:pt x="0" y="605187"/>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TextBox 2"/>
          <p:cNvSpPr txBox="1"/>
          <p:nvPr/>
        </p:nvSpPr>
        <p:spPr>
          <a:xfrm>
            <a:off x="1682879" y="1122517"/>
            <a:ext cx="3411511" cy="52322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感谢观看 </a:t>
            </a:r>
            <a:r>
              <a:rPr kumimoji="0" lang="en-US" altLang="zh-CN" sz="28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THANKS!</a:t>
            </a:r>
            <a:endParaRPr kumimoji="0" lang="zh-CN" altLang="en-US" sz="28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9" name="等腰三角形 18"/>
          <p:cNvSpPr/>
          <p:nvPr/>
        </p:nvSpPr>
        <p:spPr>
          <a:xfrm rot="5400000">
            <a:off x="-78890" y="237781"/>
            <a:ext cx="503907" cy="346126"/>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文本框 20"/>
          <p:cNvSpPr txBox="1"/>
          <p:nvPr/>
        </p:nvSpPr>
        <p:spPr>
          <a:xfrm>
            <a:off x="891140" y="362008"/>
            <a:ext cx="738664" cy="92398"/>
          </a:xfrm>
          <a:prstGeom prst="rect">
            <a:avLst/>
          </a:prstGeom>
          <a:noFill/>
        </p:spPr>
        <p:txBody>
          <a:bodyPr vert="eaVert"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3600" b="1" i="0" u="none" strike="noStrike" kern="1200" cap="none" spc="50" normalizeH="0" baseline="0" noProof="0" dirty="0">
              <a:ln w="11430"/>
              <a:solidFill>
                <a:srgbClr val="FFFFFF"/>
              </a:solidFill>
              <a:effectLst>
                <a:outerShdw blurRad="76200" dist="50800" dir="5400000" algn="tl" rotWithShape="0">
                  <a:srgbClr val="000000">
                    <a:alpha val="65000"/>
                  </a:srgbClr>
                </a:outerShdw>
              </a:effectLst>
              <a:uLnTx/>
              <a:uFillTx/>
              <a:latin typeface="微软雅黑" pitchFamily="34" charset="-122"/>
              <a:ea typeface="微软雅黑" pitchFamily="34" charset="-122"/>
              <a:cs typeface="+mn-cs"/>
            </a:endParaRPr>
          </a:p>
        </p:txBody>
      </p:sp>
      <p:sp>
        <p:nvSpPr>
          <p:cNvPr id="22" name="文本框 21"/>
          <p:cNvSpPr txBox="1"/>
          <p:nvPr/>
        </p:nvSpPr>
        <p:spPr>
          <a:xfrm>
            <a:off x="381110" y="209612"/>
            <a:ext cx="215405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LOGO  COMPANY</a:t>
            </a:r>
            <a:endParaRPr kumimoji="0" lang="zh-CN" altLang="en-US" sz="18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spTree>
    <p:custDataLst>
      <p:tags r:id="rId1"/>
    </p:custDataLst>
    <p:extLst>
      <p:ext uri="{BB962C8B-B14F-4D97-AF65-F5344CB8AC3E}">
        <p14:creationId xmlns:p14="http://schemas.microsoft.com/office/powerpoint/2010/main" val="2628870855"/>
      </p:ext>
    </p:extLst>
  </p:cSld>
  <p:clrMapOvr>
    <a:masterClrMapping/>
  </p:clrMapOvr>
  <p:transition spd="slow" advClick="0" advTm="1321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5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right)">
                                      <p:cBhvr>
                                        <p:cTn id="38" dur="500"/>
                                        <p:tgtEl>
                                          <p:spTgt spid="15"/>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right)">
                                      <p:cBhvr>
                                        <p:cTn id="42" dur="500"/>
                                        <p:tgtEl>
                                          <p:spTgt spid="14"/>
                                        </p:tgtEl>
                                      </p:cBhvr>
                                    </p:animEffect>
                                  </p:childTnLst>
                                </p:cTn>
                              </p:par>
                            </p:childTnLst>
                          </p:cTn>
                        </p:par>
                        <p:par>
                          <p:cTn id="43" fill="hold">
                            <p:stCondLst>
                              <p:cond delay="4500"/>
                            </p:stCondLst>
                            <p:childTnLst>
                              <p:par>
                                <p:cTn id="44" presetID="22" presetClass="entr" presetSubtype="2"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right)">
                                      <p:cBhvr>
                                        <p:cTn id="46" dur="500"/>
                                        <p:tgtEl>
                                          <p:spTgt spid="11"/>
                                        </p:tgtEl>
                                      </p:cBhvr>
                                    </p:animEffect>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500"/>
                            </p:stCondLst>
                            <p:childTnLst>
                              <p:par>
                                <p:cTn id="52" presetID="22" presetClass="entr" presetSubtype="2"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right)">
                                      <p:cBhvr>
                                        <p:cTn id="54" dur="500"/>
                                        <p:tgtEl>
                                          <p:spTgt spid="13"/>
                                        </p:tgtEl>
                                      </p:cBhvr>
                                    </p:animEffect>
                                  </p:childTnLst>
                                </p:cTn>
                              </p:par>
                            </p:childTnLst>
                          </p:cTn>
                        </p:par>
                        <p:par>
                          <p:cTn id="55" fill="hold">
                            <p:stCondLst>
                              <p:cond delay="6000"/>
                            </p:stCondLst>
                            <p:childTnLst>
                              <p:par>
                                <p:cTn id="56" presetID="12" presetClass="entr" presetSubtype="4" fill="hold" grpId="0" nodeType="afterEffect">
                                  <p:stCondLst>
                                    <p:cond delay="0"/>
                                  </p:stCondLst>
                                  <p:iterate type="lt">
                                    <p:tmPct val="10000"/>
                                  </p:iterate>
                                  <p:childTnLst>
                                    <p:set>
                                      <p:cBhvr>
                                        <p:cTn id="57" dur="1" fill="hold">
                                          <p:stCondLst>
                                            <p:cond delay="0"/>
                                          </p:stCondLst>
                                        </p:cTn>
                                        <p:tgtEl>
                                          <p:spTgt spid="3"/>
                                        </p:tgtEl>
                                        <p:attrNameLst>
                                          <p:attrName>style.visibility</p:attrName>
                                        </p:attrNameLst>
                                      </p:cBhvr>
                                      <p:to>
                                        <p:strVal val="visible"/>
                                      </p:to>
                                    </p:set>
                                    <p:anim calcmode="lin" valueType="num">
                                      <p:cBhvr additive="base">
                                        <p:cTn id="58" dur="500"/>
                                        <p:tgtEl>
                                          <p:spTgt spid="3"/>
                                        </p:tgtEl>
                                        <p:attrNameLst>
                                          <p:attrName>ppt_y</p:attrName>
                                        </p:attrNameLst>
                                      </p:cBhvr>
                                      <p:tavLst>
                                        <p:tav tm="0">
                                          <p:val>
                                            <p:strVal val="#ppt_y+#ppt_h*1.125000"/>
                                          </p:val>
                                        </p:tav>
                                        <p:tav tm="100000">
                                          <p:val>
                                            <p:strVal val="#ppt_y"/>
                                          </p:val>
                                        </p:tav>
                                      </p:tavLst>
                                    </p:anim>
                                    <p:animEffect transition="in" filter="wipe(up)">
                                      <p:cBhvr>
                                        <p:cTn id="5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1" grpId="0" animBg="1"/>
      <p:bldP spid="12" grpId="0" animBg="1"/>
      <p:bldP spid="14" grpId="0" animBg="1"/>
      <p:bldP spid="3" grpId="0"/>
      <p:bldP spid="19" grpId="0" animBg="1"/>
      <p:bldP spid="22" grpId="0"/>
    </p:bldLst>
  </p:timing>
  <p:extLst mod="1">
    <p:ext uri="{E180D4A7-C9FB-4DFB-919C-405C955672EB}">
      <p14:showEvtLst xmlns:p14="http://schemas.microsoft.com/office/powerpoint/2010/main">
        <p14:playEvt time="0" objId="79"/>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招商引资"/>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Rectangle 9"/>
</p:tagLst>
</file>

<file path=ppt/tags/tag4.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Rectangle 12"/>
</p:tagLst>
</file>

<file path=ppt/tags/tag5.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Rectangle 2"/>
</p:tagLst>
</file>

<file path=ppt/tags/tag6.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Freeform 7"/>
</p:tagLst>
</file>

<file path=ppt/tags/tag7.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Freeform 11"/>
</p:tagLst>
</file>

<file path=ppt/tags/tag8.xml><?xml version="1.0" encoding="utf-8"?>
<p:tagLst xmlns:a="http://schemas.openxmlformats.org/drawingml/2006/main" xmlns:r="http://schemas.openxmlformats.org/officeDocument/2006/relationships" xmlns:p="http://schemas.openxmlformats.org/presentationml/2006/main">
  <p:tag name="TIMING" val="|0.6|1.3"/>
</p:tagLst>
</file>

<file path=ppt/tags/tag9.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Rectangle 9"/>
</p:tagLst>
</file>

<file path=ppt/tags/tag10.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Rectangle 12"/>
</p:tagLst>
</file>

<file path=ppt/tags/tag11.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Rectangle 2"/>
</p:tagLst>
</file>

<file path=ppt/tags/tag12.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Freeform 7"/>
</p:tagLst>
</file>

<file path=ppt/tags/tag13.xml><?xml version="1.0" encoding="utf-8"?>
<p:tagLst xmlns:a="http://schemas.openxmlformats.org/drawingml/2006/main" xmlns:r="http://schemas.openxmlformats.org/officeDocument/2006/relationships" xmlns:p="http://schemas.openxmlformats.org/presentationml/2006/main">
  <p:tag name="MH" val="20170124232710"/>
  <p:tag name="MH_LIBRARY" val="GRAPHIC"/>
  <p:tag name="MH_ORDER" val="Freeform 11"/>
</p:tagLst>
</file>

<file path=ppt/theme/theme1.xml><?xml version="1.0" encoding="utf-8"?>
<a:theme xmlns:a="http://schemas.openxmlformats.org/drawingml/2006/main" name="第一PPT，www.1ppt.com">
  <a:themeElements>
    <a:clrScheme name="自定义 8">
      <a:dk1>
        <a:sysClr val="windowText" lastClr="000000"/>
      </a:dk1>
      <a:lt1>
        <a:sysClr val="window" lastClr="FFFFFF"/>
      </a:lt1>
      <a:dk2>
        <a:srgbClr val="7F7F7F"/>
      </a:dk2>
      <a:lt2>
        <a:srgbClr val="7F7F7F"/>
      </a:lt2>
      <a:accent1>
        <a:srgbClr val="00B0F0"/>
      </a:accent1>
      <a:accent2>
        <a:srgbClr val="0084B4"/>
      </a:accent2>
      <a:accent3>
        <a:srgbClr val="00B0F0"/>
      </a:accent3>
      <a:accent4>
        <a:srgbClr val="0084B4"/>
      </a:accent4>
      <a:accent5>
        <a:srgbClr val="00B0F0"/>
      </a:accent5>
      <a:accent6>
        <a:srgbClr val="0084B4"/>
      </a:accent6>
      <a:hlink>
        <a:srgbClr val="FFFFFF"/>
      </a:hlink>
      <a:folHlink>
        <a:srgbClr val="FFFFF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1448</TotalTime>
  <Pages>0</Pages>
  <Words>1710</Words>
  <Characters>0</Characters>
  <Application>Microsoft Office PowerPoint</Application>
  <DocSecurity>0</DocSecurity>
  <PresentationFormat>全屏显示(16:9)</PresentationFormat>
  <Lines>0</Lines>
  <Paragraphs>299</Paragraphs>
  <Slides>27</Slides>
  <Notes>27</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幻灯片标题</vt:lpstr>
      </vt:variant>
      <vt:variant>
        <vt:i4>27</vt:i4>
      </vt:variant>
      <vt:variant>
        <vt:lpstr>自定义放映</vt:lpstr>
      </vt:variant>
      <vt:variant>
        <vt:i4>1</vt:i4>
      </vt:variant>
    </vt:vector>
  </HeadingPairs>
  <TitlesOfParts>
    <vt:vector size="47" baseType="lpstr">
      <vt:lpstr>Arial Unicode MS</vt:lpstr>
      <vt:lpstr>굴림</vt:lpstr>
      <vt:lpstr>Helvetica Neue</vt:lpstr>
      <vt:lpstr>方正兰亭细黑_GBK</vt:lpstr>
      <vt:lpstr>华文黑体</vt:lpstr>
      <vt:lpstr>宋体</vt:lpstr>
      <vt:lpstr>微软雅黑</vt:lpstr>
      <vt:lpstr>Arial</vt:lpstr>
      <vt:lpstr>Arial Black</vt:lpstr>
      <vt:lpstr>Arial Rounded MT Bold</vt:lpstr>
      <vt:lpstr>Calibri</vt:lpstr>
      <vt:lpstr>Helvetica</vt:lpstr>
      <vt:lpstr>Marlett</vt:lpstr>
      <vt:lpstr>Open Sans</vt:lpstr>
      <vt:lpstr>Open Sans Light</vt:lpstr>
      <vt:lpstr>Segoe UI</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第一PPT，www.1ppt.com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招商引资</dc:title>
  <dc:creator>第一PPT</dc:creator>
  <cp:keywords>www.1ppt.com</cp:keywords>
  <cp:lastModifiedBy>faith123</cp:lastModifiedBy>
  <cp:revision>377</cp:revision>
  <cp:lastPrinted>1899-12-30T00:00:00Z</cp:lastPrinted>
  <dcterms:created xsi:type="dcterms:W3CDTF">2008-02-28T09:07:44Z</dcterms:created>
  <dcterms:modified xsi:type="dcterms:W3CDTF">2020-03-20T05:38:51Z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