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4" r:id="rId2"/>
    <p:sldId id="257" r:id="rId3"/>
    <p:sldId id="258" r:id="rId4"/>
    <p:sldId id="262" r:id="rId5"/>
    <p:sldId id="266" r:id="rId6"/>
    <p:sldId id="267" r:id="rId7"/>
    <p:sldId id="264" r:id="rId8"/>
    <p:sldId id="263" r:id="rId9"/>
    <p:sldId id="259" r:id="rId10"/>
    <p:sldId id="265" r:id="rId11"/>
    <p:sldId id="268" r:id="rId12"/>
    <p:sldId id="275" r:id="rId13"/>
    <p:sldId id="274" r:id="rId14"/>
    <p:sldId id="276" r:id="rId15"/>
    <p:sldId id="260" r:id="rId16"/>
    <p:sldId id="277" r:id="rId17"/>
    <p:sldId id="269" r:id="rId18"/>
    <p:sldId id="271" r:id="rId19"/>
    <p:sldId id="270" r:id="rId20"/>
    <p:sldId id="272" r:id="rId21"/>
    <p:sldId id="261" r:id="rId22"/>
    <p:sldId id="273" r:id="rId23"/>
    <p:sldId id="278" r:id="rId24"/>
    <p:sldId id="279" r:id="rId25"/>
    <p:sldId id="280" r:id="rId26"/>
    <p:sldId id="281" r:id="rId27"/>
    <p:sldId id="285"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AE414-2155-4BCC-963D-3D6F8483CDE5}" type="datetimeFigureOut">
              <a:rPr lang="zh-CN" altLang="en-US" smtClean="0"/>
              <a:t>2019/12/3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B096C-0760-4878-8B1A-08F709C91369}" type="slidenum">
              <a:rPr lang="zh-CN" altLang="en-US" smtClean="0"/>
              <a:t>‹#›</a:t>
            </a:fld>
            <a:endParaRPr lang="zh-CN" altLang="en-US"/>
          </a:p>
        </p:txBody>
      </p:sp>
    </p:spTree>
    <p:extLst>
      <p:ext uri="{BB962C8B-B14F-4D97-AF65-F5344CB8AC3E}">
        <p14:creationId xmlns:p14="http://schemas.microsoft.com/office/powerpoint/2010/main" val="3606080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1</a:t>
            </a:fld>
            <a:endParaRPr lang="zh-CN" altLang="en-US"/>
          </a:p>
        </p:txBody>
      </p:sp>
    </p:spTree>
    <p:extLst>
      <p:ext uri="{BB962C8B-B14F-4D97-AF65-F5344CB8AC3E}">
        <p14:creationId xmlns:p14="http://schemas.microsoft.com/office/powerpoint/2010/main" val="16321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a:t>
            </a:fld>
            <a:endParaRPr lang="zh-CN" altLang="en-US"/>
          </a:p>
        </p:txBody>
      </p:sp>
    </p:spTree>
    <p:extLst>
      <p:ext uri="{BB962C8B-B14F-4D97-AF65-F5344CB8AC3E}">
        <p14:creationId xmlns:p14="http://schemas.microsoft.com/office/powerpoint/2010/main" val="3979987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3</a:t>
            </a:fld>
            <a:endParaRPr lang="zh-CN" altLang="en-US"/>
          </a:p>
        </p:txBody>
      </p:sp>
    </p:spTree>
    <p:extLst>
      <p:ext uri="{BB962C8B-B14F-4D97-AF65-F5344CB8AC3E}">
        <p14:creationId xmlns:p14="http://schemas.microsoft.com/office/powerpoint/2010/main" val="3489778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4</a:t>
            </a:fld>
            <a:endParaRPr lang="en-US"/>
          </a:p>
        </p:txBody>
      </p:sp>
    </p:spTree>
    <p:extLst>
      <p:ext uri="{BB962C8B-B14F-4D97-AF65-F5344CB8AC3E}">
        <p14:creationId xmlns:p14="http://schemas.microsoft.com/office/powerpoint/2010/main" val="22636476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5</a:t>
            </a:fld>
            <a:endParaRPr lang="zh-CN" altLang="en-US"/>
          </a:p>
        </p:txBody>
      </p:sp>
    </p:spTree>
    <p:extLst>
      <p:ext uri="{BB962C8B-B14F-4D97-AF65-F5344CB8AC3E}">
        <p14:creationId xmlns:p14="http://schemas.microsoft.com/office/powerpoint/2010/main" val="222226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6</a:t>
            </a:fld>
            <a:endParaRPr lang="zh-CN" altLang="en-US"/>
          </a:p>
        </p:txBody>
      </p:sp>
    </p:spTree>
    <p:extLst>
      <p:ext uri="{BB962C8B-B14F-4D97-AF65-F5344CB8AC3E}">
        <p14:creationId xmlns:p14="http://schemas.microsoft.com/office/powerpoint/2010/main" val="3993567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7</a:t>
            </a:fld>
            <a:endParaRPr lang="zh-CN" altLang="en-US"/>
          </a:p>
        </p:txBody>
      </p:sp>
    </p:spTree>
    <p:extLst>
      <p:ext uri="{BB962C8B-B14F-4D97-AF65-F5344CB8AC3E}">
        <p14:creationId xmlns:p14="http://schemas.microsoft.com/office/powerpoint/2010/main" val="2529872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8</a:t>
            </a:fld>
            <a:endParaRPr lang="zh-CN" altLang="en-US"/>
          </a:p>
        </p:txBody>
      </p:sp>
    </p:spTree>
    <p:extLst>
      <p:ext uri="{BB962C8B-B14F-4D97-AF65-F5344CB8AC3E}">
        <p14:creationId xmlns:p14="http://schemas.microsoft.com/office/powerpoint/2010/main" val="1540437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9</a:t>
            </a:fld>
            <a:endParaRPr lang="zh-CN" altLang="en-US"/>
          </a:p>
        </p:txBody>
      </p:sp>
    </p:spTree>
    <p:extLst>
      <p:ext uri="{BB962C8B-B14F-4D97-AF65-F5344CB8AC3E}">
        <p14:creationId xmlns:p14="http://schemas.microsoft.com/office/powerpoint/2010/main" val="60118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10</a:t>
            </a:fld>
            <a:endParaRPr lang="zh-CN" altLang="en-US"/>
          </a:p>
        </p:txBody>
      </p:sp>
    </p:spTree>
    <p:extLst>
      <p:ext uri="{BB962C8B-B14F-4D97-AF65-F5344CB8AC3E}">
        <p14:creationId xmlns:p14="http://schemas.microsoft.com/office/powerpoint/2010/main" val="144910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11</a:t>
            </a:fld>
            <a:endParaRPr lang="zh-CN" altLang="en-US"/>
          </a:p>
        </p:txBody>
      </p:sp>
    </p:spTree>
    <p:extLst>
      <p:ext uri="{BB962C8B-B14F-4D97-AF65-F5344CB8AC3E}">
        <p14:creationId xmlns:p14="http://schemas.microsoft.com/office/powerpoint/2010/main" val="232202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12</a:t>
            </a:fld>
            <a:endParaRPr lang="zh-CN" altLang="en-US"/>
          </a:p>
        </p:txBody>
      </p:sp>
    </p:spTree>
    <p:extLst>
      <p:ext uri="{BB962C8B-B14F-4D97-AF65-F5344CB8AC3E}">
        <p14:creationId xmlns:p14="http://schemas.microsoft.com/office/powerpoint/2010/main" val="191722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13</a:t>
            </a:fld>
            <a:endParaRPr lang="zh-CN" altLang="en-US"/>
          </a:p>
        </p:txBody>
      </p:sp>
    </p:spTree>
    <p:extLst>
      <p:ext uri="{BB962C8B-B14F-4D97-AF65-F5344CB8AC3E}">
        <p14:creationId xmlns:p14="http://schemas.microsoft.com/office/powerpoint/2010/main" val="1553353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14</a:t>
            </a:fld>
            <a:endParaRPr lang="zh-CN" altLang="en-US"/>
          </a:p>
        </p:txBody>
      </p:sp>
    </p:spTree>
    <p:extLst>
      <p:ext uri="{BB962C8B-B14F-4D97-AF65-F5344CB8AC3E}">
        <p14:creationId xmlns:p14="http://schemas.microsoft.com/office/powerpoint/2010/main" val="202709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15</a:t>
            </a:fld>
            <a:endParaRPr lang="zh-CN" altLang="en-US"/>
          </a:p>
        </p:txBody>
      </p:sp>
    </p:spTree>
    <p:extLst>
      <p:ext uri="{BB962C8B-B14F-4D97-AF65-F5344CB8AC3E}">
        <p14:creationId xmlns:p14="http://schemas.microsoft.com/office/powerpoint/2010/main" val="32308463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16</a:t>
            </a:fld>
            <a:endParaRPr lang="en-US"/>
          </a:p>
        </p:txBody>
      </p:sp>
    </p:spTree>
    <p:extLst>
      <p:ext uri="{BB962C8B-B14F-4D97-AF65-F5344CB8AC3E}">
        <p14:creationId xmlns:p14="http://schemas.microsoft.com/office/powerpoint/2010/main" val="771761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17</a:t>
            </a:fld>
            <a:endParaRPr lang="zh-CN" altLang="en-US"/>
          </a:p>
        </p:txBody>
      </p:sp>
    </p:spTree>
    <p:extLst>
      <p:ext uri="{BB962C8B-B14F-4D97-AF65-F5344CB8AC3E}">
        <p14:creationId xmlns:p14="http://schemas.microsoft.com/office/powerpoint/2010/main" val="1183190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18</a:t>
            </a:fld>
            <a:endParaRPr lang="zh-CN" altLang="en-US"/>
          </a:p>
        </p:txBody>
      </p:sp>
    </p:spTree>
    <p:extLst>
      <p:ext uri="{BB962C8B-B14F-4D97-AF65-F5344CB8AC3E}">
        <p14:creationId xmlns:p14="http://schemas.microsoft.com/office/powerpoint/2010/main" val="3761126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19</a:t>
            </a:fld>
            <a:endParaRPr lang="zh-CN" altLang="en-US"/>
          </a:p>
        </p:txBody>
      </p:sp>
    </p:spTree>
    <p:extLst>
      <p:ext uri="{BB962C8B-B14F-4D97-AF65-F5344CB8AC3E}">
        <p14:creationId xmlns:p14="http://schemas.microsoft.com/office/powerpoint/2010/main" val="2558910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20</a:t>
            </a:fld>
            <a:endParaRPr lang="zh-CN" altLang="en-US"/>
          </a:p>
        </p:txBody>
      </p:sp>
    </p:spTree>
    <p:extLst>
      <p:ext uri="{BB962C8B-B14F-4D97-AF65-F5344CB8AC3E}">
        <p14:creationId xmlns:p14="http://schemas.microsoft.com/office/powerpoint/2010/main" val="1042703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21</a:t>
            </a:fld>
            <a:endParaRPr lang="zh-CN" altLang="en-US"/>
          </a:p>
        </p:txBody>
      </p:sp>
    </p:spTree>
    <p:extLst>
      <p:ext uri="{BB962C8B-B14F-4D97-AF65-F5344CB8AC3E}">
        <p14:creationId xmlns:p14="http://schemas.microsoft.com/office/powerpoint/2010/main" val="22794347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22</a:t>
            </a:fld>
            <a:endParaRPr lang="zh-CN" altLang="en-US"/>
          </a:p>
        </p:txBody>
      </p:sp>
    </p:spTree>
    <p:extLst>
      <p:ext uri="{BB962C8B-B14F-4D97-AF65-F5344CB8AC3E}">
        <p14:creationId xmlns:p14="http://schemas.microsoft.com/office/powerpoint/2010/main" val="41558869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23</a:t>
            </a:fld>
            <a:endParaRPr lang="en-US"/>
          </a:p>
        </p:txBody>
      </p:sp>
    </p:spTree>
    <p:extLst>
      <p:ext uri="{BB962C8B-B14F-4D97-AF65-F5344CB8AC3E}">
        <p14:creationId xmlns:p14="http://schemas.microsoft.com/office/powerpoint/2010/main" val="1302083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24</a:t>
            </a:fld>
            <a:endParaRPr lang="en-US"/>
          </a:p>
        </p:txBody>
      </p:sp>
    </p:spTree>
    <p:extLst>
      <p:ext uri="{BB962C8B-B14F-4D97-AF65-F5344CB8AC3E}">
        <p14:creationId xmlns:p14="http://schemas.microsoft.com/office/powerpoint/2010/main" val="540907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pPr/>
              <a:t>25</a:t>
            </a:fld>
            <a:endParaRPr lang="en-US"/>
          </a:p>
        </p:txBody>
      </p:sp>
    </p:spTree>
    <p:extLst>
      <p:ext uri="{BB962C8B-B14F-4D97-AF65-F5344CB8AC3E}">
        <p14:creationId xmlns:p14="http://schemas.microsoft.com/office/powerpoint/2010/main" val="10621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26</a:t>
            </a:fld>
            <a:endParaRPr lang="zh-CN" altLang="en-US"/>
          </a:p>
        </p:txBody>
      </p:sp>
    </p:spTree>
    <p:extLst>
      <p:ext uri="{BB962C8B-B14F-4D97-AF65-F5344CB8AC3E}">
        <p14:creationId xmlns:p14="http://schemas.microsoft.com/office/powerpoint/2010/main" val="2495305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6B096C-0760-4878-8B1A-08F709C91369}" type="slidenum">
              <a:rPr lang="zh-CN" altLang="en-US" smtClean="0"/>
              <a:t>27</a:t>
            </a:fld>
            <a:endParaRPr lang="zh-CN" altLang="en-US"/>
          </a:p>
        </p:txBody>
      </p:sp>
    </p:spTree>
    <p:extLst>
      <p:ext uri="{BB962C8B-B14F-4D97-AF65-F5344CB8AC3E}">
        <p14:creationId xmlns:p14="http://schemas.microsoft.com/office/powerpoint/2010/main" val="1705070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10" name="直接连接符 9"/>
          <p:cNvCxnSpPr/>
          <p:nvPr userDrawn="1"/>
        </p:nvCxnSpPr>
        <p:spPr>
          <a:xfrm>
            <a:off x="0" y="435428"/>
            <a:ext cx="9144000" cy="0"/>
          </a:xfrm>
          <a:prstGeom prst="line">
            <a:avLst/>
          </a:prstGeom>
        </p:spPr>
        <p:style>
          <a:lnRef idx="1">
            <a:schemeClr val="accent5"/>
          </a:lnRef>
          <a:fillRef idx="0">
            <a:schemeClr val="accent5"/>
          </a:fillRef>
          <a:effectRef idx="0">
            <a:schemeClr val="accent5"/>
          </a:effectRef>
          <a:fontRef idx="minor">
            <a:schemeClr val="tx1"/>
          </a:fontRef>
        </p:style>
      </p:cxnSp>
      <p:sp>
        <p:nvSpPr>
          <p:cNvPr id="7" name="任意多边形 6"/>
          <p:cNvSpPr/>
          <p:nvPr userDrawn="1"/>
        </p:nvSpPr>
        <p:spPr>
          <a:xfrm flipH="1">
            <a:off x="2354787" y="188685"/>
            <a:ext cx="4249212" cy="506094"/>
          </a:xfrm>
          <a:custGeom>
            <a:avLst/>
            <a:gdLst>
              <a:gd name="connsiteX0" fmla="*/ 5972877 w 6320266"/>
              <a:gd name="connsiteY0" fmla="*/ 0 h 694779"/>
              <a:gd name="connsiteX1" fmla="*/ 3295696 w 6320266"/>
              <a:gd name="connsiteY1" fmla="*/ 0 h 694779"/>
              <a:gd name="connsiteX2" fmla="*/ 3024570 w 6320266"/>
              <a:gd name="connsiteY2" fmla="*/ 0 h 694779"/>
              <a:gd name="connsiteX3" fmla="*/ 347389 w 6320266"/>
              <a:gd name="connsiteY3" fmla="*/ 0 h 694779"/>
              <a:gd name="connsiteX4" fmla="*/ 0 w 6320266"/>
              <a:gd name="connsiteY4" fmla="*/ 347390 h 694779"/>
              <a:gd name="connsiteX5" fmla="*/ 347389 w 6320266"/>
              <a:gd name="connsiteY5" fmla="*/ 694779 h 694779"/>
              <a:gd name="connsiteX6" fmla="*/ 3024570 w 6320266"/>
              <a:gd name="connsiteY6" fmla="*/ 694779 h 694779"/>
              <a:gd name="connsiteX7" fmla="*/ 3295696 w 6320266"/>
              <a:gd name="connsiteY7" fmla="*/ 694779 h 694779"/>
              <a:gd name="connsiteX8" fmla="*/ 5972877 w 6320266"/>
              <a:gd name="connsiteY8" fmla="*/ 694779 h 694779"/>
              <a:gd name="connsiteX9" fmla="*/ 6320266 w 6320266"/>
              <a:gd name="connsiteY9" fmla="*/ 347390 h 69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0266" h="694779">
                <a:moveTo>
                  <a:pt x="5972877" y="0"/>
                </a:moveTo>
                <a:lnTo>
                  <a:pt x="3295696" y="0"/>
                </a:lnTo>
                <a:lnTo>
                  <a:pt x="3024570" y="0"/>
                </a:lnTo>
                <a:lnTo>
                  <a:pt x="347389" y="0"/>
                </a:lnTo>
                <a:lnTo>
                  <a:pt x="0" y="347390"/>
                </a:lnTo>
                <a:lnTo>
                  <a:pt x="347389" y="694779"/>
                </a:lnTo>
                <a:lnTo>
                  <a:pt x="3024570" y="694779"/>
                </a:lnTo>
                <a:lnTo>
                  <a:pt x="3295696" y="694779"/>
                </a:lnTo>
                <a:lnTo>
                  <a:pt x="5972877" y="694779"/>
                </a:lnTo>
                <a:lnTo>
                  <a:pt x="6320266" y="34739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354787" y="172246"/>
            <a:ext cx="4249212" cy="553470"/>
          </a:xfrm>
        </p:spPr>
        <p:txBody>
          <a:bodyPr>
            <a:noAutofit/>
          </a:bodyPr>
          <a:lstStyle>
            <a:lvl1pPr algn="ctr">
              <a:defRPr sz="2400">
                <a:solidFill>
                  <a:schemeClr val="bg1">
                    <a:lumMod val="95000"/>
                  </a:schemeClr>
                </a:solidFill>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32791492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207318139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7" name="矩形 6"/>
          <p:cNvSpPr/>
          <p:nvPr userDrawn="1"/>
        </p:nvSpPr>
        <p:spPr>
          <a:xfrm>
            <a:off x="5030485" y="3555482"/>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077111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2019/12/3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2019/12/3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1" r:id="rId4"/>
    <p:sldLayoutId id="2147483652" r:id="rId5"/>
    <p:sldLayoutId id="2147483660" r:id="rId6"/>
    <p:sldLayoutId id="2147483653" r:id="rId7"/>
    <p:sldLayoutId id="2147483654" r:id="rId8"/>
    <p:sldLayoutId id="2147483655" r:id="rId9"/>
    <p:sldLayoutId id="2147483656" r:id="rId10"/>
    <p:sldLayoutId id="2147483657" r:id="rId11"/>
    <p:sldLayoutId id="2147483658" r:id="rId12"/>
    <p:sldLayoutId id="2147483659" r:id="rId1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4.xml"/><Relationship Id="rId7" Type="http://schemas.openxmlformats.org/officeDocument/2006/relationships/image" Target="../media/image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5.xml"/><Relationship Id="rId9" Type="http://schemas.openxmlformats.org/officeDocument/2006/relationships/image" Target="../media/image4.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7.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8.xml"/><Relationship Id="rId7" Type="http://schemas.openxmlformats.org/officeDocument/2006/relationships/image" Target="../media/image2.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27.xml"/><Relationship Id="rId5" Type="http://schemas.openxmlformats.org/officeDocument/2006/relationships/slideLayout" Target="../slideLayouts/slideLayout3.xml"/><Relationship Id="rId4" Type="http://schemas.openxmlformats.org/officeDocument/2006/relationships/tags" Target="../tags/tag9.xml"/><Relationship Id="rId9"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7668344" y="2571750"/>
            <a:ext cx="1080120" cy="1080120"/>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7" name="PA_图片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40152" y="3111810"/>
            <a:ext cx="1357623" cy="1357623"/>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8" name="PA_图片 7"/>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07904" y="3363838"/>
            <a:ext cx="1635126" cy="1635126"/>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sp>
        <p:nvSpPr>
          <p:cNvPr id="9" name="PA_矩形 10"/>
          <p:cNvSpPr/>
          <p:nvPr>
            <p:custDataLst>
              <p:tags r:id="rId4"/>
            </p:custDataLst>
          </p:nvPr>
        </p:nvSpPr>
        <p:spPr>
          <a:xfrm>
            <a:off x="745047" y="1431740"/>
            <a:ext cx="7560840" cy="646331"/>
          </a:xfrm>
          <a:prstGeom prst="rect">
            <a:avLst/>
          </a:prstGeom>
        </p:spPr>
        <p:txBody>
          <a:bodyPr wrap="square">
            <a:spAutoFit/>
          </a:bodyPr>
          <a:lstStyle/>
          <a:p>
            <a:pPr algn="ctr" defTabSz="913765">
              <a:defRPr/>
            </a:pPr>
            <a:r>
              <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设备技术方案</a:t>
            </a:r>
            <a:r>
              <a:rPr lang="en-US" altLang="zh-CN" sz="3600" b="1" dirty="0" err="1">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ppt</a:t>
            </a:r>
            <a:r>
              <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模板</a:t>
            </a:r>
            <a:endPar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endParaRPr>
          </a:p>
        </p:txBody>
      </p:sp>
      <p:sp>
        <p:nvSpPr>
          <p:cNvPr id="10" name="文本框 18"/>
          <p:cNvSpPr txBox="1"/>
          <p:nvPr/>
        </p:nvSpPr>
        <p:spPr>
          <a:xfrm>
            <a:off x="2336406" y="2233196"/>
            <a:ext cx="4378122" cy="369332"/>
          </a:xfrm>
          <a:prstGeom prst="rect">
            <a:avLst/>
          </a:prstGeom>
          <a:noFill/>
        </p:spPr>
        <p:txBody>
          <a:bodyPr wrap="none" rtlCol="0">
            <a:spAutoFit/>
          </a:bodyPr>
          <a:lstStyle/>
          <a:p>
            <a:r>
              <a:rPr lang="en-US" altLang="zh-CN" sz="1800" dirty="0" smtClean="0">
                <a:solidFill>
                  <a:schemeClr val="bg1">
                    <a:lumMod val="95000"/>
                  </a:schemeClr>
                </a:solidFill>
                <a:latin typeface="+mn-ea"/>
              </a:rPr>
              <a:t>—</a:t>
            </a:r>
            <a:r>
              <a:rPr lang="zh-CN" altLang="en-US" sz="1800" dirty="0" smtClean="0">
                <a:solidFill>
                  <a:schemeClr val="bg1">
                    <a:lumMod val="95000"/>
                  </a:schemeClr>
                </a:solidFill>
                <a:latin typeface="+mn-ea"/>
              </a:rPr>
              <a:t>单击此处添加文字内容及副标题文字</a:t>
            </a:r>
            <a:r>
              <a:rPr lang="en-US" altLang="zh-CN" sz="1800" dirty="0" smtClean="0">
                <a:solidFill>
                  <a:schemeClr val="bg1">
                    <a:lumMod val="95000"/>
                  </a:schemeClr>
                </a:solidFill>
                <a:latin typeface="+mn-ea"/>
              </a:rPr>
              <a:t>—</a:t>
            </a:r>
            <a:endParaRPr lang="zh-CN" altLang="en-US" sz="1800" dirty="0">
              <a:solidFill>
                <a:schemeClr val="bg1">
                  <a:lumMod val="95000"/>
                </a:schemeClr>
              </a:solidFill>
              <a:latin typeface="+mn-ea"/>
            </a:endParaRPr>
          </a:p>
        </p:txBody>
      </p:sp>
    </p:spTree>
    <p:extLst>
      <p:ext uri="{BB962C8B-B14F-4D97-AF65-F5344CB8AC3E}">
        <p14:creationId xmlns:p14="http://schemas.microsoft.com/office/powerpoint/2010/main" val="10136214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ppt_w</p:attrName>
                                        </p:attrNameLst>
                                      </p:cBhvr>
                                      <p:tavLst>
                                        <p:tav tm="0" fmla="#ppt_w*sin(2.5*pi*$)">
                                          <p:val>
                                            <p:fltVal val="0"/>
                                          </p:val>
                                        </p:tav>
                                        <p:tav tm="100000">
                                          <p:val>
                                            <p:fltVal val="1"/>
                                          </p:val>
                                        </p:tav>
                                      </p:tavLst>
                                    </p:anim>
                                    <p:anim calcmode="lin" valueType="num">
                                      <p:cBhvr>
                                        <p:cTn id="25" dur="20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4000"/>
                            </p:stCondLst>
                            <p:childTnLst>
                              <p:par>
                                <p:cTn id="27" presetID="10" presetClass="entr" presetSubtype="0" fill="hold" grpId="0" nodeType="afterEffect">
                                  <p:stCondLst>
                                    <p:cond delay="0"/>
                                  </p:stCondLst>
                                  <p:iterate type="lt">
                                    <p:tmPct val="13000"/>
                                  </p:iterate>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32"/>
          <p:cNvGrpSpPr>
            <a:grpSpLocks/>
          </p:cNvGrpSpPr>
          <p:nvPr/>
        </p:nvGrpSpPr>
        <p:grpSpPr bwMode="auto">
          <a:xfrm>
            <a:off x="2641600" y="1008063"/>
            <a:ext cx="5410200" cy="665162"/>
            <a:chOff x="1152" y="1275"/>
            <a:chExt cx="3408" cy="419"/>
          </a:xfrm>
        </p:grpSpPr>
        <p:grpSp>
          <p:nvGrpSpPr>
            <p:cNvPr id="15" name="Group 3"/>
            <p:cNvGrpSpPr>
              <a:grpSpLocks/>
            </p:cNvGrpSpPr>
            <p:nvPr/>
          </p:nvGrpSpPr>
          <p:grpSpPr bwMode="auto">
            <a:xfrm>
              <a:off x="1152" y="1275"/>
              <a:ext cx="480" cy="419"/>
              <a:chOff x="1110" y="2656"/>
              <a:chExt cx="1549" cy="1351"/>
            </a:xfrm>
          </p:grpSpPr>
          <p:sp>
            <p:nvSpPr>
              <p:cNvPr id="22"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3"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4"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16" name="Line 11"/>
            <p:cNvSpPr>
              <a:spLocks noChangeShapeType="1"/>
            </p:cNvSpPr>
            <p:nvPr/>
          </p:nvSpPr>
          <p:spPr bwMode="auto">
            <a:xfrm>
              <a:off x="1536" y="1659"/>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0" name="Text Box 12"/>
            <p:cNvSpPr txBox="1">
              <a:spLocks noChangeArrowheads="1"/>
            </p:cNvSpPr>
            <p:nvPr/>
          </p:nvSpPr>
          <p:spPr bwMode="auto">
            <a:xfrm>
              <a:off x="1870" y="1323"/>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21" name="Text Box 13"/>
            <p:cNvSpPr txBox="1">
              <a:spLocks noChangeArrowheads="1"/>
            </p:cNvSpPr>
            <p:nvPr/>
          </p:nvSpPr>
          <p:spPr bwMode="gray">
            <a:xfrm>
              <a:off x="1270" y="1337"/>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1</a:t>
              </a:r>
            </a:p>
          </p:txBody>
        </p:sp>
      </p:grpSp>
      <p:grpSp>
        <p:nvGrpSpPr>
          <p:cNvPr id="25" name="Group 33"/>
          <p:cNvGrpSpPr>
            <a:grpSpLocks/>
          </p:cNvGrpSpPr>
          <p:nvPr/>
        </p:nvGrpSpPr>
        <p:grpSpPr bwMode="auto">
          <a:xfrm>
            <a:off x="2641600" y="1922463"/>
            <a:ext cx="5410200" cy="665162"/>
            <a:chOff x="1152" y="1851"/>
            <a:chExt cx="3408" cy="419"/>
          </a:xfrm>
        </p:grpSpPr>
        <p:grpSp>
          <p:nvGrpSpPr>
            <p:cNvPr id="26" name="Group 7"/>
            <p:cNvGrpSpPr>
              <a:grpSpLocks/>
            </p:cNvGrpSpPr>
            <p:nvPr/>
          </p:nvGrpSpPr>
          <p:grpSpPr bwMode="auto">
            <a:xfrm>
              <a:off x="1152" y="1851"/>
              <a:ext cx="480" cy="419"/>
              <a:chOff x="3174" y="2656"/>
              <a:chExt cx="1549" cy="1351"/>
            </a:xfrm>
          </p:grpSpPr>
          <p:sp>
            <p:nvSpPr>
              <p:cNvPr id="30" name="AutoShape 8"/>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1" name="AutoShape 9"/>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2" name="AutoShape 10"/>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27" name="Line 14"/>
            <p:cNvSpPr>
              <a:spLocks noChangeShapeType="1"/>
            </p:cNvSpPr>
            <p:nvPr/>
          </p:nvSpPr>
          <p:spPr bwMode="auto">
            <a:xfrm>
              <a:off x="1536" y="2235"/>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28" name="Text Box 15"/>
            <p:cNvSpPr txBox="1">
              <a:spLocks noChangeArrowheads="1"/>
            </p:cNvSpPr>
            <p:nvPr/>
          </p:nvSpPr>
          <p:spPr bwMode="auto">
            <a:xfrm>
              <a:off x="1870" y="1899"/>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29" name="Text Box 16"/>
            <p:cNvSpPr txBox="1">
              <a:spLocks noChangeArrowheads="1"/>
            </p:cNvSpPr>
            <p:nvPr/>
          </p:nvSpPr>
          <p:spPr bwMode="gray">
            <a:xfrm>
              <a:off x="1270" y="1913"/>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2</a:t>
              </a:r>
            </a:p>
          </p:txBody>
        </p:sp>
      </p:grpSp>
      <p:grpSp>
        <p:nvGrpSpPr>
          <p:cNvPr id="33" name="Group 34"/>
          <p:cNvGrpSpPr>
            <a:grpSpLocks/>
          </p:cNvGrpSpPr>
          <p:nvPr/>
        </p:nvGrpSpPr>
        <p:grpSpPr bwMode="auto">
          <a:xfrm>
            <a:off x="2641600" y="2814638"/>
            <a:ext cx="5410200" cy="665162"/>
            <a:chOff x="1152" y="2413"/>
            <a:chExt cx="3408" cy="419"/>
          </a:xfrm>
        </p:grpSpPr>
        <p:grpSp>
          <p:nvGrpSpPr>
            <p:cNvPr id="34" name="Group 17"/>
            <p:cNvGrpSpPr>
              <a:grpSpLocks/>
            </p:cNvGrpSpPr>
            <p:nvPr/>
          </p:nvGrpSpPr>
          <p:grpSpPr bwMode="auto">
            <a:xfrm>
              <a:off x="1152" y="2413"/>
              <a:ext cx="480" cy="419"/>
              <a:chOff x="1110" y="2656"/>
              <a:chExt cx="1549" cy="1351"/>
            </a:xfrm>
          </p:grpSpPr>
          <p:sp>
            <p:nvSpPr>
              <p:cNvPr id="38" name="AutoShape 18"/>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9" name="AutoShape 19"/>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0" name="AutoShape 20"/>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35" name="Line 25"/>
            <p:cNvSpPr>
              <a:spLocks noChangeShapeType="1"/>
            </p:cNvSpPr>
            <p:nvPr/>
          </p:nvSpPr>
          <p:spPr bwMode="auto">
            <a:xfrm>
              <a:off x="1536" y="2797"/>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36" name="Text Box 26"/>
            <p:cNvSpPr txBox="1">
              <a:spLocks noChangeArrowheads="1"/>
            </p:cNvSpPr>
            <p:nvPr/>
          </p:nvSpPr>
          <p:spPr bwMode="auto">
            <a:xfrm>
              <a:off x="1874" y="2461"/>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37" name="Text Box 27"/>
            <p:cNvSpPr txBox="1">
              <a:spLocks noChangeArrowheads="1"/>
            </p:cNvSpPr>
            <p:nvPr/>
          </p:nvSpPr>
          <p:spPr bwMode="gray">
            <a:xfrm>
              <a:off x="1270" y="2475"/>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3</a:t>
              </a:r>
            </a:p>
          </p:txBody>
        </p:sp>
      </p:grpSp>
      <p:grpSp>
        <p:nvGrpSpPr>
          <p:cNvPr id="41" name="Group 35"/>
          <p:cNvGrpSpPr>
            <a:grpSpLocks/>
          </p:cNvGrpSpPr>
          <p:nvPr/>
        </p:nvGrpSpPr>
        <p:grpSpPr bwMode="auto">
          <a:xfrm>
            <a:off x="2641600" y="3729038"/>
            <a:ext cx="5410200" cy="665162"/>
            <a:chOff x="1152" y="2989"/>
            <a:chExt cx="3408" cy="419"/>
          </a:xfrm>
        </p:grpSpPr>
        <p:grpSp>
          <p:nvGrpSpPr>
            <p:cNvPr id="42" name="Group 21"/>
            <p:cNvGrpSpPr>
              <a:grpSpLocks/>
            </p:cNvGrpSpPr>
            <p:nvPr/>
          </p:nvGrpSpPr>
          <p:grpSpPr bwMode="auto">
            <a:xfrm>
              <a:off x="1152" y="2989"/>
              <a:ext cx="480" cy="419"/>
              <a:chOff x="3174" y="2656"/>
              <a:chExt cx="1549" cy="1351"/>
            </a:xfrm>
          </p:grpSpPr>
          <p:sp>
            <p:nvSpPr>
              <p:cNvPr id="46" name="AutoShape 22"/>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7" name="AutoShape 23"/>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8" name="AutoShape 24"/>
              <p:cNvSpPr>
                <a:spLocks noChangeArrowheads="1"/>
              </p:cNvSpPr>
              <p:nvPr/>
            </p:nvSpPr>
            <p:spPr bwMode="gray">
              <a:xfrm>
                <a:off x="3264" y="2736"/>
                <a:ext cx="1350" cy="1168"/>
              </a:xfrm>
              <a:prstGeom prst="hexagon">
                <a:avLst>
                  <a:gd name="adj" fmla="val 28896"/>
                  <a:gd name="vf" fmla="val 115470"/>
                </a:avLst>
              </a:prstGeom>
              <a:gradFill rotWithShape="1">
                <a:gsLst>
                  <a:gs pos="0">
                    <a:schemeClr val="accent1">
                      <a:gamma/>
                      <a:shade val="46275"/>
                      <a:invGamma/>
                    </a:schemeClr>
                  </a:gs>
                  <a:gs pos="100000">
                    <a:schemeClr val="accent1"/>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grpSp>
        <p:sp>
          <p:nvSpPr>
            <p:cNvPr id="43" name="Line 28"/>
            <p:cNvSpPr>
              <a:spLocks noChangeShapeType="1"/>
            </p:cNvSpPr>
            <p:nvPr/>
          </p:nvSpPr>
          <p:spPr bwMode="auto">
            <a:xfrm>
              <a:off x="1536" y="3373"/>
              <a:ext cx="3024" cy="0"/>
            </a:xfrm>
            <a:prstGeom prst="line">
              <a:avLst/>
            </a:prstGeom>
            <a:noFill/>
            <a:ln w="25400">
              <a:solidFill>
                <a:schemeClr val="tx2"/>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latin typeface="+mn-ea"/>
              </a:endParaRPr>
            </a:p>
          </p:txBody>
        </p:sp>
        <p:sp>
          <p:nvSpPr>
            <p:cNvPr id="44" name="Text Box 29"/>
            <p:cNvSpPr txBox="1">
              <a:spLocks noChangeArrowheads="1"/>
            </p:cNvSpPr>
            <p:nvPr/>
          </p:nvSpPr>
          <p:spPr bwMode="auto">
            <a:xfrm>
              <a:off x="1874" y="3037"/>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2400" dirty="0" smtClean="0">
                  <a:solidFill>
                    <a:schemeClr val="accent5"/>
                  </a:solidFill>
                  <a:latin typeface="+mn-ea"/>
                </a:rPr>
                <a:t>单击此处添加文字标题内容</a:t>
              </a:r>
              <a:endParaRPr lang="en-US" altLang="zh-CN" sz="2400" dirty="0">
                <a:solidFill>
                  <a:schemeClr val="accent5"/>
                </a:solidFill>
                <a:latin typeface="+mn-ea"/>
              </a:endParaRPr>
            </a:p>
          </p:txBody>
        </p:sp>
        <p:sp>
          <p:nvSpPr>
            <p:cNvPr id="45" name="Text Box 30"/>
            <p:cNvSpPr txBox="1">
              <a:spLocks noChangeArrowheads="1"/>
            </p:cNvSpPr>
            <p:nvPr/>
          </p:nvSpPr>
          <p:spPr bwMode="gray">
            <a:xfrm>
              <a:off x="1270" y="3051"/>
              <a:ext cx="235"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altLang="zh-CN" sz="2400" b="1" dirty="0">
                  <a:solidFill>
                    <a:schemeClr val="bg1"/>
                  </a:solidFill>
                  <a:latin typeface="+mn-ea"/>
                </a:rPr>
                <a:t>4</a:t>
              </a:r>
            </a:p>
          </p:txBody>
        </p:sp>
      </p:grpSp>
      <p:grpSp>
        <p:nvGrpSpPr>
          <p:cNvPr id="5" name="组合 4"/>
          <p:cNvGrpSpPr/>
          <p:nvPr/>
        </p:nvGrpSpPr>
        <p:grpSpPr>
          <a:xfrm>
            <a:off x="-1" y="391901"/>
            <a:ext cx="2263775" cy="1270000"/>
            <a:chOff x="-1" y="391901"/>
            <a:chExt cx="2263775" cy="1270000"/>
          </a:xfrm>
        </p:grpSpPr>
        <p:sp>
          <p:nvSpPr>
            <p:cNvPr id="2" name="五边形 1"/>
            <p:cNvSpPr/>
            <p:nvPr/>
          </p:nvSpPr>
          <p:spPr>
            <a:xfrm>
              <a:off x="-1" y="391901"/>
              <a:ext cx="2263775"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25743" y="662730"/>
              <a:ext cx="1313180" cy="769441"/>
            </a:xfrm>
            <a:prstGeom prst="rect">
              <a:avLst/>
            </a:prstGeom>
            <a:noFill/>
          </p:spPr>
          <p:txBody>
            <a:bodyPr wrap="none" rtlCol="0">
              <a:spAutoFit/>
            </a:bodyPr>
            <a:lstStyle/>
            <a:p>
              <a:r>
                <a:rPr lang="zh-CN" altLang="en-US" sz="4400" b="1" dirty="0" smtClean="0">
                  <a:solidFill>
                    <a:schemeClr val="bg1"/>
                  </a:solidFill>
                </a:rPr>
                <a:t>目录</a:t>
              </a:r>
              <a:endParaRPr lang="zh-CN" altLang="en-US" sz="4400" b="1" dirty="0">
                <a:solidFill>
                  <a:schemeClr val="bg1"/>
                </a:solidFill>
              </a:endParaRPr>
            </a:p>
          </p:txBody>
        </p:sp>
      </p:grpSp>
    </p:spTree>
    <p:extLst>
      <p:ext uri="{BB962C8B-B14F-4D97-AF65-F5344CB8AC3E}">
        <p14:creationId xmlns:p14="http://schemas.microsoft.com/office/powerpoint/2010/main" val="120183874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1+#ppt_w/2"/>
                                          </p:val>
                                        </p:tav>
                                        <p:tav tm="100000">
                                          <p:val>
                                            <p:strVal val="#ppt_x"/>
                                          </p:val>
                                        </p:tav>
                                      </p:tavLst>
                                    </p:anim>
                                    <p:anim calcmode="lin" valueType="num">
                                      <p:cBhvr additive="base">
                                        <p:cTn id="2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91866"/>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83829"/>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a:solidFill>
                    <a:schemeClr val="bg1"/>
                  </a:solidFill>
                  <a:ea typeface="宋体" panose="02010600030101010101" pitchFamily="2" charset="-122"/>
                </a:rPr>
                <a:t>1</a:t>
              </a:r>
            </a:p>
          </p:txBody>
        </p:sp>
      </p:grpSp>
      <p:sp>
        <p:nvSpPr>
          <p:cNvPr id="13" name="圆角矩形 12"/>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4" name="圆角矩形 13"/>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376666795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4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253728"/>
            <a:ext cx="4887516" cy="2260997"/>
          </a:xfrm>
          <a:prstGeom prst="rect">
            <a:avLst/>
          </a:prstGeom>
          <a:noFill/>
          <a:ln w="9525">
            <a:noFill/>
            <a:miter lim="800000"/>
            <a:headEnd/>
            <a:tailEnd/>
          </a:ln>
        </p:spPr>
      </p:pic>
      <p:sp>
        <p:nvSpPr>
          <p:cNvPr id="20" name="矩形 19"/>
          <p:cNvSpPr/>
          <p:nvPr/>
        </p:nvSpPr>
        <p:spPr>
          <a:xfrm>
            <a:off x="4887516" y="1253728"/>
            <a:ext cx="4256484" cy="2260997"/>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21" name="矩形 20"/>
          <p:cNvSpPr>
            <a:spLocks noChangeArrowheads="1"/>
          </p:cNvSpPr>
          <p:nvPr/>
        </p:nvSpPr>
        <p:spPr bwMode="auto">
          <a:xfrm>
            <a:off x="5238750" y="1449785"/>
            <a:ext cx="3400425" cy="1932318"/>
          </a:xfrm>
          <a:prstGeom prst="rect">
            <a:avLst/>
          </a:prstGeom>
          <a:noFill/>
          <a:ln w="9525">
            <a:noFill/>
            <a:miter lim="800000"/>
            <a:headEnd/>
            <a:tailEnd/>
          </a:ln>
        </p:spPr>
        <p:txBody>
          <a:bodyPr lIns="68573" tIns="34287" rIns="68573" bIns="34287">
            <a:spAutoFit/>
          </a:bodyPr>
          <a:lstStyle/>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右键点击图片选择设置图片格式可直接替换图片。</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您可以点击文字框输入您的描述说明，或者通过复制粘贴，在此录入上述图表的综合描述说明。</a:t>
            </a:r>
            <a:endParaRPr lang="en-US" altLang="zh-CN" sz="1100" dirty="0">
              <a:solidFill>
                <a:srgbClr val="F8F8F8"/>
              </a:solidFill>
              <a:latin typeface="微软雅黑" pitchFamily="34" charset="-122"/>
              <a:ea typeface="微软雅黑" pitchFamily="34" charset="-122"/>
              <a:sym typeface="微软雅黑" pitchFamily="34" charset="-122"/>
            </a:endParaRPr>
          </a:p>
          <a:p>
            <a:pPr>
              <a:lnSpc>
                <a:spcPct val="130000"/>
              </a:lnSpc>
              <a:spcAft>
                <a:spcPts val="375"/>
              </a:spcAft>
            </a:pPr>
            <a:r>
              <a:rPr lang="zh-CN" altLang="en-US" sz="1100" dirty="0">
                <a:solidFill>
                  <a:srgbClr val="F8F8F8"/>
                </a:solidFill>
                <a:latin typeface="微软雅黑" pitchFamily="34" charset="-122"/>
                <a:ea typeface="微软雅黑" pitchFamily="34" charset="-122"/>
                <a:sym typeface="微软雅黑" pitchFamily="34" charset="-122"/>
              </a:rPr>
              <a:t>       在此录入上述图表的综合描述说明，在此录入上述图表的综合描述说明，在此录入上述图表的综合描述说明，在此录入上述图表的综合描述说明，在此录入上述图表的综合描述说明 。</a:t>
            </a:r>
            <a:endParaRPr lang="en-US" altLang="zh-CN" sz="1100" dirty="0">
              <a:solidFill>
                <a:srgbClr val="F8F8F8"/>
              </a:solidFill>
              <a:latin typeface="微软雅黑" pitchFamily="34" charset="-122"/>
              <a:ea typeface="微软雅黑" pitchFamily="34" charset="-122"/>
              <a:sym typeface="微软雅黑" pitchFamily="34" charset="-122"/>
            </a:endParaRPr>
          </a:p>
        </p:txBody>
      </p:sp>
      <p:sp>
        <p:nvSpPr>
          <p:cNvPr id="22" name="矩形 47"/>
          <p:cNvSpPr>
            <a:spLocks noChangeArrowheads="1"/>
          </p:cNvSpPr>
          <p:nvPr/>
        </p:nvSpPr>
        <p:spPr bwMode="auto">
          <a:xfrm>
            <a:off x="1062038" y="3754041"/>
            <a:ext cx="7136606" cy="72942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a:t>
            </a:r>
            <a:endParaRPr lang="en-US" altLang="zh-CN" sz="1100" dirty="0">
              <a:solidFill>
                <a:schemeClr val="tx1">
                  <a:lumMod val="65000"/>
                  <a:lumOff val="35000"/>
                </a:schemeClr>
              </a:solidFill>
              <a:sym typeface="微软雅黑" pitchFamily="34" charset="-122"/>
            </a:endParaRPr>
          </a:p>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grpSp>
        <p:nvGrpSpPr>
          <p:cNvPr id="23" name="组合 22"/>
          <p:cNvGrpSpPr/>
          <p:nvPr/>
        </p:nvGrpSpPr>
        <p:grpSpPr>
          <a:xfrm>
            <a:off x="1984165" y="1742199"/>
            <a:ext cx="211571" cy="331834"/>
            <a:chOff x="1397666" y="1419622"/>
            <a:chExt cx="474034" cy="743490"/>
          </a:xfrm>
          <a:solidFill>
            <a:srgbClr val="0070C0"/>
          </a:solidFill>
          <a:effectLst>
            <a:outerShdw blurRad="76200" dir="18900000" sy="23000" kx="-1200000" algn="bl" rotWithShape="0">
              <a:prstClr val="black">
                <a:alpha val="20000"/>
              </a:prstClr>
            </a:outerShdw>
          </a:effectLst>
        </p:grpSpPr>
        <p:grpSp>
          <p:nvGrpSpPr>
            <p:cNvPr id="24" name="组合 23"/>
            <p:cNvGrpSpPr/>
            <p:nvPr/>
          </p:nvGrpSpPr>
          <p:grpSpPr>
            <a:xfrm>
              <a:off x="1397666" y="1419622"/>
              <a:ext cx="474034" cy="743490"/>
              <a:chOff x="1397666" y="1419622"/>
              <a:chExt cx="474034" cy="743490"/>
            </a:xfrm>
            <a:grpFill/>
          </p:grpSpPr>
          <p:sp>
            <p:nvSpPr>
              <p:cNvPr id="26" name="同心圆 25"/>
              <p:cNvSpPr/>
              <p:nvPr/>
            </p:nvSpPr>
            <p:spPr>
              <a:xfrm>
                <a:off x="1397666" y="1419622"/>
                <a:ext cx="474034" cy="474034"/>
              </a:xfrm>
              <a:prstGeom prst="don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1"/>
                  </a:solidFill>
                </a:endParaRPr>
              </a:p>
            </p:txBody>
          </p:sp>
          <p:sp>
            <p:nvSpPr>
              <p:cNvPr id="27" name="等腰三角形 26"/>
              <p:cNvSpPr/>
              <p:nvPr/>
            </p:nvSpPr>
            <p:spPr>
              <a:xfrm rot="10800000">
                <a:off x="1425882" y="1771198"/>
                <a:ext cx="417601" cy="39191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5" name="椭圆 24"/>
            <p:cNvSpPr/>
            <p:nvPr/>
          </p:nvSpPr>
          <p:spPr>
            <a:xfrm>
              <a:off x="1562675" y="1584631"/>
              <a:ext cx="144016" cy="14401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7231020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10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par>
                          <p:cTn id="11" fill="hold">
                            <p:stCondLst>
                              <p:cond delay="1000"/>
                            </p:stCondLst>
                            <p:childTnLst>
                              <p:par>
                                <p:cTn id="12" presetID="42" presetClass="entr" presetSubtype="0" fill="hold" nodeType="afterEffect">
                                  <p:stCondLst>
                                    <p:cond delay="25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750"/>
                                        <p:tgtEl>
                                          <p:spTgt spid="23"/>
                                        </p:tgtEl>
                                      </p:cBhvr>
                                    </p:animEffect>
                                    <p:anim calcmode="lin" valueType="num">
                                      <p:cBhvr>
                                        <p:cTn id="15" dur="750" fill="hold"/>
                                        <p:tgtEl>
                                          <p:spTgt spid="23"/>
                                        </p:tgtEl>
                                        <p:attrNameLst>
                                          <p:attrName>ppt_x</p:attrName>
                                        </p:attrNameLst>
                                      </p:cBhvr>
                                      <p:tavLst>
                                        <p:tav tm="0">
                                          <p:val>
                                            <p:strVal val="#ppt_x"/>
                                          </p:val>
                                        </p:tav>
                                        <p:tav tm="100000">
                                          <p:val>
                                            <p:strVal val="#ppt_x"/>
                                          </p:val>
                                        </p:tav>
                                      </p:tavLst>
                                    </p:anim>
                                    <p:anim calcmode="lin" valueType="num">
                                      <p:cBhvr>
                                        <p:cTn id="16" dur="750" fill="hold"/>
                                        <p:tgtEl>
                                          <p:spTgt spid="23"/>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6" presetClass="emph" presetSubtype="0" fill="hold" nodeType="afterEffect">
                                  <p:stCondLst>
                                    <p:cond delay="0"/>
                                  </p:stCondLst>
                                  <p:childTnLst>
                                    <p:animEffect transition="out" filter="fade">
                                      <p:cBhvr>
                                        <p:cTn id="19" dur="500" tmFilter="0, 0; .2, .5; .8, .5; 1, 0"/>
                                        <p:tgtEl>
                                          <p:spTgt spid="23"/>
                                        </p:tgtEl>
                                      </p:cBhvr>
                                    </p:animEffect>
                                    <p:animScale>
                                      <p:cBhvr>
                                        <p:cTn id="20" dur="250" autoRev="1" fill="hold"/>
                                        <p:tgtEl>
                                          <p:spTgt spid="23"/>
                                        </p:tgtEl>
                                      </p:cBhvr>
                                      <p:by x="105000" y="105000"/>
                                    </p:animScale>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750"/>
                                        <p:tgtEl>
                                          <p:spTgt spid="21"/>
                                        </p:tgtEl>
                                      </p:cBhvr>
                                    </p:animEffect>
                                  </p:childTnLst>
                                </p:cTn>
                              </p:par>
                            </p:childTnLst>
                          </p:cTn>
                        </p:par>
                        <p:par>
                          <p:cTn id="25" fill="hold">
                            <p:stCondLst>
                              <p:cond delay="3250"/>
                            </p:stCondLst>
                            <p:childTnLst>
                              <p:par>
                                <p:cTn id="26" presetID="16" presetClass="entr" presetSubtype="37"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outVertic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2"/>
          <p:cNvSpPr>
            <a:spLocks/>
          </p:cNvSpPr>
          <p:nvPr/>
        </p:nvSpPr>
        <p:spPr bwMode="auto">
          <a:xfrm rot="3036074">
            <a:off x="4543936" y="1547496"/>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B0F0"/>
          </a:solidFill>
          <a:ln w="28575" cmpd="sng">
            <a:solidFill>
              <a:srgbClr val="F8F8F8"/>
            </a:solidFill>
            <a:round/>
            <a:headEnd/>
            <a:tailEnd/>
          </a:ln>
        </p:spPr>
        <p:txBody>
          <a:bodyPr wrap="none" lIns="68562" tIns="34281" rIns="68562" bIns="34281" anchor="ctr"/>
          <a:lstStyle/>
          <a:p>
            <a:endParaRPr lang="zh-CN" altLang="en-US" sz="1400"/>
          </a:p>
        </p:txBody>
      </p:sp>
      <p:sp>
        <p:nvSpPr>
          <p:cNvPr id="19" name="TextBox 5"/>
          <p:cNvSpPr txBox="1">
            <a:spLocks noChangeArrowheads="1"/>
          </p:cNvSpPr>
          <p:nvPr/>
        </p:nvSpPr>
        <p:spPr bwMode="auto">
          <a:xfrm>
            <a:off x="4762592" y="2150244"/>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项目三</a:t>
            </a:r>
            <a:endParaRPr lang="zh-CN" altLang="en-US" sz="1200" dirty="0">
              <a:solidFill>
                <a:srgbClr val="FFFFFF"/>
              </a:solidFill>
              <a:latin typeface="微软雅黑" pitchFamily="34" charset="-122"/>
              <a:ea typeface="微软雅黑" pitchFamily="34" charset="-122"/>
            </a:endParaRPr>
          </a:p>
        </p:txBody>
      </p:sp>
      <p:sp>
        <p:nvSpPr>
          <p:cNvPr id="20" name="等腰三角形 2"/>
          <p:cNvSpPr>
            <a:spLocks/>
          </p:cNvSpPr>
          <p:nvPr/>
        </p:nvSpPr>
        <p:spPr bwMode="auto">
          <a:xfrm rot="8763501">
            <a:off x="3685497" y="2489572"/>
            <a:ext cx="1341311" cy="155257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chemeClr val="bg1">
              <a:lumMod val="50000"/>
            </a:schemeClr>
          </a:solidFill>
          <a:ln w="28575" cmpd="sng">
            <a:solidFill>
              <a:srgbClr val="F8F8F8"/>
            </a:solidFill>
            <a:round/>
            <a:headEnd/>
            <a:tailEnd/>
          </a:ln>
        </p:spPr>
        <p:txBody>
          <a:bodyPr wrap="none" lIns="68562" tIns="34281" rIns="68562" bIns="34281" anchor="ctr"/>
          <a:lstStyle/>
          <a:p>
            <a:endParaRPr lang="zh-CN" altLang="en-US" sz="1400"/>
          </a:p>
        </p:txBody>
      </p:sp>
      <p:sp>
        <p:nvSpPr>
          <p:cNvPr id="21" name="TextBox 7"/>
          <p:cNvSpPr txBox="1">
            <a:spLocks noChangeArrowheads="1"/>
          </p:cNvSpPr>
          <p:nvPr/>
        </p:nvSpPr>
        <p:spPr bwMode="auto">
          <a:xfrm>
            <a:off x="3872352" y="3027735"/>
            <a:ext cx="812879" cy="46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a:solidFill>
                  <a:srgbClr val="FFFFFF"/>
                </a:solidFill>
                <a:latin typeface="微软雅黑" pitchFamily="34" charset="-122"/>
                <a:ea typeface="微软雅黑" pitchFamily="34" charset="-122"/>
              </a:rPr>
              <a:t>完成</a:t>
            </a:r>
            <a:r>
              <a:rPr lang="zh-CN" altLang="en-US" sz="1200" dirty="0" smtClean="0">
                <a:solidFill>
                  <a:srgbClr val="FFFFFF"/>
                </a:solidFill>
                <a:latin typeface="微软雅黑" pitchFamily="34" charset="-122"/>
                <a:ea typeface="微软雅黑" pitchFamily="34" charset="-122"/>
              </a:rPr>
              <a:t>项目二</a:t>
            </a:r>
            <a:endParaRPr lang="zh-CN" altLang="en-US" sz="1200" dirty="0">
              <a:solidFill>
                <a:srgbClr val="FFFFFF"/>
              </a:solidFill>
              <a:latin typeface="微软雅黑" pitchFamily="34" charset="-122"/>
              <a:ea typeface="微软雅黑" pitchFamily="34" charset="-122"/>
            </a:endParaRPr>
          </a:p>
        </p:txBody>
      </p:sp>
      <p:sp>
        <p:nvSpPr>
          <p:cNvPr id="22" name="等腰三角形 2"/>
          <p:cNvSpPr>
            <a:spLocks/>
          </p:cNvSpPr>
          <p:nvPr/>
        </p:nvSpPr>
        <p:spPr bwMode="auto">
          <a:xfrm rot="16474574">
            <a:off x="3291887" y="1226027"/>
            <a:ext cx="1341834" cy="155196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0070C0"/>
          </a:solidFill>
          <a:ln w="28575" cmpd="sng">
            <a:solidFill>
              <a:srgbClr val="F8F8F8"/>
            </a:solidFill>
            <a:round/>
            <a:headEnd/>
            <a:tailEnd/>
          </a:ln>
        </p:spPr>
        <p:txBody>
          <a:bodyPr wrap="none" lIns="68562" tIns="34281" rIns="68562" bIns="34281" anchor="ctr"/>
          <a:lstStyle/>
          <a:p>
            <a:endParaRPr lang="zh-CN" altLang="en-US" sz="1400"/>
          </a:p>
        </p:txBody>
      </p:sp>
      <p:sp>
        <p:nvSpPr>
          <p:cNvPr id="23" name="TextBox 9"/>
          <p:cNvSpPr txBox="1">
            <a:spLocks noChangeArrowheads="1"/>
          </p:cNvSpPr>
          <p:nvPr/>
        </p:nvSpPr>
        <p:spPr bwMode="auto">
          <a:xfrm>
            <a:off x="3667645" y="1740669"/>
            <a:ext cx="812879"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200" dirty="0" smtClean="0">
                <a:solidFill>
                  <a:srgbClr val="FFFFFF"/>
                </a:solidFill>
                <a:latin typeface="微软雅黑" pitchFamily="34" charset="-122"/>
                <a:ea typeface="微软雅黑" pitchFamily="34" charset="-122"/>
              </a:rPr>
              <a:t>完成项目一</a:t>
            </a:r>
            <a:endParaRPr lang="zh-CN" altLang="en-US" sz="1200" dirty="0">
              <a:solidFill>
                <a:srgbClr val="FFFFFF"/>
              </a:solidFill>
              <a:latin typeface="微软雅黑" pitchFamily="34" charset="-122"/>
              <a:ea typeface="微软雅黑" pitchFamily="34" charset="-122"/>
            </a:endParaRPr>
          </a:p>
        </p:txBody>
      </p:sp>
      <p:sp>
        <p:nvSpPr>
          <p:cNvPr id="24" name="TextBox 10"/>
          <p:cNvSpPr txBox="1">
            <a:spLocks noChangeArrowheads="1"/>
          </p:cNvSpPr>
          <p:nvPr/>
        </p:nvSpPr>
        <p:spPr bwMode="auto">
          <a:xfrm>
            <a:off x="1061194" y="1152501"/>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5" name="TextBox 11"/>
          <p:cNvSpPr txBox="1">
            <a:spLocks noChangeArrowheads="1"/>
          </p:cNvSpPr>
          <p:nvPr/>
        </p:nvSpPr>
        <p:spPr bwMode="auto">
          <a:xfrm>
            <a:off x="1061194" y="1383482"/>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6" name="TextBox 12"/>
          <p:cNvSpPr txBox="1">
            <a:spLocks noChangeArrowheads="1"/>
          </p:cNvSpPr>
          <p:nvPr/>
        </p:nvSpPr>
        <p:spPr bwMode="auto">
          <a:xfrm>
            <a:off x="6097952" y="915566"/>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dirty="0">
                <a:solidFill>
                  <a:srgbClr val="4D4D4D"/>
                </a:solidFill>
                <a:latin typeface="微软雅黑" pitchFamily="34" charset="-122"/>
                <a:ea typeface="微软雅黑" pitchFamily="34" charset="-122"/>
              </a:rPr>
              <a:t>■</a:t>
            </a:r>
            <a:r>
              <a:rPr lang="zh-CN" altLang="en-US" sz="1400" b="1" dirty="0">
                <a:solidFill>
                  <a:srgbClr val="4D4D4D"/>
                </a:solidFill>
                <a:latin typeface="微软雅黑" pitchFamily="34" charset="-122"/>
                <a:ea typeface="微软雅黑" pitchFamily="34" charset="-122"/>
              </a:rPr>
              <a:t>请输入您标题</a:t>
            </a:r>
          </a:p>
        </p:txBody>
      </p:sp>
      <p:sp>
        <p:nvSpPr>
          <p:cNvPr id="27" name="TextBox 13"/>
          <p:cNvSpPr txBox="1">
            <a:spLocks noChangeArrowheads="1"/>
          </p:cNvSpPr>
          <p:nvPr/>
        </p:nvSpPr>
        <p:spPr bwMode="auto">
          <a:xfrm>
            <a:off x="6097951" y="2344316"/>
            <a:ext cx="2074449" cy="71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dirty="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28" name="TextBox 14"/>
          <p:cNvSpPr txBox="1">
            <a:spLocks noChangeArrowheads="1"/>
          </p:cNvSpPr>
          <p:nvPr/>
        </p:nvSpPr>
        <p:spPr bwMode="auto">
          <a:xfrm>
            <a:off x="1949054" y="3909989"/>
            <a:ext cx="1324685" cy="28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400" b="1">
                <a:solidFill>
                  <a:srgbClr val="4D4D4D"/>
                </a:solidFill>
                <a:latin typeface="微软雅黑" pitchFamily="34" charset="-122"/>
                <a:ea typeface="微软雅黑" pitchFamily="34" charset="-122"/>
              </a:rPr>
              <a:t>■</a:t>
            </a:r>
            <a:r>
              <a:rPr lang="zh-CN" altLang="en-US" sz="1400" b="1">
                <a:solidFill>
                  <a:srgbClr val="4D4D4D"/>
                </a:solidFill>
                <a:latin typeface="微软雅黑" pitchFamily="34" charset="-122"/>
                <a:ea typeface="微软雅黑" pitchFamily="34" charset="-122"/>
              </a:rPr>
              <a:t>请输入您标题</a:t>
            </a:r>
          </a:p>
        </p:txBody>
      </p:sp>
      <p:sp>
        <p:nvSpPr>
          <p:cNvPr id="29" name="TextBox 15"/>
          <p:cNvSpPr txBox="1">
            <a:spLocks noChangeArrowheads="1"/>
          </p:cNvSpPr>
          <p:nvPr/>
        </p:nvSpPr>
        <p:spPr bwMode="auto">
          <a:xfrm>
            <a:off x="1949054" y="4142160"/>
            <a:ext cx="3320547" cy="553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50" b="0">
                <a:solidFill>
                  <a:srgbClr val="4D4D4D"/>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30" name="矩形 16"/>
          <p:cNvSpPr>
            <a:spLocks noChangeArrowheads="1"/>
          </p:cNvSpPr>
          <p:nvPr/>
        </p:nvSpPr>
        <p:spPr bwMode="auto">
          <a:xfrm>
            <a:off x="6178883" y="1232272"/>
            <a:ext cx="1844748" cy="112871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1" name="矩形 17"/>
          <p:cNvSpPr>
            <a:spLocks noChangeArrowheads="1"/>
          </p:cNvSpPr>
          <p:nvPr/>
        </p:nvSpPr>
        <p:spPr bwMode="auto">
          <a:xfrm>
            <a:off x="1145695" y="2370510"/>
            <a:ext cx="1845939" cy="11227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32" name="矩形 18"/>
          <p:cNvSpPr>
            <a:spLocks noChangeArrowheads="1"/>
          </p:cNvSpPr>
          <p:nvPr/>
        </p:nvSpPr>
        <p:spPr bwMode="auto">
          <a:xfrm>
            <a:off x="5345771" y="3906416"/>
            <a:ext cx="1879262" cy="950119"/>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rgbClr val="C4261D"/>
              </a:solidFill>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7586497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300" fill="hold"/>
                                        <p:tgtEl>
                                          <p:spTgt spid="19"/>
                                        </p:tgtEl>
                                        <p:attrNameLst>
                                          <p:attrName>ppt_w</p:attrName>
                                        </p:attrNameLst>
                                      </p:cBhvr>
                                      <p:tavLst>
                                        <p:tav tm="0">
                                          <p:val>
                                            <p:fltVal val="0"/>
                                          </p:val>
                                        </p:tav>
                                        <p:tav tm="100000">
                                          <p:val>
                                            <p:strVal val="#ppt_w"/>
                                          </p:val>
                                        </p:tav>
                                      </p:tavLst>
                                    </p:anim>
                                    <p:anim calcmode="lin" valueType="num">
                                      <p:cBhvr>
                                        <p:cTn id="13" dur="300" fill="hold"/>
                                        <p:tgtEl>
                                          <p:spTgt spid="19"/>
                                        </p:tgtEl>
                                        <p:attrNameLst>
                                          <p:attrName>ppt_h</p:attrName>
                                        </p:attrNameLst>
                                      </p:cBhvr>
                                      <p:tavLst>
                                        <p:tav tm="0">
                                          <p:val>
                                            <p:fltVal val="0"/>
                                          </p:val>
                                        </p:tav>
                                        <p:tav tm="100000">
                                          <p:val>
                                            <p:strVal val="#ppt_h"/>
                                          </p:val>
                                        </p:tav>
                                      </p:tavLst>
                                    </p:anim>
                                    <p:anim calcmode="lin" valueType="num">
                                      <p:cBhvr>
                                        <p:cTn id="14" dur="300" fill="hold"/>
                                        <p:tgtEl>
                                          <p:spTgt spid="19"/>
                                        </p:tgtEl>
                                        <p:attrNameLst>
                                          <p:attrName>style.rotation</p:attrName>
                                        </p:attrNameLst>
                                      </p:cBhvr>
                                      <p:tavLst>
                                        <p:tav tm="0">
                                          <p:val>
                                            <p:fltVal val="90"/>
                                          </p:val>
                                        </p:tav>
                                        <p:tav tm="100000">
                                          <p:val>
                                            <p:fltVal val="0"/>
                                          </p:val>
                                        </p:tav>
                                      </p:tavLst>
                                    </p:anim>
                                    <p:animEffect transition="in" filter="fade">
                                      <p:cBhvr>
                                        <p:cTn id="15" dur="300"/>
                                        <p:tgtEl>
                                          <p:spTgt spid="19"/>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childTnLst>
                          </p:cTn>
                        </p:par>
                        <p:par>
                          <p:cTn id="20" fill="hold">
                            <p:stCondLst>
                              <p:cond delay="1300"/>
                            </p:stCondLst>
                            <p:childTnLst>
                              <p:par>
                                <p:cTn id="21" presetID="14" presetClass="entr" presetSubtype="1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randombar(horizontal)">
                                      <p:cBhvr>
                                        <p:cTn id="23" dur="500"/>
                                        <p:tgtEl>
                                          <p:spTgt spid="30"/>
                                        </p:tgtEl>
                                      </p:cBhvr>
                                    </p:animEffect>
                                  </p:childTnLst>
                                </p:cTn>
                              </p:par>
                            </p:childTnLst>
                          </p:cTn>
                        </p:par>
                        <p:par>
                          <p:cTn id="24" fill="hold">
                            <p:stCondLst>
                              <p:cond delay="1800"/>
                            </p:stCondLst>
                            <p:childTnLst>
                              <p:par>
                                <p:cTn id="25" presetID="2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2300"/>
                            </p:stCondLst>
                            <p:childTnLst>
                              <p:par>
                                <p:cTn id="29" presetID="2" presetClass="entr" presetSubtype="9"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2800"/>
                            </p:stCondLst>
                            <p:childTnLst>
                              <p:par>
                                <p:cTn id="34" presetID="31"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300" fill="hold"/>
                                        <p:tgtEl>
                                          <p:spTgt spid="21"/>
                                        </p:tgtEl>
                                        <p:attrNameLst>
                                          <p:attrName>ppt_w</p:attrName>
                                        </p:attrNameLst>
                                      </p:cBhvr>
                                      <p:tavLst>
                                        <p:tav tm="0">
                                          <p:val>
                                            <p:fltVal val="0"/>
                                          </p:val>
                                        </p:tav>
                                        <p:tav tm="100000">
                                          <p:val>
                                            <p:strVal val="#ppt_w"/>
                                          </p:val>
                                        </p:tav>
                                      </p:tavLst>
                                    </p:anim>
                                    <p:anim calcmode="lin" valueType="num">
                                      <p:cBhvr>
                                        <p:cTn id="37" dur="300" fill="hold"/>
                                        <p:tgtEl>
                                          <p:spTgt spid="21"/>
                                        </p:tgtEl>
                                        <p:attrNameLst>
                                          <p:attrName>ppt_h</p:attrName>
                                        </p:attrNameLst>
                                      </p:cBhvr>
                                      <p:tavLst>
                                        <p:tav tm="0">
                                          <p:val>
                                            <p:fltVal val="0"/>
                                          </p:val>
                                        </p:tav>
                                        <p:tav tm="100000">
                                          <p:val>
                                            <p:strVal val="#ppt_h"/>
                                          </p:val>
                                        </p:tav>
                                      </p:tavLst>
                                    </p:anim>
                                    <p:anim calcmode="lin" valueType="num">
                                      <p:cBhvr>
                                        <p:cTn id="38" dur="300" fill="hold"/>
                                        <p:tgtEl>
                                          <p:spTgt spid="21"/>
                                        </p:tgtEl>
                                        <p:attrNameLst>
                                          <p:attrName>style.rotation</p:attrName>
                                        </p:attrNameLst>
                                      </p:cBhvr>
                                      <p:tavLst>
                                        <p:tav tm="0">
                                          <p:val>
                                            <p:fltVal val="90"/>
                                          </p:val>
                                        </p:tav>
                                        <p:tav tm="100000">
                                          <p:val>
                                            <p:fltVal val="0"/>
                                          </p:val>
                                        </p:tav>
                                      </p:tavLst>
                                    </p:anim>
                                    <p:animEffect transition="in" filter="fade">
                                      <p:cBhvr>
                                        <p:cTn id="39" dur="300"/>
                                        <p:tgtEl>
                                          <p:spTgt spid="21"/>
                                        </p:tgtEl>
                                      </p:cBhvr>
                                    </p:animEffect>
                                  </p:childTnLst>
                                </p:cTn>
                              </p:par>
                            </p:childTnLst>
                          </p:cTn>
                        </p:par>
                        <p:par>
                          <p:cTn id="40" fill="hold">
                            <p:stCondLst>
                              <p:cond delay="31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6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4100"/>
                            </p:stCondLst>
                            <p:childTnLst>
                              <p:par>
                                <p:cTn id="49" presetID="14" presetClass="entr" presetSubtype="1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randombar(horizontal)">
                                      <p:cBhvr>
                                        <p:cTn id="51" dur="500"/>
                                        <p:tgtEl>
                                          <p:spTgt spid="32"/>
                                        </p:tgtEl>
                                      </p:cBhvr>
                                    </p:animEffect>
                                  </p:childTnLst>
                                </p:cTn>
                              </p:par>
                            </p:childTnLst>
                          </p:cTn>
                        </p:par>
                        <p:par>
                          <p:cTn id="52" fill="hold">
                            <p:stCondLst>
                              <p:cond delay="4600"/>
                            </p:stCondLst>
                            <p:childTnLst>
                              <p:par>
                                <p:cTn id="53" presetID="2" presetClass="entr" presetSubtype="2"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1+#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3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 calcmode="lin" valueType="num">
                                      <p:cBhvr>
                                        <p:cTn id="62" dur="300" fill="hold"/>
                                        <p:tgtEl>
                                          <p:spTgt spid="23"/>
                                        </p:tgtEl>
                                        <p:attrNameLst>
                                          <p:attrName>style.rotation</p:attrName>
                                        </p:attrNameLst>
                                      </p:cBhvr>
                                      <p:tavLst>
                                        <p:tav tm="0">
                                          <p:val>
                                            <p:fltVal val="90"/>
                                          </p:val>
                                        </p:tav>
                                        <p:tav tm="100000">
                                          <p:val>
                                            <p:fltVal val="0"/>
                                          </p:val>
                                        </p:tav>
                                      </p:tavLst>
                                    </p:anim>
                                    <p:animEffect transition="in" filter="fade">
                                      <p:cBhvr>
                                        <p:cTn id="63" dur="300"/>
                                        <p:tgtEl>
                                          <p:spTgt spid="23"/>
                                        </p:tgtEl>
                                      </p:cBhvr>
                                    </p:animEffect>
                                  </p:childTnLst>
                                </p:cTn>
                              </p:par>
                            </p:childTnLst>
                          </p:cTn>
                        </p:par>
                        <p:par>
                          <p:cTn id="64" fill="hold">
                            <p:stCondLst>
                              <p:cond delay="5400"/>
                            </p:stCondLst>
                            <p:childTnLst>
                              <p:par>
                                <p:cTn id="65" presetID="22"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par>
                          <p:cTn id="68" fill="hold">
                            <p:stCondLst>
                              <p:cond delay="59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6400"/>
                            </p:stCondLst>
                            <p:childTnLst>
                              <p:par>
                                <p:cTn id="73" presetID="14" presetClass="entr" presetSubtype="1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randombar(horizontal)">
                                      <p:cBhvr>
                                        <p:cTn id="7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utoUpdateAnimBg="0"/>
      <p:bldP spid="20" grpId="0" animBg="1"/>
      <p:bldP spid="21" grpId="0" autoUpdateAnimBg="0"/>
      <p:bldP spid="22" grpId="0" animBg="1"/>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nimBg="1" autoUpdateAnimBg="0"/>
      <p:bldP spid="31" grpId="0" animBg="1" autoUpdateAnimBg="0"/>
      <p:bldP spid="32"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p:cNvSpPr/>
          <p:nvPr/>
        </p:nvSpPr>
        <p:spPr>
          <a:xfrm>
            <a:off x="4572000" y="915895"/>
            <a:ext cx="3662363" cy="1750219"/>
          </a:xfrm>
          <a:prstGeom prst="rect">
            <a:avLst/>
          </a:prstGeom>
          <a:blipFill>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8" name="Rectangle 3"/>
          <p:cNvSpPr/>
          <p:nvPr/>
        </p:nvSpPr>
        <p:spPr>
          <a:xfrm>
            <a:off x="914400" y="915895"/>
            <a:ext cx="3657600" cy="1752600"/>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a:p>
        </p:txBody>
      </p:sp>
      <p:sp>
        <p:nvSpPr>
          <p:cNvPr id="69" name="Oval 4"/>
          <p:cNvSpPr/>
          <p:nvPr/>
        </p:nvSpPr>
        <p:spPr>
          <a:xfrm>
            <a:off x="1259682"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0" name="Oval 12"/>
          <p:cNvSpPr/>
          <p:nvPr/>
        </p:nvSpPr>
        <p:spPr>
          <a:xfrm>
            <a:off x="3239691" y="2800654"/>
            <a:ext cx="717947"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1" name="Oval 14"/>
          <p:cNvSpPr/>
          <p:nvPr/>
        </p:nvSpPr>
        <p:spPr>
          <a:xfrm>
            <a:off x="5219701" y="2800654"/>
            <a:ext cx="716756" cy="720329"/>
          </a:xfrm>
          <a:prstGeom prst="ellipse">
            <a:avLst/>
          </a:prstGeom>
          <a:solidFill>
            <a:srgbClr val="00B0F0"/>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sp>
        <p:nvSpPr>
          <p:cNvPr id="72" name="Oval 16"/>
          <p:cNvSpPr/>
          <p:nvPr/>
        </p:nvSpPr>
        <p:spPr>
          <a:xfrm>
            <a:off x="7198519" y="2800654"/>
            <a:ext cx="716756" cy="720329"/>
          </a:xfrm>
          <a:prstGeom prst="ellipse">
            <a:avLst/>
          </a:prstGeom>
          <a:solidFill>
            <a:srgbClr val="7E7E7E"/>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anchor="ctr"/>
          <a:lstStyle/>
          <a:p>
            <a:pPr algn="ctr" defTabSz="685749" fontAlgn="auto">
              <a:spcBef>
                <a:spcPts val="0"/>
              </a:spcBef>
              <a:spcAft>
                <a:spcPts val="0"/>
              </a:spcAft>
              <a:defRPr/>
            </a:pPr>
            <a:endParaRPr lang="en-US" sz="8800">
              <a:solidFill>
                <a:schemeClr val="bg1"/>
              </a:solidFill>
            </a:endParaRPr>
          </a:p>
        </p:txBody>
      </p:sp>
      <p:grpSp>
        <p:nvGrpSpPr>
          <p:cNvPr id="73" name="Group 20"/>
          <p:cNvGrpSpPr/>
          <p:nvPr/>
        </p:nvGrpSpPr>
        <p:grpSpPr>
          <a:xfrm>
            <a:off x="1427362" y="2956655"/>
            <a:ext cx="401822" cy="404317"/>
            <a:chOff x="7971783" y="2080670"/>
            <a:chExt cx="401822" cy="404317"/>
          </a:xfrm>
          <a:solidFill>
            <a:schemeClr val="bg1"/>
          </a:solidFill>
        </p:grpSpPr>
        <p:sp>
          <p:nvSpPr>
            <p:cNvPr id="7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76" name="Group 23"/>
          <p:cNvGrpSpPr/>
          <p:nvPr/>
        </p:nvGrpSpPr>
        <p:grpSpPr>
          <a:xfrm>
            <a:off x="3437021" y="3000331"/>
            <a:ext cx="389342" cy="339426"/>
            <a:chOff x="7540014" y="4306907"/>
            <a:chExt cx="389342" cy="339426"/>
          </a:xfrm>
          <a:solidFill>
            <a:schemeClr val="bg1"/>
          </a:solidFill>
        </p:grpSpPr>
        <p:sp>
          <p:nvSpPr>
            <p:cNvPr id="7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7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4" name="Rectangle 117"/>
            <p:cNvSpPr>
              <a:spLocks noChangeArrowheads="1"/>
            </p:cNvSpPr>
            <p:nvPr/>
          </p:nvSpPr>
          <p:spPr bwMode="auto">
            <a:xfrm>
              <a:off x="7589930" y="4421713"/>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5" name="Rectangle 118"/>
            <p:cNvSpPr>
              <a:spLocks noChangeArrowheads="1"/>
            </p:cNvSpPr>
            <p:nvPr/>
          </p:nvSpPr>
          <p:spPr bwMode="auto">
            <a:xfrm>
              <a:off x="7589930" y="4461645"/>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6" name="Rectangle 119"/>
            <p:cNvSpPr>
              <a:spLocks noChangeArrowheads="1"/>
            </p:cNvSpPr>
            <p:nvPr/>
          </p:nvSpPr>
          <p:spPr bwMode="auto">
            <a:xfrm>
              <a:off x="7589930" y="4506569"/>
              <a:ext cx="109814" cy="14975"/>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87" name="Rectangle 120"/>
            <p:cNvSpPr>
              <a:spLocks noChangeArrowheads="1"/>
            </p:cNvSpPr>
            <p:nvPr/>
          </p:nvSpPr>
          <p:spPr bwMode="auto">
            <a:xfrm>
              <a:off x="7589930" y="4548998"/>
              <a:ext cx="109814" cy="17471"/>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88" name="Group 35"/>
          <p:cNvGrpSpPr/>
          <p:nvPr/>
        </p:nvGrpSpPr>
        <p:grpSpPr>
          <a:xfrm>
            <a:off x="7366135" y="2965838"/>
            <a:ext cx="379359" cy="376864"/>
            <a:chOff x="6853673" y="3715407"/>
            <a:chExt cx="379359" cy="376864"/>
          </a:xfrm>
          <a:solidFill>
            <a:schemeClr val="bg1"/>
          </a:solidFill>
        </p:grpSpPr>
        <p:sp>
          <p:nvSpPr>
            <p:cNvPr id="8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0" name="Rectangle 151"/>
            <p:cNvSpPr>
              <a:spLocks noChangeArrowheads="1"/>
            </p:cNvSpPr>
            <p:nvPr/>
          </p:nvSpPr>
          <p:spPr bwMode="auto">
            <a:xfrm>
              <a:off x="6998429" y="3987447"/>
              <a:ext cx="22463"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1" name="Rectangle 152"/>
            <p:cNvSpPr>
              <a:spLocks noChangeArrowheads="1"/>
            </p:cNvSpPr>
            <p:nvPr/>
          </p:nvSpPr>
          <p:spPr bwMode="auto">
            <a:xfrm>
              <a:off x="7033370"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2" name="Rectangle 153"/>
            <p:cNvSpPr>
              <a:spLocks noChangeArrowheads="1"/>
            </p:cNvSpPr>
            <p:nvPr/>
          </p:nvSpPr>
          <p:spPr bwMode="auto">
            <a:xfrm>
              <a:off x="7068311" y="3987447"/>
              <a:ext cx="19966" cy="42429"/>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8" name="Rectangle 159"/>
            <p:cNvSpPr>
              <a:spLocks noChangeArrowheads="1"/>
            </p:cNvSpPr>
            <p:nvPr/>
          </p:nvSpPr>
          <p:spPr bwMode="auto">
            <a:xfrm>
              <a:off x="7040858" y="3750348"/>
              <a:ext cx="7488" cy="22463"/>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5" name="Rectangle 166"/>
            <p:cNvSpPr>
              <a:spLocks noChangeArrowheads="1"/>
            </p:cNvSpPr>
            <p:nvPr/>
          </p:nvSpPr>
          <p:spPr bwMode="auto">
            <a:xfrm>
              <a:off x="6893606" y="3890112"/>
              <a:ext cx="24958"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6" name="Rectangle 167"/>
            <p:cNvSpPr>
              <a:spLocks noChangeArrowheads="1"/>
            </p:cNvSpPr>
            <p:nvPr/>
          </p:nvSpPr>
          <p:spPr bwMode="auto">
            <a:xfrm>
              <a:off x="7170638" y="3892607"/>
              <a:ext cx="27454" cy="7488"/>
            </a:xfrm>
            <a:prstGeom prst="rect">
              <a:avLst/>
            </a:prstGeom>
            <a:grpFill/>
            <a:ln>
              <a:noFill/>
            </a:ln>
            <a:extLst/>
          </p:spPr>
          <p:txBody>
            <a:bodyPr/>
            <a:lstStyle/>
            <a:p>
              <a:pPr defTabSz="685749" fontAlgn="auto">
                <a:spcBef>
                  <a:spcPts val="0"/>
                </a:spcBef>
                <a:spcAft>
                  <a:spcPts val="0"/>
                </a:spcAft>
                <a:defRPr/>
              </a:pPr>
              <a:endParaRPr lang="en-US">
                <a:latin typeface="+mn-lt"/>
                <a:ea typeface="+mn-ea"/>
              </a:endParaRPr>
            </a:p>
          </p:txBody>
        </p:sp>
      </p:grpSp>
      <p:grpSp>
        <p:nvGrpSpPr>
          <p:cNvPr id="107" name="Group 54"/>
          <p:cNvGrpSpPr/>
          <p:nvPr/>
        </p:nvGrpSpPr>
        <p:grpSpPr>
          <a:xfrm>
            <a:off x="5432105" y="3002081"/>
            <a:ext cx="299494" cy="389342"/>
            <a:chOff x="6421904" y="4798576"/>
            <a:chExt cx="299494" cy="389342"/>
          </a:xfrm>
          <a:solidFill>
            <a:schemeClr val="bg1"/>
          </a:solidFill>
        </p:grpSpPr>
        <p:sp>
          <p:nvSpPr>
            <p:cNvPr id="108"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109"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sp>
        <p:nvSpPr>
          <p:cNvPr id="110" name="矩形 109"/>
          <p:cNvSpPr/>
          <p:nvPr/>
        </p:nvSpPr>
        <p:spPr>
          <a:xfrm>
            <a:off x="3310260" y="1202836"/>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b="1" dirty="0">
                <a:solidFill>
                  <a:schemeClr val="bg1">
                    <a:lumMod val="95000"/>
                  </a:schemeClr>
                </a:solidFill>
                <a:latin typeface="微软雅黑" pitchFamily="34" charset="-122"/>
                <a:ea typeface="微软雅黑" pitchFamily="34" charset="-122"/>
              </a:rPr>
              <a:t>添加标题</a:t>
            </a:r>
            <a:endParaRPr lang="en-US" altLang="zh-CN" sz="1700" b="1"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1172766" y="1542164"/>
            <a:ext cx="3148013"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20000"/>
              </a:lnSpc>
              <a:spcBef>
                <a:spcPct val="0"/>
              </a:spcBef>
              <a:spcAft>
                <a:spcPts val="0"/>
              </a:spcAft>
              <a:buNone/>
              <a:defRPr/>
            </a:pPr>
            <a:r>
              <a:rPr lang="zh-CN" altLang="en-US" sz="11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12" name="矩形 111"/>
          <p:cNvSpPr>
            <a:spLocks noChangeArrowheads="1"/>
          </p:cNvSpPr>
          <p:nvPr/>
        </p:nvSpPr>
        <p:spPr bwMode="auto">
          <a:xfrm>
            <a:off x="1035844"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3" name="矩形 47"/>
          <p:cNvSpPr>
            <a:spLocks noChangeArrowheads="1"/>
          </p:cNvSpPr>
          <p:nvPr/>
        </p:nvSpPr>
        <p:spPr bwMode="auto">
          <a:xfrm>
            <a:off x="878682"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4" name="矩形 113"/>
          <p:cNvSpPr>
            <a:spLocks noChangeArrowheads="1"/>
          </p:cNvSpPr>
          <p:nvPr/>
        </p:nvSpPr>
        <p:spPr bwMode="auto">
          <a:xfrm>
            <a:off x="3015854" y="3606708"/>
            <a:ext cx="1163240"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5" name="矩形 47"/>
          <p:cNvSpPr>
            <a:spLocks noChangeArrowheads="1"/>
          </p:cNvSpPr>
          <p:nvPr/>
        </p:nvSpPr>
        <p:spPr bwMode="auto">
          <a:xfrm>
            <a:off x="2858692" y="3922224"/>
            <a:ext cx="1477565"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6" name="矩形 115"/>
          <p:cNvSpPr>
            <a:spLocks noChangeArrowheads="1"/>
          </p:cNvSpPr>
          <p:nvPr/>
        </p:nvSpPr>
        <p:spPr bwMode="auto">
          <a:xfrm>
            <a:off x="6974682"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7" name="矩形 47"/>
          <p:cNvSpPr>
            <a:spLocks noChangeArrowheads="1"/>
          </p:cNvSpPr>
          <p:nvPr/>
        </p:nvSpPr>
        <p:spPr bwMode="auto">
          <a:xfrm>
            <a:off x="6817519"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118" name="矩形 117"/>
          <p:cNvSpPr>
            <a:spLocks noChangeArrowheads="1"/>
          </p:cNvSpPr>
          <p:nvPr/>
        </p:nvSpPr>
        <p:spPr bwMode="auto">
          <a:xfrm>
            <a:off x="4994673" y="3606708"/>
            <a:ext cx="1164431" cy="330854"/>
          </a:xfrm>
          <a:prstGeom prst="rect">
            <a:avLst/>
          </a:prstGeom>
          <a:noFill/>
          <a:ln w="9525">
            <a:noFill/>
            <a:miter lim="800000"/>
            <a:headEnd/>
            <a:tailEnd/>
          </a:ln>
        </p:spPr>
        <p:txBody>
          <a:bodyPr lIns="68573" tIns="34287" rIns="68573" bIns="34287">
            <a:spAutoFit/>
          </a:bodyPr>
          <a:lstStyle/>
          <a:p>
            <a:pPr algn="ctr"/>
            <a:r>
              <a:rPr lang="zh-CN" altLang="en-US" sz="1700" b="1" dirty="0">
                <a:solidFill>
                  <a:srgbClr val="404040"/>
                </a:solidFill>
                <a:latin typeface="微软雅黑" pitchFamily="34" charset="-122"/>
                <a:ea typeface="微软雅黑" pitchFamily="34" charset="-122"/>
              </a:rPr>
              <a:t>添加标题</a:t>
            </a:r>
            <a:endParaRPr lang="en-US" altLang="zh-CN" sz="1700" b="1" dirty="0">
              <a:solidFill>
                <a:srgbClr val="404040"/>
              </a:solidFill>
              <a:latin typeface="微软雅黑" pitchFamily="34" charset="-122"/>
              <a:ea typeface="微软雅黑" pitchFamily="34" charset="-122"/>
            </a:endParaRPr>
          </a:p>
        </p:txBody>
      </p:sp>
      <p:sp>
        <p:nvSpPr>
          <p:cNvPr id="119" name="矩形 47"/>
          <p:cNvSpPr>
            <a:spLocks noChangeArrowheads="1"/>
          </p:cNvSpPr>
          <p:nvPr/>
        </p:nvSpPr>
        <p:spPr bwMode="auto">
          <a:xfrm>
            <a:off x="4837510" y="3922224"/>
            <a:ext cx="1478756" cy="88177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2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3791788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right)">
                                      <p:cBhvr>
                                        <p:cTn id="12" dur="500"/>
                                        <p:tgtEl>
                                          <p:spTgt spid="6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10"/>
                                        </p:tgtEl>
                                        <p:attrNameLst>
                                          <p:attrName>style.visibility</p:attrName>
                                        </p:attrNameLst>
                                      </p:cBhvr>
                                      <p:to>
                                        <p:strVal val="visible"/>
                                      </p:to>
                                    </p:set>
                                    <p:animEffect transition="in" filter="wipe(right)">
                                      <p:cBhvr>
                                        <p:cTn id="15" dur="500"/>
                                        <p:tgtEl>
                                          <p:spTgt spid="11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11"/>
                                        </p:tgtEl>
                                        <p:attrNameLst>
                                          <p:attrName>style.visibility</p:attrName>
                                        </p:attrNameLst>
                                      </p:cBhvr>
                                      <p:to>
                                        <p:strVal val="visible"/>
                                      </p:to>
                                    </p:set>
                                    <p:animEffect transition="in" filter="wipe(right)">
                                      <p:cBhvr>
                                        <p:cTn id="18" dur="500"/>
                                        <p:tgtEl>
                                          <p:spTgt spid="111"/>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wheel(1)">
                                      <p:cBhvr>
                                        <p:cTn id="22" dur="400"/>
                                        <p:tgtEl>
                                          <p:spTgt spid="69"/>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heel(1)">
                                      <p:cBhvr>
                                        <p:cTn id="26" dur="400"/>
                                        <p:tgtEl>
                                          <p:spTgt spid="70"/>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heel(1)">
                                      <p:cBhvr>
                                        <p:cTn id="30" dur="400"/>
                                        <p:tgtEl>
                                          <p:spTgt spid="71"/>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heel(1)">
                                      <p:cBhvr>
                                        <p:cTn id="34" dur="400"/>
                                        <p:tgtEl>
                                          <p:spTgt spid="72"/>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fade">
                                      <p:cBhvr>
                                        <p:cTn id="38" dur="250"/>
                                        <p:tgtEl>
                                          <p:spTgt spid="73"/>
                                        </p:tgtEl>
                                      </p:cBhvr>
                                    </p:animEffect>
                                  </p:childTnLst>
                                </p:cTn>
                              </p:par>
                              <p:par>
                                <p:cTn id="39" presetID="10" presetClass="entr" presetSubtype="0" fill="hold" nodeType="with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250"/>
                                        <p:tgtEl>
                                          <p:spTgt spid="76"/>
                                        </p:tgtEl>
                                      </p:cBhvr>
                                    </p:animEffect>
                                  </p:childTnLst>
                                </p:cTn>
                              </p:par>
                              <p:par>
                                <p:cTn id="42" presetID="10" presetClass="entr" presetSubtype="0"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fade">
                                      <p:cBhvr>
                                        <p:cTn id="44" dur="250"/>
                                        <p:tgtEl>
                                          <p:spTgt spid="107"/>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250"/>
                                        <p:tgtEl>
                                          <p:spTgt spid="88"/>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12"/>
                                        </p:tgtEl>
                                        <p:attrNameLst>
                                          <p:attrName>style.visibility</p:attrName>
                                        </p:attrNameLst>
                                      </p:cBhvr>
                                      <p:to>
                                        <p:strVal val="visible"/>
                                      </p:to>
                                    </p:set>
                                    <p:animEffect transition="in" filter="randombar(horizontal)">
                                      <p:cBhvr>
                                        <p:cTn id="50" dur="400"/>
                                        <p:tgtEl>
                                          <p:spTgt spid="112"/>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113"/>
                                        </p:tgtEl>
                                        <p:attrNameLst>
                                          <p:attrName>style.visibility</p:attrName>
                                        </p:attrNameLst>
                                      </p:cBhvr>
                                      <p:to>
                                        <p:strVal val="visible"/>
                                      </p:to>
                                    </p:set>
                                    <p:animEffect transition="in" filter="randombar(horizontal)">
                                      <p:cBhvr>
                                        <p:cTn id="53" dur="400"/>
                                        <p:tgtEl>
                                          <p:spTgt spid="113"/>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400"/>
                                        <p:tgtEl>
                                          <p:spTgt spid="114"/>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115"/>
                                        </p:tgtEl>
                                        <p:attrNameLst>
                                          <p:attrName>style.visibility</p:attrName>
                                        </p:attrNameLst>
                                      </p:cBhvr>
                                      <p:to>
                                        <p:strVal val="visible"/>
                                      </p:to>
                                    </p:set>
                                    <p:animEffect transition="in" filter="randombar(horizontal)">
                                      <p:cBhvr>
                                        <p:cTn id="59" dur="400"/>
                                        <p:tgtEl>
                                          <p:spTgt spid="115"/>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116"/>
                                        </p:tgtEl>
                                        <p:attrNameLst>
                                          <p:attrName>style.visibility</p:attrName>
                                        </p:attrNameLst>
                                      </p:cBhvr>
                                      <p:to>
                                        <p:strVal val="visible"/>
                                      </p:to>
                                    </p:set>
                                    <p:animEffect transition="in" filter="randombar(horizontal)">
                                      <p:cBhvr>
                                        <p:cTn id="62" dur="400"/>
                                        <p:tgtEl>
                                          <p:spTgt spid="116"/>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117"/>
                                        </p:tgtEl>
                                        <p:attrNameLst>
                                          <p:attrName>style.visibility</p:attrName>
                                        </p:attrNameLst>
                                      </p:cBhvr>
                                      <p:to>
                                        <p:strVal val="visible"/>
                                      </p:to>
                                    </p:set>
                                    <p:animEffect transition="in" filter="randombar(horizontal)">
                                      <p:cBhvr>
                                        <p:cTn id="65" dur="400"/>
                                        <p:tgtEl>
                                          <p:spTgt spid="117"/>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118"/>
                                        </p:tgtEl>
                                        <p:attrNameLst>
                                          <p:attrName>style.visibility</p:attrName>
                                        </p:attrNameLst>
                                      </p:cBhvr>
                                      <p:to>
                                        <p:strVal val="visible"/>
                                      </p:to>
                                    </p:set>
                                    <p:animEffect transition="in" filter="randombar(horizontal)">
                                      <p:cBhvr>
                                        <p:cTn id="68" dur="400"/>
                                        <p:tgtEl>
                                          <p:spTgt spid="118"/>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119"/>
                                        </p:tgtEl>
                                        <p:attrNameLst>
                                          <p:attrName>style.visibility</p:attrName>
                                        </p:attrNameLst>
                                      </p:cBhvr>
                                      <p:to>
                                        <p:strVal val="visible"/>
                                      </p:to>
                                    </p:set>
                                    <p:animEffect transition="in" filter="randombar(horizontal)">
                                      <p:cBhvr>
                                        <p:cTn id="71" dur="4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110" grpId="0"/>
      <p:bldP spid="111" grpId="0"/>
      <p:bldP spid="112" grpId="0"/>
      <p:bldP spid="113" grpId="0"/>
      <p:bldP spid="114" grpId="0"/>
      <p:bldP spid="115" grpId="0"/>
      <p:bldP spid="116" grpId="0"/>
      <p:bldP spid="117" grpId="0"/>
      <p:bldP spid="118" grpId="0"/>
      <p:bldP spid="1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C:\Users\jsj\Desktop\213291_012113275_2.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p:blipFill>
        <p:spPr bwMode="auto">
          <a:xfrm>
            <a:off x="628452" y="1136218"/>
            <a:ext cx="3096344" cy="2123120"/>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628452" y="3339570"/>
            <a:ext cx="3096344" cy="12484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a:t>
            </a:r>
            <a:r>
              <a:rPr lang="zh-CN" altLang="en-US" sz="1400" b="0" dirty="0" smtClean="0">
                <a:latin typeface="微软雅黑" panose="020B0503020204020204" pitchFamily="34" charset="-122"/>
                <a:ea typeface="微软雅黑" panose="020B0503020204020204" pitchFamily="34" charset="-122"/>
              </a:rPr>
              <a:t>这里</a:t>
            </a:r>
            <a:r>
              <a:rPr lang="zh-CN" altLang="en-US" sz="1400" b="0" dirty="0">
                <a:latin typeface="微软雅黑" panose="020B0503020204020204" pitchFamily="34" charset="-122"/>
                <a:ea typeface="微软雅黑" panose="020B0503020204020204" pitchFamily="34" charset="-122"/>
              </a:rPr>
              <a:t>您的内容打在这里，或通过复制您的文本后在此框中选择粘贴并</a:t>
            </a:r>
            <a:r>
              <a:rPr lang="zh-CN" altLang="en-US" sz="1400" b="0" dirty="0" smtClean="0">
                <a:latin typeface="微软雅黑" panose="020B0503020204020204" pitchFamily="34" charset="-122"/>
                <a:ea typeface="微软雅黑" panose="020B0503020204020204" pitchFamily="34" charset="-122"/>
              </a:rPr>
              <a:t>选择</a:t>
            </a:r>
            <a:endParaRPr lang="zh-CN" altLang="en-US" sz="1400" b="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370829" y="1352768"/>
            <a:ext cx="3933010" cy="149652"/>
            <a:chOff x="4906190" y="1416527"/>
            <a:chExt cx="3933010" cy="166280"/>
          </a:xfrm>
          <a:solidFill>
            <a:srgbClr val="00544A"/>
          </a:solidFill>
        </p:grpSpPr>
        <p:sp>
          <p:nvSpPr>
            <p:cNvPr id="59" name="矩形 58"/>
            <p:cNvSpPr/>
            <p:nvPr/>
          </p:nvSpPr>
          <p:spPr>
            <a:xfrm>
              <a:off x="4906190" y="1416527"/>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0" name="直接连接符 59"/>
            <p:cNvCxnSpPr>
              <a:stCxn id="59" idx="3"/>
            </p:cNvCxnSpPr>
            <p:nvPr/>
          </p:nvCxnSpPr>
          <p:spPr>
            <a:xfrm>
              <a:off x="5072470" y="1499667"/>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1" name="组合 60"/>
          <p:cNvGrpSpPr/>
          <p:nvPr/>
        </p:nvGrpSpPr>
        <p:grpSpPr>
          <a:xfrm>
            <a:off x="4370829" y="2498563"/>
            <a:ext cx="3933010" cy="149652"/>
            <a:chOff x="4906190" y="2727732"/>
            <a:chExt cx="3933010" cy="166280"/>
          </a:xfrm>
          <a:solidFill>
            <a:schemeClr val="accent1">
              <a:lumMod val="50000"/>
            </a:schemeClr>
          </a:solidFill>
        </p:grpSpPr>
        <p:sp>
          <p:nvSpPr>
            <p:cNvPr id="62" name="矩形 61"/>
            <p:cNvSpPr/>
            <p:nvPr/>
          </p:nvSpPr>
          <p:spPr>
            <a:xfrm>
              <a:off x="4906190" y="2727732"/>
              <a:ext cx="166280" cy="1662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3" name="直接连接符 62"/>
            <p:cNvCxnSpPr>
              <a:stCxn id="62" idx="3"/>
            </p:cNvCxnSpPr>
            <p:nvPr/>
          </p:nvCxnSpPr>
          <p:spPr>
            <a:xfrm>
              <a:off x="5072470" y="28108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nvGrpSpPr>
          <p:cNvPr id="64" name="组合 63"/>
          <p:cNvGrpSpPr/>
          <p:nvPr/>
        </p:nvGrpSpPr>
        <p:grpSpPr>
          <a:xfrm>
            <a:off x="4370829" y="3527263"/>
            <a:ext cx="3933010" cy="149652"/>
            <a:chOff x="4906190" y="3870732"/>
            <a:chExt cx="3933010" cy="166280"/>
          </a:xfrm>
          <a:solidFill>
            <a:schemeClr val="accent1">
              <a:lumMod val="75000"/>
            </a:schemeClr>
          </a:solidFill>
        </p:grpSpPr>
        <p:sp>
          <p:nvSpPr>
            <p:cNvPr id="65" name="矩形 64"/>
            <p:cNvSpPr/>
            <p:nvPr/>
          </p:nvSpPr>
          <p:spPr>
            <a:xfrm>
              <a:off x="4906190" y="3870732"/>
              <a:ext cx="166280" cy="1662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b="0"/>
            </a:p>
          </p:txBody>
        </p:sp>
        <p:cxnSp>
          <p:nvCxnSpPr>
            <p:cNvPr id="66" name="直接连接符 65"/>
            <p:cNvCxnSpPr/>
            <p:nvPr/>
          </p:nvCxnSpPr>
          <p:spPr>
            <a:xfrm>
              <a:off x="5072470" y="3941172"/>
              <a:ext cx="3766730" cy="0"/>
            </a:xfrm>
            <a:prstGeom prst="line">
              <a:avLst/>
            </a:prstGeom>
            <a:grpFill/>
            <a:ln>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sp>
        <p:nvSpPr>
          <p:cNvPr id="67" name="TextBox 66"/>
          <p:cNvSpPr txBox="1"/>
          <p:nvPr/>
        </p:nvSpPr>
        <p:spPr>
          <a:xfrm>
            <a:off x="4370830" y="1540210"/>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8" name="TextBox 67"/>
          <p:cNvSpPr txBox="1"/>
          <p:nvPr/>
        </p:nvSpPr>
        <p:spPr>
          <a:xfrm>
            <a:off x="4370830" y="2680371"/>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69" name="TextBox 68"/>
          <p:cNvSpPr txBox="1"/>
          <p:nvPr/>
        </p:nvSpPr>
        <p:spPr>
          <a:xfrm>
            <a:off x="4370830" y="3742753"/>
            <a:ext cx="3933010" cy="625171"/>
          </a:xfrm>
          <a:prstGeom prst="rect">
            <a:avLst/>
          </a:prstGeom>
          <a:noFill/>
        </p:spPr>
        <p:txBody>
          <a:bodyPr wrap="square" rtlCol="0">
            <a:spAutoFit/>
          </a:bodyPr>
          <a:lstStyle/>
          <a:p>
            <a:pPr algn="just">
              <a:lnSpc>
                <a:spcPct val="130000"/>
              </a:lnSpc>
            </a:pPr>
            <a:r>
              <a:rPr lang="zh-CN" altLang="en-US" sz="1400" b="0" dirty="0">
                <a:latin typeface="微软雅黑" pitchFamily="34" charset="-122"/>
                <a:ea typeface="微软雅黑" pitchFamily="34" charset="-122"/>
              </a:rPr>
              <a:t>您的内容打在这里，或者通过复制您的文本后，在此框中选择粘贴，并选择只保留文字</a:t>
            </a:r>
            <a:r>
              <a:rPr lang="zh-CN" altLang="en-US" sz="1400" b="0" dirty="0" smtClean="0">
                <a:latin typeface="微软雅黑" pitchFamily="34" charset="-122"/>
                <a:ea typeface="微软雅黑" pitchFamily="34" charset="-122"/>
              </a:rPr>
              <a:t>。</a:t>
            </a:r>
            <a:endParaRPr lang="en-US" altLang="zh-CN" sz="1400" b="0" dirty="0" smtClean="0">
              <a:latin typeface="微软雅黑" pitchFamily="34" charset="-122"/>
              <a:ea typeface="微软雅黑" pitchFamily="34"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368603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500"/>
                                        <p:tgtEl>
                                          <p:spTgt spid="4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left)">
                                      <p:cBhvr>
                                        <p:cTn id="15" dur="500"/>
                                        <p:tgtEl>
                                          <p:spTgt spid="4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barn(inVertical)">
                                      <p:cBhvr>
                                        <p:cTn id="19" dur="500"/>
                                        <p:tgtEl>
                                          <p:spTgt spid="6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barn(inVertical)">
                                      <p:cBhvr>
                                        <p:cTn id="27" dur="500"/>
                                        <p:tgtEl>
                                          <p:spTgt spid="68"/>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barn(inVertical)">
                                      <p:cBhvr>
                                        <p:cTn id="3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54"/>
          <p:cNvSpPr/>
          <p:nvPr/>
        </p:nvSpPr>
        <p:spPr>
          <a:xfrm>
            <a:off x="467544" y="1275606"/>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完成项目之一</a:t>
            </a:r>
            <a:endParaRPr lang="en-US" altLang="zh-CN" b="1" dirty="0" smtClean="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点击增加文本</a:t>
            </a:r>
          </a:p>
          <a:p>
            <a:pPr algn="ct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r>
              <a:rPr lang="zh-CN" altLang="en-US" sz="1100" dirty="0">
                <a:solidFill>
                  <a:srgbClr val="CCECFF"/>
                </a:solidFill>
                <a:latin typeface="微软雅黑" pitchFamily="34" charset="-122"/>
                <a:ea typeface="微软雅黑" pitchFamily="34" charset="-122"/>
              </a:rPr>
              <a:t>点击增加</a:t>
            </a:r>
            <a:r>
              <a:rPr lang="zh-CN" altLang="en-US" sz="1100" dirty="0" smtClean="0">
                <a:solidFill>
                  <a:srgbClr val="CCECFF"/>
                </a:solidFill>
                <a:latin typeface="微软雅黑" pitchFamily="34" charset="-122"/>
                <a:ea typeface="微软雅黑" pitchFamily="34" charset="-122"/>
              </a:rPr>
              <a:t>文本</a:t>
            </a:r>
            <a:endParaRPr lang="zh-CN" altLang="en-US" sz="1100" dirty="0">
              <a:solidFill>
                <a:srgbClr val="CCECFF"/>
              </a:solidFill>
              <a:latin typeface="微软雅黑" pitchFamily="34" charset="-122"/>
              <a:ea typeface="微软雅黑" pitchFamily="34" charset="-122"/>
            </a:endParaRPr>
          </a:p>
          <a:p>
            <a:pPr algn="ctr"/>
            <a:endParaRPr lang="zh-CN" altLang="en-US" sz="1100" dirty="0">
              <a:latin typeface="微软雅黑" pitchFamily="34" charset="-122"/>
              <a:ea typeface="微软雅黑" pitchFamily="34" charset="-122"/>
            </a:endParaRPr>
          </a:p>
        </p:txBody>
      </p:sp>
      <p:sp>
        <p:nvSpPr>
          <p:cNvPr id="56" name="矩形 55"/>
          <p:cNvSpPr/>
          <p:nvPr/>
        </p:nvSpPr>
        <p:spPr>
          <a:xfrm>
            <a:off x="6057057" y="1281717"/>
            <a:ext cx="2749331" cy="1596386"/>
          </a:xfrm>
          <a:prstGeom prst="rect">
            <a:avLst/>
          </a:prstGeom>
          <a:solidFill>
            <a:srgbClr val="0070C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rgbClr val="CCECFF"/>
                </a:solidFill>
                <a:latin typeface="微软雅黑" pitchFamily="34" charset="-122"/>
                <a:ea typeface="微软雅黑" pitchFamily="34" charset="-122"/>
              </a:rPr>
              <a:t> </a:t>
            </a:r>
            <a:r>
              <a:rPr lang="zh-CN" altLang="en-US"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100" dirty="0">
              <a:solidFill>
                <a:srgbClr val="CCECFF"/>
              </a:solidFill>
            </a:endParaRPr>
          </a:p>
        </p:txBody>
      </p:sp>
      <p:sp>
        <p:nvSpPr>
          <p:cNvPr id="57" name="矩形 56"/>
          <p:cNvSpPr/>
          <p:nvPr/>
        </p:nvSpPr>
        <p:spPr>
          <a:xfrm>
            <a:off x="3262301" y="2919580"/>
            <a:ext cx="2749331" cy="1596386"/>
          </a:xfrm>
          <a:prstGeom prst="rect">
            <a:avLst/>
          </a:prstGeom>
          <a:solidFill>
            <a:srgbClr val="00B0F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rgbClr val="CCECFF"/>
                </a:solidFill>
                <a:latin typeface="微软雅黑" pitchFamily="34" charset="-122"/>
                <a:ea typeface="微软雅黑" pitchFamily="34" charset="-122"/>
              </a:rPr>
              <a:t> </a:t>
            </a:r>
            <a:r>
              <a:rPr lang="zh-CN" altLang="en-US" sz="1600" dirty="0" smtClean="0">
                <a:solidFill>
                  <a:srgbClr val="CCECFF"/>
                </a:solidFill>
                <a:latin typeface="微软雅黑" pitchFamily="34" charset="-122"/>
                <a:ea typeface="微软雅黑" pitchFamily="34" charset="-122"/>
              </a:rPr>
              <a:t>      </a:t>
            </a:r>
            <a:r>
              <a:rPr lang="zh-CN" altLang="en-US" b="1" dirty="0" smtClean="0">
                <a:solidFill>
                  <a:srgbClr val="CCECFF"/>
                </a:solidFill>
                <a:latin typeface="微软雅黑" pitchFamily="34" charset="-122"/>
                <a:ea typeface="微软雅黑" pitchFamily="34" charset="-122"/>
              </a:rPr>
              <a:t>完成</a:t>
            </a:r>
            <a:r>
              <a:rPr lang="zh-CN" altLang="en-US" b="1" dirty="0">
                <a:solidFill>
                  <a:srgbClr val="CCECFF"/>
                </a:solidFill>
                <a:latin typeface="微软雅黑" pitchFamily="34" charset="-122"/>
                <a:ea typeface="微软雅黑" pitchFamily="34" charset="-122"/>
              </a:rPr>
              <a:t>项目之一</a:t>
            </a:r>
            <a:endParaRPr lang="en-US" altLang="zh-CN" b="1" dirty="0">
              <a:solidFill>
                <a:srgbClr val="CCECFF"/>
              </a:solidFill>
              <a:latin typeface="微软雅黑" pitchFamily="34" charset="-122"/>
              <a:ea typeface="微软雅黑" pitchFamily="34" charset="-122"/>
            </a:endParaRPr>
          </a:p>
          <a:p>
            <a:pPr algn="ctr"/>
            <a:r>
              <a:rPr lang="zh-CN" altLang="en-US" sz="1100" dirty="0">
                <a:solidFill>
                  <a:srgbClr val="CCECFF"/>
                </a:solidFill>
                <a:latin typeface="微软雅黑" pitchFamily="34" charset="-122"/>
                <a:ea typeface="微软雅黑" pitchFamily="34" charset="-122"/>
              </a:rPr>
              <a:t>点击增加文本点击增加文本</a:t>
            </a:r>
          </a:p>
          <a:p>
            <a:pPr algn="ctr"/>
            <a:r>
              <a:rPr lang="zh-CN" altLang="en-US" sz="1100" dirty="0">
                <a:solidFill>
                  <a:srgbClr val="CCECFF"/>
                </a:solidFill>
                <a:latin typeface="微软雅黑" pitchFamily="34" charset="-122"/>
                <a:ea typeface="微软雅黑" pitchFamily="34" charset="-122"/>
              </a:rPr>
              <a:t>点击增加文本点击增加文本</a:t>
            </a:r>
          </a:p>
          <a:p>
            <a:pPr algn="ctr"/>
            <a:endParaRPr lang="zh-CN" altLang="en-US" sz="1600" dirty="0">
              <a:solidFill>
                <a:srgbClr val="CCECFF"/>
              </a:solidFill>
            </a:endParaRPr>
          </a:p>
        </p:txBody>
      </p:sp>
      <p:pic>
        <p:nvPicPr>
          <p:cNvPr id="58" name="图片 5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49990" y="2925690"/>
            <a:ext cx="2756398" cy="1590274"/>
          </a:xfrm>
          <a:prstGeom prst="rect">
            <a:avLst/>
          </a:prstGeom>
        </p:spPr>
      </p:pic>
      <p:pic>
        <p:nvPicPr>
          <p:cNvPr id="59" name="图片 5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62301" y="1275606"/>
            <a:ext cx="2749331" cy="1596386"/>
          </a:xfrm>
          <a:prstGeom prst="rect">
            <a:avLst/>
          </a:prstGeom>
        </p:spPr>
      </p:pic>
      <p:pic>
        <p:nvPicPr>
          <p:cNvPr id="60" name="图片 5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7544" y="2925691"/>
            <a:ext cx="2749331" cy="1590274"/>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8869257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vertical)">
                                      <p:cBhvr>
                                        <p:cTn id="7" dur="500"/>
                                        <p:tgtEl>
                                          <p:spTgt spid="5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up)">
                                      <p:cBhvr>
                                        <p:cTn id="11" dur="500"/>
                                        <p:tgtEl>
                                          <p:spTgt spid="60"/>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randombar(horizontal)">
                                      <p:cBhvr>
                                        <p:cTn id="15" dur="500"/>
                                        <p:tgtEl>
                                          <p:spTgt spid="59"/>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anim calcmode="lin" valueType="num">
                                      <p:cBhvr>
                                        <p:cTn id="26" dur="1000" fill="hold"/>
                                        <p:tgtEl>
                                          <p:spTgt spid="56"/>
                                        </p:tgtEl>
                                        <p:attrNameLst>
                                          <p:attrName>ppt_x</p:attrName>
                                        </p:attrNameLst>
                                      </p:cBhvr>
                                      <p:tavLst>
                                        <p:tav tm="0">
                                          <p:val>
                                            <p:strVal val="#ppt_x"/>
                                          </p:val>
                                        </p:tav>
                                        <p:tav tm="100000">
                                          <p:val>
                                            <p:strVal val="#ppt_x"/>
                                          </p:val>
                                        </p:tav>
                                      </p:tavLst>
                                    </p:anim>
                                    <p:anim calcmode="lin" valueType="num">
                                      <p:cBhvr>
                                        <p:cTn id="27" dur="1000" fill="hold"/>
                                        <p:tgtEl>
                                          <p:spTgt spid="56"/>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68229"/>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91865"/>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83828"/>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2</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14362164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3270"/>
                            </p:stCondLst>
                            <p:childTnLst>
                              <p:par>
                                <p:cTn id="27" presetID="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40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971971" y="1032257"/>
            <a:ext cx="4056413" cy="1075392"/>
            <a:chOff x="3347864" y="1152445"/>
            <a:chExt cx="4752528" cy="1080119"/>
          </a:xfrm>
        </p:grpSpPr>
        <p:sp>
          <p:nvSpPr>
            <p:cNvPr id="16" name="矩形 15"/>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F8F8F8"/>
                  </a:solidFill>
                  <a:latin typeface="微软雅黑" pitchFamily="34" charset="-122"/>
                  <a:ea typeface="微软雅黑" pitchFamily="34" charset="-122"/>
                  <a:cs typeface="Segoe UI" pitchFamily="34" charset="0"/>
                </a:rPr>
                <a:t>项目</a:t>
              </a:r>
              <a:r>
                <a:rPr lang="zh-CN" altLang="en-US" sz="1600" dirty="0" smtClean="0">
                  <a:solidFill>
                    <a:srgbClr val="F8F8F8"/>
                  </a:solidFill>
                  <a:latin typeface="微软雅黑" pitchFamily="34" charset="-122"/>
                  <a:ea typeface="微软雅黑" pitchFamily="34" charset="-122"/>
                  <a:cs typeface="Segoe UI" pitchFamily="34" charset="0"/>
                </a:rPr>
                <a:t>一展示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7" name="矩形 16"/>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18" name="组合 17"/>
          <p:cNvGrpSpPr/>
          <p:nvPr/>
        </p:nvGrpSpPr>
        <p:grpSpPr>
          <a:xfrm>
            <a:off x="3971971" y="2283232"/>
            <a:ext cx="4056413" cy="1075394"/>
            <a:chOff x="3347864" y="1152444"/>
            <a:chExt cx="4752528" cy="1080120"/>
          </a:xfrm>
        </p:grpSpPr>
        <p:sp>
          <p:nvSpPr>
            <p:cNvPr id="19" name="矩形 18"/>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项目二展示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0" name="矩形 19"/>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grpSp>
        <p:nvGrpSpPr>
          <p:cNvPr id="21" name="组合 20"/>
          <p:cNvGrpSpPr/>
          <p:nvPr/>
        </p:nvGrpSpPr>
        <p:grpSpPr>
          <a:xfrm>
            <a:off x="3971971" y="3579376"/>
            <a:ext cx="4056413" cy="1075394"/>
            <a:chOff x="3347864" y="1152444"/>
            <a:chExt cx="4752528" cy="1080120"/>
          </a:xfrm>
        </p:grpSpPr>
        <p:sp>
          <p:nvSpPr>
            <p:cNvPr id="22" name="矩形 21"/>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rgbClr val="F8F8F8"/>
                  </a:solidFill>
                  <a:latin typeface="微软雅黑" pitchFamily="34" charset="-122"/>
                  <a:ea typeface="微软雅黑" pitchFamily="34" charset="-122"/>
                  <a:cs typeface="Segoe UI" pitchFamily="34" charset="0"/>
                </a:rPr>
                <a:t>项目三展示</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3" name="矩形 22"/>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3160">
                <a:lnSpc>
                  <a:spcPct val="130000"/>
                </a:lnSpc>
                <a:spcBef>
                  <a:spcPts val="574"/>
                </a:spcBef>
              </a:pPr>
              <a:r>
                <a:rPr lang="zh-CN" altLang="en-US" sz="1200" dirty="0">
                  <a:solidFill>
                    <a:schemeClr val="accent2">
                      <a:lumMod val="50000"/>
                    </a:schemeClr>
                  </a:solidFill>
                  <a:latin typeface="微软雅黑" pitchFamily="34" charset="-122"/>
                  <a:ea typeface="微软雅黑" pitchFamily="34" charset="-122"/>
                  <a:cs typeface="Segoe UI" pitchFamily="34" charset="0"/>
                </a:rPr>
                <a:t>您的内容打在这里，或者通过复制您的文本后，在此框中选择粘贴，并选择只保留文字，在此录入上述图表的综合描述说明。</a:t>
              </a:r>
              <a:endParaRPr lang="zh-CN" altLang="en-US" sz="1200" dirty="0"/>
            </a:p>
          </p:txBody>
        </p:sp>
      </p:grpSp>
      <p:sp>
        <p:nvSpPr>
          <p:cNvPr id="24" name="圆角矩形 23"/>
          <p:cNvSpPr/>
          <p:nvPr/>
        </p:nvSpPr>
        <p:spPr>
          <a:xfrm>
            <a:off x="1213592" y="1032751"/>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5" name="圆角矩形 24"/>
          <p:cNvSpPr/>
          <p:nvPr/>
        </p:nvSpPr>
        <p:spPr>
          <a:xfrm>
            <a:off x="1213592" y="2283730"/>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6" name="圆角矩形 25"/>
          <p:cNvSpPr/>
          <p:nvPr/>
        </p:nvSpPr>
        <p:spPr>
          <a:xfrm>
            <a:off x="1213593" y="357987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38640007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22" presetClass="entr" presetSubtype="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up)">
                                      <p:cBhvr>
                                        <p:cTn id="20" dur="500"/>
                                        <p:tgtEl>
                                          <p:spTgt spid="15"/>
                                        </p:tgtEl>
                                      </p:cBhvr>
                                    </p:animEffect>
                                  </p:childTnLst>
                                </p:cTn>
                              </p:par>
                              <p:par>
                                <p:cTn id="21" presetID="22" presetClass="entr" presetSubtype="1" fill="hold" nodeType="withEffect">
                                  <p:stCondLst>
                                    <p:cond delay="20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par>
                                <p:cTn id="24" presetID="22" presetClass="entr" presetSubtype="1" fill="hold" nodeType="withEffect">
                                  <p:stCondLst>
                                    <p:cond delay="400"/>
                                  </p:stCondLst>
                                  <p:childTnLst>
                                    <p:set>
                                      <p:cBhvr>
                                        <p:cTn id="25" dur="1" fill="hold">
                                          <p:stCondLst>
                                            <p:cond delay="0"/>
                                          </p:stCondLst>
                                        </p:cTn>
                                        <p:tgtEl>
                                          <p:spTgt spid="21"/>
                                        </p:tgtEl>
                                        <p:attrNameLst>
                                          <p:attrName>style.visibility</p:attrName>
                                        </p:attrNameLst>
                                      </p:cBhvr>
                                      <p:to>
                                        <p:strVal val="visible"/>
                                      </p:to>
                                    </p:set>
                                    <p:animEffect transition="in" filter="wipe(up)">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335448" y="1936004"/>
            <a:ext cx="1777879" cy="1230136"/>
          </a:xfrm>
          <a:prstGeom prst="rect">
            <a:avLst/>
          </a:prstGeom>
        </p:spPr>
      </p:pic>
      <p:pic>
        <p:nvPicPr>
          <p:cNvPr id="34" name="Picture 2" descr="F:\360云盘\02-个人资料\！PPT图片及版面资源\06-PPT精选插图\02-商务\188141-12052214260792.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4211960" y="3236429"/>
            <a:ext cx="1732496" cy="120752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4075" y="3256341"/>
            <a:ext cx="1751556"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6" name="组合 35"/>
          <p:cNvGrpSpPr/>
          <p:nvPr/>
        </p:nvGrpSpPr>
        <p:grpSpPr>
          <a:xfrm>
            <a:off x="4211960" y="1936004"/>
            <a:ext cx="1732496" cy="1222040"/>
            <a:chOff x="3946913" y="1827911"/>
            <a:chExt cx="1958168" cy="1283142"/>
          </a:xfrm>
          <a:solidFill>
            <a:srgbClr val="0070C0"/>
          </a:solidFill>
        </p:grpSpPr>
        <p:sp>
          <p:nvSpPr>
            <p:cNvPr id="37" name="矩形 36"/>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chemeClr val="bg1"/>
                </a:solidFill>
                <a:latin typeface="+mj-ea"/>
                <a:ea typeface="+mj-ea"/>
              </a:endParaRPr>
            </a:p>
          </p:txBody>
        </p:sp>
        <p:sp>
          <p:nvSpPr>
            <p:cNvPr id="38" name="TextBox 17"/>
            <p:cNvSpPr txBox="1">
              <a:spLocks noChangeArrowheads="1"/>
            </p:cNvSpPr>
            <p:nvPr/>
          </p:nvSpPr>
          <p:spPr bwMode="auto">
            <a:xfrm flipH="1">
              <a:off x="4238882" y="2259958"/>
              <a:ext cx="1661334"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chemeClr val="bg1"/>
                  </a:solidFill>
                  <a:latin typeface="+mj-ea"/>
                  <a:ea typeface="+mj-ea"/>
                </a:rPr>
                <a:t>填加文字</a:t>
              </a:r>
              <a:endParaRPr lang="en-US" altLang="zh-CN" sz="2000" b="1" kern="0" dirty="0">
                <a:solidFill>
                  <a:schemeClr val="bg1"/>
                </a:solidFill>
                <a:latin typeface="+mj-ea"/>
                <a:ea typeface="+mj-ea"/>
              </a:endParaRPr>
            </a:p>
          </p:txBody>
        </p:sp>
      </p:grpSp>
      <p:grpSp>
        <p:nvGrpSpPr>
          <p:cNvPr id="39" name="组合 38"/>
          <p:cNvGrpSpPr/>
          <p:nvPr/>
        </p:nvGrpSpPr>
        <p:grpSpPr>
          <a:xfrm>
            <a:off x="494076" y="1936004"/>
            <a:ext cx="1751556" cy="1222040"/>
            <a:chOff x="0" y="2095862"/>
            <a:chExt cx="1979711" cy="1283142"/>
          </a:xfrm>
          <a:solidFill>
            <a:srgbClr val="0070C0"/>
          </a:solidFill>
        </p:grpSpPr>
        <p:sp>
          <p:nvSpPr>
            <p:cNvPr id="40" name="矩形 39"/>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TextBox 18"/>
            <p:cNvSpPr txBox="1">
              <a:spLocks noChangeArrowheads="1"/>
            </p:cNvSpPr>
            <p:nvPr/>
          </p:nvSpPr>
          <p:spPr bwMode="auto">
            <a:xfrm flipH="1">
              <a:off x="295563" y="2527909"/>
              <a:ext cx="1612743" cy="420116"/>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grpSp>
        <p:nvGrpSpPr>
          <p:cNvPr id="42" name="组合 41"/>
          <p:cNvGrpSpPr/>
          <p:nvPr/>
        </p:nvGrpSpPr>
        <p:grpSpPr>
          <a:xfrm>
            <a:off x="2335448" y="3236430"/>
            <a:ext cx="1777879" cy="1207528"/>
            <a:chOff x="2072433" y="511758"/>
            <a:chExt cx="2009463" cy="1267904"/>
          </a:xfrm>
        </p:grpSpPr>
        <p:sp>
          <p:nvSpPr>
            <p:cNvPr id="43" name="矩形 42"/>
            <p:cNvSpPr/>
            <p:nvPr/>
          </p:nvSpPr>
          <p:spPr>
            <a:xfrm>
              <a:off x="2072433" y="511758"/>
              <a:ext cx="2009463" cy="1267904"/>
            </a:xfrm>
            <a:prstGeom prst="rect">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ysClr val="window" lastClr="FFFFFF"/>
                </a:solidFill>
                <a:latin typeface="+mj-ea"/>
                <a:ea typeface="+mj-ea"/>
              </a:endParaRPr>
            </a:p>
          </p:txBody>
        </p:sp>
        <p:sp>
          <p:nvSpPr>
            <p:cNvPr id="44"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ysClr val="window" lastClr="FFFFFF">
                      <a:lumMod val="95000"/>
                    </a:sysClr>
                  </a:solidFill>
                  <a:latin typeface="+mj-ea"/>
                </a:rPr>
                <a:t>填加文字</a:t>
              </a:r>
              <a:endParaRPr lang="en-US" altLang="zh-CN" sz="2000" b="1" kern="0" dirty="0">
                <a:solidFill>
                  <a:sysClr val="window" lastClr="FFFFFF">
                    <a:lumMod val="95000"/>
                  </a:sysClr>
                </a:solidFill>
                <a:latin typeface="+mj-ea"/>
              </a:endParaRPr>
            </a:p>
          </p:txBody>
        </p:sp>
      </p:grpSp>
      <p:sp>
        <p:nvSpPr>
          <p:cNvPr id="45" name="TextBox 44"/>
          <p:cNvSpPr txBox="1"/>
          <p:nvPr/>
        </p:nvSpPr>
        <p:spPr>
          <a:xfrm>
            <a:off x="440595" y="1203598"/>
            <a:ext cx="5643573" cy="565167"/>
          </a:xfrm>
          <a:prstGeom prst="rect">
            <a:avLst/>
          </a:prstGeom>
          <a:noFill/>
        </p:spPr>
        <p:txBody>
          <a:bodyPr wrap="square" lIns="86371" tIns="43186" rIns="86371" bIns="43186" rtlCol="0">
            <a:spAutoFit/>
          </a:bodyPr>
          <a:lstStyle/>
          <a:p>
            <a:pPr>
              <a:lnSpc>
                <a:spcPct val="150000"/>
              </a:lnSpc>
            </a:pPr>
            <a:r>
              <a:rPr lang="zh-CN" altLang="en-US" sz="1100" dirty="0" smtClean="0">
                <a:solidFill>
                  <a:schemeClr val="tx1">
                    <a:lumMod val="85000"/>
                    <a:lumOff val="15000"/>
                  </a:schemeClr>
                </a:solidFill>
                <a:latin typeface="+mn-ea"/>
                <a:ea typeface="+mn-ea"/>
              </a:rPr>
              <a:t>单击</a:t>
            </a:r>
            <a:r>
              <a:rPr lang="zh-CN" altLang="en-US" sz="1100" dirty="0">
                <a:solidFill>
                  <a:schemeClr val="tx1">
                    <a:lumMod val="85000"/>
                    <a:lumOff val="15000"/>
                  </a:schemeClr>
                </a:solidFill>
                <a:latin typeface="+mn-ea"/>
                <a:ea typeface="+mn-ea"/>
              </a:rPr>
              <a:t>此处添加文本单击此处添加文本 单击此处添加文本单击此处添加文本单击此处添加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a:t>
            </a:r>
            <a:r>
              <a:rPr lang="zh-CN" altLang="en-US" sz="1100" dirty="0" smtClean="0">
                <a:solidFill>
                  <a:schemeClr val="tx1">
                    <a:lumMod val="85000"/>
                    <a:lumOff val="15000"/>
                  </a:schemeClr>
                </a:solidFill>
                <a:latin typeface="+mn-ea"/>
                <a:ea typeface="+mn-ea"/>
              </a:rPr>
              <a:t>文本单击</a:t>
            </a:r>
            <a:r>
              <a:rPr lang="zh-CN" altLang="en-US" sz="1100" dirty="0">
                <a:solidFill>
                  <a:schemeClr val="tx1">
                    <a:lumMod val="85000"/>
                    <a:lumOff val="15000"/>
                  </a:schemeClr>
                </a:solidFill>
                <a:latin typeface="+mn-ea"/>
                <a:ea typeface="+mn-ea"/>
              </a:rPr>
              <a:t>此处添加文本单击此处添加</a:t>
            </a:r>
            <a:r>
              <a:rPr lang="zh-CN" altLang="en-US" sz="1100" dirty="0" smtClean="0">
                <a:solidFill>
                  <a:schemeClr val="tx1">
                    <a:lumMod val="85000"/>
                    <a:lumOff val="15000"/>
                  </a:schemeClr>
                </a:solidFill>
                <a:latin typeface="+mn-ea"/>
                <a:ea typeface="+mn-ea"/>
              </a:rPr>
              <a:t>文本</a:t>
            </a:r>
            <a:endParaRPr lang="en-US" altLang="zh-CN" sz="1100" dirty="0">
              <a:solidFill>
                <a:schemeClr val="tx1">
                  <a:lumMod val="85000"/>
                  <a:lumOff val="15000"/>
                </a:schemeClr>
              </a:solidFill>
              <a:latin typeface="+mn-ea"/>
              <a:ea typeface="+mn-ea"/>
            </a:endParaRPr>
          </a:p>
        </p:txBody>
      </p:sp>
      <p:pic>
        <p:nvPicPr>
          <p:cNvPr id="46" name="图片 45" descr="Vista-desktop-12.png"/>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084168" y="1059581"/>
            <a:ext cx="3059832" cy="3925957"/>
          </a:xfrm>
          <a:prstGeom prst="rect">
            <a:avLst/>
          </a:prstGeom>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11752485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750"/>
                            </p:stCondLst>
                            <p:childTnLst>
                              <p:par>
                                <p:cTn id="9" presetID="23" presetClass="entr" presetSubtype="52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 calcmode="lin" valueType="num">
                                      <p:cBhvr>
                                        <p:cTn id="13" dur="500" fill="hold"/>
                                        <p:tgtEl>
                                          <p:spTgt spid="39"/>
                                        </p:tgtEl>
                                        <p:attrNameLst>
                                          <p:attrName>ppt_x</p:attrName>
                                        </p:attrNameLst>
                                      </p:cBhvr>
                                      <p:tavLst>
                                        <p:tav tm="0">
                                          <p:val>
                                            <p:fltVal val="0.5"/>
                                          </p:val>
                                        </p:tav>
                                        <p:tav tm="100000">
                                          <p:val>
                                            <p:strVal val="#ppt_x"/>
                                          </p:val>
                                        </p:tav>
                                      </p:tavLst>
                                    </p:anim>
                                    <p:anim calcmode="lin" valueType="num">
                                      <p:cBhvr>
                                        <p:cTn id="14" dur="500" fill="hold"/>
                                        <p:tgtEl>
                                          <p:spTgt spid="39"/>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 calcmode="lin" valueType="num">
                                      <p:cBhvr>
                                        <p:cTn id="19" dur="500" fill="hold"/>
                                        <p:tgtEl>
                                          <p:spTgt spid="35"/>
                                        </p:tgtEl>
                                        <p:attrNameLst>
                                          <p:attrName>ppt_x</p:attrName>
                                        </p:attrNameLst>
                                      </p:cBhvr>
                                      <p:tavLst>
                                        <p:tav tm="0">
                                          <p:val>
                                            <p:fltVal val="0.5"/>
                                          </p:val>
                                        </p:tav>
                                        <p:tav tm="100000">
                                          <p:val>
                                            <p:strVal val="#ppt_x"/>
                                          </p:val>
                                        </p:tav>
                                      </p:tavLst>
                                    </p:anim>
                                    <p:anim calcmode="lin" valueType="num">
                                      <p:cBhvr>
                                        <p:cTn id="20" dur="500" fill="hold"/>
                                        <p:tgtEl>
                                          <p:spTgt spid="3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 calcmode="lin" valueType="num">
                                      <p:cBhvr>
                                        <p:cTn id="25" dur="500" fill="hold"/>
                                        <p:tgtEl>
                                          <p:spTgt spid="33"/>
                                        </p:tgtEl>
                                        <p:attrNameLst>
                                          <p:attrName>ppt_x</p:attrName>
                                        </p:attrNameLst>
                                      </p:cBhvr>
                                      <p:tavLst>
                                        <p:tav tm="0">
                                          <p:val>
                                            <p:fltVal val="0.5"/>
                                          </p:val>
                                        </p:tav>
                                        <p:tav tm="100000">
                                          <p:val>
                                            <p:strVal val="#ppt_x"/>
                                          </p:val>
                                        </p:tav>
                                      </p:tavLst>
                                    </p:anim>
                                    <p:anim calcmode="lin" valueType="num">
                                      <p:cBhvr>
                                        <p:cTn id="26" dur="500" fill="hold"/>
                                        <p:tgtEl>
                                          <p:spTgt spid="33"/>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 calcmode="lin" valueType="num">
                                      <p:cBhvr>
                                        <p:cTn id="31" dur="500" fill="hold"/>
                                        <p:tgtEl>
                                          <p:spTgt spid="42"/>
                                        </p:tgtEl>
                                        <p:attrNameLst>
                                          <p:attrName>ppt_x</p:attrName>
                                        </p:attrNameLst>
                                      </p:cBhvr>
                                      <p:tavLst>
                                        <p:tav tm="0">
                                          <p:val>
                                            <p:fltVal val="0.5"/>
                                          </p:val>
                                        </p:tav>
                                        <p:tav tm="100000">
                                          <p:val>
                                            <p:strVal val="#ppt_x"/>
                                          </p:val>
                                        </p:tav>
                                      </p:tavLst>
                                    </p:anim>
                                    <p:anim calcmode="lin" valueType="num">
                                      <p:cBhvr>
                                        <p:cTn id="32" dur="500" fill="hold"/>
                                        <p:tgtEl>
                                          <p:spTgt spid="42"/>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100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 calcmode="lin" valueType="num">
                                      <p:cBhvr>
                                        <p:cTn id="37" dur="500" fill="hold"/>
                                        <p:tgtEl>
                                          <p:spTgt spid="36"/>
                                        </p:tgtEl>
                                        <p:attrNameLst>
                                          <p:attrName>ppt_x</p:attrName>
                                        </p:attrNameLst>
                                      </p:cBhvr>
                                      <p:tavLst>
                                        <p:tav tm="0">
                                          <p:val>
                                            <p:fltVal val="0.5"/>
                                          </p:val>
                                        </p:tav>
                                        <p:tav tm="100000">
                                          <p:val>
                                            <p:strVal val="#ppt_x"/>
                                          </p:val>
                                        </p:tav>
                                      </p:tavLst>
                                    </p:anim>
                                    <p:anim calcmode="lin" valueType="num">
                                      <p:cBhvr>
                                        <p:cTn id="38" dur="500" fill="hold"/>
                                        <p:tgtEl>
                                          <p:spTgt spid="36"/>
                                        </p:tgtEl>
                                        <p:attrNameLst>
                                          <p:attrName>ppt_y</p:attrName>
                                        </p:attrNameLst>
                                      </p:cBhvr>
                                      <p:tavLst>
                                        <p:tav tm="0">
                                          <p:val>
                                            <p:fltVal val="0.5"/>
                                          </p:val>
                                        </p:tav>
                                        <p:tav tm="100000">
                                          <p:val>
                                            <p:strVal val="#ppt_y"/>
                                          </p:val>
                                        </p:tav>
                                      </p:tavLst>
                                    </p:anim>
                                  </p:childTnLst>
                                </p:cTn>
                              </p:par>
                              <p:par>
                                <p:cTn id="39" presetID="23" presetClass="entr" presetSubtype="528" fill="hold" nodeType="withEffect">
                                  <p:stCondLst>
                                    <p:cond delay="125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 calcmode="lin" valueType="num">
                                      <p:cBhvr>
                                        <p:cTn id="43" dur="500" fill="hold"/>
                                        <p:tgtEl>
                                          <p:spTgt spid="34"/>
                                        </p:tgtEl>
                                        <p:attrNameLst>
                                          <p:attrName>ppt_x</p:attrName>
                                        </p:attrNameLst>
                                      </p:cBhvr>
                                      <p:tavLst>
                                        <p:tav tm="0">
                                          <p:val>
                                            <p:fltVal val="0.5"/>
                                          </p:val>
                                        </p:tav>
                                        <p:tav tm="100000">
                                          <p:val>
                                            <p:strVal val="#ppt_x"/>
                                          </p:val>
                                        </p:tav>
                                      </p:tavLst>
                                    </p:anim>
                                    <p:anim calcmode="lin" valueType="num">
                                      <p:cBhvr>
                                        <p:cTn id="44" dur="500" fill="hold"/>
                                        <p:tgtEl>
                                          <p:spTgt spid="34"/>
                                        </p:tgtEl>
                                        <p:attrNameLst>
                                          <p:attrName>ppt_y</p:attrName>
                                        </p:attrNameLst>
                                      </p:cBhvr>
                                      <p:tavLst>
                                        <p:tav tm="0">
                                          <p:val>
                                            <p:fltVal val="0.5"/>
                                          </p:val>
                                        </p:tav>
                                        <p:tav tm="100000">
                                          <p:val>
                                            <p:strVal val="#ppt_y"/>
                                          </p:val>
                                        </p:tav>
                                      </p:tavLst>
                                    </p:anim>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1000"/>
                                        <p:tgtEl>
                                          <p:spTgt spid="46"/>
                                        </p:tgtEl>
                                      </p:cBhvr>
                                    </p:animEffect>
                                    <p:anim calcmode="lin" valueType="num">
                                      <p:cBhvr>
                                        <p:cTn id="49" dur="1000" fill="hold"/>
                                        <p:tgtEl>
                                          <p:spTgt spid="46"/>
                                        </p:tgtEl>
                                        <p:attrNameLst>
                                          <p:attrName>ppt_x</p:attrName>
                                        </p:attrNameLst>
                                      </p:cBhvr>
                                      <p:tavLst>
                                        <p:tav tm="0">
                                          <p:val>
                                            <p:strVal val="#ppt_x"/>
                                          </p:val>
                                        </p:tav>
                                        <p:tav tm="100000">
                                          <p:val>
                                            <p:strVal val="#ppt_x"/>
                                          </p:val>
                                        </p:tav>
                                      </p:tavLst>
                                    </p:anim>
                                    <p:anim calcmode="lin" valueType="num">
                                      <p:cBhvr>
                                        <p:cTn id="5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9"/>
          <p:cNvSpPr/>
          <p:nvPr/>
        </p:nvSpPr>
        <p:spPr>
          <a:xfrm>
            <a:off x="0" y="3036689"/>
            <a:ext cx="9153525"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sp>
        <p:nvSpPr>
          <p:cNvPr id="69" name="Rectangle 11"/>
          <p:cNvSpPr/>
          <p:nvPr/>
        </p:nvSpPr>
        <p:spPr>
          <a:xfrm>
            <a:off x="-9525" y="3036689"/>
            <a:ext cx="9170194" cy="51196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en-US" sz="2400"/>
          </a:p>
        </p:txBody>
      </p:sp>
      <p:grpSp>
        <p:nvGrpSpPr>
          <p:cNvPr id="70" name="组合 69"/>
          <p:cNvGrpSpPr>
            <a:grpSpLocks/>
          </p:cNvGrpSpPr>
          <p:nvPr/>
        </p:nvGrpSpPr>
        <p:grpSpPr bwMode="auto">
          <a:xfrm>
            <a:off x="3245644" y="1360289"/>
            <a:ext cx="2652713" cy="1600200"/>
            <a:chOff x="4388285" y="2049378"/>
            <a:chExt cx="3536515" cy="2133600"/>
          </a:xfrm>
        </p:grpSpPr>
        <p:pic>
          <p:nvPicPr>
            <p:cNvPr id="71" name="Picture 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388285" y="2049378"/>
              <a:ext cx="3536515" cy="2133600"/>
            </a:xfrm>
            <a:prstGeom prst="rect">
              <a:avLst/>
            </a:prstGeom>
            <a:noFill/>
            <a:ln w="9525">
              <a:noFill/>
              <a:miter lim="800000"/>
              <a:headEnd/>
              <a:tailEnd/>
            </a:ln>
          </p:spPr>
        </p:pic>
        <p:sp>
          <p:nvSpPr>
            <p:cNvPr id="72" name="Rectangle 18"/>
            <p:cNvSpPr/>
            <p:nvPr/>
          </p:nvSpPr>
          <p:spPr>
            <a:xfrm>
              <a:off x="4907334" y="2304966"/>
              <a:ext cx="2450799" cy="1530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3" name="组合 72"/>
          <p:cNvGrpSpPr>
            <a:grpSpLocks/>
          </p:cNvGrpSpPr>
          <p:nvPr/>
        </p:nvGrpSpPr>
        <p:grpSpPr bwMode="auto">
          <a:xfrm>
            <a:off x="656035" y="1360289"/>
            <a:ext cx="2651522" cy="1600200"/>
            <a:chOff x="629088" y="2049378"/>
            <a:chExt cx="3536515" cy="2133600"/>
          </a:xfrm>
        </p:grpSpPr>
        <p:pic>
          <p:nvPicPr>
            <p:cNvPr id="74" name="Picture 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29088" y="2049378"/>
              <a:ext cx="3536515" cy="2133600"/>
            </a:xfrm>
            <a:prstGeom prst="rect">
              <a:avLst/>
            </a:prstGeom>
            <a:noFill/>
            <a:ln w="9525">
              <a:noFill/>
              <a:miter lim="800000"/>
              <a:headEnd/>
              <a:tailEnd/>
            </a:ln>
          </p:spPr>
        </p:pic>
        <p:sp>
          <p:nvSpPr>
            <p:cNvPr id="75" name="Rectangle 19"/>
            <p:cNvSpPr/>
            <p:nvPr/>
          </p:nvSpPr>
          <p:spPr>
            <a:xfrm>
              <a:off x="1153134" y="2304966"/>
              <a:ext cx="2451899" cy="1530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grpSp>
        <p:nvGrpSpPr>
          <p:cNvPr id="76" name="组合 75"/>
          <p:cNvGrpSpPr>
            <a:grpSpLocks/>
          </p:cNvGrpSpPr>
          <p:nvPr/>
        </p:nvGrpSpPr>
        <p:grpSpPr bwMode="auto">
          <a:xfrm>
            <a:off x="5836444" y="1360289"/>
            <a:ext cx="2651522" cy="1600200"/>
            <a:chOff x="8233332" y="2049378"/>
            <a:chExt cx="3536515" cy="2133600"/>
          </a:xfrm>
        </p:grpSpPr>
        <p:pic>
          <p:nvPicPr>
            <p:cNvPr id="77"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233332" y="2049378"/>
              <a:ext cx="3536515" cy="2133600"/>
            </a:xfrm>
            <a:prstGeom prst="rect">
              <a:avLst/>
            </a:prstGeom>
            <a:noFill/>
            <a:ln w="9525">
              <a:noFill/>
              <a:miter lim="800000"/>
              <a:headEnd/>
              <a:tailEnd/>
            </a:ln>
          </p:spPr>
        </p:pic>
        <p:sp>
          <p:nvSpPr>
            <p:cNvPr id="78" name="Rectangle 20"/>
            <p:cNvSpPr/>
            <p:nvPr/>
          </p:nvSpPr>
          <p:spPr>
            <a:xfrm>
              <a:off x="8749438" y="2304966"/>
              <a:ext cx="2450310" cy="1530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en-US" sz="2400"/>
            </a:p>
          </p:txBody>
        </p:sp>
      </p:grpSp>
      <p:sp>
        <p:nvSpPr>
          <p:cNvPr id="79" name="矩形 78"/>
          <p:cNvSpPr>
            <a:spLocks noChangeArrowheads="1"/>
          </p:cNvSpPr>
          <p:nvPr/>
        </p:nvSpPr>
        <p:spPr bwMode="auto">
          <a:xfrm>
            <a:off x="987028" y="843558"/>
            <a:ext cx="7194947"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80" name="矩形 79"/>
          <p:cNvSpPr/>
          <p:nvPr/>
        </p:nvSpPr>
        <p:spPr>
          <a:xfrm>
            <a:off x="1258394"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1" name="矩形 47"/>
          <p:cNvSpPr>
            <a:spLocks noChangeArrowheads="1"/>
          </p:cNvSpPr>
          <p:nvPr/>
        </p:nvSpPr>
        <p:spPr bwMode="auto">
          <a:xfrm>
            <a:off x="110847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2" name="矩形 81"/>
          <p:cNvSpPr/>
          <p:nvPr/>
        </p:nvSpPr>
        <p:spPr>
          <a:xfrm>
            <a:off x="3848733"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3" name="矩形 47"/>
          <p:cNvSpPr>
            <a:spLocks noChangeArrowheads="1"/>
          </p:cNvSpPr>
          <p:nvPr/>
        </p:nvSpPr>
        <p:spPr bwMode="auto">
          <a:xfrm>
            <a:off x="3699273" y="3597474"/>
            <a:ext cx="1745456"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84" name="矩形 83"/>
          <p:cNvSpPr/>
          <p:nvPr/>
        </p:nvSpPr>
        <p:spPr>
          <a:xfrm>
            <a:off x="6439071" y="3119250"/>
            <a:ext cx="1446536"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17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85" name="矩形 47"/>
          <p:cNvSpPr>
            <a:spLocks noChangeArrowheads="1"/>
          </p:cNvSpPr>
          <p:nvPr/>
        </p:nvSpPr>
        <p:spPr bwMode="auto">
          <a:xfrm>
            <a:off x="6288882" y="3597474"/>
            <a:ext cx="1746647" cy="949485"/>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907479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Vertical)">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1000"/>
                                        <p:tgtEl>
                                          <p:spTgt spid="69"/>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p:tgtEl>
                                          <p:spTgt spid="70"/>
                                        </p:tgtEl>
                                        <p:attrNameLst>
                                          <p:attrName>ppt_y</p:attrName>
                                        </p:attrNameLst>
                                      </p:cBhvr>
                                      <p:tavLst>
                                        <p:tav tm="0">
                                          <p:val>
                                            <p:strVal val="#ppt_y-#ppt_h*1.125000"/>
                                          </p:val>
                                        </p:tav>
                                        <p:tav tm="100000">
                                          <p:val>
                                            <p:strVal val="#ppt_y"/>
                                          </p:val>
                                        </p:tav>
                                      </p:tavLst>
                                    </p:anim>
                                    <p:animEffect transition="in" filter="wipe(down)">
                                      <p:cBhvr>
                                        <p:cTn id="16" dur="500"/>
                                        <p:tgtEl>
                                          <p:spTgt spid="70"/>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p:tgtEl>
                                          <p:spTgt spid="73"/>
                                        </p:tgtEl>
                                        <p:attrNameLst>
                                          <p:attrName>ppt_x</p:attrName>
                                        </p:attrNameLst>
                                      </p:cBhvr>
                                      <p:tavLst>
                                        <p:tav tm="0">
                                          <p:val>
                                            <p:strVal val="#ppt_x+#ppt_w*1.125000"/>
                                          </p:val>
                                        </p:tav>
                                        <p:tav tm="100000">
                                          <p:val>
                                            <p:strVal val="#ppt_x"/>
                                          </p:val>
                                        </p:tav>
                                      </p:tavLst>
                                    </p:anim>
                                    <p:animEffect transition="in" filter="wipe(left)">
                                      <p:cBhvr>
                                        <p:cTn id="21" dur="500"/>
                                        <p:tgtEl>
                                          <p:spTgt spid="73"/>
                                        </p:tgtEl>
                                      </p:cBhvr>
                                    </p:animEffect>
                                  </p:childTnLst>
                                </p:cTn>
                              </p:par>
                              <p:par>
                                <p:cTn id="22" presetID="12" presetClass="entr" presetSubtype="8" fill="hold" nodeType="with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500"/>
                                        <p:tgtEl>
                                          <p:spTgt spid="76"/>
                                        </p:tgtEl>
                                        <p:attrNameLst>
                                          <p:attrName>ppt_x</p:attrName>
                                        </p:attrNameLst>
                                      </p:cBhvr>
                                      <p:tavLst>
                                        <p:tav tm="0">
                                          <p:val>
                                            <p:strVal val="#ppt_x-#ppt_w*1.125000"/>
                                          </p:val>
                                        </p:tav>
                                        <p:tav tm="100000">
                                          <p:val>
                                            <p:strVal val="#ppt_x"/>
                                          </p:val>
                                        </p:tav>
                                      </p:tavLst>
                                    </p:anim>
                                    <p:animEffect transition="in" filter="wipe(right)">
                                      <p:cBhvr>
                                        <p:cTn id="25" dur="500"/>
                                        <p:tgtEl>
                                          <p:spTgt spid="76"/>
                                        </p:tgtEl>
                                      </p:cBhvr>
                                    </p:animEffect>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p:cTn id="33" dur="500" fill="hold"/>
                                        <p:tgtEl>
                                          <p:spTgt spid="80"/>
                                        </p:tgtEl>
                                        <p:attrNameLst>
                                          <p:attrName>ppt_w</p:attrName>
                                        </p:attrNameLst>
                                      </p:cBhvr>
                                      <p:tavLst>
                                        <p:tav tm="0">
                                          <p:val>
                                            <p:fltVal val="0"/>
                                          </p:val>
                                        </p:tav>
                                        <p:tav tm="100000">
                                          <p:val>
                                            <p:strVal val="#ppt_w"/>
                                          </p:val>
                                        </p:tav>
                                      </p:tavLst>
                                    </p:anim>
                                    <p:anim calcmode="lin" valueType="num">
                                      <p:cBhvr>
                                        <p:cTn id="34" dur="500" fill="hold"/>
                                        <p:tgtEl>
                                          <p:spTgt spid="80"/>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anim calcmode="lin" valueType="num">
                                      <p:cBhvr>
                                        <p:cTn id="37" dur="500" fill="hold"/>
                                        <p:tgtEl>
                                          <p:spTgt spid="84"/>
                                        </p:tgtEl>
                                        <p:attrNameLst>
                                          <p:attrName>ppt_w</p:attrName>
                                        </p:attrNameLst>
                                      </p:cBhvr>
                                      <p:tavLst>
                                        <p:tav tm="0">
                                          <p:val>
                                            <p:fltVal val="0"/>
                                          </p:val>
                                        </p:tav>
                                        <p:tav tm="100000">
                                          <p:val>
                                            <p:strVal val="#ppt_w"/>
                                          </p:val>
                                        </p:tav>
                                      </p:tavLst>
                                    </p:anim>
                                    <p:anim calcmode="lin" valueType="num">
                                      <p:cBhvr>
                                        <p:cTn id="38" dur="500" fill="hold"/>
                                        <p:tgtEl>
                                          <p:spTgt spid="84"/>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edge">
                                      <p:cBhvr>
                                        <p:cTn id="42" dur="750"/>
                                        <p:tgtEl>
                                          <p:spTgt spid="83"/>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edge">
                                      <p:cBhvr>
                                        <p:cTn id="45" dur="750"/>
                                        <p:tgtEl>
                                          <p:spTgt spid="8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edge">
                                      <p:cBhvr>
                                        <p:cTn id="48" dur="75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9" grpId="0"/>
      <p:bldP spid="81" grpId="0"/>
      <p:bldP spid="83" grpId="0"/>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矩形 42"/>
          <p:cNvSpPr>
            <a:spLocks noChangeArrowheads="1"/>
          </p:cNvSpPr>
          <p:nvPr/>
        </p:nvSpPr>
        <p:spPr bwMode="auto">
          <a:xfrm>
            <a:off x="7339013" y="2878931"/>
            <a:ext cx="692944" cy="1695450"/>
          </a:xfrm>
          <a:prstGeom prst="rect">
            <a:avLst/>
          </a:prstGeom>
          <a:solidFill>
            <a:srgbClr val="7E7E7E"/>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6" name="矩形 37"/>
          <p:cNvSpPr>
            <a:spLocks noChangeArrowheads="1"/>
          </p:cNvSpPr>
          <p:nvPr/>
        </p:nvSpPr>
        <p:spPr bwMode="auto">
          <a:xfrm>
            <a:off x="3746897" y="2878931"/>
            <a:ext cx="3500438" cy="1695450"/>
          </a:xfrm>
          <a:prstGeom prst="rect">
            <a:avLst/>
          </a:prstGeom>
          <a:solidFill>
            <a:srgbClr val="0070C0"/>
          </a:solid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7" name="矩形 46"/>
          <p:cNvSpPr>
            <a:spLocks noChangeAspect="1" noChangeArrowheads="1"/>
          </p:cNvSpPr>
          <p:nvPr/>
        </p:nvSpPr>
        <p:spPr bwMode="auto">
          <a:xfrm>
            <a:off x="1114425" y="2878931"/>
            <a:ext cx="2541985" cy="169545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8" name="矩形 47"/>
          <p:cNvSpPr>
            <a:spLocks noChangeAspect="1" noChangeArrowheads="1"/>
          </p:cNvSpPr>
          <p:nvPr/>
        </p:nvSpPr>
        <p:spPr bwMode="auto">
          <a:xfrm>
            <a:off x="2880123" y="1114425"/>
            <a:ext cx="2539603" cy="169426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59" name="矩形 1"/>
          <p:cNvSpPr>
            <a:spLocks noChangeArrowheads="1"/>
          </p:cNvSpPr>
          <p:nvPr/>
        </p:nvSpPr>
        <p:spPr bwMode="auto">
          <a:xfrm>
            <a:off x="1114425" y="1113235"/>
            <a:ext cx="1695450" cy="1695450"/>
          </a:xfrm>
          <a:prstGeom prst="rect">
            <a:avLst/>
          </a:prstGeom>
          <a:solidFill>
            <a:srgbClr val="00B0F0"/>
          </a:solidFill>
          <a:ln w="9525">
            <a:noFill/>
            <a:miter lim="800000"/>
            <a:headEnd/>
            <a:tailEnd/>
          </a:ln>
        </p:spPr>
        <p:txBody>
          <a:bodyPr lIns="91434" tIns="45717" rIns="91434" bIns="45717" anchor="ctr"/>
          <a:lstStyle/>
          <a:p>
            <a:pPr algn="ctr">
              <a:buFont typeface="Arial" charset="0"/>
              <a:buNone/>
            </a:pPr>
            <a:endParaRPr lang="zh-CN" altLang="zh-CN" sz="1800">
              <a:solidFill>
                <a:srgbClr val="FF8607"/>
              </a:solidFill>
              <a:latin typeface="微软雅黑" pitchFamily="34" charset="-122"/>
              <a:ea typeface="微软雅黑" pitchFamily="34" charset="-122"/>
              <a:sym typeface="微软雅黑" pitchFamily="34" charset="-122"/>
            </a:endParaRPr>
          </a:p>
        </p:txBody>
      </p:sp>
      <p:sp>
        <p:nvSpPr>
          <p:cNvPr id="60" name="矩形 59"/>
          <p:cNvSpPr>
            <a:spLocks noChangeAspect="1" noChangeArrowheads="1"/>
          </p:cNvSpPr>
          <p:nvPr/>
        </p:nvSpPr>
        <p:spPr bwMode="auto">
          <a:xfrm>
            <a:off x="5489972" y="1113235"/>
            <a:ext cx="2541984" cy="1695450"/>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w="9525">
            <a:noFill/>
            <a:miter lim="800000"/>
            <a:headEnd/>
            <a:tailEnd/>
          </a:ln>
        </p:spPr>
        <p:txBody>
          <a:bodyPr lIns="91434" tIns="45717" rIns="91434" bIns="45717" anchor="ctr"/>
          <a:lstStyle/>
          <a:p>
            <a:pPr algn="ctr">
              <a:buFont typeface="Arial" charset="0"/>
              <a:buNone/>
            </a:pPr>
            <a:endParaRPr lang="zh-CN" altLang="zh-CN" sz="1800">
              <a:solidFill>
                <a:srgbClr val="FFFFFF"/>
              </a:solidFill>
              <a:latin typeface="微软雅黑" pitchFamily="34" charset="-122"/>
              <a:ea typeface="微软雅黑" pitchFamily="34" charset="-122"/>
              <a:sym typeface="微软雅黑" pitchFamily="34" charset="-122"/>
            </a:endParaRPr>
          </a:p>
        </p:txBody>
      </p:sp>
      <p:sp>
        <p:nvSpPr>
          <p:cNvPr id="61" name="矩形 56"/>
          <p:cNvSpPr>
            <a:spLocks noChangeArrowheads="1"/>
          </p:cNvSpPr>
          <p:nvPr/>
        </p:nvSpPr>
        <p:spPr bwMode="auto">
          <a:xfrm>
            <a:off x="1114425" y="1209676"/>
            <a:ext cx="1614488" cy="353937"/>
          </a:xfrm>
          <a:prstGeom prst="rect">
            <a:avLst/>
          </a:prstGeom>
          <a:noFill/>
          <a:ln w="9525">
            <a:noFill/>
            <a:miter lim="800000"/>
            <a:headEnd/>
            <a:tailEnd/>
          </a:ln>
        </p:spPr>
        <p:txBody>
          <a:bodyPr lIns="91434" tIns="45717" rIns="91434" bIns="45717">
            <a:spAutoFit/>
          </a:bodyPr>
          <a:lstStyle/>
          <a:p>
            <a:pPr algn="r">
              <a:buFont typeface="Arial" charset="0"/>
              <a:buNone/>
            </a:pPr>
            <a:r>
              <a:rPr lang="zh-CN" altLang="en-US" sz="1700" b="1">
                <a:solidFill>
                  <a:schemeClr val="bg1"/>
                </a:solidFill>
                <a:latin typeface="微软雅黑" pitchFamily="34" charset="-122"/>
                <a:ea typeface="微软雅黑" pitchFamily="34" charset="-122"/>
                <a:sym typeface="微软雅黑" pitchFamily="34" charset="-122"/>
              </a:rPr>
              <a:t>添加主题</a:t>
            </a:r>
            <a:endParaRPr lang="zh-CN" altLang="en-US" sz="1700">
              <a:solidFill>
                <a:schemeClr val="bg1"/>
              </a:solidFill>
              <a:sym typeface="Calibri" pitchFamily="34" charset="0"/>
            </a:endParaRPr>
          </a:p>
        </p:txBody>
      </p:sp>
      <p:sp>
        <p:nvSpPr>
          <p:cNvPr id="62" name="矩形 57"/>
          <p:cNvSpPr>
            <a:spLocks noChangeArrowheads="1"/>
          </p:cNvSpPr>
          <p:nvPr/>
        </p:nvSpPr>
        <p:spPr bwMode="auto">
          <a:xfrm>
            <a:off x="1351360" y="1546623"/>
            <a:ext cx="1381125" cy="502696"/>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ts val="1600"/>
              </a:lnSpc>
              <a:spcBef>
                <a:spcPct val="0"/>
              </a:spcBef>
              <a:spcAft>
                <a:spcPts val="0"/>
              </a:spcAft>
              <a:buNone/>
              <a:defRPr/>
            </a:pPr>
            <a:r>
              <a:rPr lang="zh-CN" altLang="en-US" sz="1100" dirty="0">
                <a:solidFill>
                  <a:schemeClr val="bg1">
                    <a:lumMod val="95000"/>
                  </a:schemeClr>
                </a:solidFill>
                <a:sym typeface="微软雅黑" pitchFamily="34" charset="-122"/>
              </a:rPr>
              <a:t>文字描述，总结概括，内容大纲。</a:t>
            </a:r>
            <a:r>
              <a:rPr lang="en-US" altLang="zh-CN" sz="1100" dirty="0">
                <a:solidFill>
                  <a:schemeClr val="bg1">
                    <a:lumMod val="95000"/>
                  </a:schemeClr>
                </a:solidFill>
                <a:sym typeface="微软雅黑" pitchFamily="34" charset="-122"/>
              </a:rPr>
              <a:t> </a:t>
            </a:r>
            <a:endParaRPr lang="zh-CN" altLang="en-US" sz="1100" dirty="0">
              <a:solidFill>
                <a:schemeClr val="bg1">
                  <a:lumMod val="95000"/>
                </a:schemeClr>
              </a:solidFill>
              <a:sym typeface="微软雅黑" pitchFamily="34" charset="-122"/>
            </a:endParaRPr>
          </a:p>
        </p:txBody>
      </p:sp>
      <p:sp>
        <p:nvSpPr>
          <p:cNvPr id="63" name="矩形 44"/>
          <p:cNvSpPr>
            <a:spLocks noChangeArrowheads="1"/>
          </p:cNvSpPr>
          <p:nvPr/>
        </p:nvSpPr>
        <p:spPr bwMode="auto">
          <a:xfrm>
            <a:off x="3844529" y="2984898"/>
            <a:ext cx="2324100" cy="353937"/>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700" b="1" dirty="0">
                <a:solidFill>
                  <a:schemeClr val="bg1">
                    <a:lumMod val="95000"/>
                  </a:schemeClr>
                </a:solidFill>
                <a:sym typeface="微软雅黑" pitchFamily="34" charset="-122"/>
              </a:rPr>
              <a:t>添加主题</a:t>
            </a:r>
            <a:endParaRPr lang="zh-CN" altLang="en-US" sz="1700" dirty="0">
              <a:solidFill>
                <a:schemeClr val="bg1">
                  <a:lumMod val="95000"/>
                </a:schemeClr>
              </a:solidFill>
              <a:latin typeface="Arial" charset="0"/>
              <a:ea typeface="宋体" pitchFamily="2" charset="-122"/>
            </a:endParaRPr>
          </a:p>
        </p:txBody>
      </p:sp>
      <p:sp>
        <p:nvSpPr>
          <p:cNvPr id="64" name="矩形 45"/>
          <p:cNvSpPr>
            <a:spLocks noChangeArrowheads="1"/>
          </p:cNvSpPr>
          <p:nvPr/>
        </p:nvSpPr>
        <p:spPr bwMode="auto">
          <a:xfrm>
            <a:off x="3844529" y="3286125"/>
            <a:ext cx="3211115" cy="938712"/>
          </a:xfrm>
          <a:prstGeom prst="rect">
            <a:avLst/>
          </a:prstGeom>
          <a:noFill/>
          <a:ln>
            <a:noFill/>
          </a:ln>
          <a:extLst/>
        </p:spPr>
        <p:txBody>
          <a:bodyPr lIns="91434" tIns="45717" rIns="91434" bIns="4571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spcBef>
                <a:spcPct val="0"/>
              </a:spcBef>
              <a:spcAft>
                <a:spcPts val="0"/>
              </a:spcAft>
              <a:buNone/>
              <a:defRPr/>
            </a:pPr>
            <a:r>
              <a:rPr lang="zh-CN" altLang="en-US" sz="1100" dirty="0">
                <a:solidFill>
                  <a:schemeClr val="bg1">
                    <a:lumMod val="95000"/>
                  </a:schemeClr>
                </a:solidFill>
                <a:sym typeface="微软雅黑" pitchFamily="34" charset="-122"/>
              </a:rPr>
              <a:t>右键点击图片选择设置图片格式可直接替换图片，在此录入上述图表的综合描述说明，</a:t>
            </a:r>
            <a:r>
              <a:rPr lang="zh-CN" altLang="en-US" sz="1100" dirty="0">
                <a:solidFill>
                  <a:schemeClr val="bg1">
                    <a:lumMod val="95000"/>
                  </a:schemeClr>
                </a:solidFill>
              </a:rPr>
              <a:t>在此录入上述图表的综合分析说明，在此录入上述图表的综合分析说明，在此录入上述图表的综合分析说明。 </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9035554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500" fill="hold"/>
                                        <p:tgtEl>
                                          <p:spTgt spid="58"/>
                                        </p:tgtEl>
                                        <p:attrNameLst>
                                          <p:attrName>ppt_x</p:attrName>
                                        </p:attrNameLst>
                                      </p:cBhvr>
                                      <p:tavLst>
                                        <p:tav tm="0">
                                          <p:val>
                                            <p:strVal val="0-#ppt_w/2"/>
                                          </p:val>
                                        </p:tav>
                                        <p:tav tm="100000">
                                          <p:val>
                                            <p:strVal val="#ppt_x"/>
                                          </p:val>
                                        </p:tav>
                                      </p:tavLst>
                                    </p:anim>
                                    <p:anim calcmode="lin" valueType="num">
                                      <p:cBhvr additive="base">
                                        <p:cTn id="13" dur="500" fill="hold"/>
                                        <p:tgtEl>
                                          <p:spTgt spid="5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1+#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1+#ppt_w/2"/>
                                          </p:val>
                                        </p:tav>
                                        <p:tav tm="100000">
                                          <p:val>
                                            <p:strVal val="#ppt_x"/>
                                          </p:val>
                                        </p:tav>
                                      </p:tavLst>
                                    </p:anim>
                                    <p:anim calcmode="lin" valueType="num">
                                      <p:cBhvr additive="base">
                                        <p:cTn id="33" dur="500" fill="hold"/>
                                        <p:tgtEl>
                                          <p:spTgt spid="5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up)">
                                      <p:cBhvr>
                                        <p:cTn id="37" dur="500"/>
                                        <p:tgtEl>
                                          <p:spTgt spid="6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ipe(up)">
                                      <p:cBhvr>
                                        <p:cTn id="41" dur="500"/>
                                        <p:tgtEl>
                                          <p:spTgt spid="6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500"/>
                                        <p:tgtEl>
                                          <p:spTgt spid="6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1" grpId="0"/>
      <p:bldP spid="62" grpId="0"/>
      <p:bldP spid="63" grpId="0"/>
      <p:bldP spid="6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460199" y="1497294"/>
            <a:ext cx="2852063" cy="2708793"/>
            <a:chOff x="613598" y="2019122"/>
            <a:chExt cx="3802751" cy="3611724"/>
          </a:xfrm>
        </p:grpSpPr>
        <p:grpSp>
          <p:nvGrpSpPr>
            <p:cNvPr id="21" name="组合 20"/>
            <p:cNvGrpSpPr/>
            <p:nvPr/>
          </p:nvGrpSpPr>
          <p:grpSpPr>
            <a:xfrm>
              <a:off x="613598" y="2019122"/>
              <a:ext cx="3802751" cy="3611724"/>
              <a:chOff x="613599" y="2019122"/>
              <a:chExt cx="2717800" cy="2581274"/>
            </a:xfrm>
          </p:grpSpPr>
          <p:sp>
            <p:nvSpPr>
              <p:cNvPr id="34" name="Rectangle 10"/>
              <p:cNvSpPr>
                <a:spLocks noChangeArrowheads="1"/>
              </p:cNvSpPr>
              <p:nvPr/>
            </p:nvSpPr>
            <p:spPr bwMode="auto">
              <a:xfrm rot="10800000" flipV="1">
                <a:off x="862842" y="2019122"/>
                <a:ext cx="2217737" cy="2197100"/>
              </a:xfrm>
              <a:prstGeom prst="rect">
                <a:avLst/>
              </a:prstGeom>
              <a:solidFill>
                <a:srgbClr val="F5F5F5"/>
              </a:solidFill>
              <a:ln w="22225">
                <a:gradFill flip="none" rotWithShape="1">
                  <a:gsLst>
                    <a:gs pos="39000">
                      <a:schemeClr val="bg1"/>
                    </a:gs>
                    <a:gs pos="100000">
                      <a:schemeClr val="bg1">
                        <a:lumMod val="85000"/>
                      </a:schemeClr>
                    </a:gs>
                  </a:gsLst>
                  <a:lin ang="2700000" scaled="1"/>
                  <a:tileRect/>
                </a:gradFill>
              </a:ln>
              <a:effectLst>
                <a:outerShdw blurRad="1397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AutoShape 11"/>
              <p:cNvSpPr>
                <a:spLocks noChangeArrowheads="1"/>
              </p:cNvSpPr>
              <p:nvPr/>
            </p:nvSpPr>
            <p:spPr bwMode="auto">
              <a:xfrm rot="10800000">
                <a:off x="613599" y="4270196"/>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0070C0"/>
                  </a:gs>
                  <a:gs pos="2000">
                    <a:srgbClr val="01ACBE">
                      <a:alpha val="0"/>
                    </a:srgbClr>
                  </a:gs>
                </a:gsLst>
                <a:lin ang="5400000" scaled="0"/>
              </a:gradFill>
              <a:ln>
                <a:noFill/>
              </a:ln>
              <a:effectLst/>
            </p:spPr>
            <p:txBody>
              <a:bodyPr wrap="none" anchor="ctr"/>
              <a:lstStyle/>
              <a:p>
                <a:pPr defTabSz="685783">
                  <a:defRPr/>
                </a:pPr>
                <a:endParaRPr lang="zh-CN" altLang="en-US" kern="0" dirty="0">
                  <a:solidFill>
                    <a:sysClr val="windowText" lastClr="000000"/>
                  </a:solidFill>
                  <a:latin typeface="Impact" pitchFamily="34" charset="0"/>
                  <a:ea typeface="微软雅黑" pitchFamily="34" charset="-122"/>
                </a:endParaRPr>
              </a:p>
            </p:txBody>
          </p:sp>
        </p:grpSp>
        <p:pic>
          <p:nvPicPr>
            <p:cNvPr id="33"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78450" y="2129153"/>
              <a:ext cx="2840405" cy="2845353"/>
            </a:xfrm>
            <a:prstGeom prst="rect">
              <a:avLst/>
            </a:prstGeom>
            <a:noFill/>
            <a:ln>
              <a:noFill/>
            </a:ln>
            <a:effectLst>
              <a:innerShdw blurRad="114300">
                <a:prstClr val="black"/>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6" name="矩形 35"/>
          <p:cNvSpPr/>
          <p:nvPr/>
        </p:nvSpPr>
        <p:spPr>
          <a:xfrm>
            <a:off x="4018925" y="1289242"/>
            <a:ext cx="4784457" cy="2743589"/>
          </a:xfrm>
          <a:prstGeom prst="rect">
            <a:avLst/>
          </a:prstGeom>
          <a:solidFill>
            <a:srgbClr val="0070C0"/>
          </a:solidFill>
          <a:ln w="34925">
            <a:solidFill>
              <a:schemeClr val="bg1">
                <a:lumMod val="95000"/>
              </a:schemeClr>
            </a:solidFill>
          </a:ln>
          <a:effectLst>
            <a:innerShdw blurRad="317500" dist="762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Rectangle 12"/>
          <p:cNvSpPr/>
          <p:nvPr/>
        </p:nvSpPr>
        <p:spPr>
          <a:xfrm>
            <a:off x="4767511" y="1598495"/>
            <a:ext cx="3897516" cy="2100575"/>
          </a:xfrm>
          <a:prstGeom prst="rect">
            <a:avLst/>
          </a:prstGeom>
        </p:spPr>
        <p:txBody>
          <a:bodyPr wrap="square" lIns="68580" tIns="34290" rIns="68580" bIns="34290">
            <a:spAutoFit/>
          </a:bodyPr>
          <a:lstStyle/>
          <a:p>
            <a:pPr latinLnBrk="1">
              <a:lnSpc>
                <a:spcPct val="150000"/>
              </a:lnSpc>
            </a:pPr>
            <a:r>
              <a:rPr lang="zh-CN" altLang="en-US" sz="1100" dirty="0">
                <a:solidFill>
                  <a:schemeClr val="bg1"/>
                </a:solidFill>
              </a:rPr>
              <a:t>        演讲结束语最常用的方式，就是用极其精练的语言，总结收拢全篇的主要内容，概括和强化主题思想。这种结尾，扼要地总结演讲内容，能起到提醒、强调的作用，给听众留下完整的总体印象。除非演讲非常简短，否则建议你在结尾中清晰陈述你的主题和主要思想。</a:t>
            </a:r>
          </a:p>
          <a:p>
            <a:pPr latinLnBrk="1">
              <a:lnSpc>
                <a:spcPct val="150000"/>
              </a:lnSpc>
            </a:pPr>
            <a:r>
              <a:rPr lang="zh-CN" altLang="en-US" sz="1100" dirty="0">
                <a:solidFill>
                  <a:schemeClr val="bg1"/>
                </a:solidFill>
              </a:rPr>
              <a:t>　　演讲者在演讲中，为了阐述自己的观点和主张，往往利用一切手段，从正面、反面和侧面等各个方面来进行分析和论证。到了结尾处，就应总结全篇，突出重点，深化主题。</a:t>
            </a:r>
          </a:p>
        </p:txBody>
      </p:sp>
      <p:grpSp>
        <p:nvGrpSpPr>
          <p:cNvPr id="38" name="组合 37"/>
          <p:cNvGrpSpPr/>
          <p:nvPr/>
        </p:nvGrpSpPr>
        <p:grpSpPr>
          <a:xfrm>
            <a:off x="3312262" y="1072293"/>
            <a:ext cx="1416554" cy="3155641"/>
            <a:chOff x="4416349" y="1786276"/>
            <a:chExt cx="1888739" cy="4207521"/>
          </a:xfrm>
        </p:grpSpPr>
        <p:sp>
          <p:nvSpPr>
            <p:cNvPr id="39" name="椭圆 38"/>
            <p:cNvSpPr/>
            <p:nvPr/>
          </p:nvSpPr>
          <p:spPr>
            <a:xfrm>
              <a:off x="4416349" y="1786276"/>
              <a:ext cx="1888739" cy="4203787"/>
            </a:xfrm>
            <a:prstGeom prst="ellipse">
              <a:avLst/>
            </a:prstGeom>
            <a:gradFill flip="none" rotWithShape="1">
              <a:gsLst>
                <a:gs pos="84000">
                  <a:schemeClr val="tx1">
                    <a:lumMod val="65000"/>
                    <a:lumOff val="35000"/>
                    <a:alpha val="55000"/>
                  </a:schemeClr>
                </a:gs>
                <a:gs pos="43000">
                  <a:schemeClr val="bg1">
                    <a:lumMod val="75000"/>
                  </a:scheme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614199" y="1786278"/>
              <a:ext cx="1493039" cy="4207519"/>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008601" y="3385383"/>
              <a:ext cx="745082" cy="657806"/>
              <a:chOff x="1000456" y="3959521"/>
              <a:chExt cx="745082" cy="657806"/>
            </a:xfrm>
            <a:solidFill>
              <a:srgbClr val="0070C0"/>
            </a:solidFill>
          </p:grpSpPr>
          <p:sp>
            <p:nvSpPr>
              <p:cNvPr id="42" name="Oval 423"/>
              <p:cNvSpPr>
                <a:spLocks noChangeArrowheads="1"/>
              </p:cNvSpPr>
              <p:nvPr/>
            </p:nvSpPr>
            <p:spPr bwMode="auto">
              <a:xfrm>
                <a:off x="1559448" y="4046795"/>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24"/>
              <p:cNvSpPr>
                <a:spLocks/>
              </p:cNvSpPr>
              <p:nvPr/>
            </p:nvSpPr>
            <p:spPr bwMode="auto">
              <a:xfrm>
                <a:off x="1523384" y="4254524"/>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425"/>
              <p:cNvSpPr>
                <a:spLocks/>
              </p:cNvSpPr>
              <p:nvPr/>
            </p:nvSpPr>
            <p:spPr bwMode="auto">
              <a:xfrm>
                <a:off x="1185825" y="4438450"/>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426"/>
              <p:cNvSpPr>
                <a:spLocks/>
              </p:cNvSpPr>
              <p:nvPr/>
            </p:nvSpPr>
            <p:spPr bwMode="auto">
              <a:xfrm>
                <a:off x="1231987" y="4138398"/>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Oval 427"/>
              <p:cNvSpPr>
                <a:spLocks noChangeArrowheads="1"/>
              </p:cNvSpPr>
              <p:nvPr/>
            </p:nvSpPr>
            <p:spPr bwMode="auto">
              <a:xfrm>
                <a:off x="1301951" y="3959521"/>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28"/>
              <p:cNvSpPr>
                <a:spLocks/>
              </p:cNvSpPr>
              <p:nvPr/>
            </p:nvSpPr>
            <p:spPr bwMode="auto">
              <a:xfrm>
                <a:off x="1000456" y="4253081"/>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429"/>
              <p:cNvSpPr>
                <a:spLocks noChangeArrowheads="1"/>
              </p:cNvSpPr>
              <p:nvPr/>
            </p:nvSpPr>
            <p:spPr bwMode="auto">
              <a:xfrm>
                <a:off x="1011996" y="4044631"/>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2968517"/>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14:presetBounceEnd="50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0000">
                                          <p:cBhvr additive="base">
                                            <p:cTn id="7"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6" presetClass="entr" presetSubtype="4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outHorizontal)">
                                          <p:cBhvr>
                                            <p:cTn id="12" dur="500"/>
                                            <p:tgtEl>
                                              <p:spTgt spid="3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5000"/>
                                      </p:iterate>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7"/>
                                            </p:tgtEl>
                                            <p:attrNameLst>
                                              <p:attrName>ppt_y</p:attrName>
                                            </p:attrNameLst>
                                          </p:cBhvr>
                                          <p:tavLst>
                                            <p:tav tm="0">
                                              <p:val>
                                                <p:strVal val="#ppt_y"/>
                                              </p:val>
                                            </p:tav>
                                            <p:tav tm="100000">
                                              <p:val>
                                                <p:strVal val="#ppt_y"/>
                                              </p:val>
                                            </p:tav>
                                          </p:tavLst>
                                        </p:anim>
                                        <p:anim calcmode="lin" valueType="num">
                                          <p:cBhvr>
                                            <p:cTn id="22"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1" name="Line 11"/>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2103180" y="2555487"/>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047450"/>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3</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268901931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childTnLst>
                          </p:cTn>
                        </p:par>
                        <p:par>
                          <p:cTn id="17" fill="hold">
                            <p:stCondLst>
                              <p:cond delay="1500"/>
                            </p:stCondLst>
                            <p:childTnLst>
                              <p:par>
                                <p:cTn id="18" presetID="12" presetClass="entr" presetSubtype="4" fill="hold" grpId="0" nodeType="afterEffect">
                                  <p:stCondLst>
                                    <p:cond delay="0"/>
                                  </p:stCondLst>
                                  <p:iterate type="lt">
                                    <p:tmPct val="14000"/>
                                  </p:iterate>
                                  <p:childTnLst>
                                    <p:set>
                                      <p:cBhvr>
                                        <p:cTn id="19" dur="1" fill="hold">
                                          <p:stCondLst>
                                            <p:cond delay="0"/>
                                          </p:stCondLst>
                                        </p:cTn>
                                        <p:tgtEl>
                                          <p:spTgt spid="52"/>
                                        </p:tgtEl>
                                        <p:attrNameLst>
                                          <p:attrName>style.visibility</p:attrName>
                                        </p:attrNameLst>
                                      </p:cBhvr>
                                      <p:to>
                                        <p:strVal val="visible"/>
                                      </p:to>
                                    </p:set>
                                    <p:anim calcmode="lin" valueType="num">
                                      <p:cBhvr additive="base">
                                        <p:cTn id="20" dur="500"/>
                                        <p:tgtEl>
                                          <p:spTgt spid="52"/>
                                        </p:tgtEl>
                                        <p:attrNameLst>
                                          <p:attrName>ppt_y</p:attrName>
                                        </p:attrNameLst>
                                      </p:cBhvr>
                                      <p:tavLst>
                                        <p:tav tm="0">
                                          <p:val>
                                            <p:strVal val="#ppt_y+#ppt_h*1.125000"/>
                                          </p:val>
                                        </p:tav>
                                        <p:tav tm="100000">
                                          <p:val>
                                            <p:strVal val="#ppt_y"/>
                                          </p:val>
                                        </p:tav>
                                      </p:tavLst>
                                    </p:anim>
                                    <p:animEffect transition="in" filter="wipe(up)">
                                      <p:cBhvr>
                                        <p:cTn id="21" dur="500"/>
                                        <p:tgtEl>
                                          <p:spTgt spid="52"/>
                                        </p:tgtEl>
                                      </p:cBhvr>
                                    </p:animEffect>
                                  </p:childTnLst>
                                </p:cTn>
                              </p:par>
                            </p:childTnLst>
                          </p:cTn>
                        </p:par>
                        <p:par>
                          <p:cTn id="22" fill="hold">
                            <p:stCondLst>
                              <p:cond delay="2770"/>
                            </p:stCondLst>
                            <p:childTnLst>
                              <p:par>
                                <p:cTn id="23" presetID="16" presetClass="entr" presetSubtype="21"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par>
                          <p:cTn id="26" fill="hold">
                            <p:stCondLst>
                              <p:cond delay="3270"/>
                            </p:stCondLst>
                            <p:childTnLst>
                              <p:par>
                                <p:cTn id="27" presetID="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40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p:bldP spid="13" grpId="0" animBg="1"/>
      <p:bldP spid="14" grpId="0" animBg="1"/>
      <p:bldP spid="15"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 y="2810517"/>
            <a:ext cx="914677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12" name="组合 11"/>
          <p:cNvGrpSpPr/>
          <p:nvPr/>
        </p:nvGrpSpPr>
        <p:grpSpPr>
          <a:xfrm>
            <a:off x="980579" y="2387357"/>
            <a:ext cx="870074" cy="869820"/>
            <a:chOff x="1466675" y="3784103"/>
            <a:chExt cx="1301392" cy="1301862"/>
          </a:xfrm>
        </p:grpSpPr>
        <p:grpSp>
          <p:nvGrpSpPr>
            <p:cNvPr id="13" name="组合 12"/>
            <p:cNvGrpSpPr/>
            <p:nvPr/>
          </p:nvGrpSpPr>
          <p:grpSpPr>
            <a:xfrm>
              <a:off x="1466675" y="3784103"/>
              <a:ext cx="1301392" cy="1301862"/>
              <a:chOff x="4345444" y="2542859"/>
              <a:chExt cx="1810550" cy="1811205"/>
            </a:xfrm>
          </p:grpSpPr>
          <p:grpSp>
            <p:nvGrpSpPr>
              <p:cNvPr id="15" name="组合 1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7" name="同心圆 1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8" name="椭圆 1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6" name="椭圆 15"/>
              <p:cNvSpPr/>
              <p:nvPr/>
            </p:nvSpPr>
            <p:spPr>
              <a:xfrm>
                <a:off x="4447523" y="2644973"/>
                <a:ext cx="1606393" cy="1606973"/>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 name="TextBox 97"/>
            <p:cNvSpPr txBox="1"/>
            <p:nvPr/>
          </p:nvSpPr>
          <p:spPr>
            <a:xfrm>
              <a:off x="1602998" y="4180598"/>
              <a:ext cx="1028745" cy="600925"/>
            </a:xfrm>
            <a:prstGeom prst="rect">
              <a:avLst/>
            </a:prstGeom>
            <a:noFill/>
          </p:spPr>
          <p:txBody>
            <a:bodyPr wrap="square" lIns="184256" tIns="92128" rIns="184256" bIns="92128"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083956" y="2504346"/>
            <a:ext cx="708513" cy="658319"/>
            <a:chOff x="3117025" y="3959191"/>
            <a:chExt cx="1059738" cy="985306"/>
          </a:xfrm>
        </p:grpSpPr>
        <p:grpSp>
          <p:nvGrpSpPr>
            <p:cNvPr id="20" name="组合 19"/>
            <p:cNvGrpSpPr/>
            <p:nvPr/>
          </p:nvGrpSpPr>
          <p:grpSpPr>
            <a:xfrm>
              <a:off x="3117025" y="3959191"/>
              <a:ext cx="984950" cy="985306"/>
              <a:chOff x="4345444" y="2542859"/>
              <a:chExt cx="1810550" cy="1811205"/>
            </a:xfrm>
          </p:grpSpPr>
          <p:grpSp>
            <p:nvGrpSpPr>
              <p:cNvPr id="22" name="组合 2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4" name="同心圆 2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25" name="椭圆 2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3" name="椭圆 22"/>
              <p:cNvSpPr/>
              <p:nvPr/>
            </p:nvSpPr>
            <p:spPr>
              <a:xfrm>
                <a:off x="4483177" y="2680639"/>
                <a:ext cx="1535084" cy="1535638"/>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1" name="TextBox 104"/>
            <p:cNvSpPr txBox="1"/>
            <p:nvPr/>
          </p:nvSpPr>
          <p:spPr>
            <a:xfrm>
              <a:off x="3148018" y="4196693"/>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26" name="组合 25"/>
          <p:cNvGrpSpPr/>
          <p:nvPr/>
        </p:nvGrpSpPr>
        <p:grpSpPr>
          <a:xfrm>
            <a:off x="2975769" y="2392603"/>
            <a:ext cx="882051" cy="881795"/>
            <a:chOff x="4450933" y="3791953"/>
            <a:chExt cx="1319306" cy="1319782"/>
          </a:xfrm>
        </p:grpSpPr>
        <p:grpSp>
          <p:nvGrpSpPr>
            <p:cNvPr id="27" name="组合 26"/>
            <p:cNvGrpSpPr/>
            <p:nvPr/>
          </p:nvGrpSpPr>
          <p:grpSpPr>
            <a:xfrm>
              <a:off x="4450933" y="3791953"/>
              <a:ext cx="1319306" cy="1319782"/>
              <a:chOff x="4345444" y="2542859"/>
              <a:chExt cx="1810550" cy="1811205"/>
            </a:xfrm>
          </p:grpSpPr>
          <p:grpSp>
            <p:nvGrpSpPr>
              <p:cNvPr id="29" name="组合 2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1" name="同心圆 3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2" name="椭圆 31"/>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0" name="椭圆 29"/>
              <p:cNvSpPr/>
              <p:nvPr/>
            </p:nvSpPr>
            <p:spPr>
              <a:xfrm>
                <a:off x="4427702" y="2656211"/>
                <a:ext cx="1606932" cy="1607514"/>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28" name="TextBox 111"/>
            <p:cNvSpPr txBox="1"/>
            <p:nvPr/>
          </p:nvSpPr>
          <p:spPr>
            <a:xfrm>
              <a:off x="4624965" y="4194851"/>
              <a:ext cx="102874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33" name="组合 32"/>
          <p:cNvGrpSpPr/>
          <p:nvPr/>
        </p:nvGrpSpPr>
        <p:grpSpPr>
          <a:xfrm>
            <a:off x="4091125" y="2493111"/>
            <a:ext cx="721287" cy="680781"/>
            <a:chOff x="6119197" y="3942381"/>
            <a:chExt cx="1078849" cy="1018926"/>
          </a:xfrm>
        </p:grpSpPr>
        <p:grpSp>
          <p:nvGrpSpPr>
            <p:cNvPr id="34" name="组合 33"/>
            <p:cNvGrpSpPr/>
            <p:nvPr/>
          </p:nvGrpSpPr>
          <p:grpSpPr>
            <a:xfrm>
              <a:off x="6119197" y="3942381"/>
              <a:ext cx="1018558" cy="1018926"/>
              <a:chOff x="4345444" y="2542859"/>
              <a:chExt cx="1810550" cy="1811205"/>
            </a:xfrm>
          </p:grpSpPr>
          <p:grpSp>
            <p:nvGrpSpPr>
              <p:cNvPr id="36" name="组合 3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8" name="同心圆 3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9" name="椭圆 3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7" name="椭圆 36"/>
              <p:cNvSpPr/>
              <p:nvPr/>
            </p:nvSpPr>
            <p:spPr>
              <a:xfrm>
                <a:off x="4466846" y="2664303"/>
                <a:ext cx="1567743" cy="1568310"/>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35" name="TextBox 118"/>
            <p:cNvSpPr txBox="1"/>
            <p:nvPr/>
          </p:nvSpPr>
          <p:spPr>
            <a:xfrm>
              <a:off x="6169299" y="4182440"/>
              <a:ext cx="1028747"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40" name="组合 39"/>
          <p:cNvGrpSpPr/>
          <p:nvPr/>
        </p:nvGrpSpPr>
        <p:grpSpPr>
          <a:xfrm>
            <a:off x="4981933" y="2493112"/>
            <a:ext cx="801755" cy="680781"/>
            <a:chOff x="7451602" y="3942381"/>
            <a:chExt cx="1199205" cy="1018926"/>
          </a:xfrm>
        </p:grpSpPr>
        <p:grpSp>
          <p:nvGrpSpPr>
            <p:cNvPr id="41" name="组合 40"/>
            <p:cNvGrpSpPr/>
            <p:nvPr/>
          </p:nvGrpSpPr>
          <p:grpSpPr>
            <a:xfrm>
              <a:off x="7486713" y="3942381"/>
              <a:ext cx="1018558" cy="1018926"/>
              <a:chOff x="4345444" y="2542859"/>
              <a:chExt cx="1810550" cy="1811205"/>
            </a:xfrm>
          </p:grpSpPr>
          <p:grpSp>
            <p:nvGrpSpPr>
              <p:cNvPr id="43" name="组合 4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46" name="椭圆 4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4" name="椭圆 43"/>
              <p:cNvSpPr/>
              <p:nvPr/>
            </p:nvSpPr>
            <p:spPr>
              <a:xfrm>
                <a:off x="4466990" y="2664444"/>
                <a:ext cx="1567461" cy="1568026"/>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2" name="TextBox 125"/>
            <p:cNvSpPr txBox="1"/>
            <p:nvPr/>
          </p:nvSpPr>
          <p:spPr>
            <a:xfrm>
              <a:off x="7451602" y="4199438"/>
              <a:ext cx="1199205" cy="531826"/>
            </a:xfrm>
            <a:prstGeom prst="rect">
              <a:avLst/>
            </a:prstGeom>
            <a:noFill/>
          </p:spPr>
          <p:txBody>
            <a:bodyPr wrap="square" lIns="184256" tIns="92128" rIns="184256" bIns="92128"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10</a:t>
              </a:r>
              <a:r>
                <a:rPr lang="zh-CN" altLang="en-US" sz="1050" dirty="0">
                  <a:solidFill>
                    <a:schemeClr val="bg1"/>
                  </a:solidFill>
                  <a:latin typeface="微软雅黑" panose="020B0503020204020204" pitchFamily="34" charset="-122"/>
                  <a:ea typeface="微软雅黑" panose="020B0503020204020204" pitchFamily="34" charset="-122"/>
                </a:rPr>
                <a:t>月</a:t>
              </a:r>
            </a:p>
          </p:txBody>
        </p:sp>
      </p:grpSp>
      <p:grpSp>
        <p:nvGrpSpPr>
          <p:cNvPr id="47" name="组合 46"/>
          <p:cNvGrpSpPr/>
          <p:nvPr/>
        </p:nvGrpSpPr>
        <p:grpSpPr>
          <a:xfrm>
            <a:off x="5919688" y="2380197"/>
            <a:ext cx="906873" cy="906611"/>
            <a:chOff x="8854229" y="3773382"/>
            <a:chExt cx="1356434" cy="1356924"/>
          </a:xfrm>
        </p:grpSpPr>
        <p:grpSp>
          <p:nvGrpSpPr>
            <p:cNvPr id="48" name="组合 47"/>
            <p:cNvGrpSpPr/>
            <p:nvPr/>
          </p:nvGrpSpPr>
          <p:grpSpPr>
            <a:xfrm>
              <a:off x="8854229" y="3773382"/>
              <a:ext cx="1356434" cy="1356924"/>
              <a:chOff x="4345444" y="2542859"/>
              <a:chExt cx="1810550" cy="1811205"/>
            </a:xfrm>
          </p:grpSpPr>
          <p:grpSp>
            <p:nvGrpSpPr>
              <p:cNvPr id="50" name="组合 4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53" name="椭圆 5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1" name="椭圆 50"/>
              <p:cNvSpPr/>
              <p:nvPr/>
            </p:nvSpPr>
            <p:spPr>
              <a:xfrm>
                <a:off x="4464837" y="2666232"/>
                <a:ext cx="1571762" cy="1572325"/>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49" name="TextBox 132"/>
            <p:cNvSpPr txBox="1"/>
            <p:nvPr/>
          </p:nvSpPr>
          <p:spPr>
            <a:xfrm>
              <a:off x="8964047" y="4180595"/>
              <a:ext cx="1228295" cy="600923"/>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54" name="组合 53"/>
          <p:cNvGrpSpPr/>
          <p:nvPr/>
        </p:nvGrpSpPr>
        <p:grpSpPr>
          <a:xfrm>
            <a:off x="7059865" y="2216984"/>
            <a:ext cx="1233392" cy="1233035"/>
            <a:chOff x="10559621" y="3529102"/>
            <a:chExt cx="1844818" cy="1845484"/>
          </a:xfrm>
        </p:grpSpPr>
        <p:grpSp>
          <p:nvGrpSpPr>
            <p:cNvPr id="55" name="组合 54"/>
            <p:cNvGrpSpPr/>
            <p:nvPr/>
          </p:nvGrpSpPr>
          <p:grpSpPr>
            <a:xfrm>
              <a:off x="10559621" y="3529102"/>
              <a:ext cx="1844818" cy="1845484"/>
              <a:chOff x="4345444" y="2542859"/>
              <a:chExt cx="1810550" cy="1811205"/>
            </a:xfrm>
          </p:grpSpPr>
          <p:grpSp>
            <p:nvGrpSpPr>
              <p:cNvPr id="57" name="组合 5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9" name="同心圆 5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60" name="椭圆 5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8" name="椭圆 57"/>
              <p:cNvSpPr/>
              <p:nvPr/>
            </p:nvSpPr>
            <p:spPr>
              <a:xfrm>
                <a:off x="4422287" y="2619728"/>
                <a:ext cx="1656864" cy="1657461"/>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56" name="TextBox 139"/>
            <p:cNvSpPr txBox="1"/>
            <p:nvPr/>
          </p:nvSpPr>
          <p:spPr>
            <a:xfrm>
              <a:off x="10931218" y="4180595"/>
              <a:ext cx="1206866" cy="600924"/>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12</a:t>
              </a:r>
              <a:r>
                <a:rPr lang="zh-CN" altLang="en-US" sz="1400" dirty="0">
                  <a:solidFill>
                    <a:schemeClr val="bg1"/>
                  </a:solidFill>
                  <a:latin typeface="微软雅黑" panose="020B0503020204020204" pitchFamily="34" charset="-122"/>
                  <a:ea typeface="微软雅黑" panose="020B0503020204020204" pitchFamily="34" charset="-122"/>
                </a:rPr>
                <a:t>月</a:t>
              </a:r>
            </a:p>
          </p:txBody>
        </p:sp>
      </p:grpSp>
      <p:grpSp>
        <p:nvGrpSpPr>
          <p:cNvPr id="61" name="组合 60"/>
          <p:cNvGrpSpPr/>
          <p:nvPr/>
        </p:nvGrpSpPr>
        <p:grpSpPr>
          <a:xfrm>
            <a:off x="520722" y="1224701"/>
            <a:ext cx="1941851" cy="1111340"/>
            <a:chOff x="689131" y="1318791"/>
            <a:chExt cx="1631535" cy="1055019"/>
          </a:xfrm>
        </p:grpSpPr>
        <p:sp>
          <p:nvSpPr>
            <p:cNvPr id="62"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3" name="组合 62"/>
            <p:cNvGrpSpPr/>
            <p:nvPr/>
          </p:nvGrpSpPr>
          <p:grpSpPr>
            <a:xfrm>
              <a:off x="689131" y="1318791"/>
              <a:ext cx="1631535" cy="1055019"/>
              <a:chOff x="689131" y="1318791"/>
              <a:chExt cx="1631535" cy="1055019"/>
            </a:xfrm>
          </p:grpSpPr>
          <p:cxnSp>
            <p:nvCxnSpPr>
              <p:cNvPr id="64" name="直接连接符 63"/>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66" name="组合 65"/>
          <p:cNvGrpSpPr/>
          <p:nvPr/>
        </p:nvGrpSpPr>
        <p:grpSpPr>
          <a:xfrm>
            <a:off x="2416429" y="1222772"/>
            <a:ext cx="1854881" cy="1144228"/>
            <a:chOff x="770508" y="1462813"/>
            <a:chExt cx="1372987" cy="965241"/>
          </a:xfrm>
        </p:grpSpPr>
        <p:sp>
          <p:nvSpPr>
            <p:cNvPr id="67" name="TextBox 150"/>
            <p:cNvSpPr txBox="1"/>
            <p:nvPr/>
          </p:nvSpPr>
          <p:spPr>
            <a:xfrm>
              <a:off x="770508" y="1767302"/>
              <a:ext cx="1372987" cy="660752"/>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68" name="组合 67"/>
            <p:cNvGrpSpPr/>
            <p:nvPr/>
          </p:nvGrpSpPr>
          <p:grpSpPr>
            <a:xfrm>
              <a:off x="947384" y="1462813"/>
              <a:ext cx="1008112" cy="941123"/>
              <a:chOff x="947384" y="1462813"/>
              <a:chExt cx="1008112" cy="941123"/>
            </a:xfrm>
          </p:grpSpPr>
          <p:cxnSp>
            <p:nvCxnSpPr>
              <p:cNvPr id="78" name="直接连接符 77"/>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79" name="TextBox 153"/>
              <p:cNvSpPr txBox="1"/>
              <p:nvPr/>
            </p:nvSpPr>
            <p:spPr>
              <a:xfrm>
                <a:off x="947384" y="1462813"/>
                <a:ext cx="1008112" cy="31155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0" name="组合 79"/>
          <p:cNvGrpSpPr/>
          <p:nvPr/>
        </p:nvGrpSpPr>
        <p:grpSpPr>
          <a:xfrm>
            <a:off x="4359892" y="1224701"/>
            <a:ext cx="1920900" cy="1137206"/>
            <a:chOff x="773829" y="1541325"/>
            <a:chExt cx="1366344" cy="881079"/>
          </a:xfrm>
        </p:grpSpPr>
        <p:sp>
          <p:nvSpPr>
            <p:cNvPr id="81" name="TextBox 155"/>
            <p:cNvSpPr txBox="1"/>
            <p:nvPr/>
          </p:nvSpPr>
          <p:spPr>
            <a:xfrm>
              <a:off x="773829" y="1815540"/>
              <a:ext cx="1366344" cy="606864"/>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2" name="组合 81"/>
            <p:cNvGrpSpPr/>
            <p:nvPr/>
          </p:nvGrpSpPr>
          <p:grpSpPr>
            <a:xfrm>
              <a:off x="971122" y="1541325"/>
              <a:ext cx="1008112" cy="866056"/>
              <a:chOff x="971122" y="1541325"/>
              <a:chExt cx="1008112" cy="866056"/>
            </a:xfrm>
          </p:grpSpPr>
          <p:cxnSp>
            <p:nvCxnSpPr>
              <p:cNvPr id="83" name="直接连接符 82"/>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4" name="TextBox 158"/>
              <p:cNvSpPr txBox="1"/>
              <p:nvPr/>
            </p:nvSpPr>
            <p:spPr>
              <a:xfrm>
                <a:off x="971122" y="1541325"/>
                <a:ext cx="1008112" cy="286149"/>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85" name="组合 84"/>
          <p:cNvGrpSpPr/>
          <p:nvPr/>
        </p:nvGrpSpPr>
        <p:grpSpPr>
          <a:xfrm>
            <a:off x="6643072" y="1203598"/>
            <a:ext cx="1942040" cy="1137979"/>
            <a:chOff x="726816" y="1484176"/>
            <a:chExt cx="1460370" cy="908342"/>
          </a:xfrm>
        </p:grpSpPr>
        <p:sp>
          <p:nvSpPr>
            <p:cNvPr id="86" name="TextBox 160"/>
            <p:cNvSpPr txBox="1"/>
            <p:nvPr/>
          </p:nvSpPr>
          <p:spPr>
            <a:xfrm>
              <a:off x="726816" y="1767301"/>
              <a:ext cx="1460370" cy="62521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87" name="组合 86"/>
            <p:cNvGrpSpPr/>
            <p:nvPr/>
          </p:nvGrpSpPr>
          <p:grpSpPr>
            <a:xfrm>
              <a:off x="947384" y="1484176"/>
              <a:ext cx="1008112" cy="820803"/>
              <a:chOff x="947384" y="1484176"/>
              <a:chExt cx="1008112" cy="820803"/>
            </a:xfrm>
          </p:grpSpPr>
          <p:cxnSp>
            <p:nvCxnSpPr>
              <p:cNvPr id="88" name="直接连接符 87"/>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89" name="TextBox 163"/>
              <p:cNvSpPr txBox="1"/>
              <p:nvPr/>
            </p:nvSpPr>
            <p:spPr>
              <a:xfrm>
                <a:off x="947384" y="1484176"/>
                <a:ext cx="1008112" cy="294803"/>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0" name="组合 89"/>
          <p:cNvGrpSpPr/>
          <p:nvPr/>
        </p:nvGrpSpPr>
        <p:grpSpPr>
          <a:xfrm>
            <a:off x="1448649" y="3371428"/>
            <a:ext cx="1847714" cy="1107325"/>
            <a:chOff x="793884" y="1340833"/>
            <a:chExt cx="1326235" cy="1020857"/>
          </a:xfrm>
        </p:grpSpPr>
        <p:sp>
          <p:nvSpPr>
            <p:cNvPr id="91" name="TextBox 165"/>
            <p:cNvSpPr txBox="1"/>
            <p:nvPr/>
          </p:nvSpPr>
          <p:spPr>
            <a:xfrm>
              <a:off x="793884" y="1842453"/>
              <a:ext cx="1326235"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2" name="组合 91"/>
            <p:cNvGrpSpPr/>
            <p:nvPr/>
          </p:nvGrpSpPr>
          <p:grpSpPr>
            <a:xfrm>
              <a:off x="947384" y="1340833"/>
              <a:ext cx="1008112" cy="540984"/>
              <a:chOff x="947384" y="1340833"/>
              <a:chExt cx="1008112" cy="540984"/>
            </a:xfrm>
          </p:grpSpPr>
          <p:cxnSp>
            <p:nvCxnSpPr>
              <p:cNvPr id="93" name="直接连接符 9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4" name="TextBox 16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95" name="组合 94"/>
          <p:cNvGrpSpPr/>
          <p:nvPr/>
        </p:nvGrpSpPr>
        <p:grpSpPr>
          <a:xfrm>
            <a:off x="3439099" y="3371428"/>
            <a:ext cx="1853512" cy="1120592"/>
            <a:chOff x="791804" y="1340833"/>
            <a:chExt cx="1330396" cy="1033088"/>
          </a:xfrm>
        </p:grpSpPr>
        <p:sp>
          <p:nvSpPr>
            <p:cNvPr id="96" name="TextBox 170"/>
            <p:cNvSpPr txBox="1"/>
            <p:nvPr/>
          </p:nvSpPr>
          <p:spPr>
            <a:xfrm>
              <a:off x="791804" y="1854684"/>
              <a:ext cx="133039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97" name="组合 96"/>
            <p:cNvGrpSpPr/>
            <p:nvPr/>
          </p:nvGrpSpPr>
          <p:grpSpPr>
            <a:xfrm>
              <a:off x="947384" y="1340833"/>
              <a:ext cx="1008112" cy="540984"/>
              <a:chOff x="947384" y="1340833"/>
              <a:chExt cx="1008112" cy="540984"/>
            </a:xfrm>
          </p:grpSpPr>
          <p:cxnSp>
            <p:nvCxnSpPr>
              <p:cNvPr id="98" name="直接连接符 9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99" name="TextBox 173"/>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grpSp>
        <p:nvGrpSpPr>
          <p:cNvPr id="100" name="组合 99"/>
          <p:cNvGrpSpPr/>
          <p:nvPr/>
        </p:nvGrpSpPr>
        <p:grpSpPr>
          <a:xfrm>
            <a:off x="5324697" y="3427058"/>
            <a:ext cx="2056292" cy="1064962"/>
            <a:chOff x="719029" y="1340833"/>
            <a:chExt cx="1475946" cy="981802"/>
          </a:xfrm>
        </p:grpSpPr>
        <p:sp>
          <p:nvSpPr>
            <p:cNvPr id="101" name="TextBox 175"/>
            <p:cNvSpPr txBox="1"/>
            <p:nvPr/>
          </p:nvSpPr>
          <p:spPr>
            <a:xfrm>
              <a:off x="719029" y="1803398"/>
              <a:ext cx="1475946" cy="519237"/>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您的内容打在这里，或者通过您的内容打在这里</a:t>
              </a:r>
            </a:p>
          </p:txBody>
        </p:sp>
        <p:grpSp>
          <p:nvGrpSpPr>
            <p:cNvPr id="102" name="组合 101"/>
            <p:cNvGrpSpPr/>
            <p:nvPr/>
          </p:nvGrpSpPr>
          <p:grpSpPr>
            <a:xfrm>
              <a:off x="947384" y="1340833"/>
              <a:ext cx="1008112" cy="540984"/>
              <a:chOff x="947384" y="1340833"/>
              <a:chExt cx="1008112" cy="540984"/>
            </a:xfrm>
          </p:grpSpPr>
          <p:cxnSp>
            <p:nvCxnSpPr>
              <p:cNvPr id="103" name="直接连接符 10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04" name="TextBox 17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4102270614"/>
      </p:ext>
    </p:extLst>
  </p:cSld>
  <p:clrMapOvr>
    <a:masterClrMapping/>
  </p:clrMapOvr>
  <p:transition spd="med" advClick="0"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14:bounceEnd="55000">
                                          <p:cBhvr additive="base">
                                            <p:cTn id="11" dur="15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14:bounceEnd="55000">
                                          <p:cBhvr additive="base">
                                            <p:cTn id="15" dur="1500" fill="hold"/>
                                            <p:tgtEl>
                                              <p:spTgt spid="19"/>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14:bounceEnd="55000">
                                          <p:cBhvr additive="base">
                                            <p:cTn id="19" dur="15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14:bounceEnd="55000">
                                          <p:cBhvr additive="base">
                                            <p:cTn id="23" dur="15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14:bounceEnd="55000">
                                          <p:cBhvr additive="base">
                                            <p:cTn id="27" dur="15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14:bounceEnd="55000">
                                          <p:cBhvr additive="base">
                                            <p:cTn id="31" dur="15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14:bounceEnd="55000">
                                          <p:cBhvr additive="base">
                                            <p:cTn id="35" dur="1500" fill="hold"/>
                                            <p:tgtEl>
                                              <p:spTgt spid="54"/>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500" fill="hold"/>
                                            <p:tgtEl>
                                              <p:spTgt spid="12"/>
                                            </p:tgtEl>
                                            <p:attrNameLst>
                                              <p:attrName>ppt_x</p:attrName>
                                            </p:attrNameLst>
                                          </p:cBhvr>
                                          <p:tavLst>
                                            <p:tav tm="0">
                                              <p:val>
                                                <p:strVal val="1+#ppt_w/2"/>
                                              </p:val>
                                            </p:tav>
                                            <p:tav tm="100000">
                                              <p:val>
                                                <p:strVal val="#ppt_x"/>
                                              </p:val>
                                            </p:tav>
                                          </p:tavLst>
                                        </p:anim>
                                        <p:anim calcmode="lin" valueType="num">
                                          <p:cBhvr additive="base">
                                            <p:cTn id="12" dur="1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1+#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500" fill="hold"/>
                                            <p:tgtEl>
                                              <p:spTgt spid="26"/>
                                            </p:tgtEl>
                                            <p:attrNameLst>
                                              <p:attrName>ppt_x</p:attrName>
                                            </p:attrNameLst>
                                          </p:cBhvr>
                                          <p:tavLst>
                                            <p:tav tm="0">
                                              <p:val>
                                                <p:strVal val="1+#ppt_w/2"/>
                                              </p:val>
                                            </p:tav>
                                            <p:tav tm="100000">
                                              <p:val>
                                                <p:strVal val="#ppt_x"/>
                                              </p:val>
                                            </p:tav>
                                          </p:tavLst>
                                        </p:anim>
                                        <p:anim calcmode="lin" valueType="num">
                                          <p:cBhvr additive="base">
                                            <p:cTn id="20" dur="1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1500" fill="hold"/>
                                            <p:tgtEl>
                                              <p:spTgt spid="33"/>
                                            </p:tgtEl>
                                            <p:attrNameLst>
                                              <p:attrName>ppt_x</p:attrName>
                                            </p:attrNameLst>
                                          </p:cBhvr>
                                          <p:tavLst>
                                            <p:tav tm="0">
                                              <p:val>
                                                <p:strVal val="1+#ppt_w/2"/>
                                              </p:val>
                                            </p:tav>
                                            <p:tav tm="100000">
                                              <p:val>
                                                <p:strVal val="#ppt_x"/>
                                              </p:val>
                                            </p:tav>
                                          </p:tavLst>
                                        </p:anim>
                                        <p:anim calcmode="lin" valueType="num">
                                          <p:cBhvr additive="base">
                                            <p:cTn id="24" dur="1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1500" fill="hold"/>
                                            <p:tgtEl>
                                              <p:spTgt spid="40"/>
                                            </p:tgtEl>
                                            <p:attrNameLst>
                                              <p:attrName>ppt_x</p:attrName>
                                            </p:attrNameLst>
                                          </p:cBhvr>
                                          <p:tavLst>
                                            <p:tav tm="0">
                                              <p:val>
                                                <p:strVal val="1+#ppt_w/2"/>
                                              </p:val>
                                            </p:tav>
                                            <p:tav tm="100000">
                                              <p:val>
                                                <p:strVal val="#ppt_x"/>
                                              </p:val>
                                            </p:tav>
                                          </p:tavLst>
                                        </p:anim>
                                        <p:anim calcmode="lin" valueType="num">
                                          <p:cBhvr additive="base">
                                            <p:cTn id="28" dur="1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1500" fill="hold"/>
                                            <p:tgtEl>
                                              <p:spTgt spid="47"/>
                                            </p:tgtEl>
                                            <p:attrNameLst>
                                              <p:attrName>ppt_x</p:attrName>
                                            </p:attrNameLst>
                                          </p:cBhvr>
                                          <p:tavLst>
                                            <p:tav tm="0">
                                              <p:val>
                                                <p:strVal val="1+#ppt_w/2"/>
                                              </p:val>
                                            </p:tav>
                                            <p:tav tm="100000">
                                              <p:val>
                                                <p:strVal val="#ppt_x"/>
                                              </p:val>
                                            </p:tav>
                                          </p:tavLst>
                                        </p:anim>
                                        <p:anim calcmode="lin" valueType="num">
                                          <p:cBhvr additive="base">
                                            <p:cTn id="32" dur="1500" fill="hold"/>
                                            <p:tgtEl>
                                              <p:spTgt spid="47"/>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54"/>
                                            </p:tgtEl>
                                            <p:attrNameLst>
                                              <p:attrName>style.visibility</p:attrName>
                                            </p:attrNameLst>
                                          </p:cBhvr>
                                          <p:to>
                                            <p:strVal val="visible"/>
                                          </p:to>
                                        </p:set>
                                        <p:anim calcmode="lin" valueType="num">
                                          <p:cBhvr additive="base">
                                            <p:cTn id="35" dur="1500" fill="hold"/>
                                            <p:tgtEl>
                                              <p:spTgt spid="54"/>
                                            </p:tgtEl>
                                            <p:attrNameLst>
                                              <p:attrName>ppt_x</p:attrName>
                                            </p:attrNameLst>
                                          </p:cBhvr>
                                          <p:tavLst>
                                            <p:tav tm="0">
                                              <p:val>
                                                <p:strVal val="1+#ppt_w/2"/>
                                              </p:val>
                                            </p:tav>
                                            <p:tav tm="100000">
                                              <p:val>
                                                <p:strVal val="#ppt_x"/>
                                              </p:val>
                                            </p:tav>
                                          </p:tavLst>
                                        </p:anim>
                                        <p:anim calcmode="lin" valueType="num">
                                          <p:cBhvr additive="base">
                                            <p:cTn id="36" dur="1500" fill="hold"/>
                                            <p:tgtEl>
                                              <p:spTgt spid="54"/>
                                            </p:tgtEl>
                                            <p:attrNameLst>
                                              <p:attrName>ppt_y</p:attrName>
                                            </p:attrNameLst>
                                          </p:cBhvr>
                                          <p:tavLst>
                                            <p:tav tm="0">
                                              <p:val>
                                                <p:strVal val="#ppt_y"/>
                                              </p:val>
                                            </p:tav>
                                            <p:tav tm="100000">
                                              <p:val>
                                                <p:strVal val="#ppt_y"/>
                                              </p:val>
                                            </p:tav>
                                          </p:tavLst>
                                        </p:anim>
                                      </p:childTnLst>
                                    </p:cTn>
                                  </p:par>
                                </p:childTnLst>
                              </p:cTn>
                            </p:par>
                            <p:par>
                              <p:cTn id="37" fill="hold">
                                <p:stCondLst>
                                  <p:cond delay="3700"/>
                                </p:stCondLst>
                                <p:childTnLst>
                                  <p:par>
                                    <p:cTn id="38" presetID="47" presetClass="entr" presetSubtype="0" fill="hold" nodeType="after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anim calcmode="lin" valueType="num">
                                          <p:cBhvr>
                                            <p:cTn id="41" dur="500" fill="hold"/>
                                            <p:tgtEl>
                                              <p:spTgt spid="85"/>
                                            </p:tgtEl>
                                            <p:attrNameLst>
                                              <p:attrName>ppt_x</p:attrName>
                                            </p:attrNameLst>
                                          </p:cBhvr>
                                          <p:tavLst>
                                            <p:tav tm="0">
                                              <p:val>
                                                <p:strVal val="#ppt_x"/>
                                              </p:val>
                                            </p:tav>
                                            <p:tav tm="100000">
                                              <p:val>
                                                <p:strVal val="#ppt_x"/>
                                              </p:val>
                                            </p:tav>
                                          </p:tavLst>
                                        </p:anim>
                                        <p:anim calcmode="lin" valueType="num">
                                          <p:cBhvr>
                                            <p:cTn id="42" dur="500" fill="hold"/>
                                            <p:tgtEl>
                                              <p:spTgt spid="85"/>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anim calcmode="lin" valueType="num">
                                          <p:cBhvr>
                                            <p:cTn id="46" dur="500" fill="hold"/>
                                            <p:tgtEl>
                                              <p:spTgt spid="80"/>
                                            </p:tgtEl>
                                            <p:attrNameLst>
                                              <p:attrName>ppt_x</p:attrName>
                                            </p:attrNameLst>
                                          </p:cBhvr>
                                          <p:tavLst>
                                            <p:tav tm="0">
                                              <p:val>
                                                <p:strVal val="#ppt_x"/>
                                              </p:val>
                                            </p:tav>
                                            <p:tav tm="100000">
                                              <p:val>
                                                <p:strVal val="#ppt_x"/>
                                              </p:val>
                                            </p:tav>
                                          </p:tavLst>
                                        </p:anim>
                                        <p:anim calcmode="lin" valueType="num">
                                          <p:cBhvr>
                                            <p:cTn id="47" dur="500" fill="hold"/>
                                            <p:tgtEl>
                                              <p:spTgt spid="80"/>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fade">
                                          <p:cBhvr>
                                            <p:cTn id="55" dur="500"/>
                                            <p:tgtEl>
                                              <p:spTgt spid="61"/>
                                            </p:tgtEl>
                                          </p:cBhvr>
                                        </p:animEffect>
                                        <p:anim calcmode="lin" valueType="num">
                                          <p:cBhvr>
                                            <p:cTn id="56" dur="500" fill="hold"/>
                                            <p:tgtEl>
                                              <p:spTgt spid="61"/>
                                            </p:tgtEl>
                                            <p:attrNameLst>
                                              <p:attrName>ppt_x</p:attrName>
                                            </p:attrNameLst>
                                          </p:cBhvr>
                                          <p:tavLst>
                                            <p:tav tm="0">
                                              <p:val>
                                                <p:strVal val="#ppt_x"/>
                                              </p:val>
                                            </p:tav>
                                            <p:tav tm="100000">
                                              <p:val>
                                                <p:strVal val="#ppt_x"/>
                                              </p:val>
                                            </p:tav>
                                          </p:tavLst>
                                        </p:anim>
                                        <p:anim calcmode="lin" valueType="num">
                                          <p:cBhvr>
                                            <p:cTn id="57" dur="500" fill="hold"/>
                                            <p:tgtEl>
                                              <p:spTgt spid="61"/>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anim calcmode="lin" valueType="num">
                                          <p:cBhvr>
                                            <p:cTn id="61" dur="500" fill="hold"/>
                                            <p:tgtEl>
                                              <p:spTgt spid="90"/>
                                            </p:tgtEl>
                                            <p:attrNameLst>
                                              <p:attrName>ppt_x</p:attrName>
                                            </p:attrNameLst>
                                          </p:cBhvr>
                                          <p:tavLst>
                                            <p:tav tm="0">
                                              <p:val>
                                                <p:strVal val="#ppt_x"/>
                                              </p:val>
                                            </p:tav>
                                            <p:tav tm="100000">
                                              <p:val>
                                                <p:strVal val="#ppt_x"/>
                                              </p:val>
                                            </p:tav>
                                          </p:tavLst>
                                        </p:anim>
                                        <p:anim calcmode="lin" valueType="num">
                                          <p:cBhvr>
                                            <p:cTn id="62" dur="5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95"/>
                                            </p:tgtEl>
                                            <p:attrNameLst>
                                              <p:attrName>style.visibility</p:attrName>
                                            </p:attrNameLst>
                                          </p:cBhvr>
                                          <p:to>
                                            <p:strVal val="visible"/>
                                          </p:to>
                                        </p:set>
                                        <p:animEffect transition="in" filter="fade">
                                          <p:cBhvr>
                                            <p:cTn id="65" dur="500"/>
                                            <p:tgtEl>
                                              <p:spTgt spid="95"/>
                                            </p:tgtEl>
                                          </p:cBhvr>
                                        </p:animEffect>
                                        <p:anim calcmode="lin" valueType="num">
                                          <p:cBhvr>
                                            <p:cTn id="66" dur="500" fill="hold"/>
                                            <p:tgtEl>
                                              <p:spTgt spid="95"/>
                                            </p:tgtEl>
                                            <p:attrNameLst>
                                              <p:attrName>ppt_x</p:attrName>
                                            </p:attrNameLst>
                                          </p:cBhvr>
                                          <p:tavLst>
                                            <p:tav tm="0">
                                              <p:val>
                                                <p:strVal val="#ppt_x"/>
                                              </p:val>
                                            </p:tav>
                                            <p:tav tm="100000">
                                              <p:val>
                                                <p:strVal val="#ppt_x"/>
                                              </p:val>
                                            </p:tav>
                                          </p:tavLst>
                                        </p:anim>
                                        <p:anim calcmode="lin" valueType="num">
                                          <p:cBhvr>
                                            <p:cTn id="67" dur="500" fill="hold"/>
                                            <p:tgtEl>
                                              <p:spTgt spid="95"/>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anim calcmode="lin" valueType="num">
                                          <p:cBhvr>
                                            <p:cTn id="71" dur="500" fill="hold"/>
                                            <p:tgtEl>
                                              <p:spTgt spid="100"/>
                                            </p:tgtEl>
                                            <p:attrNameLst>
                                              <p:attrName>ppt_x</p:attrName>
                                            </p:attrNameLst>
                                          </p:cBhvr>
                                          <p:tavLst>
                                            <p:tav tm="0">
                                              <p:val>
                                                <p:strVal val="#ppt_x"/>
                                              </p:val>
                                            </p:tav>
                                            <p:tav tm="100000">
                                              <p:val>
                                                <p:strVal val="#ppt_x"/>
                                              </p:val>
                                            </p:tav>
                                          </p:tavLst>
                                        </p:anim>
                                        <p:anim calcmode="lin" valueType="num">
                                          <p:cBhvr>
                                            <p:cTn id="72"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0" y="2531269"/>
            <a:ext cx="5054204" cy="27503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6" name="文本框 3"/>
          <p:cNvSpPr txBox="1"/>
          <p:nvPr/>
        </p:nvSpPr>
        <p:spPr>
          <a:xfrm>
            <a:off x="4668442" y="1497806"/>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01</a:t>
            </a:r>
            <a:endParaRPr lang="zh-CN" altLang="en-US" sz="45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214883" y="1071992"/>
            <a:ext cx="1734833" cy="1734833"/>
            <a:chOff x="6864437" y="1751529"/>
            <a:chExt cx="1970470" cy="1970470"/>
          </a:xfrm>
          <a:effectLst>
            <a:outerShdw blurRad="50800" dist="38100" dir="2700000" algn="tl" rotWithShape="0">
              <a:prstClr val="black">
                <a:alpha val="40000"/>
              </a:prstClr>
            </a:outerShdw>
          </a:effectLst>
        </p:grpSpPr>
        <p:sp>
          <p:nvSpPr>
            <p:cNvPr id="48" name="任意多边形 4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49" name="任意多边形 4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0" name="矩形 49"/>
          <p:cNvSpPr/>
          <p:nvPr/>
        </p:nvSpPr>
        <p:spPr>
          <a:xfrm flipV="1">
            <a:off x="0" y="3058717"/>
            <a:ext cx="3446860"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1" name="文本框 16"/>
          <p:cNvSpPr txBox="1"/>
          <p:nvPr/>
        </p:nvSpPr>
        <p:spPr>
          <a:xfrm>
            <a:off x="3020617" y="3471863"/>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02</a:t>
            </a:r>
            <a:endParaRPr lang="zh-CN" altLang="en-US" sz="45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flipV="1">
            <a:off x="2591074" y="3058815"/>
            <a:ext cx="1734833" cy="1734833"/>
            <a:chOff x="6864437" y="1751529"/>
            <a:chExt cx="1970470" cy="1970470"/>
          </a:xfrm>
          <a:effectLst>
            <a:outerShdw blurRad="50800" dist="38100" dir="2700000" algn="tl" rotWithShape="0">
              <a:prstClr val="black">
                <a:alpha val="40000"/>
              </a:prstClr>
            </a:outerShdw>
          </a:effectLst>
        </p:grpSpPr>
        <p:sp>
          <p:nvSpPr>
            <p:cNvPr id="54" name="任意多边形 5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5" name="任意多边形 5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56" name="矩形 55"/>
          <p:cNvSpPr/>
          <p:nvPr/>
        </p:nvSpPr>
        <p:spPr>
          <a:xfrm flipV="1">
            <a:off x="5242323" y="3058717"/>
            <a:ext cx="3901678" cy="277415"/>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7" rIns="68573" bIns="34287"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57" name="文本框 24"/>
          <p:cNvSpPr txBox="1"/>
          <p:nvPr/>
        </p:nvSpPr>
        <p:spPr>
          <a:xfrm>
            <a:off x="4889898" y="3483769"/>
            <a:ext cx="869156" cy="1066800"/>
          </a:xfrm>
          <a:prstGeom prst="rect">
            <a:avLst/>
          </a:prstGeom>
          <a:noFill/>
        </p:spPr>
        <p:txBody>
          <a:bodyPr wrap="none" lIns="68573" tIns="34287" rIns="68573" bIns="34287">
            <a:spAutoFit/>
          </a:bodyPr>
          <a:lstStyle/>
          <a:p>
            <a:pPr algn="ctr" defTabSz="685749" fontAlgn="auto">
              <a:lnSpc>
                <a:spcPct val="90000"/>
              </a:lnSpc>
              <a:spcBef>
                <a:spcPts val="0"/>
              </a:spcBef>
              <a:spcAft>
                <a:spcPts val="0"/>
              </a:spcAft>
              <a:defRPr/>
            </a:pPr>
            <a:r>
              <a:rPr lang="en-US" altLang="zh-CN" sz="2700" dirty="0">
                <a:solidFill>
                  <a:schemeClr val="bg1">
                    <a:lumMod val="75000"/>
                  </a:schemeClr>
                </a:solidFill>
                <a:latin typeface="微软雅黑" panose="020B0503020204020204" pitchFamily="34" charset="-122"/>
                <a:ea typeface="微软雅黑" panose="020B0503020204020204" pitchFamily="34" charset="-122"/>
              </a:rPr>
              <a:t>Step</a:t>
            </a:r>
          </a:p>
          <a:p>
            <a:pPr algn="ctr" defTabSz="685749" fontAlgn="auto">
              <a:lnSpc>
                <a:spcPct val="90000"/>
              </a:lnSpc>
              <a:spcBef>
                <a:spcPts val="0"/>
              </a:spcBef>
              <a:spcAft>
                <a:spcPts val="0"/>
              </a:spcAft>
              <a:defRPr/>
            </a:pPr>
            <a:r>
              <a:rPr lang="en-US" altLang="zh-CN" sz="4500" dirty="0">
                <a:latin typeface="微软雅黑" panose="020B0503020204020204" pitchFamily="34" charset="-122"/>
                <a:ea typeface="微软雅黑" panose="020B0503020204020204" pitchFamily="34" charset="-122"/>
              </a:rPr>
              <a:t>03</a:t>
            </a:r>
            <a:endParaRPr lang="zh-CN" altLang="en-US" sz="450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flipV="1">
            <a:off x="4424296" y="3058815"/>
            <a:ext cx="1734833" cy="1734833"/>
            <a:chOff x="6864437" y="1751529"/>
            <a:chExt cx="1970470" cy="1970470"/>
          </a:xfrm>
          <a:effectLst>
            <a:outerShdw blurRad="50800" dist="38100" dir="2700000" algn="tl" rotWithShape="0">
              <a:prstClr val="black">
                <a:alpha val="40000"/>
              </a:prstClr>
            </a:outerShdw>
          </a:effectLst>
        </p:grpSpPr>
        <p:sp>
          <p:nvSpPr>
            <p:cNvPr id="59" name="任意多边形 5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sp>
          <p:nvSpPr>
            <p:cNvPr id="60" name="任意多边形 5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微软雅黑" panose="020B0503020204020204" pitchFamily="34" charset="-122"/>
                <a:ea typeface="微软雅黑" panose="020B0503020204020204" pitchFamily="34" charset="-122"/>
              </a:endParaRPr>
            </a:p>
          </p:txBody>
        </p:sp>
      </p:grpSp>
      <p:sp>
        <p:nvSpPr>
          <p:cNvPr id="61" name="TextBox 59"/>
          <p:cNvSpPr txBox="1">
            <a:spLocks noChangeArrowheads="1"/>
          </p:cNvSpPr>
          <p:nvPr/>
        </p:nvSpPr>
        <p:spPr bwMode="auto">
          <a:xfrm flipH="1">
            <a:off x="1980010" y="1406128"/>
            <a:ext cx="194190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2" name="矩形 61"/>
          <p:cNvSpPr>
            <a:spLocks noChangeArrowheads="1"/>
          </p:cNvSpPr>
          <p:nvPr/>
        </p:nvSpPr>
        <p:spPr bwMode="auto">
          <a:xfrm>
            <a:off x="1014412" y="1685926"/>
            <a:ext cx="2977754"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3" name="TextBox 59"/>
          <p:cNvSpPr txBox="1">
            <a:spLocks noChangeArrowheads="1"/>
          </p:cNvSpPr>
          <p:nvPr/>
        </p:nvSpPr>
        <p:spPr bwMode="auto">
          <a:xfrm flipH="1">
            <a:off x="6179344" y="3451622"/>
            <a:ext cx="1940719"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点击此处输入内容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4" name="矩形 17"/>
          <p:cNvSpPr>
            <a:spLocks noChangeArrowheads="1"/>
          </p:cNvSpPr>
          <p:nvPr/>
        </p:nvSpPr>
        <p:spPr bwMode="auto">
          <a:xfrm>
            <a:off x="6329363" y="3742135"/>
            <a:ext cx="1940719"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65" name="TextBox 59"/>
          <p:cNvSpPr txBox="1">
            <a:spLocks noChangeArrowheads="1"/>
          </p:cNvSpPr>
          <p:nvPr/>
        </p:nvSpPr>
        <p:spPr bwMode="auto">
          <a:xfrm flipH="1">
            <a:off x="742950" y="3429000"/>
            <a:ext cx="1941910" cy="300038"/>
          </a:xfrm>
          <a:prstGeom prst="rect">
            <a:avLst/>
          </a:prstGeom>
          <a:noFill/>
          <a:ln>
            <a:noFill/>
          </a:ln>
          <a:extLst/>
        </p:spPr>
        <p:txBody>
          <a:bodyPr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点击输入内容</a:t>
            </a:r>
            <a:endParaRPr lang="en-US" altLang="ko-KR" sz="1500" kern="0" dirty="0">
              <a:solidFill>
                <a:schemeClr val="tx1">
                  <a:lumMod val="50000"/>
                  <a:lumOff val="50000"/>
                </a:schemeClr>
              </a:solidFill>
              <a:latin typeface="微软雅黑" pitchFamily="34" charset="-122"/>
              <a:ea typeface="微软雅黑" pitchFamily="34" charset="-122"/>
            </a:endParaRPr>
          </a:p>
        </p:txBody>
      </p:sp>
      <p:sp>
        <p:nvSpPr>
          <p:cNvPr id="66" name="矩形 17"/>
          <p:cNvSpPr>
            <a:spLocks noChangeArrowheads="1"/>
          </p:cNvSpPr>
          <p:nvPr/>
        </p:nvSpPr>
        <p:spPr bwMode="auto">
          <a:xfrm>
            <a:off x="1014413" y="3718323"/>
            <a:ext cx="1394222" cy="841250"/>
          </a:xfrm>
          <a:prstGeom prst="rect">
            <a:avLst/>
          </a:prstGeom>
          <a:noFill/>
          <a:ln>
            <a:noFill/>
          </a:ln>
          <a:extLst/>
        </p:spPr>
        <p:txBody>
          <a:bodyPr lIns="68573" tIns="34287" rIns="68573" bIns="34287">
            <a:spAutoFit/>
          </a:bodyPr>
          <a:lstStyle/>
          <a:p>
            <a:pPr defTabSz="685749" fontAlgn="auto">
              <a:lnSpc>
                <a:spcPct val="114000"/>
              </a:lnSpc>
              <a:spcBef>
                <a:spcPts val="0"/>
              </a:spcBef>
              <a:spcAft>
                <a:spcPts val="0"/>
              </a:spcAft>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100" dirty="0">
              <a:solidFill>
                <a:schemeClr val="tx1">
                  <a:lumMod val="65000"/>
                  <a:lumOff val="35000"/>
                </a:schemeClr>
              </a:solidFill>
              <a:latin typeface="+mn-lt"/>
              <a:ea typeface="+mn-ea"/>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7910889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22" presetClass="entr" presetSubtype="4" fill="hold" nodeType="withEffect">
                                  <p:stCondLst>
                                    <p:cond delay="450"/>
                                  </p:stCondLst>
                                  <p:childTnLst>
                                    <p:set>
                                      <p:cBhvr>
                                        <p:cTn id="9" dur="1" fill="hold">
                                          <p:stCondLst>
                                            <p:cond delay="0"/>
                                          </p:stCondLst>
                                        </p:cTn>
                                        <p:tgtEl>
                                          <p:spTgt spid="47"/>
                                        </p:tgtEl>
                                        <p:attrNameLst>
                                          <p:attrName>style.visibility</p:attrName>
                                        </p:attrNameLst>
                                      </p:cBhvr>
                                      <p:to>
                                        <p:strVal val="visible"/>
                                      </p:to>
                                    </p:set>
                                    <p:animEffect transition="in" filter="wipe(down)">
                                      <p:cBhvr>
                                        <p:cTn id="10" dur="500"/>
                                        <p:tgtEl>
                                          <p:spTgt spid="47"/>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1" fill="hold"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56"/>
                                        </p:tgtEl>
                                        <p:attrNameLst>
                                          <p:attrName>style.visibility</p:attrName>
                                        </p:attrNameLst>
                                      </p:cBhvr>
                                      <p:to>
                                        <p:strVal val="visible"/>
                                      </p:to>
                                    </p:set>
                                    <p:animEffect transition="in" filter="wipe(right)">
                                      <p:cBhvr>
                                        <p:cTn id="19" dur="500"/>
                                        <p:tgtEl>
                                          <p:spTgt spid="56"/>
                                        </p:tgtEl>
                                      </p:cBhvr>
                                    </p:animEffect>
                                  </p:childTnLst>
                                </p:cTn>
                              </p:par>
                              <p:par>
                                <p:cTn id="20" presetID="22" presetClass="entr" presetSubtype="1" fill="hold" nodeType="withEffect">
                                  <p:stCondLst>
                                    <p:cond delay="700"/>
                                  </p:stCondLst>
                                  <p:childTnLst>
                                    <p:set>
                                      <p:cBhvr>
                                        <p:cTn id="21" dur="1" fill="hold">
                                          <p:stCondLst>
                                            <p:cond delay="0"/>
                                          </p:stCondLst>
                                        </p:cTn>
                                        <p:tgtEl>
                                          <p:spTgt spid="58"/>
                                        </p:tgtEl>
                                        <p:attrNameLst>
                                          <p:attrName>style.visibility</p:attrName>
                                        </p:attrNameLst>
                                      </p:cBhvr>
                                      <p:to>
                                        <p:strVal val="visible"/>
                                      </p:to>
                                    </p:set>
                                    <p:animEffect transition="in" filter="wipe(up)">
                                      <p:cBhvr>
                                        <p:cTn id="22" dur="500"/>
                                        <p:tgtEl>
                                          <p:spTgt spid="58"/>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1700"/>
                            </p:stCondLst>
                            <p:childTnLst>
                              <p:par>
                                <p:cTn id="34" presetID="22" presetClass="entr" presetSubtype="2" fill="hold" grpId="0" nodeType="after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wipe(right)">
                                      <p:cBhvr>
                                        <p:cTn id="36" dur="500"/>
                                        <p:tgtEl>
                                          <p:spTgt spid="61"/>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wipe(right)">
                                      <p:cBhvr>
                                        <p:cTn id="39" dur="500"/>
                                        <p:tgtEl>
                                          <p:spTgt spid="62"/>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right)">
                                      <p:cBhvr>
                                        <p:cTn id="42" dur="500"/>
                                        <p:tgtEl>
                                          <p:spTgt spid="65"/>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wipe(right)">
                                      <p:cBhvr>
                                        <p:cTn id="45" dur="500"/>
                                        <p:tgtEl>
                                          <p:spTgt spid="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0" grpId="0" animBg="1"/>
      <p:bldP spid="51" grpId="0"/>
      <p:bldP spid="56" grpId="0" animBg="1"/>
      <p:bldP spid="57" grpId="0"/>
      <p:bldP spid="61" grpId="0"/>
      <p:bldP spid="62" grpId="0"/>
      <p:bldP spid="63" grpId="0"/>
      <p:bldP spid="64" grpId="0"/>
      <p:bldP spid="65"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825867" y="1296833"/>
            <a:ext cx="1658710" cy="740511"/>
            <a:chOff x="465719" y="1295954"/>
            <a:chExt cx="1658494" cy="740511"/>
          </a:xfrm>
        </p:grpSpPr>
        <p:sp>
          <p:nvSpPr>
            <p:cNvPr id="39"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sp>
          <p:nvSpPr>
            <p:cNvPr id="40"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24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41" name="TextBox 6"/>
          <p:cNvSpPr txBox="1"/>
          <p:nvPr/>
        </p:nvSpPr>
        <p:spPr>
          <a:xfrm>
            <a:off x="2661506" y="1469031"/>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2" name="TextBox 7"/>
          <p:cNvSpPr txBox="1"/>
          <p:nvPr/>
        </p:nvSpPr>
        <p:spPr>
          <a:xfrm>
            <a:off x="2544425" y="1204477"/>
            <a:ext cx="2664643" cy="303882"/>
          </a:xfrm>
          <a:prstGeom prst="rect">
            <a:avLst/>
          </a:prstGeom>
          <a:noFill/>
        </p:spPr>
        <p:txBody>
          <a:bodyPr wrap="square" lIns="57150" tIns="28575" rIns="57150" bIns="28575" rtlCol="0">
            <a:spAutoFit/>
          </a:bodyPr>
          <a:lstStyle/>
          <a:p>
            <a:r>
              <a:rPr lang="zh-CN" altLang="zh-CN" sz="1600" b="1" dirty="0"/>
              <a:t>（一）</a:t>
            </a:r>
            <a:r>
              <a:rPr lang="zh-CN" altLang="en-US" sz="1600" b="1" dirty="0"/>
              <a:t>单击填加标题</a:t>
            </a:r>
          </a:p>
        </p:txBody>
      </p:sp>
      <p:grpSp>
        <p:nvGrpSpPr>
          <p:cNvPr id="43" name="组合 42"/>
          <p:cNvGrpSpPr/>
          <p:nvPr/>
        </p:nvGrpSpPr>
        <p:grpSpPr>
          <a:xfrm>
            <a:off x="825867" y="3491024"/>
            <a:ext cx="1658710" cy="775928"/>
            <a:chOff x="465719" y="3291830"/>
            <a:chExt cx="1658494" cy="740511"/>
          </a:xfrm>
        </p:grpSpPr>
        <p:sp>
          <p:nvSpPr>
            <p:cNvPr id="44"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70C0"/>
            </a:solidFill>
            <a:ln>
              <a:noFill/>
            </a:ln>
            <a:effectLst/>
          </p:spPr>
          <p:txBody>
            <a:bodyPr wrap="none" anchor="ctr"/>
            <a:lstStyle/>
            <a:p>
              <a:endParaRPr lang="en-US" sz="2400">
                <a:latin typeface="+mn-ea"/>
              </a:endParaRPr>
            </a:p>
          </p:txBody>
        </p:sp>
        <p:pic>
          <p:nvPicPr>
            <p:cNvPr id="45" name="Picture 2"/>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6" name="TextBox 11"/>
          <p:cNvSpPr txBox="1"/>
          <p:nvPr/>
        </p:nvSpPr>
        <p:spPr>
          <a:xfrm>
            <a:off x="2661506" y="2605262"/>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7" name="TextBox 12"/>
          <p:cNvSpPr txBox="1"/>
          <p:nvPr/>
        </p:nvSpPr>
        <p:spPr>
          <a:xfrm>
            <a:off x="2544425" y="2340707"/>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二</a:t>
            </a:r>
            <a:r>
              <a:rPr lang="zh-CN" altLang="zh-CN" sz="1600" b="1" dirty="0"/>
              <a:t>）</a:t>
            </a:r>
            <a:r>
              <a:rPr lang="zh-CN" altLang="en-US" sz="1600" b="1" dirty="0"/>
              <a:t>单击填加标题</a:t>
            </a:r>
          </a:p>
        </p:txBody>
      </p:sp>
      <p:sp>
        <p:nvSpPr>
          <p:cNvPr id="48" name="TextBox 13"/>
          <p:cNvSpPr txBox="1"/>
          <p:nvPr/>
        </p:nvSpPr>
        <p:spPr>
          <a:xfrm>
            <a:off x="2661506" y="3701279"/>
            <a:ext cx="6088098" cy="595047"/>
          </a:xfrm>
          <a:prstGeom prst="rect">
            <a:avLst/>
          </a:prstGeom>
          <a:noFill/>
        </p:spPr>
        <p:txBody>
          <a:bodyPr wrap="square" lIns="86371" tIns="43186" rIns="86371" bIns="43186" rtlCol="0">
            <a:spAutoFit/>
          </a:bodyPr>
          <a:lstStyle/>
          <a:p>
            <a:pPr>
              <a:lnSpc>
                <a:spcPct val="150000"/>
              </a:lnSpc>
            </a:pPr>
            <a:r>
              <a:rPr lang="zh-CN" altLang="en-US" sz="1100" dirty="0">
                <a:latin typeface="+mn-ea"/>
              </a:rPr>
              <a:t>单击此处添加文本单击此处添加文本 单击此处添加文本单击此处添加文本单击此处添加文本</a:t>
            </a:r>
            <a:endParaRPr lang="en-US" altLang="zh-CN" sz="1100" dirty="0">
              <a:latin typeface="+mn-ea"/>
            </a:endParaRPr>
          </a:p>
          <a:p>
            <a:pPr>
              <a:lnSpc>
                <a:spcPct val="150000"/>
              </a:lnSpc>
            </a:pPr>
            <a:r>
              <a:rPr lang="zh-CN" altLang="en-US" sz="1100" dirty="0">
                <a:latin typeface="+mn-ea"/>
              </a:rPr>
              <a:t>单击此处添加文本单击此处添加文本单击此处添加文本 单击此处添加文本单击此处添加文本</a:t>
            </a:r>
            <a:endParaRPr lang="en-US" altLang="zh-CN" sz="1100" dirty="0">
              <a:latin typeface="+mn-ea"/>
            </a:endParaRPr>
          </a:p>
        </p:txBody>
      </p:sp>
      <p:sp>
        <p:nvSpPr>
          <p:cNvPr id="49" name="TextBox 14"/>
          <p:cNvSpPr txBox="1"/>
          <p:nvPr/>
        </p:nvSpPr>
        <p:spPr>
          <a:xfrm>
            <a:off x="2544425" y="3436724"/>
            <a:ext cx="2664643" cy="303882"/>
          </a:xfrm>
          <a:prstGeom prst="rect">
            <a:avLst/>
          </a:prstGeom>
          <a:noFill/>
        </p:spPr>
        <p:txBody>
          <a:bodyPr wrap="square" lIns="57150" tIns="28575" rIns="57150" bIns="28575" rtlCol="0">
            <a:spAutoFit/>
          </a:bodyPr>
          <a:lstStyle/>
          <a:p>
            <a:r>
              <a:rPr lang="zh-CN" altLang="zh-CN" sz="1600" b="1" dirty="0"/>
              <a:t>（</a:t>
            </a:r>
            <a:r>
              <a:rPr lang="zh-CN" altLang="en-US" sz="1600" b="1" dirty="0"/>
              <a:t>三</a:t>
            </a:r>
            <a:r>
              <a:rPr lang="zh-CN" altLang="zh-CN" sz="1600" b="1" dirty="0"/>
              <a:t>）</a:t>
            </a:r>
            <a:r>
              <a:rPr lang="zh-CN" altLang="en-US" sz="1600" b="1" dirty="0"/>
              <a:t>单击填加标题</a:t>
            </a:r>
          </a:p>
        </p:txBody>
      </p:sp>
      <p:grpSp>
        <p:nvGrpSpPr>
          <p:cNvPr id="50" name="Group 4"/>
          <p:cNvGrpSpPr/>
          <p:nvPr/>
        </p:nvGrpSpPr>
        <p:grpSpPr>
          <a:xfrm>
            <a:off x="825867" y="2394609"/>
            <a:ext cx="1658710" cy="775186"/>
            <a:chOff x="1372486" y="3793072"/>
            <a:chExt cx="6146978" cy="2804667"/>
          </a:xfrm>
        </p:grpSpPr>
        <p:sp>
          <p:nvSpPr>
            <p:cNvPr id="51"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00B0F0"/>
            </a:solidFill>
            <a:ln>
              <a:noFill/>
            </a:ln>
            <a:effectLst/>
          </p:spPr>
          <p:txBody>
            <a:bodyPr wrap="none" anchor="ctr"/>
            <a:lstStyle/>
            <a:p>
              <a:endParaRPr lang="en-US" sz="2400">
                <a:latin typeface="+mn-ea"/>
              </a:endParaRPr>
            </a:p>
          </p:txBody>
        </p:sp>
        <p:grpSp>
          <p:nvGrpSpPr>
            <p:cNvPr id="52" name="Group 2"/>
            <p:cNvGrpSpPr>
              <a:grpSpLocks/>
            </p:cNvGrpSpPr>
            <p:nvPr/>
          </p:nvGrpSpPr>
          <p:grpSpPr bwMode="auto">
            <a:xfrm>
              <a:off x="3531959" y="4060393"/>
              <a:ext cx="1906518" cy="1888205"/>
              <a:chOff x="1569458" y="688424"/>
              <a:chExt cx="334962" cy="331788"/>
            </a:xfrm>
            <a:solidFill>
              <a:schemeClr val="bg1"/>
            </a:solidFill>
          </p:grpSpPr>
          <p:sp>
            <p:nvSpPr>
              <p:cNvPr id="86"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7"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88"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2"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3"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94"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7457026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750"/>
                                        <p:tgtEl>
                                          <p:spTgt spid="41"/>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wipe(left)">
                                      <p:cBhvr>
                                        <p:cTn id="29" dur="750"/>
                                        <p:tgtEl>
                                          <p:spTgt spid="46"/>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0-#ppt_w/2"/>
                                          </p:val>
                                        </p:tav>
                                        <p:tav tm="100000">
                                          <p:val>
                                            <p:strVal val="#ppt_x"/>
                                          </p:val>
                                        </p:tav>
                                      </p:tavLst>
                                    </p:anim>
                                    <p:anim calcmode="lin" valueType="num">
                                      <p:cBhvr additive="base">
                                        <p:cTn id="34" dur="500" fill="hold"/>
                                        <p:tgtEl>
                                          <p:spTgt spid="43"/>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7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6" grpId="0"/>
      <p:bldP spid="47" grpId="0"/>
      <p:bldP spid="48" grpId="0"/>
      <p:bldP spid="4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文本框 7"/>
          <p:cNvSpPr txBox="1"/>
          <p:nvPr/>
        </p:nvSpPr>
        <p:spPr>
          <a:xfrm>
            <a:off x="5955506" y="3715296"/>
            <a:ext cx="1506141"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文本框 8"/>
          <p:cNvSpPr txBox="1"/>
          <p:nvPr/>
        </p:nvSpPr>
        <p:spPr>
          <a:xfrm>
            <a:off x="5536407" y="3996284"/>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4" name="文本框 9"/>
          <p:cNvSpPr txBox="1"/>
          <p:nvPr/>
        </p:nvSpPr>
        <p:spPr>
          <a:xfrm>
            <a:off x="5532835" y="3637905"/>
            <a:ext cx="490538" cy="439341"/>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文本框 12"/>
          <p:cNvSpPr txBox="1"/>
          <p:nvPr/>
        </p:nvSpPr>
        <p:spPr>
          <a:xfrm>
            <a:off x="5994797" y="1237605"/>
            <a:ext cx="1608534" cy="300038"/>
          </a:xfrm>
          <a:prstGeom prst="rect">
            <a:avLst/>
          </a:prstGeom>
          <a:noFill/>
        </p:spPr>
        <p:txBody>
          <a:bodyPr lIns="68576" tIns="34287" rIns="68576" bIns="34287">
            <a:spAutoFit/>
          </a:bodyPr>
          <a:lstStyle/>
          <a:p>
            <a:pP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文本框 13"/>
          <p:cNvSpPr txBox="1"/>
          <p:nvPr/>
        </p:nvSpPr>
        <p:spPr>
          <a:xfrm>
            <a:off x="5536407" y="1518593"/>
            <a:ext cx="2718197" cy="475509"/>
          </a:xfrm>
          <a:prstGeom prst="rect">
            <a:avLst/>
          </a:prstGeom>
          <a:noFill/>
        </p:spPr>
        <p:txBody>
          <a:bodyPr lIns="68576" tIns="34287" rIns="68576" bIns="34287">
            <a:spAutoFit/>
          </a:bodyPr>
          <a:lstStyle/>
          <a:p>
            <a:pP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77" name="文本框 14"/>
          <p:cNvSpPr txBox="1"/>
          <p:nvPr/>
        </p:nvSpPr>
        <p:spPr>
          <a:xfrm>
            <a:off x="5532835" y="1161405"/>
            <a:ext cx="490538" cy="438150"/>
          </a:xfrm>
          <a:prstGeom prst="rect">
            <a:avLst/>
          </a:prstGeom>
          <a:noFill/>
        </p:spPr>
        <p:txBody>
          <a:bodyPr lIns="68576" tIns="34287" rIns="68576" bIns="34287">
            <a:spAutoFit/>
          </a:bodyPr>
          <a:lstStyle/>
          <a:p>
            <a:pP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文本框 16"/>
          <p:cNvSpPr txBox="1"/>
          <p:nvPr/>
        </p:nvSpPr>
        <p:spPr>
          <a:xfrm>
            <a:off x="1514475" y="3715296"/>
            <a:ext cx="1637110"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文本框 17"/>
          <p:cNvSpPr txBox="1"/>
          <p:nvPr/>
        </p:nvSpPr>
        <p:spPr>
          <a:xfrm>
            <a:off x="876300" y="3992711"/>
            <a:ext cx="2712244" cy="475509"/>
          </a:xfrm>
          <a:prstGeom prst="rect">
            <a:avLst/>
          </a:prstGeom>
          <a:noFill/>
        </p:spPr>
        <p:txBody>
          <a:bodyPr lIns="68576" tIns="34287" rIns="68576" bIns="34287">
            <a:spAutoFit/>
          </a:bodyPr>
          <a:lstStyle/>
          <a:p>
            <a:pPr algn="r" defTabSz="685749" fontAlgn="auto">
              <a:lnSpc>
                <a:spcPct val="120000"/>
              </a:lnSpc>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0" name="文本框 18"/>
          <p:cNvSpPr txBox="1"/>
          <p:nvPr/>
        </p:nvSpPr>
        <p:spPr>
          <a:xfrm>
            <a:off x="3115866" y="3634334"/>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04</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文本框 20"/>
          <p:cNvSpPr txBox="1"/>
          <p:nvPr/>
        </p:nvSpPr>
        <p:spPr>
          <a:xfrm>
            <a:off x="1774031" y="1237605"/>
            <a:ext cx="1372791" cy="300038"/>
          </a:xfrm>
          <a:prstGeom prst="rect">
            <a:avLst/>
          </a:prstGeom>
          <a:noFill/>
        </p:spPr>
        <p:txBody>
          <a:bodyPr lIns="68576" tIns="34287" rIns="68576" bIns="34287">
            <a:spAutoFit/>
          </a:bodyPr>
          <a:lstStyle/>
          <a:p>
            <a:pPr algn="r" defTabSz="685749" fontAlgn="auto">
              <a:spcBef>
                <a:spcPts val="0"/>
              </a:spcBef>
              <a:spcAft>
                <a:spcPts val="0"/>
              </a:spcAft>
              <a:defRPr/>
            </a:pPr>
            <a:r>
              <a:rPr lang="zh-CN" altLang="en-US" sz="1500"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500" b="1" baseline="-3000"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文本框 21"/>
          <p:cNvSpPr txBox="1"/>
          <p:nvPr/>
        </p:nvSpPr>
        <p:spPr>
          <a:xfrm>
            <a:off x="876300" y="1515021"/>
            <a:ext cx="2712244" cy="475509"/>
          </a:xfrm>
          <a:prstGeom prst="rect">
            <a:avLst/>
          </a:prstGeom>
          <a:noFill/>
        </p:spPr>
        <p:txBody>
          <a:bodyPr lIns="68576" tIns="34287" rIns="68576" bIns="34287">
            <a:spAutoFit/>
          </a:bodyPr>
          <a:lstStyle/>
          <a:p>
            <a:pPr algn="r" defTabSz="685749" fontAlgn="auto">
              <a:lnSpc>
                <a:spcPct val="120000"/>
              </a:lnSpc>
              <a:spcBef>
                <a:spcPts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在此录入图表的描述说明，在此录入图表的描述说明，在此录入图表的描述说明。</a:t>
            </a:r>
          </a:p>
        </p:txBody>
      </p:sp>
      <p:sp>
        <p:nvSpPr>
          <p:cNvPr id="83" name="文本框 22"/>
          <p:cNvSpPr txBox="1"/>
          <p:nvPr/>
        </p:nvSpPr>
        <p:spPr>
          <a:xfrm>
            <a:off x="3101578" y="1156643"/>
            <a:ext cx="490538" cy="438150"/>
          </a:xfrm>
          <a:prstGeom prst="rect">
            <a:avLst/>
          </a:prstGeom>
          <a:noFill/>
        </p:spPr>
        <p:txBody>
          <a:bodyPr lIns="68576" tIns="34287" rIns="68576" bIns="34287">
            <a:spAutoFit/>
          </a:bodyPr>
          <a:lstStyle/>
          <a:p>
            <a:pPr algn="r" defTabSz="685749" fontAlgn="auto">
              <a:spcBef>
                <a:spcPts val="0"/>
              </a:spcBef>
              <a:spcAft>
                <a:spcPts val="0"/>
              </a:spcAft>
              <a:defRPr/>
            </a:pPr>
            <a:r>
              <a:rPr lang="en-US" altLang="zh-CN"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4" name="组合 83"/>
          <p:cNvGrpSpPr>
            <a:grpSpLocks/>
          </p:cNvGrpSpPr>
          <p:nvPr/>
        </p:nvGrpSpPr>
        <p:grpSpPr bwMode="auto">
          <a:xfrm>
            <a:off x="3854053" y="987574"/>
            <a:ext cx="1422797" cy="1422797"/>
            <a:chOff x="4854966" y="1574162"/>
            <a:chExt cx="1897870" cy="1897870"/>
          </a:xfrm>
        </p:grpSpPr>
        <p:sp>
          <p:nvSpPr>
            <p:cNvPr id="85" name="泪滴形 84"/>
            <p:cNvSpPr/>
            <p:nvPr/>
          </p:nvSpPr>
          <p:spPr>
            <a:xfrm rot="8100000">
              <a:off x="4854966" y="1574162"/>
              <a:ext cx="1897870" cy="18978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6" name="组合 85"/>
            <p:cNvGrpSpPr>
              <a:grpSpLocks noChangeAspect="1"/>
            </p:cNvGrpSpPr>
            <p:nvPr/>
          </p:nvGrpSpPr>
          <p:grpSpPr>
            <a:xfrm>
              <a:off x="5635285" y="1758388"/>
              <a:ext cx="337232" cy="540000"/>
              <a:chOff x="8912226" y="6748292"/>
              <a:chExt cx="250825" cy="401638"/>
            </a:xfrm>
            <a:solidFill>
              <a:srgbClr val="9DA8B1"/>
            </a:solidFill>
          </p:grpSpPr>
          <p:sp>
            <p:nvSpPr>
              <p:cNvPr id="87" name="Freeform 550"/>
              <p:cNvSpPr>
                <a:spLocks/>
              </p:cNvSpPr>
              <p:nvPr/>
            </p:nvSpPr>
            <p:spPr bwMode="auto">
              <a:xfrm>
                <a:off x="8912226"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Freeform 551"/>
              <p:cNvSpPr>
                <a:spLocks/>
              </p:cNvSpPr>
              <p:nvPr/>
            </p:nvSpPr>
            <p:spPr bwMode="auto">
              <a:xfrm>
                <a:off x="8977313"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89" name="组合 88"/>
          <p:cNvGrpSpPr>
            <a:grpSpLocks/>
          </p:cNvGrpSpPr>
          <p:nvPr/>
        </p:nvGrpSpPr>
        <p:grpSpPr bwMode="auto">
          <a:xfrm>
            <a:off x="3854053" y="3115222"/>
            <a:ext cx="1422797" cy="1477565"/>
            <a:chOff x="4854966" y="4355480"/>
            <a:chExt cx="1897870" cy="1969070"/>
          </a:xfrm>
        </p:grpSpPr>
        <p:sp>
          <p:nvSpPr>
            <p:cNvPr id="90" name="泪滴形 89"/>
            <p:cNvSpPr/>
            <p:nvPr/>
          </p:nvSpPr>
          <p:spPr>
            <a:xfrm rot="13500000" flipV="1">
              <a:off x="4854966" y="4426880"/>
              <a:ext cx="1897870" cy="189767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91" name="组合 90"/>
            <p:cNvGrpSpPr>
              <a:grpSpLocks noChangeAspect="1"/>
            </p:cNvGrpSpPr>
            <p:nvPr/>
          </p:nvGrpSpPr>
          <p:grpSpPr>
            <a:xfrm>
              <a:off x="5541401" y="4355480"/>
              <a:ext cx="525001" cy="540000"/>
              <a:chOff x="7240588" y="6794047"/>
              <a:chExt cx="388938" cy="400050"/>
            </a:xfrm>
            <a:solidFill>
              <a:srgbClr val="9DA8B1"/>
            </a:solidFill>
          </p:grpSpPr>
          <p:sp>
            <p:nvSpPr>
              <p:cNvPr id="92"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95" name="组合 94"/>
          <p:cNvGrpSpPr>
            <a:grpSpLocks/>
          </p:cNvGrpSpPr>
          <p:nvPr/>
        </p:nvGrpSpPr>
        <p:grpSpPr bwMode="auto">
          <a:xfrm>
            <a:off x="5041107" y="2075806"/>
            <a:ext cx="1422797" cy="1422797"/>
            <a:chOff x="6438262" y="3038866"/>
            <a:chExt cx="1897870" cy="1897870"/>
          </a:xfrm>
        </p:grpSpPr>
        <p:sp>
          <p:nvSpPr>
            <p:cNvPr id="96" name="泪滴形 95"/>
            <p:cNvSpPr/>
            <p:nvPr/>
          </p:nvSpPr>
          <p:spPr>
            <a:xfrm rot="8100000" flipV="1">
              <a:off x="6438262" y="3038866"/>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nvGrpSpPr>
            <p:cNvPr id="97" name="组合 96"/>
            <p:cNvGrpSpPr>
              <a:grpSpLocks noChangeAspect="1"/>
            </p:cNvGrpSpPr>
            <p:nvPr/>
          </p:nvGrpSpPr>
          <p:grpSpPr>
            <a:xfrm>
              <a:off x="7839999" y="3717801"/>
              <a:ext cx="318025" cy="540000"/>
              <a:chOff x="11322051" y="6770687"/>
              <a:chExt cx="236538" cy="401638"/>
            </a:xfrm>
            <a:solidFill>
              <a:srgbClr val="E7E7E7"/>
            </a:solidFill>
          </p:grpSpPr>
          <p:sp>
            <p:nvSpPr>
              <p:cNvPr id="98" name="Freeform 492"/>
              <p:cNvSpPr>
                <a:spLocks noEditPoints="1"/>
              </p:cNvSpPr>
              <p:nvPr/>
            </p:nvSpPr>
            <p:spPr bwMode="auto">
              <a:xfrm>
                <a:off x="11322051" y="6770687"/>
                <a:ext cx="236538" cy="320675"/>
              </a:xfrm>
              <a:custGeom>
                <a:avLst/>
                <a:gdLst>
                  <a:gd name="T0" fmla="*/ 86 w 170"/>
                  <a:gd name="T1" fmla="*/ 0 h 230"/>
                  <a:gd name="T2" fmla="*/ 85 w 170"/>
                  <a:gd name="T3" fmla="*/ 0 h 230"/>
                  <a:gd name="T4" fmla="*/ 84 w 170"/>
                  <a:gd name="T5" fmla="*/ 0 h 230"/>
                  <a:gd name="T6" fmla="*/ 0 w 170"/>
                  <a:gd name="T7" fmla="*/ 96 h 230"/>
                  <a:gd name="T8" fmla="*/ 50 w 170"/>
                  <a:gd name="T9" fmla="*/ 230 h 230"/>
                  <a:gd name="T10" fmla="*/ 120 w 170"/>
                  <a:gd name="T11" fmla="*/ 230 h 230"/>
                  <a:gd name="T12" fmla="*/ 170 w 170"/>
                  <a:gd name="T13" fmla="*/ 96 h 230"/>
                  <a:gd name="T14" fmla="*/ 86 w 170"/>
                  <a:gd name="T15" fmla="*/ 0 h 230"/>
                  <a:gd name="T16" fmla="*/ 105 w 170"/>
                  <a:gd name="T17" fmla="*/ 210 h 230"/>
                  <a:gd name="T18" fmla="*/ 97 w 170"/>
                  <a:gd name="T19" fmla="*/ 210 h 230"/>
                  <a:gd name="T20" fmla="*/ 97 w 170"/>
                  <a:gd name="T21" fmla="*/ 159 h 230"/>
                  <a:gd name="T22" fmla="*/ 73 w 170"/>
                  <a:gd name="T23" fmla="*/ 159 h 230"/>
                  <a:gd name="T24" fmla="*/ 73 w 170"/>
                  <a:gd name="T25" fmla="*/ 210 h 230"/>
                  <a:gd name="T26" fmla="*/ 65 w 170"/>
                  <a:gd name="T27" fmla="*/ 210 h 230"/>
                  <a:gd name="T28" fmla="*/ 49 w 170"/>
                  <a:gd name="T29" fmla="*/ 176 h 230"/>
                  <a:gd name="T30" fmla="*/ 20 w 170"/>
                  <a:gd name="T31" fmla="*/ 96 h 230"/>
                  <a:gd name="T32" fmla="*/ 49 w 170"/>
                  <a:gd name="T33" fmla="*/ 30 h 230"/>
                  <a:gd name="T34" fmla="*/ 84 w 170"/>
                  <a:gd name="T35" fmla="*/ 20 h 230"/>
                  <a:gd name="T36" fmla="*/ 84 w 170"/>
                  <a:gd name="T37" fmla="*/ 20 h 230"/>
                  <a:gd name="T38" fmla="*/ 85 w 170"/>
                  <a:gd name="T39" fmla="*/ 20 h 230"/>
                  <a:gd name="T40" fmla="*/ 86 w 170"/>
                  <a:gd name="T41" fmla="*/ 20 h 230"/>
                  <a:gd name="T42" fmla="*/ 86 w 170"/>
                  <a:gd name="T43" fmla="*/ 20 h 230"/>
                  <a:gd name="T44" fmla="*/ 121 w 170"/>
                  <a:gd name="T45" fmla="*/ 30 h 230"/>
                  <a:gd name="T46" fmla="*/ 150 w 170"/>
                  <a:gd name="T47" fmla="*/ 96 h 230"/>
                  <a:gd name="T48" fmla="*/ 121 w 170"/>
                  <a:gd name="T49" fmla="*/ 176 h 230"/>
                  <a:gd name="T50" fmla="*/ 105 w 170"/>
                  <a:gd name="T51" fmla="*/ 21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0" h="230">
                    <a:moveTo>
                      <a:pt x="86" y="0"/>
                    </a:moveTo>
                    <a:cubicBezTo>
                      <a:pt x="85" y="0"/>
                      <a:pt x="85" y="0"/>
                      <a:pt x="85" y="0"/>
                    </a:cubicBezTo>
                    <a:cubicBezTo>
                      <a:pt x="85" y="0"/>
                      <a:pt x="84" y="0"/>
                      <a:pt x="84" y="0"/>
                    </a:cubicBezTo>
                    <a:cubicBezTo>
                      <a:pt x="74" y="0"/>
                      <a:pt x="0" y="3"/>
                      <a:pt x="0" y="96"/>
                    </a:cubicBezTo>
                    <a:cubicBezTo>
                      <a:pt x="0" y="136"/>
                      <a:pt x="50" y="210"/>
                      <a:pt x="50" y="230"/>
                    </a:cubicBezTo>
                    <a:cubicBezTo>
                      <a:pt x="120" y="230"/>
                      <a:pt x="120" y="230"/>
                      <a:pt x="120" y="230"/>
                    </a:cubicBezTo>
                    <a:cubicBezTo>
                      <a:pt x="120" y="210"/>
                      <a:pt x="170" y="136"/>
                      <a:pt x="170" y="96"/>
                    </a:cubicBezTo>
                    <a:cubicBezTo>
                      <a:pt x="170" y="3"/>
                      <a:pt x="96" y="0"/>
                      <a:pt x="86" y="0"/>
                    </a:cubicBezTo>
                    <a:close/>
                    <a:moveTo>
                      <a:pt x="105" y="210"/>
                    </a:moveTo>
                    <a:cubicBezTo>
                      <a:pt x="97" y="210"/>
                      <a:pt x="97" y="210"/>
                      <a:pt x="97" y="210"/>
                    </a:cubicBezTo>
                    <a:cubicBezTo>
                      <a:pt x="97" y="159"/>
                      <a:pt x="97" y="159"/>
                      <a:pt x="97" y="159"/>
                    </a:cubicBezTo>
                    <a:cubicBezTo>
                      <a:pt x="73" y="159"/>
                      <a:pt x="73" y="159"/>
                      <a:pt x="73" y="159"/>
                    </a:cubicBezTo>
                    <a:cubicBezTo>
                      <a:pt x="73" y="210"/>
                      <a:pt x="73" y="210"/>
                      <a:pt x="73" y="210"/>
                    </a:cubicBezTo>
                    <a:cubicBezTo>
                      <a:pt x="65" y="210"/>
                      <a:pt x="65" y="210"/>
                      <a:pt x="65" y="210"/>
                    </a:cubicBezTo>
                    <a:cubicBezTo>
                      <a:pt x="62" y="201"/>
                      <a:pt x="56" y="190"/>
                      <a:pt x="49" y="176"/>
                    </a:cubicBezTo>
                    <a:cubicBezTo>
                      <a:pt x="37" y="150"/>
                      <a:pt x="20" y="115"/>
                      <a:pt x="20" y="96"/>
                    </a:cubicBezTo>
                    <a:cubicBezTo>
                      <a:pt x="20" y="64"/>
                      <a:pt x="30" y="42"/>
                      <a:pt x="49" y="30"/>
                    </a:cubicBezTo>
                    <a:cubicBezTo>
                      <a:pt x="65" y="20"/>
                      <a:pt x="82" y="20"/>
                      <a:pt x="84" y="20"/>
                    </a:cubicBezTo>
                    <a:cubicBezTo>
                      <a:pt x="84" y="20"/>
                      <a:pt x="84" y="20"/>
                      <a:pt x="84" y="20"/>
                    </a:cubicBezTo>
                    <a:cubicBezTo>
                      <a:pt x="85" y="20"/>
                      <a:pt x="85" y="20"/>
                      <a:pt x="85" y="20"/>
                    </a:cubicBezTo>
                    <a:cubicBezTo>
                      <a:pt x="86" y="20"/>
                      <a:pt x="86" y="20"/>
                      <a:pt x="86" y="20"/>
                    </a:cubicBezTo>
                    <a:cubicBezTo>
                      <a:pt x="86" y="20"/>
                      <a:pt x="86" y="20"/>
                      <a:pt x="86" y="20"/>
                    </a:cubicBezTo>
                    <a:cubicBezTo>
                      <a:pt x="88" y="20"/>
                      <a:pt x="105" y="20"/>
                      <a:pt x="121" y="30"/>
                    </a:cubicBezTo>
                    <a:cubicBezTo>
                      <a:pt x="140" y="42"/>
                      <a:pt x="150" y="64"/>
                      <a:pt x="150" y="96"/>
                    </a:cubicBezTo>
                    <a:cubicBezTo>
                      <a:pt x="150" y="115"/>
                      <a:pt x="133" y="150"/>
                      <a:pt x="121" y="176"/>
                    </a:cubicBezTo>
                    <a:cubicBezTo>
                      <a:pt x="114" y="190"/>
                      <a:pt x="108" y="201"/>
                      <a:pt x="105" y="210"/>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99" name="Rectangle 493"/>
              <p:cNvSpPr>
                <a:spLocks noChangeArrowheads="1"/>
              </p:cNvSpPr>
              <p:nvPr/>
            </p:nvSpPr>
            <p:spPr bwMode="auto">
              <a:xfrm>
                <a:off x="11391901" y="7105649"/>
                <a:ext cx="98425"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0" name="Rectangle 494"/>
              <p:cNvSpPr>
                <a:spLocks noChangeArrowheads="1"/>
              </p:cNvSpPr>
              <p:nvPr/>
            </p:nvSpPr>
            <p:spPr bwMode="auto">
              <a:xfrm>
                <a:off x="11417301" y="7145337"/>
                <a:ext cx="49213" cy="26988"/>
              </a:xfrm>
              <a:prstGeom prst="rect">
                <a:avLst/>
              </a:pr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01" name="组合 100"/>
          <p:cNvGrpSpPr>
            <a:grpSpLocks/>
          </p:cNvGrpSpPr>
          <p:nvPr/>
        </p:nvGrpSpPr>
        <p:grpSpPr bwMode="auto">
          <a:xfrm>
            <a:off x="2665810" y="2075806"/>
            <a:ext cx="1423988" cy="1422797"/>
            <a:chOff x="3271670" y="3038866"/>
            <a:chExt cx="1897870" cy="1897870"/>
          </a:xfrm>
        </p:grpSpPr>
        <p:sp>
          <p:nvSpPr>
            <p:cNvPr id="102" name="泪滴形 101"/>
            <p:cNvSpPr/>
            <p:nvPr/>
          </p:nvSpPr>
          <p:spPr>
            <a:xfrm rot="13500000" flipH="1" flipV="1">
              <a:off x="3271670" y="3038867"/>
              <a:ext cx="1897870" cy="1897870"/>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69"/>
            <p:cNvSpPr>
              <a:spLocks noChangeAspect="1"/>
            </p:cNvSpPr>
            <p:nvPr/>
          </p:nvSpPr>
          <p:spPr bwMode="auto">
            <a:xfrm>
              <a:off x="3482720" y="3717017"/>
              <a:ext cx="360215" cy="5415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lumMod val="95000"/>
              </a:schemeClr>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微软雅黑" panose="020B0503020204020204" pitchFamily="34" charset="-122"/>
                <a:cs typeface="Arial" panose="020B0604020202020204" pitchFamily="34" charset="0"/>
              </a:endParaRPr>
            </a:p>
          </p:txBody>
        </p:sp>
      </p:grpSp>
      <p:sp>
        <p:nvSpPr>
          <p:cNvPr id="104" name="矩形 103"/>
          <p:cNvSpPr/>
          <p:nvPr/>
        </p:nvSpPr>
        <p:spPr>
          <a:xfrm>
            <a:off x="3093244" y="2385368"/>
            <a:ext cx="1010519" cy="330854"/>
          </a:xfrm>
          <a:prstGeom prst="rect">
            <a:avLst/>
          </a:prstGeom>
        </p:spPr>
        <p:txBody>
          <a:bodyPr wrap="none" lIns="68573" tIns="34287" rIns="68573" bIns="34287">
            <a:spAutoFit/>
          </a:bodyPr>
          <a:lstStyle/>
          <a:p>
            <a:pP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5" name="矩形 47"/>
          <p:cNvSpPr>
            <a:spLocks noChangeArrowheads="1"/>
          </p:cNvSpPr>
          <p:nvPr/>
        </p:nvSpPr>
        <p:spPr bwMode="auto">
          <a:xfrm>
            <a:off x="3103960"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6" name="矩形 105"/>
          <p:cNvSpPr/>
          <p:nvPr/>
        </p:nvSpPr>
        <p:spPr>
          <a:xfrm>
            <a:off x="5059288" y="2385368"/>
            <a:ext cx="1010519" cy="330854"/>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7" name="矩形 47"/>
          <p:cNvSpPr>
            <a:spLocks noChangeArrowheads="1"/>
          </p:cNvSpPr>
          <p:nvPr/>
        </p:nvSpPr>
        <p:spPr bwMode="auto">
          <a:xfrm>
            <a:off x="4978004" y="2647305"/>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108" name="矩形 107"/>
          <p:cNvSpPr/>
          <p:nvPr/>
        </p:nvSpPr>
        <p:spPr>
          <a:xfrm>
            <a:off x="4060192" y="1529308"/>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09" name="矩形 47"/>
          <p:cNvSpPr>
            <a:spLocks noChangeArrowheads="1"/>
          </p:cNvSpPr>
          <p:nvPr/>
        </p:nvSpPr>
        <p:spPr bwMode="auto">
          <a:xfrm>
            <a:off x="4056460" y="1791246"/>
            <a:ext cx="1017984"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在此录入图表的说明，在此录入图表的说明</a:t>
            </a:r>
          </a:p>
        </p:txBody>
      </p:sp>
      <p:sp>
        <p:nvSpPr>
          <p:cNvPr id="110" name="矩形 109"/>
          <p:cNvSpPr/>
          <p:nvPr/>
        </p:nvSpPr>
        <p:spPr>
          <a:xfrm>
            <a:off x="4066146" y="3561705"/>
            <a:ext cx="1010520" cy="330854"/>
          </a:xfrm>
          <a:prstGeom prst="rect">
            <a:avLst/>
          </a:prstGeom>
        </p:spPr>
        <p:txBody>
          <a:bodyPr wrap="none" lIns="68573" tIns="34287" rIns="68573" bIns="34287">
            <a:spAutoFit/>
          </a:bodyPr>
          <a:lstStyle/>
          <a:p>
            <a:pPr algn="ctr" defTabSz="685749" fontAlgn="auto">
              <a:spcBef>
                <a:spcPts val="0"/>
              </a:spcBef>
              <a:spcAft>
                <a:spcPts val="0"/>
              </a:spcAft>
              <a:defRPr/>
            </a:pPr>
            <a:r>
              <a:rPr lang="zh-CN" altLang="en-US" sz="1700" dirty="0">
                <a:solidFill>
                  <a:schemeClr val="bg1">
                    <a:lumMod val="95000"/>
                  </a:schemeClr>
                </a:solidFill>
                <a:latin typeface="微软雅黑" pitchFamily="34" charset="-122"/>
                <a:ea typeface="微软雅黑" pitchFamily="34" charset="-122"/>
              </a:rPr>
              <a:t>添加标题</a:t>
            </a:r>
            <a:endParaRPr lang="en-US" altLang="zh-CN" sz="1700" dirty="0">
              <a:solidFill>
                <a:schemeClr val="bg1">
                  <a:lumMod val="95000"/>
                </a:schemeClr>
              </a:solidFill>
              <a:latin typeface="微软雅黑" pitchFamily="34" charset="-122"/>
              <a:ea typeface="微软雅黑" pitchFamily="34" charset="-122"/>
            </a:endParaRPr>
          </a:p>
        </p:txBody>
      </p:sp>
      <p:sp>
        <p:nvSpPr>
          <p:cNvPr id="111" name="矩形 47"/>
          <p:cNvSpPr>
            <a:spLocks noChangeArrowheads="1"/>
          </p:cNvSpPr>
          <p:nvPr/>
        </p:nvSpPr>
        <p:spPr bwMode="auto">
          <a:xfrm>
            <a:off x="4025504" y="3845074"/>
            <a:ext cx="1091803" cy="609600"/>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900" dirty="0">
                <a:solidFill>
                  <a:schemeClr val="bg1">
                    <a:lumMod val="95000"/>
                  </a:schemeClr>
                </a:solidFill>
                <a:sym typeface="微软雅黑" pitchFamily="34" charset="-122"/>
              </a:rPr>
              <a:t>在此录入图表的描述说明，在此录入图表的说明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9267832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afterEffect">
                                  <p:stCondLst>
                                    <p:cond delay="250"/>
                                  </p:stCondLst>
                                  <p:childTnLst>
                                    <p:set>
                                      <p:cBhvr>
                                        <p:cTn id="6" dur="1" fill="hold">
                                          <p:stCondLst>
                                            <p:cond delay="0"/>
                                          </p:stCondLst>
                                        </p:cTn>
                                        <p:tgtEl>
                                          <p:spTgt spid="101"/>
                                        </p:tgtEl>
                                        <p:attrNameLst>
                                          <p:attrName>style.visibility</p:attrName>
                                        </p:attrNameLst>
                                      </p:cBhvr>
                                      <p:to>
                                        <p:strVal val="visible"/>
                                      </p:to>
                                    </p:set>
                                    <p:animEffect transition="in" filter="barn(inHorizontal)">
                                      <p:cBhvr>
                                        <p:cTn id="7" dur="600"/>
                                        <p:tgtEl>
                                          <p:spTgt spid="101"/>
                                        </p:tgtEl>
                                      </p:cBhvr>
                                    </p:animEffect>
                                  </p:childTnLst>
                                </p:cTn>
                              </p:par>
                              <p:par>
                                <p:cTn id="8" presetID="16" presetClass="entr" presetSubtype="26" fill="hold" grpId="0" nodeType="withEffect">
                                  <p:stCondLst>
                                    <p:cond delay="450"/>
                                  </p:stCondLst>
                                  <p:childTnLst>
                                    <p:set>
                                      <p:cBhvr>
                                        <p:cTn id="9" dur="1" fill="hold">
                                          <p:stCondLst>
                                            <p:cond delay="0"/>
                                          </p:stCondLst>
                                        </p:cTn>
                                        <p:tgtEl>
                                          <p:spTgt spid="105"/>
                                        </p:tgtEl>
                                        <p:attrNameLst>
                                          <p:attrName>style.visibility</p:attrName>
                                        </p:attrNameLst>
                                      </p:cBhvr>
                                      <p:to>
                                        <p:strVal val="visible"/>
                                      </p:to>
                                    </p:set>
                                    <p:animEffect transition="in" filter="barn(inHorizontal)">
                                      <p:cBhvr>
                                        <p:cTn id="10" dur="500"/>
                                        <p:tgtEl>
                                          <p:spTgt spid="105"/>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104"/>
                                        </p:tgtEl>
                                        <p:attrNameLst>
                                          <p:attrName>style.visibility</p:attrName>
                                        </p:attrNameLst>
                                      </p:cBhvr>
                                      <p:to>
                                        <p:strVal val="visible"/>
                                      </p:to>
                                    </p:set>
                                    <p:animEffect transition="in" filter="wipe(down)">
                                      <p:cBhvr>
                                        <p:cTn id="13" dur="250"/>
                                        <p:tgtEl>
                                          <p:spTgt spid="104"/>
                                        </p:tgtEl>
                                      </p:cBhvr>
                                    </p:animEffect>
                                  </p:childTnLst>
                                </p:cTn>
                              </p:par>
                              <p:par>
                                <p:cTn id="14" presetID="22" presetClass="entr" presetSubtype="2" fill="hold" grpId="0" nodeType="withEffect">
                                  <p:stCondLst>
                                    <p:cond delay="250"/>
                                  </p:stCondLst>
                                  <p:childTnLst>
                                    <p:set>
                                      <p:cBhvr>
                                        <p:cTn id="15" dur="1" fill="hold">
                                          <p:stCondLst>
                                            <p:cond delay="0"/>
                                          </p:stCondLst>
                                        </p:cTn>
                                        <p:tgtEl>
                                          <p:spTgt spid="83"/>
                                        </p:tgtEl>
                                        <p:attrNameLst>
                                          <p:attrName>style.visibility</p:attrName>
                                        </p:attrNameLst>
                                      </p:cBhvr>
                                      <p:to>
                                        <p:strVal val="visible"/>
                                      </p:to>
                                    </p:set>
                                    <p:animEffect transition="in" filter="wipe(right)">
                                      <p:cBhvr>
                                        <p:cTn id="16" dur="300"/>
                                        <p:tgtEl>
                                          <p:spTgt spid="83"/>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82"/>
                                        </p:tgtEl>
                                        <p:attrNameLst>
                                          <p:attrName>style.visibility</p:attrName>
                                        </p:attrNameLst>
                                      </p:cBhvr>
                                      <p:to>
                                        <p:strVal val="visible"/>
                                      </p:to>
                                    </p:set>
                                    <p:animEffect transition="in" filter="wipe(right)">
                                      <p:cBhvr>
                                        <p:cTn id="19" dur="750"/>
                                        <p:tgtEl>
                                          <p:spTgt spid="82"/>
                                        </p:tgtEl>
                                      </p:cBhvr>
                                    </p:animEffect>
                                  </p:childTnLst>
                                </p:cTn>
                              </p:par>
                              <p:par>
                                <p:cTn id="20" presetID="22" presetClass="entr" presetSubtype="2" fill="hold" grpId="0" nodeType="withEffect">
                                  <p:stCondLst>
                                    <p:cond delay="550"/>
                                  </p:stCondLst>
                                  <p:childTnLst>
                                    <p:set>
                                      <p:cBhvr>
                                        <p:cTn id="21" dur="1" fill="hold">
                                          <p:stCondLst>
                                            <p:cond delay="0"/>
                                          </p:stCondLst>
                                        </p:cTn>
                                        <p:tgtEl>
                                          <p:spTgt spid="81"/>
                                        </p:tgtEl>
                                        <p:attrNameLst>
                                          <p:attrName>style.visibility</p:attrName>
                                        </p:attrNameLst>
                                      </p:cBhvr>
                                      <p:to>
                                        <p:strVal val="visible"/>
                                      </p:to>
                                    </p:set>
                                    <p:animEffect transition="in" filter="wipe(right)">
                                      <p:cBhvr>
                                        <p:cTn id="22" dur="350"/>
                                        <p:tgtEl>
                                          <p:spTgt spid="81"/>
                                        </p:tgtEl>
                                      </p:cBhvr>
                                    </p:animEffect>
                                  </p:childTnLst>
                                </p:cTn>
                              </p:par>
                            </p:childTnLst>
                          </p:cTn>
                        </p:par>
                        <p:par>
                          <p:cTn id="23" fill="hold">
                            <p:stCondLst>
                              <p:cond delay="1000"/>
                            </p:stCondLst>
                            <p:childTnLst>
                              <p:par>
                                <p:cTn id="24" presetID="16" presetClass="entr" presetSubtype="21" fill="hold" nodeType="afterEffect">
                                  <p:stCondLst>
                                    <p:cond delay="250"/>
                                  </p:stCondLst>
                                  <p:childTnLst>
                                    <p:set>
                                      <p:cBhvr>
                                        <p:cTn id="25" dur="1" fill="hold">
                                          <p:stCondLst>
                                            <p:cond delay="0"/>
                                          </p:stCondLst>
                                        </p:cTn>
                                        <p:tgtEl>
                                          <p:spTgt spid="84"/>
                                        </p:tgtEl>
                                        <p:attrNameLst>
                                          <p:attrName>style.visibility</p:attrName>
                                        </p:attrNameLst>
                                      </p:cBhvr>
                                      <p:to>
                                        <p:strVal val="visible"/>
                                      </p:to>
                                    </p:set>
                                    <p:animEffect transition="in" filter="barn(inVertical)">
                                      <p:cBhvr>
                                        <p:cTn id="26" dur="600"/>
                                        <p:tgtEl>
                                          <p:spTgt spid="84"/>
                                        </p:tgtEl>
                                      </p:cBhvr>
                                    </p:animEffect>
                                  </p:childTnLst>
                                </p:cTn>
                              </p:par>
                              <p:par>
                                <p:cTn id="27" presetID="16" presetClass="entr" presetSubtype="21" fill="hold" grpId="0" nodeType="withEffect">
                                  <p:stCondLst>
                                    <p:cond delay="450"/>
                                  </p:stCondLst>
                                  <p:childTnLst>
                                    <p:set>
                                      <p:cBhvr>
                                        <p:cTn id="28" dur="1" fill="hold">
                                          <p:stCondLst>
                                            <p:cond delay="0"/>
                                          </p:stCondLst>
                                        </p:cTn>
                                        <p:tgtEl>
                                          <p:spTgt spid="109"/>
                                        </p:tgtEl>
                                        <p:attrNameLst>
                                          <p:attrName>style.visibility</p:attrName>
                                        </p:attrNameLst>
                                      </p:cBhvr>
                                      <p:to>
                                        <p:strVal val="visible"/>
                                      </p:to>
                                    </p:set>
                                    <p:animEffect transition="in" filter="barn(inVertical)">
                                      <p:cBhvr>
                                        <p:cTn id="29" dur="500"/>
                                        <p:tgtEl>
                                          <p:spTgt spid="109"/>
                                        </p:tgtEl>
                                      </p:cBhvr>
                                    </p:animEffect>
                                  </p:childTnLst>
                                </p:cTn>
                              </p:par>
                              <p:par>
                                <p:cTn id="30" presetID="16" presetClass="entr" presetSubtype="21" fill="hold" grpId="0" nodeType="withEffect">
                                  <p:stCondLst>
                                    <p:cond delay="450"/>
                                  </p:stCondLst>
                                  <p:childTnLst>
                                    <p:set>
                                      <p:cBhvr>
                                        <p:cTn id="31" dur="1" fill="hold">
                                          <p:stCondLst>
                                            <p:cond delay="0"/>
                                          </p:stCondLst>
                                        </p:cTn>
                                        <p:tgtEl>
                                          <p:spTgt spid="108"/>
                                        </p:tgtEl>
                                        <p:attrNameLst>
                                          <p:attrName>style.visibility</p:attrName>
                                        </p:attrNameLst>
                                      </p:cBhvr>
                                      <p:to>
                                        <p:strVal val="visible"/>
                                      </p:to>
                                    </p:set>
                                    <p:animEffect transition="in" filter="barn(inVertical)">
                                      <p:cBhvr>
                                        <p:cTn id="32" dur="500"/>
                                        <p:tgtEl>
                                          <p:spTgt spid="108"/>
                                        </p:tgtEl>
                                      </p:cBhvr>
                                    </p:animEffect>
                                  </p:childTnLst>
                                </p:cTn>
                              </p:par>
                              <p:par>
                                <p:cTn id="33" presetID="22" presetClass="entr" presetSubtype="8" fill="hold" grpId="0" nodeType="withEffect">
                                  <p:stCondLst>
                                    <p:cond delay="250"/>
                                  </p:stCondLst>
                                  <p:childTnLst>
                                    <p:set>
                                      <p:cBhvr>
                                        <p:cTn id="34" dur="1" fill="hold">
                                          <p:stCondLst>
                                            <p:cond delay="0"/>
                                          </p:stCondLst>
                                        </p:cTn>
                                        <p:tgtEl>
                                          <p:spTgt spid="77"/>
                                        </p:tgtEl>
                                        <p:attrNameLst>
                                          <p:attrName>style.visibility</p:attrName>
                                        </p:attrNameLst>
                                      </p:cBhvr>
                                      <p:to>
                                        <p:strVal val="visible"/>
                                      </p:to>
                                    </p:set>
                                    <p:animEffect transition="in" filter="wipe(left)">
                                      <p:cBhvr>
                                        <p:cTn id="35" dur="300"/>
                                        <p:tgtEl>
                                          <p:spTgt spid="77"/>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76"/>
                                        </p:tgtEl>
                                        <p:attrNameLst>
                                          <p:attrName>style.visibility</p:attrName>
                                        </p:attrNameLst>
                                      </p:cBhvr>
                                      <p:to>
                                        <p:strVal val="visible"/>
                                      </p:to>
                                    </p:set>
                                    <p:animEffect transition="in" filter="wipe(left)">
                                      <p:cBhvr>
                                        <p:cTn id="38" dur="750"/>
                                        <p:tgtEl>
                                          <p:spTgt spid="76"/>
                                        </p:tgtEl>
                                      </p:cBhvr>
                                    </p:animEffect>
                                  </p:childTnLst>
                                </p:cTn>
                              </p:par>
                              <p:par>
                                <p:cTn id="39" presetID="22" presetClass="entr" presetSubtype="8" fill="hold" grpId="0" nodeType="withEffect">
                                  <p:stCondLst>
                                    <p:cond delay="55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350"/>
                                        <p:tgtEl>
                                          <p:spTgt spid="75"/>
                                        </p:tgtEl>
                                      </p:cBhvr>
                                    </p:animEffect>
                                  </p:childTnLst>
                                </p:cTn>
                              </p:par>
                            </p:childTnLst>
                          </p:cTn>
                        </p:par>
                        <p:par>
                          <p:cTn id="42" fill="hold">
                            <p:stCondLst>
                              <p:cond delay="2000"/>
                            </p:stCondLst>
                            <p:childTnLst>
                              <p:par>
                                <p:cTn id="43" presetID="16" presetClass="entr" presetSubtype="26" fill="hold" nodeType="afterEffect">
                                  <p:stCondLst>
                                    <p:cond delay="250"/>
                                  </p:stCondLst>
                                  <p:childTnLst>
                                    <p:set>
                                      <p:cBhvr>
                                        <p:cTn id="44" dur="1" fill="hold">
                                          <p:stCondLst>
                                            <p:cond delay="0"/>
                                          </p:stCondLst>
                                        </p:cTn>
                                        <p:tgtEl>
                                          <p:spTgt spid="95"/>
                                        </p:tgtEl>
                                        <p:attrNameLst>
                                          <p:attrName>style.visibility</p:attrName>
                                        </p:attrNameLst>
                                      </p:cBhvr>
                                      <p:to>
                                        <p:strVal val="visible"/>
                                      </p:to>
                                    </p:set>
                                    <p:animEffect transition="in" filter="barn(inHorizontal)">
                                      <p:cBhvr>
                                        <p:cTn id="45" dur="600"/>
                                        <p:tgtEl>
                                          <p:spTgt spid="95"/>
                                        </p:tgtEl>
                                      </p:cBhvr>
                                    </p:animEffect>
                                  </p:childTnLst>
                                </p:cTn>
                              </p:par>
                              <p:par>
                                <p:cTn id="46" presetID="16" presetClass="entr" presetSubtype="26" fill="hold" grpId="0" nodeType="withEffect">
                                  <p:stCondLst>
                                    <p:cond delay="450"/>
                                  </p:stCondLst>
                                  <p:childTnLst>
                                    <p:set>
                                      <p:cBhvr>
                                        <p:cTn id="47" dur="1" fill="hold">
                                          <p:stCondLst>
                                            <p:cond delay="0"/>
                                          </p:stCondLst>
                                        </p:cTn>
                                        <p:tgtEl>
                                          <p:spTgt spid="107"/>
                                        </p:tgtEl>
                                        <p:attrNameLst>
                                          <p:attrName>style.visibility</p:attrName>
                                        </p:attrNameLst>
                                      </p:cBhvr>
                                      <p:to>
                                        <p:strVal val="visible"/>
                                      </p:to>
                                    </p:set>
                                    <p:animEffect transition="in" filter="barn(inHorizontal)">
                                      <p:cBhvr>
                                        <p:cTn id="48" dur="500"/>
                                        <p:tgtEl>
                                          <p:spTgt spid="107"/>
                                        </p:tgtEl>
                                      </p:cBhvr>
                                    </p:animEffect>
                                  </p:childTnLst>
                                </p:cTn>
                              </p:par>
                              <p:par>
                                <p:cTn id="49" presetID="22" presetClass="entr" presetSubtype="4" fill="hold" grpId="0" nodeType="withEffect">
                                  <p:stCondLst>
                                    <p:cond delay="750"/>
                                  </p:stCondLst>
                                  <p:childTnLst>
                                    <p:set>
                                      <p:cBhvr>
                                        <p:cTn id="50" dur="1" fill="hold">
                                          <p:stCondLst>
                                            <p:cond delay="0"/>
                                          </p:stCondLst>
                                        </p:cTn>
                                        <p:tgtEl>
                                          <p:spTgt spid="106"/>
                                        </p:tgtEl>
                                        <p:attrNameLst>
                                          <p:attrName>style.visibility</p:attrName>
                                        </p:attrNameLst>
                                      </p:cBhvr>
                                      <p:to>
                                        <p:strVal val="visible"/>
                                      </p:to>
                                    </p:set>
                                    <p:animEffect transition="in" filter="wipe(down)">
                                      <p:cBhvr>
                                        <p:cTn id="51" dur="250"/>
                                        <p:tgtEl>
                                          <p:spTgt spid="106"/>
                                        </p:tgtEl>
                                      </p:cBhvr>
                                    </p:animEffect>
                                  </p:childTnLst>
                                </p:cTn>
                              </p:par>
                              <p:par>
                                <p:cTn id="52" presetID="22" presetClass="entr" presetSubtype="8" fill="hold" grpId="0" nodeType="withEffect">
                                  <p:stCondLst>
                                    <p:cond delay="250"/>
                                  </p:stCondLst>
                                  <p:childTnLst>
                                    <p:set>
                                      <p:cBhvr>
                                        <p:cTn id="53" dur="1" fill="hold">
                                          <p:stCondLst>
                                            <p:cond delay="0"/>
                                          </p:stCondLst>
                                        </p:cTn>
                                        <p:tgtEl>
                                          <p:spTgt spid="74"/>
                                        </p:tgtEl>
                                        <p:attrNameLst>
                                          <p:attrName>style.visibility</p:attrName>
                                        </p:attrNameLst>
                                      </p:cBhvr>
                                      <p:to>
                                        <p:strVal val="visible"/>
                                      </p:to>
                                    </p:set>
                                    <p:animEffect transition="in" filter="wipe(left)">
                                      <p:cBhvr>
                                        <p:cTn id="54" dur="300"/>
                                        <p:tgtEl>
                                          <p:spTgt spid="74"/>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wipe(left)">
                                      <p:cBhvr>
                                        <p:cTn id="57" dur="750"/>
                                        <p:tgtEl>
                                          <p:spTgt spid="73"/>
                                        </p:tgtEl>
                                      </p:cBhvr>
                                    </p:animEffect>
                                  </p:childTnLst>
                                </p:cTn>
                              </p:par>
                              <p:par>
                                <p:cTn id="58" presetID="22" presetClass="entr" presetSubtype="8" fill="hold" grpId="0" nodeType="withEffect">
                                  <p:stCondLst>
                                    <p:cond delay="550"/>
                                  </p:stCondLst>
                                  <p:childTnLst>
                                    <p:set>
                                      <p:cBhvr>
                                        <p:cTn id="59" dur="1" fill="hold">
                                          <p:stCondLst>
                                            <p:cond delay="0"/>
                                          </p:stCondLst>
                                        </p:cTn>
                                        <p:tgtEl>
                                          <p:spTgt spid="72"/>
                                        </p:tgtEl>
                                        <p:attrNameLst>
                                          <p:attrName>style.visibility</p:attrName>
                                        </p:attrNameLst>
                                      </p:cBhvr>
                                      <p:to>
                                        <p:strVal val="visible"/>
                                      </p:to>
                                    </p:set>
                                    <p:animEffect transition="in" filter="wipe(left)">
                                      <p:cBhvr>
                                        <p:cTn id="60" dur="350"/>
                                        <p:tgtEl>
                                          <p:spTgt spid="72"/>
                                        </p:tgtEl>
                                      </p:cBhvr>
                                    </p:animEffect>
                                  </p:childTnLst>
                                </p:cTn>
                              </p:par>
                            </p:childTnLst>
                          </p:cTn>
                        </p:par>
                        <p:par>
                          <p:cTn id="61" fill="hold">
                            <p:stCondLst>
                              <p:cond delay="3000"/>
                            </p:stCondLst>
                            <p:childTnLst>
                              <p:par>
                                <p:cTn id="62" presetID="16" presetClass="entr" presetSubtype="21" fill="hold" nodeType="afterEffect">
                                  <p:stCondLst>
                                    <p:cond delay="250"/>
                                  </p:stCondLst>
                                  <p:childTnLst>
                                    <p:set>
                                      <p:cBhvr>
                                        <p:cTn id="63" dur="1" fill="hold">
                                          <p:stCondLst>
                                            <p:cond delay="0"/>
                                          </p:stCondLst>
                                        </p:cTn>
                                        <p:tgtEl>
                                          <p:spTgt spid="89"/>
                                        </p:tgtEl>
                                        <p:attrNameLst>
                                          <p:attrName>style.visibility</p:attrName>
                                        </p:attrNameLst>
                                      </p:cBhvr>
                                      <p:to>
                                        <p:strVal val="visible"/>
                                      </p:to>
                                    </p:set>
                                    <p:animEffect transition="in" filter="barn(inVertical)">
                                      <p:cBhvr>
                                        <p:cTn id="64" dur="600"/>
                                        <p:tgtEl>
                                          <p:spTgt spid="89"/>
                                        </p:tgtEl>
                                      </p:cBhvr>
                                    </p:animEffect>
                                  </p:childTnLst>
                                </p:cTn>
                              </p:par>
                              <p:par>
                                <p:cTn id="65" presetID="16" presetClass="entr" presetSubtype="21" fill="hold" grpId="0" nodeType="withEffect">
                                  <p:stCondLst>
                                    <p:cond delay="450"/>
                                  </p:stCondLst>
                                  <p:childTnLst>
                                    <p:set>
                                      <p:cBhvr>
                                        <p:cTn id="66" dur="1" fill="hold">
                                          <p:stCondLst>
                                            <p:cond delay="0"/>
                                          </p:stCondLst>
                                        </p:cTn>
                                        <p:tgtEl>
                                          <p:spTgt spid="111"/>
                                        </p:tgtEl>
                                        <p:attrNameLst>
                                          <p:attrName>style.visibility</p:attrName>
                                        </p:attrNameLst>
                                      </p:cBhvr>
                                      <p:to>
                                        <p:strVal val="visible"/>
                                      </p:to>
                                    </p:set>
                                    <p:animEffect transition="in" filter="barn(inVertical)">
                                      <p:cBhvr>
                                        <p:cTn id="67" dur="500"/>
                                        <p:tgtEl>
                                          <p:spTgt spid="111"/>
                                        </p:tgtEl>
                                      </p:cBhvr>
                                    </p:animEffect>
                                  </p:childTnLst>
                                </p:cTn>
                              </p:par>
                              <p:par>
                                <p:cTn id="68" presetID="16" presetClass="entr" presetSubtype="21" fill="hold" grpId="0" nodeType="withEffect">
                                  <p:stCondLst>
                                    <p:cond delay="450"/>
                                  </p:stCondLst>
                                  <p:childTnLst>
                                    <p:set>
                                      <p:cBhvr>
                                        <p:cTn id="69" dur="1" fill="hold">
                                          <p:stCondLst>
                                            <p:cond delay="0"/>
                                          </p:stCondLst>
                                        </p:cTn>
                                        <p:tgtEl>
                                          <p:spTgt spid="110"/>
                                        </p:tgtEl>
                                        <p:attrNameLst>
                                          <p:attrName>style.visibility</p:attrName>
                                        </p:attrNameLst>
                                      </p:cBhvr>
                                      <p:to>
                                        <p:strVal val="visible"/>
                                      </p:to>
                                    </p:set>
                                    <p:animEffect transition="in" filter="barn(inVertical)">
                                      <p:cBhvr>
                                        <p:cTn id="70" dur="500"/>
                                        <p:tgtEl>
                                          <p:spTgt spid="110"/>
                                        </p:tgtEl>
                                      </p:cBhvr>
                                    </p:animEffect>
                                  </p:childTnLst>
                                </p:cTn>
                              </p:par>
                              <p:par>
                                <p:cTn id="71" presetID="22" presetClass="entr" presetSubtype="2" fill="hold" grpId="0" nodeType="withEffect">
                                  <p:stCondLst>
                                    <p:cond delay="250"/>
                                  </p:stCondLst>
                                  <p:childTnLst>
                                    <p:set>
                                      <p:cBhvr>
                                        <p:cTn id="72" dur="1" fill="hold">
                                          <p:stCondLst>
                                            <p:cond delay="0"/>
                                          </p:stCondLst>
                                        </p:cTn>
                                        <p:tgtEl>
                                          <p:spTgt spid="80"/>
                                        </p:tgtEl>
                                        <p:attrNameLst>
                                          <p:attrName>style.visibility</p:attrName>
                                        </p:attrNameLst>
                                      </p:cBhvr>
                                      <p:to>
                                        <p:strVal val="visible"/>
                                      </p:to>
                                    </p:set>
                                    <p:animEffect transition="in" filter="wipe(right)">
                                      <p:cBhvr>
                                        <p:cTn id="73" dur="300"/>
                                        <p:tgtEl>
                                          <p:spTgt spid="80"/>
                                        </p:tgtEl>
                                      </p:cBhvr>
                                    </p:animEffect>
                                  </p:childTnLst>
                                </p:cTn>
                              </p:par>
                              <p:par>
                                <p:cTn id="74" presetID="22" presetClass="entr" presetSubtype="2" fill="hold" grpId="0" nodeType="withEffect">
                                  <p:stCondLst>
                                    <p:cond delay="250"/>
                                  </p:stCondLst>
                                  <p:childTnLst>
                                    <p:set>
                                      <p:cBhvr>
                                        <p:cTn id="75" dur="1" fill="hold">
                                          <p:stCondLst>
                                            <p:cond delay="0"/>
                                          </p:stCondLst>
                                        </p:cTn>
                                        <p:tgtEl>
                                          <p:spTgt spid="79"/>
                                        </p:tgtEl>
                                        <p:attrNameLst>
                                          <p:attrName>style.visibility</p:attrName>
                                        </p:attrNameLst>
                                      </p:cBhvr>
                                      <p:to>
                                        <p:strVal val="visible"/>
                                      </p:to>
                                    </p:set>
                                    <p:animEffect transition="in" filter="wipe(right)">
                                      <p:cBhvr>
                                        <p:cTn id="76" dur="750"/>
                                        <p:tgtEl>
                                          <p:spTgt spid="79"/>
                                        </p:tgtEl>
                                      </p:cBhvr>
                                    </p:animEffect>
                                  </p:childTnLst>
                                </p:cTn>
                              </p:par>
                              <p:par>
                                <p:cTn id="77" presetID="22" presetClass="entr" presetSubtype="2" fill="hold" grpId="0" nodeType="withEffect">
                                  <p:stCondLst>
                                    <p:cond delay="550"/>
                                  </p:stCondLst>
                                  <p:childTnLst>
                                    <p:set>
                                      <p:cBhvr>
                                        <p:cTn id="78" dur="1" fill="hold">
                                          <p:stCondLst>
                                            <p:cond delay="0"/>
                                          </p:stCondLst>
                                        </p:cTn>
                                        <p:tgtEl>
                                          <p:spTgt spid="78"/>
                                        </p:tgtEl>
                                        <p:attrNameLst>
                                          <p:attrName>style.visibility</p:attrName>
                                        </p:attrNameLst>
                                      </p:cBhvr>
                                      <p:to>
                                        <p:strVal val="visible"/>
                                      </p:to>
                                    </p:set>
                                    <p:animEffect transition="in" filter="wipe(right)">
                                      <p:cBhvr>
                                        <p:cTn id="79" dur="3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P spid="104" grpId="0"/>
      <p:bldP spid="105" grpId="0"/>
      <p:bldP spid="106" grpId="0"/>
      <p:bldP spid="107" grpId="0"/>
      <p:bldP spid="108" grpId="0"/>
      <p:bldP spid="109" grpId="0"/>
      <p:bldP spid="110" grpId="0"/>
      <p:bldP spid="1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a:grpSpLocks/>
          </p:cNvGrpSpPr>
          <p:nvPr/>
        </p:nvGrpSpPr>
        <p:grpSpPr bwMode="auto">
          <a:xfrm>
            <a:off x="2630091" y="1825228"/>
            <a:ext cx="4900613" cy="756047"/>
            <a:chOff x="3506394" y="2434165"/>
            <a:chExt cx="6535007" cy="1008202"/>
          </a:xfrm>
        </p:grpSpPr>
        <p:cxnSp>
          <p:nvCxnSpPr>
            <p:cNvPr id="74" name="肘形连接符 73"/>
            <p:cNvCxnSpPr>
              <a:stCxn id="75" idx="6"/>
              <a:endCxn id="100"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3506394" y="2434165"/>
              <a:ext cx="755749" cy="75575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76" name="组合 125"/>
            <p:cNvGrpSpPr>
              <a:grpSpLocks/>
            </p:cNvGrpSpPr>
            <p:nvPr/>
          </p:nvGrpSpPr>
          <p:grpSpPr bwMode="auto">
            <a:xfrm>
              <a:off x="3659394" y="2570928"/>
              <a:ext cx="450000" cy="434596"/>
              <a:chOff x="5512720" y="2152017"/>
              <a:chExt cx="583915" cy="496874"/>
            </a:xfrm>
          </p:grpSpPr>
          <p:sp>
            <p:nvSpPr>
              <p:cNvPr id="77" name="Freeform 159"/>
              <p:cNvSpPr>
                <a:spLocks/>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sp>
            <p:nvSpPr>
              <p:cNvPr id="78" name="Freeform 160"/>
              <p:cNvSpPr>
                <a:spLocks/>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p:spPr>
            <p:txBody>
              <a:bodyPr lIns="121920" tIns="60960" rIns="121920" bIns="60960"/>
              <a:lstStyle/>
              <a:p>
                <a:pPr defTabSz="685749" fontAlgn="auto">
                  <a:spcBef>
                    <a:spcPts val="0"/>
                  </a:spcBef>
                  <a:spcAft>
                    <a:spcPts val="0"/>
                  </a:spcAft>
                  <a:defRPr/>
                </a:pPr>
                <a:endParaRPr lang="zh-CN" altLang="en-US" sz="1900">
                  <a:latin typeface="+mn-lt"/>
                  <a:ea typeface="+mn-ea"/>
                </a:endParaRPr>
              </a:p>
            </p:txBody>
          </p:sp>
        </p:grpSp>
      </p:grpSp>
      <p:grpSp>
        <p:nvGrpSpPr>
          <p:cNvPr id="79" name="组合 78"/>
          <p:cNvGrpSpPr>
            <a:grpSpLocks/>
          </p:cNvGrpSpPr>
          <p:nvPr/>
        </p:nvGrpSpPr>
        <p:grpSpPr bwMode="auto">
          <a:xfrm>
            <a:off x="2630092" y="3232547"/>
            <a:ext cx="3050381" cy="566738"/>
            <a:chOff x="3506394" y="4309617"/>
            <a:chExt cx="4066973" cy="756000"/>
          </a:xfrm>
        </p:grpSpPr>
        <p:cxnSp>
          <p:nvCxnSpPr>
            <p:cNvPr id="80" name="肘形连接符 79"/>
            <p:cNvCxnSpPr>
              <a:stCxn id="81" idx="6"/>
              <a:endCxn id="102"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3506394" y="4309617"/>
              <a:ext cx="755612" cy="756000"/>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sp>
          <p:nvSpPr>
            <p:cNvPr id="82"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lIns="121920" tIns="60960" rIns="121920" bIns="60960"/>
            <a:lstStyle/>
            <a:p>
              <a:pPr defTabSz="685749" fontAlgn="auto">
                <a:spcBef>
                  <a:spcPts val="0"/>
                </a:spcBef>
                <a:spcAft>
                  <a:spcPts val="0"/>
                </a:spcAft>
                <a:defRPr/>
              </a:pPr>
              <a:endParaRPr lang="zh-CN" altLang="en-US" sz="1900">
                <a:latin typeface="Arial" panose="020B0604020202020204" pitchFamily="34" charset="0"/>
                <a:ea typeface="+mn-ea"/>
                <a:cs typeface="Arial" panose="020B0604020202020204" pitchFamily="34" charset="0"/>
              </a:endParaRPr>
            </a:p>
          </p:txBody>
        </p:sp>
      </p:grpSp>
      <p:grpSp>
        <p:nvGrpSpPr>
          <p:cNvPr id="83" name="组合 82"/>
          <p:cNvGrpSpPr>
            <a:grpSpLocks/>
          </p:cNvGrpSpPr>
          <p:nvPr/>
        </p:nvGrpSpPr>
        <p:grpSpPr bwMode="auto">
          <a:xfrm>
            <a:off x="2630091" y="2528888"/>
            <a:ext cx="3975497" cy="789385"/>
            <a:chOff x="3506394" y="3371891"/>
            <a:chExt cx="5300991" cy="1051895"/>
          </a:xfrm>
        </p:grpSpPr>
        <p:cxnSp>
          <p:nvCxnSpPr>
            <p:cNvPr id="84" name="肘形连接符 83"/>
            <p:cNvCxnSpPr>
              <a:stCxn id="85" idx="6"/>
              <a:endCxn id="101"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3506394" y="3371891"/>
              <a:ext cx="755697" cy="75679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dirty="0"/>
            </a:p>
          </p:txBody>
        </p:sp>
        <p:grpSp>
          <p:nvGrpSpPr>
            <p:cNvPr id="86" name="Group 92"/>
            <p:cNvGrpSpPr/>
            <p:nvPr/>
          </p:nvGrpSpPr>
          <p:grpSpPr>
            <a:xfrm>
              <a:off x="3659830" y="3607479"/>
              <a:ext cx="474528" cy="295582"/>
              <a:chOff x="5172076" y="1943683"/>
              <a:chExt cx="471488" cy="293688"/>
            </a:xfrm>
            <a:solidFill>
              <a:schemeClr val="bg1"/>
            </a:solidFill>
          </p:grpSpPr>
          <p:sp>
            <p:nvSpPr>
              <p:cNvPr id="87"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8" name="Rectangle 9"/>
              <p:cNvSpPr>
                <a:spLocks noChangeArrowheads="1"/>
              </p:cNvSpPr>
              <p:nvPr/>
            </p:nvSpPr>
            <p:spPr bwMode="auto">
              <a:xfrm>
                <a:off x="5235576" y="2007182"/>
                <a:ext cx="90488"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sp>
            <p:nvSpPr>
              <p:cNvPr id="89" name="Rectangle 10"/>
              <p:cNvSpPr>
                <a:spLocks noChangeArrowheads="1"/>
              </p:cNvSpPr>
              <p:nvPr/>
            </p:nvSpPr>
            <p:spPr bwMode="auto">
              <a:xfrm>
                <a:off x="5341938" y="2007182"/>
                <a:ext cx="85725" cy="166688"/>
              </a:xfrm>
              <a:prstGeom prst="rect">
                <a:avLst/>
              </a:prstGeom>
              <a:grpFill/>
              <a:ln>
                <a:noFill/>
              </a:ln>
              <a:extLst/>
            </p:spPr>
            <p:txBody>
              <a:bodyPr lIns="121920" tIns="60960" rIns="121920" bIns="60960"/>
              <a:lstStyle/>
              <a:p>
                <a:pPr defTabSz="685749" fontAlgn="auto">
                  <a:spcBef>
                    <a:spcPts val="0"/>
                  </a:spcBef>
                  <a:spcAft>
                    <a:spcPts val="0"/>
                  </a:spcAft>
                  <a:defRPr/>
                </a:pPr>
                <a:endParaRPr lang="en-US" sz="1900">
                  <a:latin typeface="+mn-lt"/>
                  <a:ea typeface="+mn-ea"/>
                </a:endParaRPr>
              </a:p>
            </p:txBody>
          </p:sp>
        </p:grpSp>
      </p:grpSp>
      <p:grpSp>
        <p:nvGrpSpPr>
          <p:cNvPr id="90" name="组合 89"/>
          <p:cNvGrpSpPr>
            <a:grpSpLocks/>
          </p:cNvGrpSpPr>
          <p:nvPr/>
        </p:nvGrpSpPr>
        <p:grpSpPr bwMode="auto">
          <a:xfrm>
            <a:off x="2630091" y="3935016"/>
            <a:ext cx="1840706" cy="567928"/>
            <a:chOff x="3506394" y="5247344"/>
            <a:chExt cx="2455131" cy="756000"/>
          </a:xfrm>
        </p:grpSpPr>
        <p:cxnSp>
          <p:nvCxnSpPr>
            <p:cNvPr id="91" name="直接连接符 90"/>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2" name="椭圆 91"/>
            <p:cNvSpPr/>
            <p:nvPr/>
          </p:nvSpPr>
          <p:spPr>
            <a:xfrm>
              <a:off x="3506394" y="5247344"/>
              <a:ext cx="755914" cy="75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49" fontAlgn="auto">
                <a:spcBef>
                  <a:spcPts val="0"/>
                </a:spcBef>
                <a:spcAft>
                  <a:spcPts val="0"/>
                </a:spcAft>
                <a:defRPr/>
              </a:pPr>
              <a:endParaRPr lang="zh-CN" altLang="en-US"/>
            </a:p>
          </p:txBody>
        </p:sp>
        <p:grpSp>
          <p:nvGrpSpPr>
            <p:cNvPr id="93" name="Group 9"/>
            <p:cNvGrpSpPr/>
            <p:nvPr/>
          </p:nvGrpSpPr>
          <p:grpSpPr>
            <a:xfrm>
              <a:off x="3631370" y="5445692"/>
              <a:ext cx="516045" cy="382660"/>
              <a:chOff x="4572000" y="3414713"/>
              <a:chExt cx="374651" cy="277813"/>
            </a:xfrm>
            <a:solidFill>
              <a:schemeClr val="bg1"/>
            </a:solidFill>
          </p:grpSpPr>
          <p:sp>
            <p:nvSpPr>
              <p:cNvPr id="94"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sp>
            <p:nvSpPr>
              <p:cNvPr id="95"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p:spPr>
            <p:txBody>
              <a:bodyPr/>
              <a:lstStyle/>
              <a:p>
                <a:pPr defTabSz="685749" fontAlgn="auto">
                  <a:spcBef>
                    <a:spcPts val="0"/>
                  </a:spcBef>
                  <a:spcAft>
                    <a:spcPts val="0"/>
                  </a:spcAft>
                  <a:defRPr/>
                </a:pPr>
                <a:endParaRPr lang="en-US">
                  <a:latin typeface="+mn-lt"/>
                  <a:ea typeface="+mn-ea"/>
                </a:endParaRPr>
              </a:p>
            </p:txBody>
          </p:sp>
        </p:grpSp>
      </p:grpSp>
      <p:sp>
        <p:nvSpPr>
          <p:cNvPr id="96" name="任意多边形 95"/>
          <p:cNvSpPr/>
          <p:nvPr/>
        </p:nvSpPr>
        <p:spPr>
          <a:xfrm>
            <a:off x="7196138" y="1696642"/>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7" name="任意多边形 96"/>
          <p:cNvSpPr/>
          <p:nvPr/>
        </p:nvSpPr>
        <p:spPr>
          <a:xfrm>
            <a:off x="6271022" y="3028951"/>
            <a:ext cx="885825" cy="1441847"/>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8" name="任意多边形 97"/>
          <p:cNvSpPr/>
          <p:nvPr/>
        </p:nvSpPr>
        <p:spPr>
          <a:xfrm>
            <a:off x="5344716" y="3599260"/>
            <a:ext cx="885825" cy="87153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99" name="任意多边形 98"/>
          <p:cNvSpPr/>
          <p:nvPr/>
        </p:nvSpPr>
        <p:spPr>
          <a:xfrm>
            <a:off x="3852862" y="4002881"/>
            <a:ext cx="1452563" cy="46791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0" name="椭圆 99"/>
          <p:cNvSpPr/>
          <p:nvPr/>
        </p:nvSpPr>
        <p:spPr>
          <a:xfrm>
            <a:off x="7530704" y="2474118"/>
            <a:ext cx="216694" cy="21550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1" name="椭圆 100"/>
          <p:cNvSpPr/>
          <p:nvPr/>
        </p:nvSpPr>
        <p:spPr>
          <a:xfrm>
            <a:off x="6605587" y="3209925"/>
            <a:ext cx="215504" cy="21550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2" name="椭圆 101"/>
          <p:cNvSpPr/>
          <p:nvPr/>
        </p:nvSpPr>
        <p:spPr>
          <a:xfrm>
            <a:off x="5680473" y="3689748"/>
            <a:ext cx="215503" cy="21550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3" name="椭圆 102"/>
          <p:cNvSpPr/>
          <p:nvPr/>
        </p:nvSpPr>
        <p:spPr>
          <a:xfrm>
            <a:off x="4470798" y="4114800"/>
            <a:ext cx="216694" cy="21669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749" fontAlgn="auto">
              <a:spcBef>
                <a:spcPts val="0"/>
              </a:spcBef>
              <a:spcAft>
                <a:spcPts val="0"/>
              </a:spcAft>
              <a:defRPr/>
            </a:pPr>
            <a:endParaRPr lang="zh-CN" altLang="en-US"/>
          </a:p>
        </p:txBody>
      </p:sp>
      <p:sp>
        <p:nvSpPr>
          <p:cNvPr id="104" name="矩形 47"/>
          <p:cNvSpPr>
            <a:spLocks noChangeArrowheads="1"/>
          </p:cNvSpPr>
          <p:nvPr/>
        </p:nvSpPr>
        <p:spPr bwMode="auto">
          <a:xfrm>
            <a:off x="977503" y="1106091"/>
            <a:ext cx="7204472" cy="509364"/>
          </a:xfrm>
          <a:prstGeom prst="rect">
            <a:avLst/>
          </a:prstGeom>
          <a:noFill/>
          <a:ln>
            <a:noFill/>
          </a:ln>
          <a:extLst/>
        </p:spPr>
        <p:txBody>
          <a:bodyPr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fontAlgn="auto">
              <a:lnSpc>
                <a:spcPct val="130000"/>
              </a:lnSpc>
              <a:spcBef>
                <a:spcPct val="0"/>
              </a:spcBef>
              <a:spcAft>
                <a:spcPts val="0"/>
              </a:spcAft>
              <a:buNone/>
              <a:defRPr/>
            </a:pPr>
            <a:r>
              <a:rPr lang="zh-CN" altLang="en-US" sz="1100" dirty="0">
                <a:solidFill>
                  <a:schemeClr val="tx1">
                    <a:lumMod val="65000"/>
                    <a:lumOff val="35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105" name="矩形 104"/>
          <p:cNvSpPr/>
          <p:nvPr/>
        </p:nvSpPr>
        <p:spPr>
          <a:xfrm>
            <a:off x="1628776" y="1866900"/>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6" name="矩形 105"/>
          <p:cNvSpPr/>
          <p:nvPr/>
        </p:nvSpPr>
        <p:spPr>
          <a:xfrm>
            <a:off x="986889" y="2160985"/>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7" name="矩形 106"/>
          <p:cNvSpPr/>
          <p:nvPr/>
        </p:nvSpPr>
        <p:spPr>
          <a:xfrm>
            <a:off x="1628776" y="2563416"/>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08" name="矩形 107"/>
          <p:cNvSpPr/>
          <p:nvPr/>
        </p:nvSpPr>
        <p:spPr>
          <a:xfrm>
            <a:off x="986889" y="2856310"/>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108"/>
          <p:cNvSpPr/>
          <p:nvPr/>
        </p:nvSpPr>
        <p:spPr>
          <a:xfrm>
            <a:off x="1628776" y="3271837"/>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0" name="矩形 109"/>
          <p:cNvSpPr/>
          <p:nvPr/>
        </p:nvSpPr>
        <p:spPr>
          <a:xfrm>
            <a:off x="986889" y="3565922"/>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矩形 110"/>
          <p:cNvSpPr/>
          <p:nvPr/>
        </p:nvSpPr>
        <p:spPr>
          <a:xfrm>
            <a:off x="1628776" y="3965972"/>
            <a:ext cx="907256" cy="300038"/>
          </a:xfrm>
          <a:prstGeom prst="rect">
            <a:avLst/>
          </a:prstGeom>
        </p:spPr>
        <p:txBody>
          <a:bodyPr wrap="none" lIns="68573" tIns="34287" rIns="68573" bIns="34287">
            <a:spAutoFit/>
          </a:bodyPr>
          <a:lstStyle/>
          <a:p>
            <a:pPr algn="r" defTabSz="685749" fontAlgn="auto">
              <a:spcBef>
                <a:spcPts val="0"/>
              </a:spcBef>
              <a:spcAft>
                <a:spcPts val="0"/>
              </a:spcAft>
              <a:defRPr/>
            </a:pPr>
            <a:r>
              <a:rPr lang="zh-CN" altLang="en-US" sz="1500" b="1" dirty="0">
                <a:solidFill>
                  <a:schemeClr val="tx1">
                    <a:lumMod val="50000"/>
                    <a:lumOff val="50000"/>
                  </a:schemeClr>
                </a:solidFill>
                <a:latin typeface="微软雅黑" pitchFamily="34" charset="-122"/>
                <a:ea typeface="微软雅黑" pitchFamily="34" charset="-122"/>
              </a:rPr>
              <a:t>添加标题</a:t>
            </a:r>
            <a:endParaRPr lang="en-US" altLang="zh-CN" sz="1500" b="1" dirty="0">
              <a:solidFill>
                <a:schemeClr val="tx1">
                  <a:lumMod val="50000"/>
                  <a:lumOff val="50000"/>
                </a:schemeClr>
              </a:solidFill>
              <a:latin typeface="微软雅黑" pitchFamily="34" charset="-122"/>
              <a:ea typeface="微软雅黑" pitchFamily="34" charset="-122"/>
            </a:endParaRPr>
          </a:p>
        </p:txBody>
      </p:sp>
      <p:sp>
        <p:nvSpPr>
          <p:cNvPr id="112" name="矩形 111"/>
          <p:cNvSpPr/>
          <p:nvPr/>
        </p:nvSpPr>
        <p:spPr>
          <a:xfrm>
            <a:off x="986889" y="4258867"/>
            <a:ext cx="1549142" cy="223138"/>
          </a:xfrm>
          <a:prstGeom prst="rect">
            <a:avLst/>
          </a:prstGeom>
        </p:spPr>
        <p:txBody>
          <a:bodyPr wrap="none" lIns="68580" tIns="34290" rIns="68580" bIns="34290">
            <a:spAutoFit/>
          </a:bodyPr>
          <a:lstStyle/>
          <a:p>
            <a:pPr algn="r" defTabSz="685749" fontAlgn="auto">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3549099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arn(outVertical)">
                                      <p:cBhvr>
                                        <p:cTn id="7" dur="500"/>
                                        <p:tgtEl>
                                          <p:spTgt spid="10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2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8"/>
                                        </p:tgtEl>
                                        <p:attrNameLst>
                                          <p:attrName>style.visibility</p:attrName>
                                        </p:attrNameLst>
                                      </p:cBhvr>
                                      <p:to>
                                        <p:strVal val="visible"/>
                                      </p:to>
                                    </p:set>
                                    <p:animEffect transition="in" filter="wipe(down)">
                                      <p:cBhvr>
                                        <p:cTn id="14" dur="400"/>
                                        <p:tgtEl>
                                          <p:spTgt spid="98"/>
                                        </p:tgtEl>
                                      </p:cBhvr>
                                    </p:animEffect>
                                  </p:childTnLst>
                                </p:cTn>
                              </p:par>
                              <p:par>
                                <p:cTn id="15" presetID="22" presetClass="entr" presetSubtype="4"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wipe(down)">
                                      <p:cBhvr>
                                        <p:cTn id="17" dur="600"/>
                                        <p:tgtEl>
                                          <p:spTgt spid="97"/>
                                        </p:tgtEl>
                                      </p:cBhvr>
                                    </p:animEffect>
                                  </p:childTnLst>
                                </p:cTn>
                              </p:par>
                              <p:par>
                                <p:cTn id="18" presetID="22" presetClass="entr" presetSubtype="4" fill="hold" nodeType="with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wipe(down)">
                                      <p:cBhvr>
                                        <p:cTn id="20" dur="900"/>
                                        <p:tgtEl>
                                          <p:spTgt spid="96"/>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250"/>
                                        <p:tgtEl>
                                          <p:spTgt spid="103"/>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102"/>
                                        </p:tgtEl>
                                        <p:attrNameLst>
                                          <p:attrName>style.visibility</p:attrName>
                                        </p:attrNameLst>
                                      </p:cBhvr>
                                      <p:to>
                                        <p:strVal val="visible"/>
                                      </p:to>
                                    </p:set>
                                    <p:animEffect transition="in" filter="fade">
                                      <p:cBhvr>
                                        <p:cTn id="26" dur="250"/>
                                        <p:tgtEl>
                                          <p:spTgt spid="102"/>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01"/>
                                        </p:tgtEl>
                                        <p:attrNameLst>
                                          <p:attrName>style.visibility</p:attrName>
                                        </p:attrNameLst>
                                      </p:cBhvr>
                                      <p:to>
                                        <p:strVal val="visible"/>
                                      </p:to>
                                    </p:set>
                                    <p:animEffect transition="in" filter="fade">
                                      <p:cBhvr>
                                        <p:cTn id="29" dur="250"/>
                                        <p:tgtEl>
                                          <p:spTgt spid="10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100"/>
                                        </p:tgtEl>
                                        <p:attrNameLst>
                                          <p:attrName>style.visibility</p:attrName>
                                        </p:attrNameLst>
                                      </p:cBhvr>
                                      <p:to>
                                        <p:strVal val="visible"/>
                                      </p:to>
                                    </p:set>
                                    <p:animEffect transition="in" filter="fade">
                                      <p:cBhvr>
                                        <p:cTn id="32" dur="250"/>
                                        <p:tgtEl>
                                          <p:spTgt spid="100"/>
                                        </p:tgtEl>
                                      </p:cBhvr>
                                    </p:animEffect>
                                  </p:childTnLst>
                                </p:cTn>
                              </p:par>
                            </p:childTnLst>
                          </p:cTn>
                        </p:par>
                        <p:par>
                          <p:cTn id="33" fill="hold">
                            <p:stCondLst>
                              <p:cond delay="1750"/>
                            </p:stCondLst>
                            <p:childTnLst>
                              <p:par>
                                <p:cTn id="34" presetID="26" presetClass="emph" presetSubtype="0" fill="hold" grpId="1" nodeType="afterEffect">
                                  <p:stCondLst>
                                    <p:cond delay="0"/>
                                  </p:stCondLst>
                                  <p:childTnLst>
                                    <p:animEffect transition="out" filter="fade">
                                      <p:cBhvr>
                                        <p:cTn id="35" dur="500" tmFilter="0, 0; .2, .5; .8, .5; 1, 0"/>
                                        <p:tgtEl>
                                          <p:spTgt spid="103"/>
                                        </p:tgtEl>
                                      </p:cBhvr>
                                    </p:animEffect>
                                    <p:animScale>
                                      <p:cBhvr>
                                        <p:cTn id="36" dur="250" autoRev="1" fill="hold"/>
                                        <p:tgtEl>
                                          <p:spTgt spid="103"/>
                                        </p:tgtEl>
                                      </p:cBhvr>
                                      <p:by x="105000" y="105000"/>
                                    </p:animScale>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fill="hold"/>
                                        <p:tgtEl>
                                          <p:spTgt spid="90"/>
                                        </p:tgtEl>
                                        <p:attrNameLst>
                                          <p:attrName>ppt_x</p:attrName>
                                        </p:attrNameLst>
                                      </p:cBhvr>
                                      <p:tavLst>
                                        <p:tav tm="0">
                                          <p:val>
                                            <p:strVal val="0-#ppt_w/2"/>
                                          </p:val>
                                        </p:tav>
                                        <p:tav tm="100000">
                                          <p:val>
                                            <p:strVal val="#ppt_x"/>
                                          </p:val>
                                        </p:tav>
                                      </p:tavLst>
                                    </p:anim>
                                    <p:anim calcmode="lin" valueType="num">
                                      <p:cBhvr additive="base">
                                        <p:cTn id="41" dur="500" fill="hold"/>
                                        <p:tgtEl>
                                          <p:spTgt spid="90"/>
                                        </p:tgtEl>
                                        <p:attrNameLst>
                                          <p:attrName>ppt_y</p:attrName>
                                        </p:attrNameLst>
                                      </p:cBhvr>
                                      <p:tavLst>
                                        <p:tav tm="0">
                                          <p:val>
                                            <p:strVal val="#ppt_y"/>
                                          </p:val>
                                        </p:tav>
                                        <p:tav tm="100000">
                                          <p:val>
                                            <p:strVal val="#ppt_y"/>
                                          </p:val>
                                        </p:tav>
                                      </p:tavLst>
                                    </p:anim>
                                  </p:childTnLst>
                                </p:cTn>
                              </p:par>
                            </p:childTnLst>
                          </p:cTn>
                        </p:par>
                        <p:par>
                          <p:cTn id="42" fill="hold">
                            <p:stCondLst>
                              <p:cond delay="2750"/>
                            </p:stCondLst>
                            <p:childTnLst>
                              <p:par>
                                <p:cTn id="43" presetID="14" presetClass="entr" presetSubtype="1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randombar(horizontal)">
                                      <p:cBhvr>
                                        <p:cTn id="45" dur="500"/>
                                        <p:tgtEl>
                                          <p:spTgt spid="11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randombar(horizontal)">
                                      <p:cBhvr>
                                        <p:cTn id="48" dur="500"/>
                                        <p:tgtEl>
                                          <p:spTgt spid="112"/>
                                        </p:tgtEl>
                                      </p:cBhvr>
                                    </p:animEffect>
                                  </p:childTnLst>
                                </p:cTn>
                              </p:par>
                            </p:childTnLst>
                          </p:cTn>
                        </p:par>
                        <p:par>
                          <p:cTn id="49" fill="hold">
                            <p:stCondLst>
                              <p:cond delay="3250"/>
                            </p:stCondLst>
                            <p:childTnLst>
                              <p:par>
                                <p:cTn id="50" presetID="26" presetClass="emph" presetSubtype="0" fill="hold" grpId="1" nodeType="afterEffect">
                                  <p:stCondLst>
                                    <p:cond delay="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3750"/>
                            </p:stCondLst>
                            <p:childTnLst>
                              <p:par>
                                <p:cTn id="54" presetID="2" presetClass="entr" presetSubtype="8"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fill="hold"/>
                                        <p:tgtEl>
                                          <p:spTgt spid="79"/>
                                        </p:tgtEl>
                                        <p:attrNameLst>
                                          <p:attrName>ppt_x</p:attrName>
                                        </p:attrNameLst>
                                      </p:cBhvr>
                                      <p:tavLst>
                                        <p:tav tm="0">
                                          <p:val>
                                            <p:strVal val="0-#ppt_w/2"/>
                                          </p:val>
                                        </p:tav>
                                        <p:tav tm="100000">
                                          <p:val>
                                            <p:strVal val="#ppt_x"/>
                                          </p:val>
                                        </p:tav>
                                      </p:tavLst>
                                    </p:anim>
                                    <p:anim calcmode="lin" valueType="num">
                                      <p:cBhvr additive="base">
                                        <p:cTn id="57" dur="500" fill="hold"/>
                                        <p:tgtEl>
                                          <p:spTgt spid="79"/>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14" presetClass="entr" presetSubtype="10" fill="hold" grpId="0" nodeType="afterEffect">
                                  <p:stCondLst>
                                    <p:cond delay="0"/>
                                  </p:stCondLst>
                                  <p:childTnLst>
                                    <p:set>
                                      <p:cBhvr>
                                        <p:cTn id="60" dur="1" fill="hold">
                                          <p:stCondLst>
                                            <p:cond delay="0"/>
                                          </p:stCondLst>
                                        </p:cTn>
                                        <p:tgtEl>
                                          <p:spTgt spid="110"/>
                                        </p:tgtEl>
                                        <p:attrNameLst>
                                          <p:attrName>style.visibility</p:attrName>
                                        </p:attrNameLst>
                                      </p:cBhvr>
                                      <p:to>
                                        <p:strVal val="visible"/>
                                      </p:to>
                                    </p:set>
                                    <p:animEffect transition="in" filter="randombar(horizontal)">
                                      <p:cBhvr>
                                        <p:cTn id="61" dur="500"/>
                                        <p:tgtEl>
                                          <p:spTgt spid="110"/>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9"/>
                                        </p:tgtEl>
                                        <p:attrNameLst>
                                          <p:attrName>style.visibility</p:attrName>
                                        </p:attrNameLst>
                                      </p:cBhvr>
                                      <p:to>
                                        <p:strVal val="visible"/>
                                      </p:to>
                                    </p:set>
                                    <p:animEffect transition="in" filter="randombar(horizontal)">
                                      <p:cBhvr>
                                        <p:cTn id="64" dur="500"/>
                                        <p:tgtEl>
                                          <p:spTgt spid="109"/>
                                        </p:tgtEl>
                                      </p:cBhvr>
                                    </p:animEffect>
                                  </p:childTnLst>
                                </p:cTn>
                              </p:par>
                            </p:childTnLst>
                          </p:cTn>
                        </p:par>
                        <p:par>
                          <p:cTn id="65" fill="hold">
                            <p:stCondLst>
                              <p:cond delay="4750"/>
                            </p:stCondLst>
                            <p:childTnLst>
                              <p:par>
                                <p:cTn id="66" presetID="26" presetClass="emph" presetSubtype="0" fill="hold" grpId="1" nodeType="afterEffect">
                                  <p:stCondLst>
                                    <p:cond delay="0"/>
                                  </p:stCondLst>
                                  <p:childTnLst>
                                    <p:animEffect transition="out" filter="fade">
                                      <p:cBhvr>
                                        <p:cTn id="67" dur="500" tmFilter="0, 0; .2, .5; .8, .5; 1, 0"/>
                                        <p:tgtEl>
                                          <p:spTgt spid="101"/>
                                        </p:tgtEl>
                                      </p:cBhvr>
                                    </p:animEffect>
                                    <p:animScale>
                                      <p:cBhvr>
                                        <p:cTn id="68" dur="250" autoRev="1" fill="hold"/>
                                        <p:tgtEl>
                                          <p:spTgt spid="101"/>
                                        </p:tgtEl>
                                      </p:cBhvr>
                                      <p:by x="105000" y="105000"/>
                                    </p:animScale>
                                  </p:childTnLst>
                                </p:cTn>
                              </p:par>
                            </p:childTnLst>
                          </p:cTn>
                        </p:par>
                        <p:par>
                          <p:cTn id="69" fill="hold">
                            <p:stCondLst>
                              <p:cond delay="5250"/>
                            </p:stCondLst>
                            <p:childTnLst>
                              <p:par>
                                <p:cTn id="70" presetID="2" presetClass="entr" presetSubtype="8" fill="hold" nodeType="afterEffect">
                                  <p:stCondLst>
                                    <p:cond delay="0"/>
                                  </p:stCondLst>
                                  <p:childTnLst>
                                    <p:set>
                                      <p:cBhvr>
                                        <p:cTn id="71" dur="1" fill="hold">
                                          <p:stCondLst>
                                            <p:cond delay="0"/>
                                          </p:stCondLst>
                                        </p:cTn>
                                        <p:tgtEl>
                                          <p:spTgt spid="83"/>
                                        </p:tgtEl>
                                        <p:attrNameLst>
                                          <p:attrName>style.visibility</p:attrName>
                                        </p:attrNameLst>
                                      </p:cBhvr>
                                      <p:to>
                                        <p:strVal val="visible"/>
                                      </p:to>
                                    </p:set>
                                    <p:anim calcmode="lin" valueType="num">
                                      <p:cBhvr additive="base">
                                        <p:cTn id="72" dur="500" fill="hold"/>
                                        <p:tgtEl>
                                          <p:spTgt spid="83"/>
                                        </p:tgtEl>
                                        <p:attrNameLst>
                                          <p:attrName>ppt_x</p:attrName>
                                        </p:attrNameLst>
                                      </p:cBhvr>
                                      <p:tavLst>
                                        <p:tav tm="0">
                                          <p:val>
                                            <p:strVal val="0-#ppt_w/2"/>
                                          </p:val>
                                        </p:tav>
                                        <p:tav tm="100000">
                                          <p:val>
                                            <p:strVal val="#ppt_x"/>
                                          </p:val>
                                        </p:tav>
                                      </p:tavLst>
                                    </p:anim>
                                    <p:anim calcmode="lin" valueType="num">
                                      <p:cBhvr additive="base">
                                        <p:cTn id="73" dur="500" fill="hold"/>
                                        <p:tgtEl>
                                          <p:spTgt spid="83"/>
                                        </p:tgtEl>
                                        <p:attrNameLst>
                                          <p:attrName>ppt_y</p:attrName>
                                        </p:attrNameLst>
                                      </p:cBhvr>
                                      <p:tavLst>
                                        <p:tav tm="0">
                                          <p:val>
                                            <p:strVal val="#ppt_y"/>
                                          </p:val>
                                        </p:tav>
                                        <p:tav tm="100000">
                                          <p:val>
                                            <p:strVal val="#ppt_y"/>
                                          </p:val>
                                        </p:tav>
                                      </p:tavLst>
                                    </p:anim>
                                  </p:childTnLst>
                                </p:cTn>
                              </p:par>
                            </p:childTnLst>
                          </p:cTn>
                        </p:par>
                        <p:par>
                          <p:cTn id="74" fill="hold">
                            <p:stCondLst>
                              <p:cond delay="5750"/>
                            </p:stCondLst>
                            <p:childTnLst>
                              <p:par>
                                <p:cTn id="75" presetID="14" presetClass="entr" presetSubtype="10" fill="hold" grpId="0" nodeType="afterEffect">
                                  <p:stCondLst>
                                    <p:cond delay="0"/>
                                  </p:stCondLst>
                                  <p:childTnLst>
                                    <p:set>
                                      <p:cBhvr>
                                        <p:cTn id="76" dur="1" fill="hold">
                                          <p:stCondLst>
                                            <p:cond delay="0"/>
                                          </p:stCondLst>
                                        </p:cTn>
                                        <p:tgtEl>
                                          <p:spTgt spid="107"/>
                                        </p:tgtEl>
                                        <p:attrNameLst>
                                          <p:attrName>style.visibility</p:attrName>
                                        </p:attrNameLst>
                                      </p:cBhvr>
                                      <p:to>
                                        <p:strVal val="visible"/>
                                      </p:to>
                                    </p:set>
                                    <p:animEffect transition="in" filter="randombar(horizontal)">
                                      <p:cBhvr>
                                        <p:cTn id="77" dur="500"/>
                                        <p:tgtEl>
                                          <p:spTgt spid="10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08"/>
                                        </p:tgtEl>
                                        <p:attrNameLst>
                                          <p:attrName>style.visibility</p:attrName>
                                        </p:attrNameLst>
                                      </p:cBhvr>
                                      <p:to>
                                        <p:strVal val="visible"/>
                                      </p:to>
                                    </p:set>
                                    <p:animEffect transition="in" filter="randombar(horizontal)">
                                      <p:cBhvr>
                                        <p:cTn id="80" dur="500"/>
                                        <p:tgtEl>
                                          <p:spTgt spid="108"/>
                                        </p:tgtEl>
                                      </p:cBhvr>
                                    </p:animEffect>
                                  </p:childTnLst>
                                </p:cTn>
                              </p:par>
                            </p:childTnLst>
                          </p:cTn>
                        </p:par>
                        <p:par>
                          <p:cTn id="81" fill="hold">
                            <p:stCondLst>
                              <p:cond delay="6250"/>
                            </p:stCondLst>
                            <p:childTnLst>
                              <p:par>
                                <p:cTn id="82" presetID="26" presetClass="emph" presetSubtype="0" fill="hold" grpId="1" nodeType="afterEffect">
                                  <p:stCondLst>
                                    <p:cond delay="0"/>
                                  </p:stCondLst>
                                  <p:childTnLst>
                                    <p:animEffect transition="out" filter="fade">
                                      <p:cBhvr>
                                        <p:cTn id="83" dur="500" tmFilter="0, 0; .2, .5; .8, .5; 1, 0"/>
                                        <p:tgtEl>
                                          <p:spTgt spid="100"/>
                                        </p:tgtEl>
                                      </p:cBhvr>
                                    </p:animEffect>
                                    <p:animScale>
                                      <p:cBhvr>
                                        <p:cTn id="84" dur="250" autoRev="1" fill="hold"/>
                                        <p:tgtEl>
                                          <p:spTgt spid="100"/>
                                        </p:tgtEl>
                                      </p:cBhvr>
                                      <p:by x="105000" y="105000"/>
                                    </p:animScale>
                                  </p:childTnLst>
                                </p:cTn>
                              </p:par>
                            </p:childTnLst>
                          </p:cTn>
                        </p:par>
                        <p:par>
                          <p:cTn id="85" fill="hold">
                            <p:stCondLst>
                              <p:cond delay="6750"/>
                            </p:stCondLst>
                            <p:childTnLst>
                              <p:par>
                                <p:cTn id="86" presetID="2" presetClass="entr" presetSubtype="8"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 calcmode="lin" valueType="num">
                                      <p:cBhvr additive="base">
                                        <p:cTn id="88" dur="500" fill="hold"/>
                                        <p:tgtEl>
                                          <p:spTgt spid="73"/>
                                        </p:tgtEl>
                                        <p:attrNameLst>
                                          <p:attrName>ppt_x</p:attrName>
                                        </p:attrNameLst>
                                      </p:cBhvr>
                                      <p:tavLst>
                                        <p:tav tm="0">
                                          <p:val>
                                            <p:strVal val="0-#ppt_w/2"/>
                                          </p:val>
                                        </p:tav>
                                        <p:tav tm="100000">
                                          <p:val>
                                            <p:strVal val="#ppt_x"/>
                                          </p:val>
                                        </p:tav>
                                      </p:tavLst>
                                    </p:anim>
                                    <p:anim calcmode="lin" valueType="num">
                                      <p:cBhvr additive="base">
                                        <p:cTn id="89" dur="500" fill="hold"/>
                                        <p:tgtEl>
                                          <p:spTgt spid="73"/>
                                        </p:tgtEl>
                                        <p:attrNameLst>
                                          <p:attrName>ppt_y</p:attrName>
                                        </p:attrNameLst>
                                      </p:cBhvr>
                                      <p:tavLst>
                                        <p:tav tm="0">
                                          <p:val>
                                            <p:strVal val="#ppt_y"/>
                                          </p:val>
                                        </p:tav>
                                        <p:tav tm="100000">
                                          <p:val>
                                            <p:strVal val="#ppt_y"/>
                                          </p:val>
                                        </p:tav>
                                      </p:tavLst>
                                    </p:anim>
                                  </p:childTnLst>
                                </p:cTn>
                              </p:par>
                            </p:childTnLst>
                          </p:cTn>
                        </p:par>
                        <p:par>
                          <p:cTn id="90" fill="hold">
                            <p:stCondLst>
                              <p:cond delay="7250"/>
                            </p:stCondLst>
                            <p:childTnLst>
                              <p:par>
                                <p:cTn id="91" presetID="14" presetClass="entr" presetSubtype="10" fill="hold" grpId="0"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randombar(horizontal)">
                                      <p:cBhvr>
                                        <p:cTn id="93" dur="500"/>
                                        <p:tgtEl>
                                          <p:spTgt spid="105"/>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106"/>
                                        </p:tgtEl>
                                        <p:attrNameLst>
                                          <p:attrName>style.visibility</p:attrName>
                                        </p:attrNameLst>
                                      </p:cBhvr>
                                      <p:to>
                                        <p:strVal val="visible"/>
                                      </p:to>
                                    </p:set>
                                    <p:animEffect transition="in" filter="randombar(horizontal)">
                                      <p:cBhvr>
                                        <p:cTn id="96"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00" grpId="1" animBg="1"/>
      <p:bldP spid="101" grpId="0" animBg="1"/>
      <p:bldP spid="101" grpId="1" animBg="1"/>
      <p:bldP spid="102" grpId="0" animBg="1"/>
      <p:bldP spid="102" grpId="1" animBg="1"/>
      <p:bldP spid="103" grpId="0" animBg="1"/>
      <p:bldP spid="103" grpId="1" animBg="1"/>
      <p:bldP spid="104" grpId="0"/>
      <p:bldP spid="105" grpId="0"/>
      <p:bldP spid="106" grpId="0"/>
      <p:bldP spid="107" grpId="0"/>
      <p:bldP spid="108" grpId="0"/>
      <p:bldP spid="109" grpId="0"/>
      <p:bldP spid="110" grpId="0"/>
      <p:bldP spid="111" grpId="0"/>
      <p:bldP spid="1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91901"/>
            <a:ext cx="2349500" cy="1270000"/>
            <a:chOff x="0" y="391901"/>
            <a:chExt cx="2349500" cy="1270000"/>
          </a:xfrm>
        </p:grpSpPr>
        <p:sp>
          <p:nvSpPr>
            <p:cNvPr id="2" name="五边形 1"/>
            <p:cNvSpPr/>
            <p:nvPr/>
          </p:nvSpPr>
          <p:spPr>
            <a:xfrm>
              <a:off x="0" y="391901"/>
              <a:ext cx="2349500" cy="1270000"/>
            </a:xfrm>
            <a:prstGeom prst="homePlat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 name="文本框 3"/>
            <p:cNvSpPr txBox="1"/>
            <p:nvPr/>
          </p:nvSpPr>
          <p:spPr>
            <a:xfrm>
              <a:off x="225743" y="662730"/>
              <a:ext cx="1569660" cy="646331"/>
            </a:xfrm>
            <a:prstGeom prst="rect">
              <a:avLst/>
            </a:prstGeom>
            <a:noFill/>
          </p:spPr>
          <p:txBody>
            <a:bodyPr wrap="none" rtlCol="0">
              <a:spAutoFit/>
            </a:bodyPr>
            <a:lstStyle/>
            <a:p>
              <a:r>
                <a:rPr lang="zh-CN" altLang="en-US" sz="3600" b="1" dirty="0" smtClean="0">
                  <a:solidFill>
                    <a:schemeClr val="bg1"/>
                  </a:solidFill>
                </a:rPr>
                <a:t>过渡页</a:t>
              </a:r>
              <a:endParaRPr lang="zh-CN" altLang="en-US" sz="3600" b="1" dirty="0">
                <a:solidFill>
                  <a:schemeClr val="bg1"/>
                </a:solidFill>
              </a:endParaRPr>
            </a:p>
          </p:txBody>
        </p:sp>
      </p:grpSp>
      <p:sp>
        <p:nvSpPr>
          <p:cNvPr id="52" name="Text Box 12"/>
          <p:cNvSpPr txBox="1">
            <a:spLocks noChangeArrowheads="1"/>
          </p:cNvSpPr>
          <p:nvPr/>
        </p:nvSpPr>
        <p:spPr bwMode="auto">
          <a:xfrm>
            <a:off x="2103180" y="2693465"/>
            <a:ext cx="5282215"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smtClean="0">
                <a:solidFill>
                  <a:schemeClr val="accent5"/>
                </a:solidFill>
                <a:latin typeface="+mj-ea"/>
                <a:ea typeface="+mj-ea"/>
              </a:rPr>
              <a:t>单击此处添加文字标题内容</a:t>
            </a:r>
            <a:endParaRPr lang="en-US" altLang="zh-CN" sz="3200" b="1" dirty="0">
              <a:solidFill>
                <a:schemeClr val="accent5"/>
              </a:solidFill>
              <a:latin typeface="+mj-ea"/>
              <a:ea typeface="+mj-ea"/>
            </a:endParaRPr>
          </a:p>
        </p:txBody>
      </p:sp>
      <p:grpSp>
        <p:nvGrpSpPr>
          <p:cNvPr id="3" name="组合 2"/>
          <p:cNvGrpSpPr/>
          <p:nvPr/>
        </p:nvGrpSpPr>
        <p:grpSpPr>
          <a:xfrm>
            <a:off x="4005020" y="1185428"/>
            <a:ext cx="1478535" cy="1290637"/>
            <a:chOff x="4038599" y="1338262"/>
            <a:chExt cx="1478535" cy="1290637"/>
          </a:xfrm>
        </p:grpSpPr>
        <p:grpSp>
          <p:nvGrpSpPr>
            <p:cNvPr id="50" name="Group 3"/>
            <p:cNvGrpSpPr>
              <a:grpSpLocks/>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smtClean="0">
                  <a:solidFill>
                    <a:schemeClr val="bg1"/>
                  </a:solidFill>
                  <a:ea typeface="宋体" panose="02010600030101010101" pitchFamily="2" charset="-122"/>
                </a:rPr>
                <a:t>4</a:t>
              </a:r>
              <a:endParaRPr lang="en-US" altLang="zh-CN" sz="6600" b="1" dirty="0">
                <a:solidFill>
                  <a:schemeClr val="bg1"/>
                </a:solidFill>
                <a:ea typeface="宋体" panose="02010600030101010101" pitchFamily="2" charset="-122"/>
              </a:endParaRP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14" name="圆角矩形 13"/>
          <p:cNvSpPr/>
          <p:nvPr/>
        </p:nvSpPr>
        <p:spPr>
          <a:xfrm>
            <a:off x="497331" y="3793302"/>
            <a:ext cx="2511122" cy="1080110"/>
          </a:xfrm>
          <a:prstGeom prst="roundRect">
            <a:avLst/>
          </a:prstGeom>
          <a:blipFill>
            <a:blip r:embed="rId3"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4"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5" cstate="screen">
              <a:extLst>
                <a:ext uri="{28A0092B-C50C-407E-A947-70E740481C1C}">
                  <a14:useLocalDpi xmlns:a14="http://schemas.microsoft.com/office/drawing/2010/main"/>
                </a:ext>
              </a:extLst>
            </a:blip>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extLst>
      <p:ext uri="{BB962C8B-B14F-4D97-AF65-F5344CB8AC3E}">
        <p14:creationId xmlns:p14="http://schemas.microsoft.com/office/powerpoint/2010/main" val="414318759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1" decel="24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2" presetClass="entr" presetSubtype="4" fill="hold" grpId="0" nodeType="afterEffect">
                                  <p:stCondLst>
                                    <p:cond delay="0"/>
                                  </p:stCondLst>
                                  <p:iterate type="lt">
                                    <p:tmPct val="14000"/>
                                  </p:iterate>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p:tgtEl>
                                          <p:spTgt spid="52"/>
                                        </p:tgtEl>
                                        <p:attrNameLst>
                                          <p:attrName>ppt_y</p:attrName>
                                        </p:attrNameLst>
                                      </p:cBhvr>
                                      <p:tavLst>
                                        <p:tav tm="0">
                                          <p:val>
                                            <p:strVal val="#ppt_y+#ppt_h*1.125000"/>
                                          </p:val>
                                        </p:tav>
                                        <p:tav tm="100000">
                                          <p:val>
                                            <p:strVal val="#ppt_y"/>
                                          </p:val>
                                        </p:tav>
                                      </p:tavLst>
                                    </p:anim>
                                    <p:animEffect transition="in" filter="wipe(up)">
                                      <p:cBhvr>
                                        <p:cTn id="17" dur="500"/>
                                        <p:tgtEl>
                                          <p:spTgt spid="52"/>
                                        </p:tgtEl>
                                      </p:cBhvr>
                                    </p:animEffect>
                                  </p:childTnLst>
                                </p:cTn>
                              </p:par>
                            </p:childTnLst>
                          </p:cTn>
                        </p:par>
                        <p:par>
                          <p:cTn id="18" fill="hold">
                            <p:stCondLst>
                              <p:cond delay="2270"/>
                            </p:stCondLst>
                            <p:childTnLst>
                              <p:par>
                                <p:cTn id="19" presetID="16" presetClass="entr" presetSubtype="2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inVertical)">
                                      <p:cBhvr>
                                        <p:cTn id="21" dur="500"/>
                                        <p:tgtEl>
                                          <p:spTgt spid="13"/>
                                        </p:tgtEl>
                                      </p:cBhvr>
                                    </p:animEffect>
                                  </p:childTnLst>
                                </p:cTn>
                              </p:par>
                            </p:childTnLst>
                          </p:cTn>
                        </p:par>
                        <p:par>
                          <p:cTn id="22" fill="hold">
                            <p:stCondLst>
                              <p:cond delay="277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0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4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0-#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13" grpId="0" animBg="1"/>
      <p:bldP spid="14" grpId="0" animBg="1"/>
      <p:bldP spid="15" grpId="0" animBg="1"/>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12"/>
          <p:cNvGrpSpPr>
            <a:grpSpLocks/>
          </p:cNvGrpSpPr>
          <p:nvPr/>
        </p:nvGrpSpPr>
        <p:grpSpPr bwMode="auto">
          <a:xfrm>
            <a:off x="6096967" y="1983061"/>
            <a:ext cx="1670050" cy="1609725"/>
            <a:chOff x="0" y="0"/>
            <a:chExt cx="1671177" cy="1609411"/>
          </a:xfrm>
        </p:grpSpPr>
        <p:sp>
          <p:nvSpPr>
            <p:cNvPr id="35"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36" name="TextBox 14"/>
            <p:cNvSpPr txBox="1">
              <a:spLocks noChangeArrowheads="1"/>
            </p:cNvSpPr>
            <p:nvPr/>
          </p:nvSpPr>
          <p:spPr bwMode="auto">
            <a:xfrm>
              <a:off x="680641" y="543095"/>
              <a:ext cx="5693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05</a:t>
              </a:r>
              <a:endParaRPr lang="zh-CN" altLang="en-US" sz="2800">
                <a:solidFill>
                  <a:srgbClr val="FFFFFF"/>
                </a:solidFill>
                <a:latin typeface="Impact" pitchFamily="34" charset="0"/>
              </a:endParaRPr>
            </a:p>
          </p:txBody>
        </p:sp>
      </p:grpSp>
      <p:grpSp>
        <p:nvGrpSpPr>
          <p:cNvPr id="37" name="组合 15"/>
          <p:cNvGrpSpPr>
            <a:grpSpLocks/>
          </p:cNvGrpSpPr>
          <p:nvPr/>
        </p:nvGrpSpPr>
        <p:grpSpPr bwMode="auto">
          <a:xfrm>
            <a:off x="4803154" y="1983061"/>
            <a:ext cx="1773238" cy="1609725"/>
            <a:chOff x="0" y="0"/>
            <a:chExt cx="1773781" cy="1609411"/>
          </a:xfrm>
        </p:grpSpPr>
        <p:grpSp>
          <p:nvGrpSpPr>
            <p:cNvPr id="38" name="组合 16"/>
            <p:cNvGrpSpPr>
              <a:grpSpLocks/>
            </p:cNvGrpSpPr>
            <p:nvPr/>
          </p:nvGrpSpPr>
          <p:grpSpPr bwMode="auto">
            <a:xfrm>
              <a:off x="0" y="0"/>
              <a:ext cx="1773781" cy="1609411"/>
              <a:chOff x="0" y="0"/>
              <a:chExt cx="1773781" cy="1609411"/>
            </a:xfrm>
          </p:grpSpPr>
          <p:sp>
            <p:nvSpPr>
              <p:cNvPr id="4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39" name="TextBox 1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04</a:t>
              </a:r>
              <a:endParaRPr lang="zh-CN" altLang="en-US" sz="2800">
                <a:solidFill>
                  <a:srgbClr val="FFFFFF"/>
                </a:solidFill>
                <a:latin typeface="Impact" pitchFamily="34" charset="0"/>
              </a:endParaRPr>
            </a:p>
          </p:txBody>
        </p:sp>
      </p:grpSp>
      <p:grpSp>
        <p:nvGrpSpPr>
          <p:cNvPr id="42" name="组合 20"/>
          <p:cNvGrpSpPr>
            <a:grpSpLocks/>
          </p:cNvGrpSpPr>
          <p:nvPr/>
        </p:nvGrpSpPr>
        <p:grpSpPr bwMode="auto">
          <a:xfrm>
            <a:off x="3588717" y="1983061"/>
            <a:ext cx="1773237" cy="1609725"/>
            <a:chOff x="0" y="0"/>
            <a:chExt cx="1773781" cy="1609411"/>
          </a:xfrm>
        </p:grpSpPr>
        <p:grpSp>
          <p:nvGrpSpPr>
            <p:cNvPr id="43" name="组合 21"/>
            <p:cNvGrpSpPr>
              <a:grpSpLocks/>
            </p:cNvGrpSpPr>
            <p:nvPr/>
          </p:nvGrpSpPr>
          <p:grpSpPr bwMode="auto">
            <a:xfrm>
              <a:off x="0" y="0"/>
              <a:ext cx="1773781" cy="1609411"/>
              <a:chOff x="0" y="0"/>
              <a:chExt cx="1773781" cy="1609411"/>
            </a:xfrm>
          </p:grpSpPr>
          <p:sp>
            <p:nvSpPr>
              <p:cNvPr id="4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4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4" name="TextBox 22"/>
            <p:cNvSpPr txBox="1">
              <a:spLocks noChangeArrowheads="1"/>
            </p:cNvSpPr>
            <p:nvPr/>
          </p:nvSpPr>
          <p:spPr bwMode="auto">
            <a:xfrm>
              <a:off x="681551" y="543095"/>
              <a:ext cx="5677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03</a:t>
              </a:r>
              <a:endParaRPr lang="zh-CN" altLang="en-US" sz="2800">
                <a:solidFill>
                  <a:srgbClr val="FFFFFF"/>
                </a:solidFill>
                <a:latin typeface="Impact" pitchFamily="34" charset="0"/>
              </a:endParaRPr>
            </a:p>
          </p:txBody>
        </p:sp>
      </p:grpSp>
      <p:grpSp>
        <p:nvGrpSpPr>
          <p:cNvPr id="47" name="组合 25"/>
          <p:cNvGrpSpPr>
            <a:grpSpLocks/>
          </p:cNvGrpSpPr>
          <p:nvPr/>
        </p:nvGrpSpPr>
        <p:grpSpPr bwMode="auto">
          <a:xfrm>
            <a:off x="2374279" y="1983061"/>
            <a:ext cx="1773238" cy="1609725"/>
            <a:chOff x="0" y="0"/>
            <a:chExt cx="1773781" cy="1609411"/>
          </a:xfrm>
        </p:grpSpPr>
        <p:grpSp>
          <p:nvGrpSpPr>
            <p:cNvPr id="48" name="组合 26"/>
            <p:cNvGrpSpPr>
              <a:grpSpLocks/>
            </p:cNvGrpSpPr>
            <p:nvPr/>
          </p:nvGrpSpPr>
          <p:grpSpPr bwMode="auto">
            <a:xfrm>
              <a:off x="0" y="0"/>
              <a:ext cx="1773781" cy="1609411"/>
              <a:chOff x="0" y="0"/>
              <a:chExt cx="1773781" cy="1609411"/>
            </a:xfrm>
          </p:grpSpPr>
          <p:sp>
            <p:nvSpPr>
              <p:cNvPr id="50"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49" name="TextBox 27"/>
            <p:cNvSpPr txBox="1">
              <a:spLocks noChangeArrowheads="1"/>
            </p:cNvSpPr>
            <p:nvPr/>
          </p:nvSpPr>
          <p:spPr bwMode="auto">
            <a:xfrm>
              <a:off x="681551" y="543095"/>
              <a:ext cx="5565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02</a:t>
              </a:r>
              <a:endParaRPr lang="zh-CN" altLang="en-US" sz="2800">
                <a:solidFill>
                  <a:srgbClr val="FFFFFF"/>
                </a:solidFill>
                <a:latin typeface="Impact" pitchFamily="34" charset="0"/>
              </a:endParaRPr>
            </a:p>
          </p:txBody>
        </p:sp>
      </p:grpSp>
      <p:grpSp>
        <p:nvGrpSpPr>
          <p:cNvPr id="52" name="组合 31"/>
          <p:cNvGrpSpPr>
            <a:grpSpLocks/>
          </p:cNvGrpSpPr>
          <p:nvPr/>
        </p:nvGrpSpPr>
        <p:grpSpPr bwMode="auto">
          <a:xfrm>
            <a:off x="1159842" y="1983061"/>
            <a:ext cx="1774825" cy="1609725"/>
            <a:chOff x="0" y="0"/>
            <a:chExt cx="1773781" cy="1609411"/>
          </a:xfrm>
        </p:grpSpPr>
        <p:grpSp>
          <p:nvGrpSpPr>
            <p:cNvPr id="53" name="组合 32"/>
            <p:cNvGrpSpPr>
              <a:grpSpLocks/>
            </p:cNvGrpSpPr>
            <p:nvPr/>
          </p:nvGrpSpPr>
          <p:grpSpPr bwMode="auto">
            <a:xfrm>
              <a:off x="0" y="0"/>
              <a:ext cx="1773781" cy="1609411"/>
              <a:chOff x="0" y="0"/>
              <a:chExt cx="1773781" cy="1609411"/>
            </a:xfrm>
          </p:grpSpPr>
          <p:sp>
            <p:nvSpPr>
              <p:cNvPr id="55" name="右箭头 55"/>
              <p:cNvSpPr>
                <a:spLocks/>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6" name="右箭头 55"/>
              <p:cNvSpPr>
                <a:spLocks/>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54" name="TextBox 33"/>
            <p:cNvSpPr txBox="1">
              <a:spLocks noChangeArrowheads="1"/>
            </p:cNvSpPr>
            <p:nvPr/>
          </p:nvSpPr>
          <p:spPr bwMode="auto">
            <a:xfrm>
              <a:off x="681551" y="543095"/>
              <a:ext cx="5132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2800">
                  <a:solidFill>
                    <a:srgbClr val="FFFFFF"/>
                  </a:solidFill>
                  <a:latin typeface="Impact" pitchFamily="34" charset="0"/>
                </a:rPr>
                <a:t>01</a:t>
              </a:r>
              <a:endParaRPr lang="zh-CN" altLang="en-US" sz="2800">
                <a:solidFill>
                  <a:srgbClr val="FFFFFF"/>
                </a:solidFill>
                <a:latin typeface="Impact" pitchFamily="34" charset="0"/>
              </a:endParaRPr>
            </a:p>
          </p:txBody>
        </p:sp>
      </p:grpSp>
      <p:cxnSp>
        <p:nvCxnSpPr>
          <p:cNvPr id="57" name="直接连接符 36"/>
          <p:cNvCxnSpPr>
            <a:cxnSpLocks noChangeShapeType="1"/>
          </p:cNvCxnSpPr>
          <p:nvPr/>
        </p:nvCxnSpPr>
        <p:spPr bwMode="auto">
          <a:xfrm flipV="1">
            <a:off x="1520204"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631329"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59" name="直接连接符 38"/>
          <p:cNvCxnSpPr>
            <a:cxnSpLocks noChangeShapeType="1"/>
          </p:cNvCxnSpPr>
          <p:nvPr/>
        </p:nvCxnSpPr>
        <p:spPr bwMode="auto">
          <a:xfrm flipV="1">
            <a:off x="2707654"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2818779"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1" name="直接连接符 40"/>
          <p:cNvCxnSpPr>
            <a:cxnSpLocks noChangeShapeType="1"/>
          </p:cNvCxnSpPr>
          <p:nvPr/>
        </p:nvCxnSpPr>
        <p:spPr bwMode="auto">
          <a:xfrm flipV="1">
            <a:off x="3771279"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2" name="矩形 1"/>
          <p:cNvSpPr>
            <a:spLocks noChangeArrowheads="1"/>
          </p:cNvSpPr>
          <p:nvPr/>
        </p:nvSpPr>
        <p:spPr bwMode="auto">
          <a:xfrm>
            <a:off x="3880817" y="1203598"/>
            <a:ext cx="18938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3" name="直接连接符 43"/>
          <p:cNvCxnSpPr>
            <a:cxnSpLocks noChangeShapeType="1"/>
          </p:cNvCxnSpPr>
          <p:nvPr/>
        </p:nvCxnSpPr>
        <p:spPr bwMode="auto">
          <a:xfrm flipV="1">
            <a:off x="4952379" y="3532461"/>
            <a:ext cx="0" cy="874712"/>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4" name="矩形 1"/>
          <p:cNvSpPr>
            <a:spLocks noChangeArrowheads="1"/>
          </p:cNvSpPr>
          <p:nvPr/>
        </p:nvSpPr>
        <p:spPr bwMode="auto">
          <a:xfrm>
            <a:off x="5063504" y="3795986"/>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cxnSp>
        <p:nvCxnSpPr>
          <p:cNvPr id="65" name="直接连接符 51"/>
          <p:cNvCxnSpPr>
            <a:cxnSpLocks noChangeShapeType="1"/>
          </p:cNvCxnSpPr>
          <p:nvPr/>
        </p:nvCxnSpPr>
        <p:spPr bwMode="auto">
          <a:xfrm flipV="1">
            <a:off x="6096967" y="1263923"/>
            <a:ext cx="0" cy="874713"/>
          </a:xfrm>
          <a:prstGeom prst="line">
            <a:avLst/>
          </a:prstGeom>
          <a:noFill/>
          <a:ln w="6350">
            <a:solidFill>
              <a:srgbClr val="0070C0">
                <a:alpha val="98038"/>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6" name="矩形 1"/>
          <p:cNvSpPr>
            <a:spLocks noChangeArrowheads="1"/>
          </p:cNvSpPr>
          <p:nvPr/>
        </p:nvSpPr>
        <p:spPr bwMode="auto">
          <a:xfrm>
            <a:off x="6206504" y="120359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000">
                <a:solidFill>
                  <a:srgbClr val="595959"/>
                </a:solidFill>
                <a:latin typeface="微软雅黑" pitchFamily="34" charset="-122"/>
                <a:ea typeface="微软雅黑" pitchFamily="34" charset="-122"/>
              </a:rPr>
              <a:t>随着计算机技术的发展及印刷技术进步，平面设计在视觉感观领域的表现也越来越丰富这真正的对今天的平面设计的新。</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31632972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p:tgtEl>
                                          <p:spTgt spid="47"/>
                                        </p:tgtEl>
                                        <p:attrNameLst>
                                          <p:attrName>ppt_x</p:attrName>
                                        </p:attrNameLst>
                                      </p:cBhvr>
                                      <p:tavLst>
                                        <p:tav tm="0">
                                          <p:val>
                                            <p:strVal val="#ppt_x-#ppt_w*1.125000"/>
                                          </p:val>
                                        </p:tav>
                                        <p:tav tm="100000">
                                          <p:val>
                                            <p:strVal val="#ppt_x"/>
                                          </p:val>
                                        </p:tav>
                                      </p:tavLst>
                                    </p:anim>
                                    <p:animEffect transition="in" filter="wipe(right)">
                                      <p:cBhvr>
                                        <p:cTn id="12" dur="500"/>
                                        <p:tgtEl>
                                          <p:spTgt spid="47"/>
                                        </p:tgtEl>
                                      </p:cBhvr>
                                    </p:animEffect>
                                  </p:childTnLst>
                                </p:cTn>
                              </p:par>
                              <p:par>
                                <p:cTn id="13" presetID="12" presetClass="entr" presetSubtype="8" fill="hold" nodeType="withEffect">
                                  <p:stCondLst>
                                    <p:cond delay="4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p:tgtEl>
                                          <p:spTgt spid="42"/>
                                        </p:tgtEl>
                                        <p:attrNameLst>
                                          <p:attrName>ppt_x</p:attrName>
                                        </p:attrNameLst>
                                      </p:cBhvr>
                                      <p:tavLst>
                                        <p:tav tm="0">
                                          <p:val>
                                            <p:strVal val="#ppt_x-#ppt_w*1.125000"/>
                                          </p:val>
                                        </p:tav>
                                        <p:tav tm="100000">
                                          <p:val>
                                            <p:strVal val="#ppt_x"/>
                                          </p:val>
                                        </p:tav>
                                      </p:tavLst>
                                    </p:anim>
                                    <p:animEffect transition="in" filter="wipe(right)">
                                      <p:cBhvr>
                                        <p:cTn id="16" dur="500"/>
                                        <p:tgtEl>
                                          <p:spTgt spid="42"/>
                                        </p:tgtEl>
                                      </p:cBhvr>
                                    </p:animEffect>
                                  </p:childTnLst>
                                </p:cTn>
                              </p:par>
                              <p:par>
                                <p:cTn id="17" presetID="12" presetClass="entr" presetSubtype="8"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p:tgtEl>
                                          <p:spTgt spid="37"/>
                                        </p:tgtEl>
                                        <p:attrNameLst>
                                          <p:attrName>ppt_x</p:attrName>
                                        </p:attrNameLst>
                                      </p:cBhvr>
                                      <p:tavLst>
                                        <p:tav tm="0">
                                          <p:val>
                                            <p:strVal val="#ppt_x-#ppt_w*1.125000"/>
                                          </p:val>
                                        </p:tav>
                                        <p:tav tm="100000">
                                          <p:val>
                                            <p:strVal val="#ppt_x"/>
                                          </p:val>
                                        </p:tav>
                                      </p:tavLst>
                                    </p:anim>
                                    <p:animEffect transition="in" filter="wipe(right)">
                                      <p:cBhvr>
                                        <p:cTn id="20" dur="500"/>
                                        <p:tgtEl>
                                          <p:spTgt spid="37"/>
                                        </p:tgtEl>
                                      </p:cBhvr>
                                    </p:animEffect>
                                  </p:childTnLst>
                                </p:cTn>
                              </p:par>
                              <p:par>
                                <p:cTn id="21" presetID="12" presetClass="entr" presetSubtype="8" fill="hold" nodeType="withEffect">
                                  <p:stCondLst>
                                    <p:cond delay="80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p:tgtEl>
                                          <p:spTgt spid="34"/>
                                        </p:tgtEl>
                                        <p:attrNameLst>
                                          <p:attrName>ppt_x</p:attrName>
                                        </p:attrNameLst>
                                      </p:cBhvr>
                                      <p:tavLst>
                                        <p:tav tm="0">
                                          <p:val>
                                            <p:strVal val="#ppt_x-#ppt_w*1.125000"/>
                                          </p:val>
                                        </p:tav>
                                        <p:tav tm="100000">
                                          <p:val>
                                            <p:strVal val="#ppt_x"/>
                                          </p:val>
                                        </p:tav>
                                      </p:tavLst>
                                    </p:anim>
                                    <p:animEffect transition="in" filter="wipe(right)">
                                      <p:cBhvr>
                                        <p:cTn id="24" dur="500"/>
                                        <p:tgtEl>
                                          <p:spTgt spid="34"/>
                                        </p:tgtEl>
                                      </p:cBhvr>
                                    </p:animEffect>
                                  </p:childTnLst>
                                </p:cTn>
                              </p:par>
                            </p:childTnLst>
                          </p:cTn>
                        </p:par>
                        <p:par>
                          <p:cTn id="25" fill="hold">
                            <p:stCondLst>
                              <p:cond delay="1300"/>
                            </p:stCondLst>
                            <p:childTnLst>
                              <p:par>
                                <p:cTn id="26" presetID="22" presetClass="entr" presetSubtype="4"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1800"/>
                            </p:stCondLst>
                            <p:childTnLst>
                              <p:par>
                                <p:cTn id="30" presetID="2" presetClass="entr" presetSubtype="8"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300" fill="hold"/>
                                        <p:tgtEl>
                                          <p:spTgt spid="58"/>
                                        </p:tgtEl>
                                        <p:attrNameLst>
                                          <p:attrName>ppt_x</p:attrName>
                                        </p:attrNameLst>
                                      </p:cBhvr>
                                      <p:tavLst>
                                        <p:tav tm="0">
                                          <p:val>
                                            <p:strVal val="0-#ppt_w/2"/>
                                          </p:val>
                                        </p:tav>
                                        <p:tav tm="100000">
                                          <p:val>
                                            <p:strVal val="#ppt_x"/>
                                          </p:val>
                                        </p:tav>
                                      </p:tavLst>
                                    </p:anim>
                                    <p:anim calcmode="lin" valueType="num">
                                      <p:cBhvr additive="base">
                                        <p:cTn id="33" dur="300" fill="hold"/>
                                        <p:tgtEl>
                                          <p:spTgt spid="5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2" presetClass="entr" presetSubtype="4"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down)">
                                      <p:cBhvr>
                                        <p:cTn id="37" dur="500"/>
                                        <p:tgtEl>
                                          <p:spTgt spid="59"/>
                                        </p:tgtEl>
                                      </p:cBhvr>
                                    </p:animEffect>
                                  </p:childTnLst>
                                </p:cTn>
                              </p:par>
                            </p:childTnLst>
                          </p:cTn>
                        </p:par>
                        <p:par>
                          <p:cTn id="38" fill="hold">
                            <p:stCondLst>
                              <p:cond delay="2600"/>
                            </p:stCondLst>
                            <p:childTnLst>
                              <p:par>
                                <p:cTn id="39" presetID="2" presetClass="entr" presetSubtype="8"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300" fill="hold"/>
                                        <p:tgtEl>
                                          <p:spTgt spid="60"/>
                                        </p:tgtEl>
                                        <p:attrNameLst>
                                          <p:attrName>ppt_x</p:attrName>
                                        </p:attrNameLst>
                                      </p:cBhvr>
                                      <p:tavLst>
                                        <p:tav tm="0">
                                          <p:val>
                                            <p:strVal val="0-#ppt_w/2"/>
                                          </p:val>
                                        </p:tav>
                                        <p:tav tm="100000">
                                          <p:val>
                                            <p:strVal val="#ppt_x"/>
                                          </p:val>
                                        </p:tav>
                                      </p:tavLst>
                                    </p:anim>
                                    <p:anim calcmode="lin" valueType="num">
                                      <p:cBhvr additive="base">
                                        <p:cTn id="42" dur="300" fill="hold"/>
                                        <p:tgtEl>
                                          <p:spTgt spid="60"/>
                                        </p:tgtEl>
                                        <p:attrNameLst>
                                          <p:attrName>ppt_y</p:attrName>
                                        </p:attrNameLst>
                                      </p:cBhvr>
                                      <p:tavLst>
                                        <p:tav tm="0">
                                          <p:val>
                                            <p:strVal val="#ppt_y"/>
                                          </p:val>
                                        </p:tav>
                                        <p:tav tm="100000">
                                          <p:val>
                                            <p:strVal val="#ppt_y"/>
                                          </p:val>
                                        </p:tav>
                                      </p:tavLst>
                                    </p:anim>
                                  </p:childTnLst>
                                </p:cTn>
                              </p:par>
                            </p:childTnLst>
                          </p:cTn>
                        </p:par>
                        <p:par>
                          <p:cTn id="43" fill="hold">
                            <p:stCondLst>
                              <p:cond delay="2900"/>
                            </p:stCondLst>
                            <p:childTnLst>
                              <p:par>
                                <p:cTn id="44" presetID="22" presetClass="entr" presetSubtype="4" fill="hold"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down)">
                                      <p:cBhvr>
                                        <p:cTn id="46" dur="500"/>
                                        <p:tgtEl>
                                          <p:spTgt spid="61"/>
                                        </p:tgtEl>
                                      </p:cBhvr>
                                    </p:animEffect>
                                  </p:childTnLst>
                                </p:cTn>
                              </p:par>
                            </p:childTnLst>
                          </p:cTn>
                        </p:par>
                        <p:par>
                          <p:cTn id="47" fill="hold">
                            <p:stCondLst>
                              <p:cond delay="3400"/>
                            </p:stCondLst>
                            <p:childTnLst>
                              <p:par>
                                <p:cTn id="48" presetID="2" presetClass="entr" presetSubtype="8" fill="hold" grpId="0" nodeType="after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300" fill="hold"/>
                                        <p:tgtEl>
                                          <p:spTgt spid="62"/>
                                        </p:tgtEl>
                                        <p:attrNameLst>
                                          <p:attrName>ppt_x</p:attrName>
                                        </p:attrNameLst>
                                      </p:cBhvr>
                                      <p:tavLst>
                                        <p:tav tm="0">
                                          <p:val>
                                            <p:strVal val="0-#ppt_w/2"/>
                                          </p:val>
                                        </p:tav>
                                        <p:tav tm="100000">
                                          <p:val>
                                            <p:strVal val="#ppt_x"/>
                                          </p:val>
                                        </p:tav>
                                      </p:tavLst>
                                    </p:anim>
                                    <p:anim calcmode="lin" valueType="num">
                                      <p:cBhvr additive="base">
                                        <p:cTn id="51" dur="300" fill="hold"/>
                                        <p:tgtEl>
                                          <p:spTgt spid="62"/>
                                        </p:tgtEl>
                                        <p:attrNameLst>
                                          <p:attrName>ppt_y</p:attrName>
                                        </p:attrNameLst>
                                      </p:cBhvr>
                                      <p:tavLst>
                                        <p:tav tm="0">
                                          <p:val>
                                            <p:strVal val="#ppt_y"/>
                                          </p:val>
                                        </p:tav>
                                        <p:tav tm="100000">
                                          <p:val>
                                            <p:strVal val="#ppt_y"/>
                                          </p:val>
                                        </p:tav>
                                      </p:tavLst>
                                    </p:anim>
                                  </p:childTnLst>
                                </p:cTn>
                              </p:par>
                            </p:childTnLst>
                          </p:cTn>
                        </p:par>
                        <p:par>
                          <p:cTn id="52" fill="hold">
                            <p:stCondLst>
                              <p:cond delay="3700"/>
                            </p:stCondLst>
                            <p:childTnLst>
                              <p:par>
                                <p:cTn id="53" presetID="22" presetClass="entr" presetSubtype="4"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wipe(down)">
                                      <p:cBhvr>
                                        <p:cTn id="55" dur="500"/>
                                        <p:tgtEl>
                                          <p:spTgt spid="63"/>
                                        </p:tgtEl>
                                      </p:cBhvr>
                                    </p:animEffect>
                                  </p:childTnLst>
                                </p:cTn>
                              </p:par>
                            </p:childTnLst>
                          </p:cTn>
                        </p:par>
                        <p:par>
                          <p:cTn id="56" fill="hold">
                            <p:stCondLst>
                              <p:cond delay="4200"/>
                            </p:stCondLst>
                            <p:childTnLst>
                              <p:par>
                                <p:cTn id="57" presetID="2" presetClass="entr" presetSubtype="8" fill="hold" grpId="0" nodeType="afterEffect">
                                  <p:stCondLst>
                                    <p:cond delay="0"/>
                                  </p:stCondLst>
                                  <p:childTnLst>
                                    <p:set>
                                      <p:cBhvr>
                                        <p:cTn id="58" dur="1" fill="hold">
                                          <p:stCondLst>
                                            <p:cond delay="0"/>
                                          </p:stCondLst>
                                        </p:cTn>
                                        <p:tgtEl>
                                          <p:spTgt spid="64"/>
                                        </p:tgtEl>
                                        <p:attrNameLst>
                                          <p:attrName>style.visibility</p:attrName>
                                        </p:attrNameLst>
                                      </p:cBhvr>
                                      <p:to>
                                        <p:strVal val="visible"/>
                                      </p:to>
                                    </p:set>
                                    <p:anim calcmode="lin" valueType="num">
                                      <p:cBhvr additive="base">
                                        <p:cTn id="59" dur="300" fill="hold"/>
                                        <p:tgtEl>
                                          <p:spTgt spid="64"/>
                                        </p:tgtEl>
                                        <p:attrNameLst>
                                          <p:attrName>ppt_x</p:attrName>
                                        </p:attrNameLst>
                                      </p:cBhvr>
                                      <p:tavLst>
                                        <p:tav tm="0">
                                          <p:val>
                                            <p:strVal val="0-#ppt_w/2"/>
                                          </p:val>
                                        </p:tav>
                                        <p:tav tm="100000">
                                          <p:val>
                                            <p:strVal val="#ppt_x"/>
                                          </p:val>
                                        </p:tav>
                                      </p:tavLst>
                                    </p:anim>
                                    <p:anim calcmode="lin" valueType="num">
                                      <p:cBhvr additive="base">
                                        <p:cTn id="60" dur="300" fill="hold"/>
                                        <p:tgtEl>
                                          <p:spTgt spid="64"/>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additive="base">
                                        <p:cTn id="68" dur="300" fill="hold"/>
                                        <p:tgtEl>
                                          <p:spTgt spid="66"/>
                                        </p:tgtEl>
                                        <p:attrNameLst>
                                          <p:attrName>ppt_x</p:attrName>
                                        </p:attrNameLst>
                                      </p:cBhvr>
                                      <p:tavLst>
                                        <p:tav tm="0">
                                          <p:val>
                                            <p:strVal val="0-#ppt_w/2"/>
                                          </p:val>
                                        </p:tav>
                                        <p:tav tm="100000">
                                          <p:val>
                                            <p:strVal val="#ppt_x"/>
                                          </p:val>
                                        </p:tav>
                                      </p:tavLst>
                                    </p:anim>
                                    <p:anim calcmode="lin" valueType="num">
                                      <p:cBhvr additive="base">
                                        <p:cTn id="69" dur="3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utoUpdateAnimBg="0"/>
      <p:bldP spid="60" grpId="0" autoUpdateAnimBg="0"/>
      <p:bldP spid="62" grpId="0" autoUpdateAnimBg="0"/>
      <p:bldP spid="64" grpId="0" autoUpdateAnimBg="0"/>
      <p:bldP spid="6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a:spLocks/>
          </p:cNvSpPr>
          <p:nvPr/>
        </p:nvSpPr>
        <p:spPr bwMode="auto">
          <a:xfrm>
            <a:off x="5936630" y="1236035"/>
            <a:ext cx="1864573" cy="113517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0070C0"/>
          </a:solidFill>
          <a:ln>
            <a:noFill/>
          </a:ln>
          <a:effectLst/>
        </p:spPr>
        <p:txBody>
          <a:bodyPr vert="horz" wrap="square" lIns="68580" tIns="567000" rIns="68580" bIns="34290" numCol="1" anchor="t" anchorCtr="0" compatLnSpc="1">
            <a:prstTxWarp prst="textNoShape">
              <a:avLst/>
            </a:prstTxWarp>
          </a:bodyPr>
          <a:lstStyle/>
          <a:p>
            <a:pPr algn="ctr" defTabSz="685749">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sz="1800" kern="0" dirty="0">
                <a:solidFill>
                  <a:srgbClr val="FFFFFF"/>
                </a:solidFill>
                <a:latin typeface="微软雅黑" panose="020B0503020204020204" pitchFamily="34" charset="-122"/>
                <a:cs typeface="UKIJ Qolyazma" pitchFamily="18" charset="0"/>
              </a:rPr>
              <a:t>%</a:t>
            </a:r>
          </a:p>
          <a:p>
            <a:pPr algn="ctr" defTabSz="685749">
              <a:lnSpc>
                <a:spcPts val="1125"/>
              </a:lnSpc>
              <a:defRPr/>
            </a:pPr>
            <a:r>
              <a:rPr lang="zh-CN" altLang="en-US" sz="900" kern="0" dirty="0">
                <a:solidFill>
                  <a:srgbClr val="FFFFFF"/>
                </a:solidFill>
                <a:latin typeface="微软雅黑" pitchFamily="34" charset="-122"/>
              </a:rPr>
              <a:t>您的内容打在这里，或者通过复制您的文本后，在此框中选择粘贴。</a:t>
            </a:r>
          </a:p>
        </p:txBody>
      </p:sp>
      <p:sp>
        <p:nvSpPr>
          <p:cNvPr id="30" name="Freeform 7"/>
          <p:cNvSpPr>
            <a:spLocks/>
          </p:cNvSpPr>
          <p:nvPr/>
        </p:nvSpPr>
        <p:spPr bwMode="auto">
          <a:xfrm>
            <a:off x="5936630" y="2528638"/>
            <a:ext cx="1864573" cy="698779"/>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00B0F0"/>
          </a:solidFill>
          <a:ln>
            <a:noFill/>
          </a:ln>
          <a:effectLst/>
        </p:spPr>
        <p:txBody>
          <a:bodyPr vert="horz" wrap="square" lIns="68580" tIns="459000" rIns="68580" bIns="34290" numCol="1" anchor="t" anchorCtr="0" compatLnSpc="1">
            <a:prstTxWarp prst="textNoShape">
              <a:avLst/>
            </a:prstTxWarp>
          </a:bodyPr>
          <a:lstStyle/>
          <a:p>
            <a:pPr algn="ctr" defTabSz="685749">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sz="1800" kern="0">
                <a:solidFill>
                  <a:prstClr val="white"/>
                </a:solidFill>
                <a:latin typeface="微软雅黑" panose="020B0503020204020204" pitchFamily="34" charset="-122"/>
                <a:cs typeface="UKIJ Qolyazma" pitchFamily="18" charset="0"/>
              </a:rPr>
              <a:t>%</a:t>
            </a:r>
          </a:p>
          <a:p>
            <a:pPr defTabSz="685749">
              <a:defRPr/>
            </a:pPr>
            <a:endParaRPr lang="zh-CN" altLang="en-US" kern="0">
              <a:solidFill>
                <a:srgbClr val="151515"/>
              </a:solidFill>
              <a:latin typeface="微软雅黑" panose="020B0503020204020204" pitchFamily="34" charset="-122"/>
            </a:endParaRPr>
          </a:p>
        </p:txBody>
      </p:sp>
      <p:cxnSp>
        <p:nvCxnSpPr>
          <p:cNvPr id="31" name="直接连接符 30"/>
          <p:cNvCxnSpPr/>
          <p:nvPr/>
        </p:nvCxnSpPr>
        <p:spPr>
          <a:xfrm flipH="1">
            <a:off x="1264502" y="2361681"/>
            <a:ext cx="4672127" cy="0"/>
          </a:xfrm>
          <a:prstGeom prst="line">
            <a:avLst/>
          </a:prstGeom>
          <a:noFill/>
          <a:ln w="6350" cap="flat" cmpd="sng" algn="ctr">
            <a:solidFill>
              <a:srgbClr val="FFFFFF">
                <a:lumMod val="50000"/>
              </a:srgbClr>
            </a:solidFill>
            <a:prstDash val="solid"/>
            <a:miter lim="800000"/>
          </a:ln>
          <a:effectLst/>
        </p:spPr>
      </p:cxnSp>
      <p:cxnSp>
        <p:nvCxnSpPr>
          <p:cNvPr id="32" name="直接连接符 31"/>
          <p:cNvCxnSpPr>
            <a:stCxn id="30" idx="0"/>
          </p:cNvCxnSpPr>
          <p:nvPr/>
        </p:nvCxnSpPr>
        <p:spPr>
          <a:xfrm flipH="1">
            <a:off x="1264502" y="2528638"/>
            <a:ext cx="4672127" cy="0"/>
          </a:xfrm>
          <a:prstGeom prst="line">
            <a:avLst/>
          </a:prstGeom>
          <a:noFill/>
          <a:ln w="6350" cap="flat" cmpd="sng" algn="ctr">
            <a:solidFill>
              <a:srgbClr val="FFFFFF">
                <a:lumMod val="50000"/>
              </a:srgbClr>
            </a:solidFill>
            <a:prstDash val="solid"/>
            <a:miter lim="800000"/>
          </a:ln>
          <a:effectLst/>
        </p:spPr>
      </p:cxnSp>
      <p:sp>
        <p:nvSpPr>
          <p:cNvPr id="33" name="TextBox 13"/>
          <p:cNvSpPr txBox="1"/>
          <p:nvPr/>
        </p:nvSpPr>
        <p:spPr>
          <a:xfrm flipH="1">
            <a:off x="1264503" y="1203598"/>
            <a:ext cx="2090452" cy="330856"/>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defTabSz="685749">
              <a:defRPr/>
            </a:pPr>
            <a:r>
              <a:rPr lang="zh-CN" altLang="en-US" sz="1700" kern="0" dirty="0"/>
              <a:t>点击添加关键字</a:t>
            </a:r>
          </a:p>
        </p:txBody>
      </p:sp>
      <p:sp>
        <p:nvSpPr>
          <p:cNvPr id="34" name="TextBox 14"/>
          <p:cNvSpPr txBox="1"/>
          <p:nvPr/>
        </p:nvSpPr>
        <p:spPr>
          <a:xfrm>
            <a:off x="1264503" y="1511289"/>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35" name="TextBox 15"/>
          <p:cNvSpPr txBox="1"/>
          <p:nvPr/>
        </p:nvSpPr>
        <p:spPr>
          <a:xfrm flipH="1">
            <a:off x="1264503" y="2689061"/>
            <a:ext cx="2090452" cy="330856"/>
          </a:xfrm>
          <a:prstGeom prst="rect">
            <a:avLst/>
          </a:prstGeom>
          <a:noFill/>
          <a:ln>
            <a:noFill/>
          </a:ln>
        </p:spPr>
        <p:txBody>
          <a:bodyPr wrap="square" lIns="68576" tIns="34288" rIns="68576" bIns="34288">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defTabSz="685749">
              <a:defRPr/>
            </a:pPr>
            <a:r>
              <a:rPr lang="zh-CN" altLang="en-US" sz="1700" kern="0" dirty="0"/>
              <a:t>点击添加关键字</a:t>
            </a:r>
          </a:p>
        </p:txBody>
      </p:sp>
      <p:sp>
        <p:nvSpPr>
          <p:cNvPr id="36" name="TextBox 16"/>
          <p:cNvSpPr txBox="1"/>
          <p:nvPr/>
        </p:nvSpPr>
        <p:spPr>
          <a:xfrm>
            <a:off x="1264503" y="2996752"/>
            <a:ext cx="3938540" cy="729430"/>
          </a:xfrm>
          <a:prstGeom prst="rect">
            <a:avLst/>
          </a:prstGeom>
          <a:noFill/>
        </p:spPr>
        <p:txBody>
          <a:bodyPr wrap="square" lIns="68580" tIns="34290" rIns="68580" bIns="34290" rtlCol="0">
            <a:spAutoFit/>
          </a:bodyPr>
          <a:lstStyle/>
          <a:p>
            <a:pPr defTabSz="685749">
              <a:lnSpc>
                <a:spcPct val="130000"/>
              </a:lnSpc>
            </a:pPr>
            <a:r>
              <a:rPr lang="zh-CN" altLang="en-US" sz="1100" dirty="0">
                <a:solidFill>
                  <a:srgbClr val="151515">
                    <a:lumMod val="75000"/>
                    <a:lumOff val="25000"/>
                  </a:srgbClr>
                </a:solidFill>
                <a:latin typeface="微软雅黑" pitchFamily="34" charset="-122"/>
              </a:rPr>
              <a:t>您的内容打在这里，或者通过复制您的文本后，在此框中选择粘贴，并选择只保留文字。您的内容打在这里，或者通过复制您的</a:t>
            </a:r>
            <a:r>
              <a:rPr lang="zh-CN" altLang="en-US" sz="1100">
                <a:solidFill>
                  <a:srgbClr val="151515">
                    <a:lumMod val="75000"/>
                    <a:lumOff val="25000"/>
                  </a:srgbClr>
                </a:solidFill>
                <a:latin typeface="微软雅黑" pitchFamily="34" charset="-122"/>
              </a:rPr>
              <a:t>文本后您的内容打在这里。</a:t>
            </a:r>
          </a:p>
        </p:txBody>
      </p:sp>
      <p:sp>
        <p:nvSpPr>
          <p:cNvPr id="37" name="矩形 47"/>
          <p:cNvSpPr>
            <a:spLocks noChangeArrowheads="1"/>
          </p:cNvSpPr>
          <p:nvPr/>
        </p:nvSpPr>
        <p:spPr bwMode="auto">
          <a:xfrm>
            <a:off x="1187624" y="3978560"/>
            <a:ext cx="6705335"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749">
              <a:lnSpc>
                <a:spcPct val="120000"/>
              </a:lnSpc>
              <a:spcBef>
                <a:spcPct val="0"/>
              </a:spcBef>
              <a:buNone/>
              <a:defRPr/>
            </a:pPr>
            <a:r>
              <a:rPr lang="zh-CN" altLang="en-US" sz="1100" kern="0" dirty="0">
                <a:solidFill>
                  <a:srgbClr val="151515">
                    <a:lumMod val="75000"/>
                    <a:lumOff val="25000"/>
                  </a:srgb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1486212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
          <p:cNvGrpSpPr>
            <a:grpSpLocks/>
          </p:cNvGrpSpPr>
          <p:nvPr/>
        </p:nvGrpSpPr>
        <p:grpSpPr bwMode="auto">
          <a:xfrm>
            <a:off x="5291138" y="2437656"/>
            <a:ext cx="1014412" cy="1654175"/>
            <a:chOff x="0" y="0"/>
            <a:chExt cx="639" cy="1043"/>
          </a:xfrm>
        </p:grpSpPr>
        <p:sp>
          <p:nvSpPr>
            <p:cNvPr id="32" name="Freeform 4"/>
            <p:cNvSpPr>
              <a:spLocks/>
            </p:cNvSpPr>
            <p:nvPr/>
          </p:nvSpPr>
          <p:spPr bwMode="auto">
            <a:xfrm>
              <a:off x="0" y="105"/>
              <a:ext cx="639" cy="938"/>
            </a:xfrm>
            <a:custGeom>
              <a:avLst/>
              <a:gdLst>
                <a:gd name="T0" fmla="*/ 189 w 194"/>
                <a:gd name="T1" fmla="*/ 8 h 285"/>
                <a:gd name="T2" fmla="*/ 137 w 194"/>
                <a:gd name="T3" fmla="*/ 0 h 285"/>
                <a:gd name="T4" fmla="*/ 133 w 194"/>
                <a:gd name="T5" fmla="*/ 1 h 285"/>
                <a:gd name="T6" fmla="*/ 149 w 194"/>
                <a:gd name="T7" fmla="*/ 22 h 285"/>
                <a:gd name="T8" fmla="*/ 86 w 194"/>
                <a:gd name="T9" fmla="*/ 68 h 285"/>
                <a:gd name="T10" fmla="*/ 68 w 194"/>
                <a:gd name="T11" fmla="*/ 68 h 285"/>
                <a:gd name="T12" fmla="*/ 52 w 194"/>
                <a:gd name="T13" fmla="*/ 85 h 285"/>
                <a:gd name="T14" fmla="*/ 35 w 194"/>
                <a:gd name="T15" fmla="*/ 68 h 285"/>
                <a:gd name="T16" fmla="*/ 16 w 194"/>
                <a:gd name="T17" fmla="*/ 68 h 285"/>
                <a:gd name="T18" fmla="*/ 0 w 194"/>
                <a:gd name="T19" fmla="*/ 76 h 285"/>
                <a:gd name="T20" fmla="*/ 0 w 194"/>
                <a:gd name="T21" fmla="*/ 173 h 285"/>
                <a:gd name="T22" fmla="*/ 6 w 194"/>
                <a:gd name="T23" fmla="*/ 186 h 285"/>
                <a:gd name="T24" fmla="*/ 17 w 194"/>
                <a:gd name="T25" fmla="*/ 186 h 285"/>
                <a:gd name="T26" fmla="*/ 17 w 194"/>
                <a:gd name="T27" fmla="*/ 271 h 285"/>
                <a:gd name="T28" fmla="*/ 38 w 194"/>
                <a:gd name="T29" fmla="*/ 285 h 285"/>
                <a:gd name="T30" fmla="*/ 52 w 194"/>
                <a:gd name="T31" fmla="*/ 273 h 285"/>
                <a:gd name="T32" fmla="*/ 69 w 194"/>
                <a:gd name="T33" fmla="*/ 284 h 285"/>
                <a:gd name="T34" fmla="*/ 87 w 194"/>
                <a:gd name="T35" fmla="*/ 274 h 285"/>
                <a:gd name="T36" fmla="*/ 87 w 194"/>
                <a:gd name="T37" fmla="*/ 220 h 285"/>
                <a:gd name="T38" fmla="*/ 87 w 194"/>
                <a:gd name="T39" fmla="*/ 185 h 285"/>
                <a:gd name="T40" fmla="*/ 87 w 194"/>
                <a:gd name="T41" fmla="*/ 106 h 285"/>
                <a:gd name="T42" fmla="*/ 167 w 194"/>
                <a:gd name="T43" fmla="*/ 47 h 285"/>
                <a:gd name="T44" fmla="*/ 183 w 194"/>
                <a:gd name="T45" fmla="*/ 69 h 285"/>
                <a:gd name="T46" fmla="*/ 186 w 194"/>
                <a:gd name="T47" fmla="*/ 65 h 285"/>
                <a:gd name="T48" fmla="*/ 194 w 194"/>
                <a:gd name="T49" fmla="*/ 14 h 285"/>
                <a:gd name="T50" fmla="*/ 189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189" y="8"/>
                  </a:moveTo>
                  <a:cubicBezTo>
                    <a:pt x="137" y="0"/>
                    <a:pt x="137" y="0"/>
                    <a:pt x="137" y="0"/>
                  </a:cubicBezTo>
                  <a:cubicBezTo>
                    <a:pt x="136" y="0"/>
                    <a:pt x="134" y="0"/>
                    <a:pt x="133" y="1"/>
                  </a:cubicBezTo>
                  <a:cubicBezTo>
                    <a:pt x="149" y="22"/>
                    <a:pt x="149" y="22"/>
                    <a:pt x="149" y="22"/>
                  </a:cubicBezTo>
                  <a:cubicBezTo>
                    <a:pt x="86" y="68"/>
                    <a:pt x="86" y="68"/>
                    <a:pt x="86" y="68"/>
                  </a:cubicBezTo>
                  <a:cubicBezTo>
                    <a:pt x="77" y="68"/>
                    <a:pt x="68" y="68"/>
                    <a:pt x="68" y="68"/>
                  </a:cubicBezTo>
                  <a:cubicBezTo>
                    <a:pt x="52" y="85"/>
                    <a:pt x="52" y="85"/>
                    <a:pt x="52" y="85"/>
                  </a:cubicBezTo>
                  <a:cubicBezTo>
                    <a:pt x="35" y="68"/>
                    <a:pt x="35" y="68"/>
                    <a:pt x="35" y="68"/>
                  </a:cubicBezTo>
                  <a:cubicBezTo>
                    <a:pt x="35" y="68"/>
                    <a:pt x="26" y="68"/>
                    <a:pt x="16" y="68"/>
                  </a:cubicBezTo>
                  <a:cubicBezTo>
                    <a:pt x="5" y="68"/>
                    <a:pt x="0" y="67"/>
                    <a:pt x="0" y="76"/>
                  </a:cubicBezTo>
                  <a:cubicBezTo>
                    <a:pt x="0" y="85"/>
                    <a:pt x="0" y="166"/>
                    <a:pt x="0" y="173"/>
                  </a:cubicBezTo>
                  <a:cubicBezTo>
                    <a:pt x="0" y="183"/>
                    <a:pt x="0" y="186"/>
                    <a:pt x="6" y="186"/>
                  </a:cubicBezTo>
                  <a:cubicBezTo>
                    <a:pt x="10" y="186"/>
                    <a:pt x="17" y="186"/>
                    <a:pt x="17" y="186"/>
                  </a:cubicBezTo>
                  <a:cubicBezTo>
                    <a:pt x="17" y="186"/>
                    <a:pt x="17" y="262"/>
                    <a:pt x="17" y="271"/>
                  </a:cubicBezTo>
                  <a:cubicBezTo>
                    <a:pt x="17" y="282"/>
                    <a:pt x="19" y="285"/>
                    <a:pt x="38" y="285"/>
                  </a:cubicBezTo>
                  <a:cubicBezTo>
                    <a:pt x="50" y="285"/>
                    <a:pt x="52" y="277"/>
                    <a:pt x="52" y="273"/>
                  </a:cubicBezTo>
                  <a:cubicBezTo>
                    <a:pt x="53" y="283"/>
                    <a:pt x="57" y="284"/>
                    <a:pt x="69" y="284"/>
                  </a:cubicBezTo>
                  <a:cubicBezTo>
                    <a:pt x="80" y="284"/>
                    <a:pt x="87" y="285"/>
                    <a:pt x="87" y="274"/>
                  </a:cubicBezTo>
                  <a:cubicBezTo>
                    <a:pt x="87" y="267"/>
                    <a:pt x="87" y="242"/>
                    <a:pt x="87" y="220"/>
                  </a:cubicBezTo>
                  <a:cubicBezTo>
                    <a:pt x="87" y="201"/>
                    <a:pt x="87" y="185"/>
                    <a:pt x="87" y="185"/>
                  </a:cubicBezTo>
                  <a:cubicBezTo>
                    <a:pt x="87" y="106"/>
                    <a:pt x="87" y="106"/>
                    <a:pt x="87" y="106"/>
                  </a:cubicBezTo>
                  <a:cubicBezTo>
                    <a:pt x="167" y="47"/>
                    <a:pt x="167" y="47"/>
                    <a:pt x="167" y="47"/>
                  </a:cubicBezTo>
                  <a:cubicBezTo>
                    <a:pt x="183" y="69"/>
                    <a:pt x="183" y="69"/>
                    <a:pt x="183" y="69"/>
                  </a:cubicBezTo>
                  <a:cubicBezTo>
                    <a:pt x="185" y="68"/>
                    <a:pt x="186" y="67"/>
                    <a:pt x="186" y="65"/>
                  </a:cubicBezTo>
                  <a:cubicBezTo>
                    <a:pt x="194" y="14"/>
                    <a:pt x="194" y="14"/>
                    <a:pt x="194" y="14"/>
                  </a:cubicBezTo>
                  <a:cubicBezTo>
                    <a:pt x="194" y="11"/>
                    <a:pt x="192" y="8"/>
                    <a:pt x="189"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3" name="Oval 5"/>
            <p:cNvSpPr>
              <a:spLocks noChangeArrowheads="1"/>
            </p:cNvSpPr>
            <p:nvPr/>
          </p:nvSpPr>
          <p:spPr bwMode="auto">
            <a:xfrm>
              <a:off x="17" y="0"/>
              <a:ext cx="310"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4" name="Group 6"/>
          <p:cNvGrpSpPr>
            <a:grpSpLocks/>
          </p:cNvGrpSpPr>
          <p:nvPr/>
        </p:nvGrpSpPr>
        <p:grpSpPr bwMode="auto">
          <a:xfrm>
            <a:off x="2787650" y="2437656"/>
            <a:ext cx="1014413" cy="1654175"/>
            <a:chOff x="0" y="0"/>
            <a:chExt cx="639" cy="1043"/>
          </a:xfrm>
        </p:grpSpPr>
        <p:sp>
          <p:nvSpPr>
            <p:cNvPr id="35" name="Freeform 7"/>
            <p:cNvSpPr>
              <a:spLocks/>
            </p:cNvSpPr>
            <p:nvPr/>
          </p:nvSpPr>
          <p:spPr bwMode="auto">
            <a:xfrm>
              <a:off x="0" y="105"/>
              <a:ext cx="639" cy="938"/>
            </a:xfrm>
            <a:custGeom>
              <a:avLst/>
              <a:gdLst>
                <a:gd name="T0" fmla="*/ 5 w 194"/>
                <a:gd name="T1" fmla="*/ 8 h 285"/>
                <a:gd name="T2" fmla="*/ 57 w 194"/>
                <a:gd name="T3" fmla="*/ 0 h 285"/>
                <a:gd name="T4" fmla="*/ 61 w 194"/>
                <a:gd name="T5" fmla="*/ 1 h 285"/>
                <a:gd name="T6" fmla="*/ 46 w 194"/>
                <a:gd name="T7" fmla="*/ 22 h 285"/>
                <a:gd name="T8" fmla="*/ 108 w 194"/>
                <a:gd name="T9" fmla="*/ 68 h 285"/>
                <a:gd name="T10" fmla="*/ 126 w 194"/>
                <a:gd name="T11" fmla="*/ 68 h 285"/>
                <a:gd name="T12" fmla="*/ 142 w 194"/>
                <a:gd name="T13" fmla="*/ 85 h 285"/>
                <a:gd name="T14" fmla="*/ 159 w 194"/>
                <a:gd name="T15" fmla="*/ 68 h 285"/>
                <a:gd name="T16" fmla="*/ 179 w 194"/>
                <a:gd name="T17" fmla="*/ 68 h 285"/>
                <a:gd name="T18" fmla="*/ 194 w 194"/>
                <a:gd name="T19" fmla="*/ 76 h 285"/>
                <a:gd name="T20" fmla="*/ 194 w 194"/>
                <a:gd name="T21" fmla="*/ 173 h 285"/>
                <a:gd name="T22" fmla="*/ 189 w 194"/>
                <a:gd name="T23" fmla="*/ 186 h 285"/>
                <a:gd name="T24" fmla="*/ 177 w 194"/>
                <a:gd name="T25" fmla="*/ 186 h 285"/>
                <a:gd name="T26" fmla="*/ 177 w 194"/>
                <a:gd name="T27" fmla="*/ 271 h 285"/>
                <a:gd name="T28" fmla="*/ 156 w 194"/>
                <a:gd name="T29" fmla="*/ 285 h 285"/>
                <a:gd name="T30" fmla="*/ 142 w 194"/>
                <a:gd name="T31" fmla="*/ 273 h 285"/>
                <a:gd name="T32" fmla="*/ 125 w 194"/>
                <a:gd name="T33" fmla="*/ 284 h 285"/>
                <a:gd name="T34" fmla="*/ 108 w 194"/>
                <a:gd name="T35" fmla="*/ 274 h 285"/>
                <a:gd name="T36" fmla="*/ 108 w 194"/>
                <a:gd name="T37" fmla="*/ 220 h 285"/>
                <a:gd name="T38" fmla="*/ 108 w 194"/>
                <a:gd name="T39" fmla="*/ 185 h 285"/>
                <a:gd name="T40" fmla="*/ 108 w 194"/>
                <a:gd name="T41" fmla="*/ 106 h 285"/>
                <a:gd name="T42" fmla="*/ 27 w 194"/>
                <a:gd name="T43" fmla="*/ 47 h 285"/>
                <a:gd name="T44" fmla="*/ 11 w 194"/>
                <a:gd name="T45" fmla="*/ 69 h 285"/>
                <a:gd name="T46" fmla="*/ 8 w 194"/>
                <a:gd name="T47" fmla="*/ 65 h 285"/>
                <a:gd name="T48" fmla="*/ 1 w 194"/>
                <a:gd name="T49" fmla="*/ 14 h 285"/>
                <a:gd name="T50" fmla="*/ 5 w 194"/>
                <a:gd name="T51"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285">
                  <a:moveTo>
                    <a:pt x="5" y="8"/>
                  </a:moveTo>
                  <a:cubicBezTo>
                    <a:pt x="57" y="0"/>
                    <a:pt x="57" y="0"/>
                    <a:pt x="57" y="0"/>
                  </a:cubicBezTo>
                  <a:cubicBezTo>
                    <a:pt x="59" y="0"/>
                    <a:pt x="60" y="0"/>
                    <a:pt x="61" y="1"/>
                  </a:cubicBezTo>
                  <a:cubicBezTo>
                    <a:pt x="46" y="22"/>
                    <a:pt x="46" y="22"/>
                    <a:pt x="46" y="22"/>
                  </a:cubicBezTo>
                  <a:cubicBezTo>
                    <a:pt x="108" y="68"/>
                    <a:pt x="108" y="68"/>
                    <a:pt x="108" y="68"/>
                  </a:cubicBezTo>
                  <a:cubicBezTo>
                    <a:pt x="117" y="68"/>
                    <a:pt x="126" y="68"/>
                    <a:pt x="126" y="68"/>
                  </a:cubicBezTo>
                  <a:cubicBezTo>
                    <a:pt x="142" y="85"/>
                    <a:pt x="142" y="85"/>
                    <a:pt x="142" y="85"/>
                  </a:cubicBezTo>
                  <a:cubicBezTo>
                    <a:pt x="159" y="68"/>
                    <a:pt x="159" y="68"/>
                    <a:pt x="159" y="68"/>
                  </a:cubicBezTo>
                  <a:cubicBezTo>
                    <a:pt x="159" y="68"/>
                    <a:pt x="169" y="68"/>
                    <a:pt x="179" y="68"/>
                  </a:cubicBezTo>
                  <a:cubicBezTo>
                    <a:pt x="189" y="68"/>
                    <a:pt x="194" y="67"/>
                    <a:pt x="194" y="76"/>
                  </a:cubicBezTo>
                  <a:cubicBezTo>
                    <a:pt x="194" y="85"/>
                    <a:pt x="194" y="166"/>
                    <a:pt x="194" y="173"/>
                  </a:cubicBezTo>
                  <a:cubicBezTo>
                    <a:pt x="194" y="183"/>
                    <a:pt x="194" y="186"/>
                    <a:pt x="189" y="186"/>
                  </a:cubicBezTo>
                  <a:cubicBezTo>
                    <a:pt x="185" y="186"/>
                    <a:pt x="177" y="186"/>
                    <a:pt x="177" y="186"/>
                  </a:cubicBezTo>
                  <a:cubicBezTo>
                    <a:pt x="177" y="186"/>
                    <a:pt x="177" y="262"/>
                    <a:pt x="177" y="271"/>
                  </a:cubicBezTo>
                  <a:cubicBezTo>
                    <a:pt x="177" y="282"/>
                    <a:pt x="175" y="285"/>
                    <a:pt x="156" y="285"/>
                  </a:cubicBezTo>
                  <a:cubicBezTo>
                    <a:pt x="145" y="285"/>
                    <a:pt x="143" y="277"/>
                    <a:pt x="142" y="273"/>
                  </a:cubicBezTo>
                  <a:cubicBezTo>
                    <a:pt x="142" y="283"/>
                    <a:pt x="137" y="284"/>
                    <a:pt x="125" y="284"/>
                  </a:cubicBezTo>
                  <a:cubicBezTo>
                    <a:pt x="115" y="284"/>
                    <a:pt x="108" y="285"/>
                    <a:pt x="108" y="274"/>
                  </a:cubicBezTo>
                  <a:cubicBezTo>
                    <a:pt x="108" y="267"/>
                    <a:pt x="108" y="242"/>
                    <a:pt x="108" y="220"/>
                  </a:cubicBezTo>
                  <a:cubicBezTo>
                    <a:pt x="108" y="201"/>
                    <a:pt x="108" y="185"/>
                    <a:pt x="108" y="185"/>
                  </a:cubicBezTo>
                  <a:cubicBezTo>
                    <a:pt x="108" y="106"/>
                    <a:pt x="108" y="106"/>
                    <a:pt x="108" y="106"/>
                  </a:cubicBezTo>
                  <a:cubicBezTo>
                    <a:pt x="27" y="47"/>
                    <a:pt x="27" y="47"/>
                    <a:pt x="27" y="47"/>
                  </a:cubicBezTo>
                  <a:cubicBezTo>
                    <a:pt x="11" y="69"/>
                    <a:pt x="11" y="69"/>
                    <a:pt x="11" y="69"/>
                  </a:cubicBezTo>
                  <a:cubicBezTo>
                    <a:pt x="10" y="68"/>
                    <a:pt x="9" y="67"/>
                    <a:pt x="8" y="65"/>
                  </a:cubicBezTo>
                  <a:cubicBezTo>
                    <a:pt x="1" y="14"/>
                    <a:pt x="1" y="14"/>
                    <a:pt x="1" y="14"/>
                  </a:cubicBezTo>
                  <a:cubicBezTo>
                    <a:pt x="0" y="11"/>
                    <a:pt x="2" y="8"/>
                    <a:pt x="5" y="8"/>
                  </a:cubicBezTo>
                  <a:close/>
                </a:path>
              </a:pathLst>
            </a:custGeom>
            <a:solidFill>
              <a:srgbClr val="969696"/>
            </a:solidFill>
            <a:ln w="12700" cap="flat" cmpd="sng">
              <a:solidFill>
                <a:srgbClr val="FFFFFF"/>
              </a:solidFill>
              <a:round/>
              <a:headEnd/>
              <a:tailEnd/>
            </a:ln>
          </p:spPr>
          <p:txBody>
            <a:bodyPr/>
            <a:lstStyle/>
            <a:p>
              <a:endParaRPr lang="zh-CN" altLang="en-US"/>
            </a:p>
          </p:txBody>
        </p:sp>
        <p:sp>
          <p:nvSpPr>
            <p:cNvPr id="36" name="Oval 8"/>
            <p:cNvSpPr>
              <a:spLocks noChangeArrowheads="1"/>
            </p:cNvSpPr>
            <p:nvPr/>
          </p:nvSpPr>
          <p:spPr bwMode="auto">
            <a:xfrm>
              <a:off x="316" y="0"/>
              <a:ext cx="306" cy="306"/>
            </a:xfrm>
            <a:prstGeom prst="ellipse">
              <a:avLst/>
            </a:prstGeom>
            <a:solidFill>
              <a:srgbClr val="969696"/>
            </a:solidFill>
            <a:ln w="12700" cmpd="sng">
              <a:solidFill>
                <a:srgbClr val="FFFFFF"/>
              </a:solidFill>
              <a:round/>
              <a:headEnd/>
              <a:tailEnd/>
            </a:ln>
          </p:spPr>
          <p:txBody>
            <a:bodyPr/>
            <a:lstStyle/>
            <a:p>
              <a:endParaRPr lang="zh-CN" altLang="en-US"/>
            </a:p>
          </p:txBody>
        </p:sp>
      </p:grpSp>
      <p:grpSp>
        <p:nvGrpSpPr>
          <p:cNvPr id="37" name="Group 9"/>
          <p:cNvGrpSpPr>
            <a:grpSpLocks/>
          </p:cNvGrpSpPr>
          <p:nvPr/>
        </p:nvGrpSpPr>
        <p:grpSpPr bwMode="auto">
          <a:xfrm>
            <a:off x="3205163" y="2567831"/>
            <a:ext cx="1073150" cy="1697038"/>
            <a:chOff x="0" y="0"/>
            <a:chExt cx="676" cy="1070"/>
          </a:xfrm>
        </p:grpSpPr>
        <p:sp>
          <p:nvSpPr>
            <p:cNvPr id="38" name="Oval 10"/>
            <p:cNvSpPr>
              <a:spLocks noChangeArrowheads="1"/>
            </p:cNvSpPr>
            <p:nvPr/>
          </p:nvSpPr>
          <p:spPr bwMode="auto">
            <a:xfrm>
              <a:off x="343" y="0"/>
              <a:ext cx="313"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39" name="Freeform 11"/>
            <p:cNvSpPr>
              <a:spLocks/>
            </p:cNvSpPr>
            <p:nvPr/>
          </p:nvSpPr>
          <p:spPr bwMode="auto">
            <a:xfrm>
              <a:off x="0" y="250"/>
              <a:ext cx="676" cy="820"/>
            </a:xfrm>
            <a:custGeom>
              <a:avLst/>
              <a:gdLst>
                <a:gd name="T0" fmla="*/ 2 w 205"/>
                <a:gd name="T1" fmla="*/ 40 h 249"/>
                <a:gd name="T2" fmla="*/ 41 w 205"/>
                <a:gd name="T3" fmla="*/ 2 h 249"/>
                <a:gd name="T4" fmla="*/ 44 w 205"/>
                <a:gd name="T5" fmla="*/ 0 h 249"/>
                <a:gd name="T6" fmla="*/ 44 w 205"/>
                <a:gd name="T7" fmla="*/ 27 h 249"/>
                <a:gd name="T8" fmla="*/ 116 w 205"/>
                <a:gd name="T9" fmla="*/ 27 h 249"/>
                <a:gd name="T10" fmla="*/ 117 w 205"/>
                <a:gd name="T11" fmla="*/ 27 h 249"/>
                <a:gd name="T12" fmla="*/ 135 w 205"/>
                <a:gd name="T13" fmla="*/ 27 h 249"/>
                <a:gd name="T14" fmla="*/ 151 w 205"/>
                <a:gd name="T15" fmla="*/ 44 h 249"/>
                <a:gd name="T16" fmla="*/ 168 w 205"/>
                <a:gd name="T17" fmla="*/ 27 h 249"/>
                <a:gd name="T18" fmla="*/ 189 w 205"/>
                <a:gd name="T19" fmla="*/ 27 h 249"/>
                <a:gd name="T20" fmla="*/ 205 w 205"/>
                <a:gd name="T21" fmla="*/ 35 h 249"/>
                <a:gd name="T22" fmla="*/ 205 w 205"/>
                <a:gd name="T23" fmla="*/ 135 h 249"/>
                <a:gd name="T24" fmla="*/ 199 w 205"/>
                <a:gd name="T25" fmla="*/ 148 h 249"/>
                <a:gd name="T26" fmla="*/ 187 w 205"/>
                <a:gd name="T27" fmla="*/ 148 h 249"/>
                <a:gd name="T28" fmla="*/ 187 w 205"/>
                <a:gd name="T29" fmla="*/ 234 h 249"/>
                <a:gd name="T30" fmla="*/ 166 w 205"/>
                <a:gd name="T31" fmla="*/ 249 h 249"/>
                <a:gd name="T32" fmla="*/ 151 w 205"/>
                <a:gd name="T33" fmla="*/ 237 h 249"/>
                <a:gd name="T34" fmla="*/ 134 w 205"/>
                <a:gd name="T35" fmla="*/ 248 h 249"/>
                <a:gd name="T36" fmla="*/ 116 w 205"/>
                <a:gd name="T37" fmla="*/ 238 h 249"/>
                <a:gd name="T38" fmla="*/ 116 w 205"/>
                <a:gd name="T39" fmla="*/ 176 h 249"/>
                <a:gd name="T40" fmla="*/ 116 w 205"/>
                <a:gd name="T41" fmla="*/ 147 h 249"/>
                <a:gd name="T42" fmla="*/ 116 w 205"/>
                <a:gd name="T43" fmla="*/ 59 h 249"/>
                <a:gd name="T44" fmla="*/ 44 w 205"/>
                <a:gd name="T45" fmla="*/ 59 h 249"/>
                <a:gd name="T46" fmla="*/ 44 w 205"/>
                <a:gd name="T47" fmla="*/ 87 h 249"/>
                <a:gd name="T48" fmla="*/ 40 w 205"/>
                <a:gd name="T49" fmla="*/ 85 h 249"/>
                <a:gd name="T50" fmla="*/ 3 w 205"/>
                <a:gd name="T51" fmla="*/ 48 h 249"/>
                <a:gd name="T52" fmla="*/ 2 w 205"/>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5" h="249">
                  <a:moveTo>
                    <a:pt x="2" y="40"/>
                  </a:moveTo>
                  <a:cubicBezTo>
                    <a:pt x="41" y="2"/>
                    <a:pt x="41" y="2"/>
                    <a:pt x="41" y="2"/>
                  </a:cubicBezTo>
                  <a:cubicBezTo>
                    <a:pt x="42" y="1"/>
                    <a:pt x="43" y="0"/>
                    <a:pt x="44" y="0"/>
                  </a:cubicBezTo>
                  <a:cubicBezTo>
                    <a:pt x="44" y="27"/>
                    <a:pt x="44" y="27"/>
                    <a:pt x="44" y="27"/>
                  </a:cubicBezTo>
                  <a:cubicBezTo>
                    <a:pt x="116" y="27"/>
                    <a:pt x="116" y="27"/>
                    <a:pt x="116" y="27"/>
                  </a:cubicBezTo>
                  <a:cubicBezTo>
                    <a:pt x="117" y="27"/>
                    <a:pt x="117" y="27"/>
                    <a:pt x="117" y="27"/>
                  </a:cubicBezTo>
                  <a:cubicBezTo>
                    <a:pt x="126" y="27"/>
                    <a:pt x="135" y="27"/>
                    <a:pt x="135" y="27"/>
                  </a:cubicBezTo>
                  <a:cubicBezTo>
                    <a:pt x="151" y="44"/>
                    <a:pt x="151" y="44"/>
                    <a:pt x="151" y="44"/>
                  </a:cubicBezTo>
                  <a:cubicBezTo>
                    <a:pt x="168" y="27"/>
                    <a:pt x="168" y="27"/>
                    <a:pt x="168" y="27"/>
                  </a:cubicBezTo>
                  <a:cubicBezTo>
                    <a:pt x="168" y="27"/>
                    <a:pt x="178" y="27"/>
                    <a:pt x="189" y="27"/>
                  </a:cubicBezTo>
                  <a:cubicBezTo>
                    <a:pt x="199" y="27"/>
                    <a:pt x="205" y="26"/>
                    <a:pt x="205" y="35"/>
                  </a:cubicBezTo>
                  <a:cubicBezTo>
                    <a:pt x="205" y="44"/>
                    <a:pt x="205" y="127"/>
                    <a:pt x="205" y="135"/>
                  </a:cubicBezTo>
                  <a:cubicBezTo>
                    <a:pt x="205" y="144"/>
                    <a:pt x="205" y="148"/>
                    <a:pt x="199" y="148"/>
                  </a:cubicBezTo>
                  <a:cubicBezTo>
                    <a:pt x="195" y="148"/>
                    <a:pt x="187" y="148"/>
                    <a:pt x="187" y="148"/>
                  </a:cubicBezTo>
                  <a:cubicBezTo>
                    <a:pt x="187" y="148"/>
                    <a:pt x="187" y="226"/>
                    <a:pt x="187" y="234"/>
                  </a:cubicBezTo>
                  <a:cubicBezTo>
                    <a:pt x="187" y="246"/>
                    <a:pt x="185" y="249"/>
                    <a:pt x="166" y="249"/>
                  </a:cubicBezTo>
                  <a:cubicBezTo>
                    <a:pt x="154" y="249"/>
                    <a:pt x="151" y="241"/>
                    <a:pt x="151" y="237"/>
                  </a:cubicBezTo>
                  <a:cubicBezTo>
                    <a:pt x="151" y="247"/>
                    <a:pt x="146" y="248"/>
                    <a:pt x="134" y="248"/>
                  </a:cubicBezTo>
                  <a:cubicBezTo>
                    <a:pt x="123" y="248"/>
                    <a:pt x="116" y="249"/>
                    <a:pt x="116" y="238"/>
                  </a:cubicBezTo>
                  <a:cubicBezTo>
                    <a:pt x="116" y="230"/>
                    <a:pt x="116" y="199"/>
                    <a:pt x="116" y="176"/>
                  </a:cubicBezTo>
                  <a:cubicBezTo>
                    <a:pt x="116" y="160"/>
                    <a:pt x="116" y="147"/>
                    <a:pt x="116" y="147"/>
                  </a:cubicBezTo>
                  <a:cubicBezTo>
                    <a:pt x="116" y="59"/>
                    <a:pt x="116" y="59"/>
                    <a:pt x="116" y="59"/>
                  </a:cubicBezTo>
                  <a:cubicBezTo>
                    <a:pt x="44" y="59"/>
                    <a:pt x="44" y="59"/>
                    <a:pt x="44" y="59"/>
                  </a:cubicBezTo>
                  <a:cubicBezTo>
                    <a:pt x="44" y="87"/>
                    <a:pt x="44" y="87"/>
                    <a:pt x="44" y="87"/>
                  </a:cubicBezTo>
                  <a:cubicBezTo>
                    <a:pt x="43" y="87"/>
                    <a:pt x="41" y="87"/>
                    <a:pt x="40" y="85"/>
                  </a:cubicBezTo>
                  <a:cubicBezTo>
                    <a:pt x="3" y="48"/>
                    <a:pt x="3" y="48"/>
                    <a:pt x="3" y="48"/>
                  </a:cubicBezTo>
                  <a:cubicBezTo>
                    <a:pt x="0" y="46"/>
                    <a:pt x="0" y="42"/>
                    <a:pt x="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0" name="Group 12"/>
          <p:cNvGrpSpPr>
            <a:grpSpLocks/>
          </p:cNvGrpSpPr>
          <p:nvPr/>
        </p:nvGrpSpPr>
        <p:grpSpPr bwMode="auto">
          <a:xfrm>
            <a:off x="4787900" y="2540844"/>
            <a:ext cx="1066800" cy="1697037"/>
            <a:chOff x="0" y="0"/>
            <a:chExt cx="672" cy="1070"/>
          </a:xfrm>
        </p:grpSpPr>
        <p:sp>
          <p:nvSpPr>
            <p:cNvPr id="41" name="Oval 13"/>
            <p:cNvSpPr>
              <a:spLocks noChangeArrowheads="1"/>
            </p:cNvSpPr>
            <p:nvPr/>
          </p:nvSpPr>
          <p:spPr bwMode="auto">
            <a:xfrm>
              <a:off x="17" y="0"/>
              <a:ext cx="316" cy="316"/>
            </a:xfrm>
            <a:prstGeom prst="ellipse">
              <a:avLst/>
            </a:prstGeom>
            <a:solidFill>
              <a:schemeClr val="bg1">
                <a:lumMod val="50000"/>
              </a:schemeClr>
            </a:solidFill>
            <a:ln w="12700" cmpd="sng">
              <a:solidFill>
                <a:srgbClr val="FFFFFF"/>
              </a:solidFill>
              <a:round/>
              <a:headEnd/>
              <a:tailEnd/>
            </a:ln>
          </p:spPr>
          <p:txBody>
            <a:bodyPr/>
            <a:lstStyle/>
            <a:p>
              <a:endParaRPr lang="zh-CN" altLang="en-US"/>
            </a:p>
          </p:txBody>
        </p:sp>
        <p:sp>
          <p:nvSpPr>
            <p:cNvPr id="42" name="Freeform 14"/>
            <p:cNvSpPr>
              <a:spLocks/>
            </p:cNvSpPr>
            <p:nvPr/>
          </p:nvSpPr>
          <p:spPr bwMode="auto">
            <a:xfrm>
              <a:off x="0" y="250"/>
              <a:ext cx="672" cy="820"/>
            </a:xfrm>
            <a:custGeom>
              <a:avLst/>
              <a:gdLst>
                <a:gd name="T0" fmla="*/ 202 w 204"/>
                <a:gd name="T1" fmla="*/ 40 h 249"/>
                <a:gd name="T2" fmla="*/ 164 w 204"/>
                <a:gd name="T3" fmla="*/ 2 h 249"/>
                <a:gd name="T4" fmla="*/ 160 w 204"/>
                <a:gd name="T5" fmla="*/ 0 h 249"/>
                <a:gd name="T6" fmla="*/ 160 w 204"/>
                <a:gd name="T7" fmla="*/ 27 h 249"/>
                <a:gd name="T8" fmla="*/ 89 w 204"/>
                <a:gd name="T9" fmla="*/ 27 h 249"/>
                <a:gd name="T10" fmla="*/ 87 w 204"/>
                <a:gd name="T11" fmla="*/ 27 h 249"/>
                <a:gd name="T12" fmla="*/ 69 w 204"/>
                <a:gd name="T13" fmla="*/ 27 h 249"/>
                <a:gd name="T14" fmla="*/ 53 w 204"/>
                <a:gd name="T15" fmla="*/ 44 h 249"/>
                <a:gd name="T16" fmla="*/ 36 w 204"/>
                <a:gd name="T17" fmla="*/ 27 h 249"/>
                <a:gd name="T18" fmla="*/ 16 w 204"/>
                <a:gd name="T19" fmla="*/ 27 h 249"/>
                <a:gd name="T20" fmla="*/ 0 w 204"/>
                <a:gd name="T21" fmla="*/ 35 h 249"/>
                <a:gd name="T22" fmla="*/ 0 w 204"/>
                <a:gd name="T23" fmla="*/ 135 h 249"/>
                <a:gd name="T24" fmla="*/ 5 w 204"/>
                <a:gd name="T25" fmla="*/ 148 h 249"/>
                <a:gd name="T26" fmla="*/ 17 w 204"/>
                <a:gd name="T27" fmla="*/ 148 h 249"/>
                <a:gd name="T28" fmla="*/ 17 w 204"/>
                <a:gd name="T29" fmla="*/ 234 h 249"/>
                <a:gd name="T30" fmla="*/ 39 w 204"/>
                <a:gd name="T31" fmla="*/ 249 h 249"/>
                <a:gd name="T32" fmla="*/ 53 w 204"/>
                <a:gd name="T33" fmla="*/ 237 h 249"/>
                <a:gd name="T34" fmla="*/ 71 w 204"/>
                <a:gd name="T35" fmla="*/ 248 h 249"/>
                <a:gd name="T36" fmla="*/ 89 w 204"/>
                <a:gd name="T37" fmla="*/ 238 h 249"/>
                <a:gd name="T38" fmla="*/ 89 w 204"/>
                <a:gd name="T39" fmla="*/ 176 h 249"/>
                <a:gd name="T40" fmla="*/ 89 w 204"/>
                <a:gd name="T41" fmla="*/ 147 h 249"/>
                <a:gd name="T42" fmla="*/ 89 w 204"/>
                <a:gd name="T43" fmla="*/ 59 h 249"/>
                <a:gd name="T44" fmla="*/ 160 w 204"/>
                <a:gd name="T45" fmla="*/ 59 h 249"/>
                <a:gd name="T46" fmla="*/ 160 w 204"/>
                <a:gd name="T47" fmla="*/ 87 h 249"/>
                <a:gd name="T48" fmla="*/ 164 w 204"/>
                <a:gd name="T49" fmla="*/ 85 h 249"/>
                <a:gd name="T50" fmla="*/ 202 w 204"/>
                <a:gd name="T51" fmla="*/ 48 h 249"/>
                <a:gd name="T52" fmla="*/ 202 w 204"/>
                <a:gd name="T53" fmla="*/ 4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249">
                  <a:moveTo>
                    <a:pt x="202" y="40"/>
                  </a:moveTo>
                  <a:cubicBezTo>
                    <a:pt x="164" y="2"/>
                    <a:pt x="164" y="2"/>
                    <a:pt x="164" y="2"/>
                  </a:cubicBezTo>
                  <a:cubicBezTo>
                    <a:pt x="163" y="1"/>
                    <a:pt x="161" y="0"/>
                    <a:pt x="160" y="0"/>
                  </a:cubicBezTo>
                  <a:cubicBezTo>
                    <a:pt x="160" y="27"/>
                    <a:pt x="160" y="27"/>
                    <a:pt x="160" y="27"/>
                  </a:cubicBezTo>
                  <a:cubicBezTo>
                    <a:pt x="89" y="27"/>
                    <a:pt x="89" y="27"/>
                    <a:pt x="89" y="27"/>
                  </a:cubicBezTo>
                  <a:cubicBezTo>
                    <a:pt x="87" y="27"/>
                    <a:pt x="87" y="27"/>
                    <a:pt x="87" y="27"/>
                  </a:cubicBezTo>
                  <a:cubicBezTo>
                    <a:pt x="78" y="27"/>
                    <a:pt x="69" y="27"/>
                    <a:pt x="69" y="27"/>
                  </a:cubicBezTo>
                  <a:cubicBezTo>
                    <a:pt x="53" y="44"/>
                    <a:pt x="53" y="44"/>
                    <a:pt x="53" y="44"/>
                  </a:cubicBezTo>
                  <a:cubicBezTo>
                    <a:pt x="36" y="27"/>
                    <a:pt x="36" y="27"/>
                    <a:pt x="36" y="27"/>
                  </a:cubicBezTo>
                  <a:cubicBezTo>
                    <a:pt x="36" y="27"/>
                    <a:pt x="26" y="27"/>
                    <a:pt x="16" y="27"/>
                  </a:cubicBezTo>
                  <a:cubicBezTo>
                    <a:pt x="5" y="27"/>
                    <a:pt x="0" y="26"/>
                    <a:pt x="0" y="35"/>
                  </a:cubicBezTo>
                  <a:cubicBezTo>
                    <a:pt x="0" y="44"/>
                    <a:pt x="0" y="127"/>
                    <a:pt x="0" y="135"/>
                  </a:cubicBezTo>
                  <a:cubicBezTo>
                    <a:pt x="0" y="144"/>
                    <a:pt x="0" y="148"/>
                    <a:pt x="5" y="148"/>
                  </a:cubicBezTo>
                  <a:cubicBezTo>
                    <a:pt x="10" y="148"/>
                    <a:pt x="17" y="148"/>
                    <a:pt x="17" y="148"/>
                  </a:cubicBezTo>
                  <a:cubicBezTo>
                    <a:pt x="17" y="148"/>
                    <a:pt x="17" y="226"/>
                    <a:pt x="17" y="234"/>
                  </a:cubicBezTo>
                  <a:cubicBezTo>
                    <a:pt x="17" y="246"/>
                    <a:pt x="19" y="249"/>
                    <a:pt x="39" y="249"/>
                  </a:cubicBezTo>
                  <a:cubicBezTo>
                    <a:pt x="51" y="249"/>
                    <a:pt x="53" y="241"/>
                    <a:pt x="53" y="237"/>
                  </a:cubicBezTo>
                  <a:cubicBezTo>
                    <a:pt x="54" y="247"/>
                    <a:pt x="58" y="248"/>
                    <a:pt x="71" y="248"/>
                  </a:cubicBezTo>
                  <a:cubicBezTo>
                    <a:pt x="81" y="248"/>
                    <a:pt x="89" y="249"/>
                    <a:pt x="89" y="238"/>
                  </a:cubicBezTo>
                  <a:cubicBezTo>
                    <a:pt x="89" y="230"/>
                    <a:pt x="89" y="199"/>
                    <a:pt x="89" y="176"/>
                  </a:cubicBezTo>
                  <a:cubicBezTo>
                    <a:pt x="89" y="160"/>
                    <a:pt x="89" y="147"/>
                    <a:pt x="89" y="147"/>
                  </a:cubicBezTo>
                  <a:cubicBezTo>
                    <a:pt x="89" y="59"/>
                    <a:pt x="89" y="59"/>
                    <a:pt x="89" y="59"/>
                  </a:cubicBezTo>
                  <a:cubicBezTo>
                    <a:pt x="160" y="59"/>
                    <a:pt x="160" y="59"/>
                    <a:pt x="160" y="59"/>
                  </a:cubicBezTo>
                  <a:cubicBezTo>
                    <a:pt x="160" y="87"/>
                    <a:pt x="160" y="87"/>
                    <a:pt x="160" y="87"/>
                  </a:cubicBezTo>
                  <a:cubicBezTo>
                    <a:pt x="162" y="87"/>
                    <a:pt x="163" y="87"/>
                    <a:pt x="164" y="85"/>
                  </a:cubicBezTo>
                  <a:cubicBezTo>
                    <a:pt x="202" y="48"/>
                    <a:pt x="202" y="48"/>
                    <a:pt x="202" y="48"/>
                  </a:cubicBezTo>
                  <a:cubicBezTo>
                    <a:pt x="204" y="46"/>
                    <a:pt x="204" y="42"/>
                    <a:pt x="202" y="40"/>
                  </a:cubicBezTo>
                  <a:close/>
                </a:path>
              </a:pathLst>
            </a:custGeom>
            <a:solidFill>
              <a:schemeClr val="bg1">
                <a:lumMod val="50000"/>
              </a:schemeClr>
            </a:solidFill>
            <a:ln w="12700" cap="flat" cmpd="sng">
              <a:solidFill>
                <a:srgbClr val="FFFFFF"/>
              </a:solidFill>
              <a:round/>
              <a:headEnd/>
              <a:tailEnd/>
            </a:ln>
          </p:spPr>
          <p:txBody>
            <a:bodyPr/>
            <a:lstStyle/>
            <a:p>
              <a:endParaRPr lang="zh-CN" altLang="en-US"/>
            </a:p>
          </p:txBody>
        </p:sp>
      </p:grpSp>
      <p:grpSp>
        <p:nvGrpSpPr>
          <p:cNvPr id="43" name="Group 15"/>
          <p:cNvGrpSpPr>
            <a:grpSpLocks/>
          </p:cNvGrpSpPr>
          <p:nvPr/>
        </p:nvGrpSpPr>
        <p:grpSpPr bwMode="auto">
          <a:xfrm>
            <a:off x="4225925" y="2520206"/>
            <a:ext cx="647700" cy="1962150"/>
            <a:chOff x="0" y="0"/>
            <a:chExt cx="408" cy="1238"/>
          </a:xfrm>
        </p:grpSpPr>
        <p:sp>
          <p:nvSpPr>
            <p:cNvPr id="44" name="Oval 16"/>
            <p:cNvSpPr>
              <a:spLocks noChangeArrowheads="1"/>
            </p:cNvSpPr>
            <p:nvPr/>
          </p:nvSpPr>
          <p:spPr bwMode="auto">
            <a:xfrm>
              <a:off x="19" y="0"/>
              <a:ext cx="366" cy="366"/>
            </a:xfrm>
            <a:prstGeom prst="ellipse">
              <a:avLst/>
            </a:prstGeom>
            <a:solidFill>
              <a:srgbClr val="0070C0"/>
            </a:solidFill>
            <a:ln w="12700" cmpd="sng">
              <a:solidFill>
                <a:srgbClr val="FFFFFF"/>
              </a:solidFill>
              <a:round/>
              <a:headEnd/>
              <a:tailEnd/>
            </a:ln>
          </p:spPr>
          <p:txBody>
            <a:bodyPr/>
            <a:lstStyle/>
            <a:p>
              <a:endParaRPr lang="zh-CN" altLang="en-US"/>
            </a:p>
          </p:txBody>
        </p:sp>
        <p:sp>
          <p:nvSpPr>
            <p:cNvPr id="45" name="Freeform 17"/>
            <p:cNvSpPr>
              <a:spLocks/>
            </p:cNvSpPr>
            <p:nvPr/>
          </p:nvSpPr>
          <p:spPr bwMode="auto">
            <a:xfrm>
              <a:off x="0" y="389"/>
              <a:ext cx="408" cy="849"/>
            </a:xfrm>
            <a:custGeom>
              <a:avLst/>
              <a:gdLst>
                <a:gd name="T0" fmla="*/ 62 w 124"/>
                <a:gd name="T1" fmla="*/ 21 h 258"/>
                <a:gd name="T2" fmla="*/ 81 w 124"/>
                <a:gd name="T3" fmla="*/ 1 h 258"/>
                <a:gd name="T4" fmla="*/ 112 w 124"/>
                <a:gd name="T5" fmla="*/ 1 h 258"/>
                <a:gd name="T6" fmla="*/ 124 w 124"/>
                <a:gd name="T7" fmla="*/ 25 h 258"/>
                <a:gd name="T8" fmla="*/ 124 w 124"/>
                <a:gd name="T9" fmla="*/ 130 h 258"/>
                <a:gd name="T10" fmla="*/ 103 w 124"/>
                <a:gd name="T11" fmla="*/ 140 h 258"/>
                <a:gd name="T12" fmla="*/ 103 w 124"/>
                <a:gd name="T13" fmla="*/ 246 h 258"/>
                <a:gd name="T14" fmla="*/ 82 w 124"/>
                <a:gd name="T15" fmla="*/ 257 h 258"/>
                <a:gd name="T16" fmla="*/ 62 w 124"/>
                <a:gd name="T17" fmla="*/ 240 h 258"/>
                <a:gd name="T18" fmla="*/ 45 w 124"/>
                <a:gd name="T19" fmla="*/ 258 h 258"/>
                <a:gd name="T20" fmla="*/ 20 w 124"/>
                <a:gd name="T21" fmla="*/ 241 h 258"/>
                <a:gd name="T22" fmla="*/ 20 w 124"/>
                <a:gd name="T23" fmla="*/ 141 h 258"/>
                <a:gd name="T24" fmla="*/ 7 w 124"/>
                <a:gd name="T25" fmla="*/ 141 h 258"/>
                <a:gd name="T26" fmla="*/ 0 w 124"/>
                <a:gd name="T27" fmla="*/ 126 h 258"/>
                <a:gd name="T28" fmla="*/ 0 w 124"/>
                <a:gd name="T29" fmla="*/ 11 h 258"/>
                <a:gd name="T30" fmla="*/ 19 w 124"/>
                <a:gd name="T31" fmla="*/ 1 h 258"/>
                <a:gd name="T32" fmla="*/ 42 w 124"/>
                <a:gd name="T33" fmla="*/ 1 h 258"/>
                <a:gd name="T34" fmla="*/ 62 w 124"/>
                <a:gd name="T35" fmla="*/ 2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258">
                  <a:moveTo>
                    <a:pt x="62" y="21"/>
                  </a:moveTo>
                  <a:cubicBezTo>
                    <a:pt x="81" y="1"/>
                    <a:pt x="81" y="1"/>
                    <a:pt x="81" y="1"/>
                  </a:cubicBezTo>
                  <a:cubicBezTo>
                    <a:pt x="81" y="1"/>
                    <a:pt x="101" y="1"/>
                    <a:pt x="112" y="1"/>
                  </a:cubicBezTo>
                  <a:cubicBezTo>
                    <a:pt x="124" y="1"/>
                    <a:pt x="124" y="2"/>
                    <a:pt x="124" y="25"/>
                  </a:cubicBezTo>
                  <a:cubicBezTo>
                    <a:pt x="124" y="48"/>
                    <a:pt x="124" y="120"/>
                    <a:pt x="124" y="130"/>
                  </a:cubicBezTo>
                  <a:cubicBezTo>
                    <a:pt x="124" y="141"/>
                    <a:pt x="119" y="140"/>
                    <a:pt x="103" y="140"/>
                  </a:cubicBezTo>
                  <a:cubicBezTo>
                    <a:pt x="103" y="140"/>
                    <a:pt x="103" y="230"/>
                    <a:pt x="103" y="246"/>
                  </a:cubicBezTo>
                  <a:cubicBezTo>
                    <a:pt x="103" y="258"/>
                    <a:pt x="95" y="257"/>
                    <a:pt x="82" y="257"/>
                  </a:cubicBezTo>
                  <a:cubicBezTo>
                    <a:pt x="67" y="257"/>
                    <a:pt x="62" y="256"/>
                    <a:pt x="62" y="240"/>
                  </a:cubicBezTo>
                  <a:cubicBezTo>
                    <a:pt x="62" y="240"/>
                    <a:pt x="65" y="258"/>
                    <a:pt x="45" y="258"/>
                  </a:cubicBezTo>
                  <a:cubicBezTo>
                    <a:pt x="23" y="258"/>
                    <a:pt x="20" y="255"/>
                    <a:pt x="20" y="241"/>
                  </a:cubicBezTo>
                  <a:cubicBezTo>
                    <a:pt x="20" y="231"/>
                    <a:pt x="20" y="141"/>
                    <a:pt x="20" y="141"/>
                  </a:cubicBezTo>
                  <a:cubicBezTo>
                    <a:pt x="20" y="141"/>
                    <a:pt x="12" y="141"/>
                    <a:pt x="7" y="141"/>
                  </a:cubicBezTo>
                  <a:cubicBezTo>
                    <a:pt x="0" y="141"/>
                    <a:pt x="0" y="137"/>
                    <a:pt x="0" y="126"/>
                  </a:cubicBezTo>
                  <a:cubicBezTo>
                    <a:pt x="0" y="117"/>
                    <a:pt x="0" y="21"/>
                    <a:pt x="0" y="11"/>
                  </a:cubicBezTo>
                  <a:cubicBezTo>
                    <a:pt x="0" y="0"/>
                    <a:pt x="7" y="1"/>
                    <a:pt x="19" y="1"/>
                  </a:cubicBezTo>
                  <a:cubicBezTo>
                    <a:pt x="31" y="1"/>
                    <a:pt x="42" y="1"/>
                    <a:pt x="42" y="1"/>
                  </a:cubicBezTo>
                  <a:lnTo>
                    <a:pt x="62" y="21"/>
                  </a:lnTo>
                  <a:close/>
                </a:path>
              </a:pathLst>
            </a:custGeom>
            <a:solidFill>
              <a:srgbClr val="0070C0"/>
            </a:solidFill>
            <a:ln w="12700" cap="flat" cmpd="sng">
              <a:solidFill>
                <a:srgbClr val="FFFFFF"/>
              </a:solidFill>
              <a:round/>
              <a:headEnd/>
              <a:tailEnd/>
            </a:ln>
          </p:spPr>
          <p:txBody>
            <a:bodyPr/>
            <a:lstStyle/>
            <a:p>
              <a:endParaRPr lang="zh-CN" altLang="en-US"/>
            </a:p>
          </p:txBody>
        </p:sp>
      </p:grpSp>
      <p:sp>
        <p:nvSpPr>
          <p:cNvPr id="46" name="Rectangle 18"/>
          <p:cNvSpPr>
            <a:spLocks noChangeArrowheads="1"/>
          </p:cNvSpPr>
          <p:nvPr/>
        </p:nvSpPr>
        <p:spPr bwMode="auto">
          <a:xfrm>
            <a:off x="447675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1</a:t>
            </a:r>
            <a:endParaRPr lang="en-US" altLang="zh-CN"/>
          </a:p>
        </p:txBody>
      </p:sp>
      <p:sp>
        <p:nvSpPr>
          <p:cNvPr id="47" name="Rectangle 19"/>
          <p:cNvSpPr>
            <a:spLocks noChangeArrowheads="1"/>
          </p:cNvSpPr>
          <p:nvPr/>
        </p:nvSpPr>
        <p:spPr bwMode="auto">
          <a:xfrm>
            <a:off x="3925888"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2</a:t>
            </a:r>
            <a:endParaRPr lang="en-US" altLang="zh-CN"/>
          </a:p>
        </p:txBody>
      </p:sp>
      <p:sp>
        <p:nvSpPr>
          <p:cNvPr id="48" name="Rectangle 20"/>
          <p:cNvSpPr>
            <a:spLocks noChangeArrowheads="1"/>
          </p:cNvSpPr>
          <p:nvPr/>
        </p:nvSpPr>
        <p:spPr bwMode="auto">
          <a:xfrm>
            <a:off x="3452813"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4</a:t>
            </a:r>
            <a:endParaRPr lang="en-US" altLang="zh-CN"/>
          </a:p>
        </p:txBody>
      </p:sp>
      <p:sp>
        <p:nvSpPr>
          <p:cNvPr id="49" name="Rectangle 21"/>
          <p:cNvSpPr>
            <a:spLocks noChangeArrowheads="1"/>
          </p:cNvSpPr>
          <p:nvPr/>
        </p:nvSpPr>
        <p:spPr bwMode="auto">
          <a:xfrm>
            <a:off x="5486400" y="2507506"/>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5</a:t>
            </a:r>
            <a:endParaRPr lang="en-US" altLang="zh-CN"/>
          </a:p>
        </p:txBody>
      </p:sp>
      <p:sp>
        <p:nvSpPr>
          <p:cNvPr id="50" name="Rectangle 22"/>
          <p:cNvSpPr>
            <a:spLocks noChangeArrowheads="1"/>
          </p:cNvSpPr>
          <p:nvPr/>
        </p:nvSpPr>
        <p:spPr bwMode="auto">
          <a:xfrm>
            <a:off x="5029200" y="2639269"/>
            <a:ext cx="1492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zh-CN" sz="2000">
                <a:solidFill>
                  <a:srgbClr val="FFFFFF"/>
                </a:solidFill>
                <a:latin typeface="微软雅黑" pitchFamily="34" charset="-122"/>
                <a:ea typeface="微软雅黑" pitchFamily="34" charset="-122"/>
              </a:rPr>
              <a:t>3</a:t>
            </a:r>
            <a:endParaRPr lang="en-US" altLang="zh-CN"/>
          </a:p>
        </p:txBody>
      </p:sp>
      <p:sp>
        <p:nvSpPr>
          <p:cNvPr id="51" name="Text Box 38"/>
          <p:cNvSpPr txBox="1">
            <a:spLocks noChangeArrowheads="1"/>
          </p:cNvSpPr>
          <p:nvPr/>
        </p:nvSpPr>
        <p:spPr bwMode="auto">
          <a:xfrm>
            <a:off x="6196952" y="17074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5.</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2" name="Text Box 38"/>
          <p:cNvSpPr txBox="1">
            <a:spLocks noChangeArrowheads="1"/>
          </p:cNvSpPr>
          <p:nvPr/>
        </p:nvSpPr>
        <p:spPr bwMode="auto">
          <a:xfrm>
            <a:off x="6196952"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3.</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3" name="Text Box 38"/>
          <p:cNvSpPr txBox="1">
            <a:spLocks noChangeArrowheads="1"/>
          </p:cNvSpPr>
          <p:nvPr/>
        </p:nvSpPr>
        <p:spPr bwMode="auto">
          <a:xfrm>
            <a:off x="414338" y="1707406"/>
            <a:ext cx="25400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dirty="0">
                <a:ea typeface="微软雅黑" pitchFamily="34" charset="-122"/>
              </a:rPr>
              <a:t>4.</a:t>
            </a:r>
            <a:r>
              <a:rPr lang="zh-CN" altLang="en-US" sz="1200" b="1" dirty="0">
                <a:ea typeface="微软雅黑" pitchFamily="34" charset="-122"/>
              </a:rPr>
              <a:t>单击添加标题文本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a:p>
            <a:pPr algn="ctr">
              <a:lnSpc>
                <a:spcPct val="120000"/>
              </a:lnSpc>
            </a:pPr>
            <a:r>
              <a:rPr lang="zh-CN" altLang="en-US" sz="1000" dirty="0">
                <a:ea typeface="微软雅黑" pitchFamily="34" charset="-122"/>
              </a:rPr>
              <a:t>单击添加文本 单击添加文本 单击添加文本</a:t>
            </a:r>
          </a:p>
        </p:txBody>
      </p:sp>
      <p:sp>
        <p:nvSpPr>
          <p:cNvPr id="54" name="Text Box 38"/>
          <p:cNvSpPr txBox="1">
            <a:spLocks noChangeArrowheads="1"/>
          </p:cNvSpPr>
          <p:nvPr/>
        </p:nvSpPr>
        <p:spPr bwMode="auto">
          <a:xfrm>
            <a:off x="402577" y="3086944"/>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2.</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55" name="Text Box 38"/>
          <p:cNvSpPr txBox="1">
            <a:spLocks noChangeArrowheads="1"/>
          </p:cNvSpPr>
          <p:nvPr/>
        </p:nvSpPr>
        <p:spPr bwMode="auto">
          <a:xfrm>
            <a:off x="3271189" y="1275606"/>
            <a:ext cx="2563522"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lnSpc>
                <a:spcPct val="120000"/>
              </a:lnSpc>
            </a:pPr>
            <a:r>
              <a:rPr lang="en-US" altLang="zh-CN" sz="1200" b="1">
                <a:ea typeface="微软雅黑" pitchFamily="34" charset="-122"/>
              </a:rPr>
              <a:t>1.</a:t>
            </a:r>
            <a:r>
              <a:rPr lang="zh-CN" altLang="en-US" sz="1200" b="1">
                <a:ea typeface="微软雅黑" pitchFamily="34" charset="-122"/>
              </a:rPr>
              <a:t>单击添加标题文本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a:p>
            <a:pPr algn="ctr">
              <a:lnSpc>
                <a:spcPct val="120000"/>
              </a:lnSpc>
            </a:pPr>
            <a:r>
              <a:rPr lang="zh-CN" altLang="en-US" sz="1000">
                <a:ea typeface="微软雅黑" pitchFamily="34" charset="-122"/>
              </a:rPr>
              <a:t>单击添加文本 单击添加文本 单击添加文本</a:t>
            </a: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82650359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5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55"/>
                                        </p:tgtEl>
                                        <p:attrNameLst>
                                          <p:attrName>style.visibility</p:attrName>
                                        </p:attrNameLst>
                                      </p:cBhvr>
                                      <p:to>
                                        <p:strVal val="visible"/>
                                      </p:to>
                                    </p:set>
                                    <p:animEffect transition="in" filter="slide(fromBottom)">
                                      <p:cBhvr>
                                        <p:cTn id="16" dur="500"/>
                                        <p:tgtEl>
                                          <p:spTgt spid="55"/>
                                        </p:tgtEl>
                                      </p:cBhvr>
                                    </p:animEffect>
                                  </p:childTnLst>
                                </p:cTn>
                              </p:par>
                              <p:par>
                                <p:cTn id="17" presetID="47" presetClass="entr" presetSubtype="0" fill="hold" nodeType="withEffect">
                                  <p:stCondLst>
                                    <p:cond delay="10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anim calcmode="lin" valueType="num">
                                      <p:cBhvr>
                                        <p:cTn id="20" dur="500" fill="hold"/>
                                        <p:tgtEl>
                                          <p:spTgt spid="37"/>
                                        </p:tgtEl>
                                        <p:attrNameLst>
                                          <p:attrName>ppt_x</p:attrName>
                                        </p:attrNameLst>
                                      </p:cBhvr>
                                      <p:tavLst>
                                        <p:tav tm="0">
                                          <p:val>
                                            <p:strVal val="#ppt_x"/>
                                          </p:val>
                                        </p:tav>
                                        <p:tav tm="100000">
                                          <p:val>
                                            <p:strVal val="#ppt_x"/>
                                          </p:val>
                                        </p:tav>
                                      </p:tavLst>
                                    </p:anim>
                                    <p:anim calcmode="lin" valueType="num">
                                      <p:cBhvr>
                                        <p:cTn id="21" dur="500" fill="hold"/>
                                        <p:tgtEl>
                                          <p:spTgt spid="37"/>
                                        </p:tgtEl>
                                        <p:attrNameLst>
                                          <p:attrName>ppt_y</p:attrName>
                                        </p:attrNameLst>
                                      </p:cBhvr>
                                      <p:tavLst>
                                        <p:tav tm="0">
                                          <p:val>
                                            <p:strVal val="#ppt_y-.1"/>
                                          </p:val>
                                        </p:tav>
                                        <p:tav tm="100000">
                                          <p:val>
                                            <p:strVal val="#ppt_y"/>
                                          </p:val>
                                        </p:tav>
                                      </p:tavLst>
                                    </p:anim>
                                  </p:childTnLst>
                                </p:cTn>
                              </p:par>
                              <p:par>
                                <p:cTn id="22" presetID="23" presetClass="entr" presetSubtype="16" fill="hold" grpId="0" nodeType="withEffect">
                                  <p:stCondLst>
                                    <p:cond delay="60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childTnLst>
                                </p:cTn>
                              </p:par>
                              <p:par>
                                <p:cTn id="26" presetID="12" presetClass="entr" presetSubtype="2" fill="hold" grpId="0" nodeType="withEffect">
                                  <p:stCondLst>
                                    <p:cond delay="600"/>
                                  </p:stCondLst>
                                  <p:childTnLst>
                                    <p:set>
                                      <p:cBhvr>
                                        <p:cTn id="27" dur="1" fill="hold">
                                          <p:stCondLst>
                                            <p:cond delay="0"/>
                                          </p:stCondLst>
                                        </p:cTn>
                                        <p:tgtEl>
                                          <p:spTgt spid="54"/>
                                        </p:tgtEl>
                                        <p:attrNameLst>
                                          <p:attrName>style.visibility</p:attrName>
                                        </p:attrNameLst>
                                      </p:cBhvr>
                                      <p:to>
                                        <p:strVal val="visible"/>
                                      </p:to>
                                    </p:set>
                                    <p:animEffect transition="in" filter="slide(fromRight)">
                                      <p:cBhvr>
                                        <p:cTn id="28" dur="500"/>
                                        <p:tgtEl>
                                          <p:spTgt spid="54"/>
                                        </p:tgtEl>
                                      </p:cBhvr>
                                    </p:animEffect>
                                  </p:childTnLst>
                                </p:cTn>
                              </p:par>
                              <p:par>
                                <p:cTn id="29" presetID="47" presetClass="entr" presetSubtype="0" fill="hold" nodeType="withEffect">
                                  <p:stCondLst>
                                    <p:cond delay="2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anim calcmode="lin" valueType="num">
                                      <p:cBhvr>
                                        <p:cTn id="32" dur="500" fill="hold"/>
                                        <p:tgtEl>
                                          <p:spTgt spid="40"/>
                                        </p:tgtEl>
                                        <p:attrNameLst>
                                          <p:attrName>ppt_x</p:attrName>
                                        </p:attrNameLst>
                                      </p:cBhvr>
                                      <p:tavLst>
                                        <p:tav tm="0">
                                          <p:val>
                                            <p:strVal val="#ppt_x"/>
                                          </p:val>
                                        </p:tav>
                                        <p:tav tm="100000">
                                          <p:val>
                                            <p:strVal val="#ppt_x"/>
                                          </p:val>
                                        </p:tav>
                                      </p:tavLst>
                                    </p:anim>
                                    <p:anim calcmode="lin" valueType="num">
                                      <p:cBhvr>
                                        <p:cTn id="33" dur="500" fill="hold"/>
                                        <p:tgtEl>
                                          <p:spTgt spid="40"/>
                                        </p:tgtEl>
                                        <p:attrNameLst>
                                          <p:attrName>ppt_y</p:attrName>
                                        </p:attrNameLst>
                                      </p:cBhvr>
                                      <p:tavLst>
                                        <p:tav tm="0">
                                          <p:val>
                                            <p:strVal val="#ppt_y-.1"/>
                                          </p:val>
                                        </p:tav>
                                        <p:tav tm="100000">
                                          <p:val>
                                            <p:strVal val="#ppt_y"/>
                                          </p:val>
                                        </p:tav>
                                      </p:tavLst>
                                    </p:anim>
                                  </p:childTnLst>
                                </p:cTn>
                              </p:par>
                              <p:par>
                                <p:cTn id="34" presetID="23" presetClass="entr" presetSubtype="16" fill="hold" grpId="0" nodeType="withEffect">
                                  <p:stCondLst>
                                    <p:cond delay="70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childTnLst>
                                </p:cTn>
                              </p:par>
                              <p:par>
                                <p:cTn id="38" presetID="12" presetClass="entr" presetSubtype="8" fill="hold" grpId="0" nodeType="withEffect">
                                  <p:stCondLst>
                                    <p:cond delay="700"/>
                                  </p:stCondLst>
                                  <p:childTnLst>
                                    <p:set>
                                      <p:cBhvr>
                                        <p:cTn id="39" dur="1" fill="hold">
                                          <p:stCondLst>
                                            <p:cond delay="0"/>
                                          </p:stCondLst>
                                        </p:cTn>
                                        <p:tgtEl>
                                          <p:spTgt spid="52"/>
                                        </p:tgtEl>
                                        <p:attrNameLst>
                                          <p:attrName>style.visibility</p:attrName>
                                        </p:attrNameLst>
                                      </p:cBhvr>
                                      <p:to>
                                        <p:strVal val="visible"/>
                                      </p:to>
                                    </p:set>
                                    <p:animEffect transition="in" filter="slide(fromLeft)">
                                      <p:cBhvr>
                                        <p:cTn id="40" dur="500"/>
                                        <p:tgtEl>
                                          <p:spTgt spid="52"/>
                                        </p:tgtEl>
                                      </p:cBhvr>
                                    </p:animEffect>
                                  </p:childTnLst>
                                </p:cTn>
                              </p:par>
                              <p:par>
                                <p:cTn id="41" presetID="47" presetClass="entr" presetSubtype="0" fill="hold" nodeType="withEffect">
                                  <p:stCondLst>
                                    <p:cond delay="3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strVal val="#ppt_x"/>
                                          </p:val>
                                        </p:tav>
                                        <p:tav tm="100000">
                                          <p:val>
                                            <p:strVal val="#ppt_x"/>
                                          </p:val>
                                        </p:tav>
                                      </p:tavLst>
                                    </p:anim>
                                    <p:anim calcmode="lin" valueType="num">
                                      <p:cBhvr>
                                        <p:cTn id="45" dur="500" fill="hold"/>
                                        <p:tgtEl>
                                          <p:spTgt spid="31"/>
                                        </p:tgtEl>
                                        <p:attrNameLst>
                                          <p:attrName>ppt_y</p:attrName>
                                        </p:attrNameLst>
                                      </p:cBhvr>
                                      <p:tavLst>
                                        <p:tav tm="0">
                                          <p:val>
                                            <p:strVal val="#ppt_y-.1"/>
                                          </p:val>
                                        </p:tav>
                                        <p:tav tm="100000">
                                          <p:val>
                                            <p:strVal val="#ppt_y"/>
                                          </p:val>
                                        </p:tav>
                                      </p:tavLst>
                                    </p:anim>
                                  </p:childTnLst>
                                </p:cTn>
                              </p:par>
                              <p:par>
                                <p:cTn id="46" presetID="23" presetClass="entr" presetSubtype="16" fill="hold" grpId="0"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childTnLst>
                                </p:cTn>
                              </p:par>
                              <p:par>
                                <p:cTn id="50" presetID="12" presetClass="entr" presetSubtype="2" fill="hold" grpId="0" nodeType="withEffect">
                                  <p:stCondLst>
                                    <p:cond delay="800"/>
                                  </p:stCondLst>
                                  <p:childTnLst>
                                    <p:set>
                                      <p:cBhvr>
                                        <p:cTn id="51" dur="1" fill="hold">
                                          <p:stCondLst>
                                            <p:cond delay="0"/>
                                          </p:stCondLst>
                                        </p:cTn>
                                        <p:tgtEl>
                                          <p:spTgt spid="53"/>
                                        </p:tgtEl>
                                        <p:attrNameLst>
                                          <p:attrName>style.visibility</p:attrName>
                                        </p:attrNameLst>
                                      </p:cBhvr>
                                      <p:to>
                                        <p:strVal val="visible"/>
                                      </p:to>
                                    </p:set>
                                    <p:animEffect transition="in" filter="slide(fromRight)">
                                      <p:cBhvr>
                                        <p:cTn id="52" dur="500"/>
                                        <p:tgtEl>
                                          <p:spTgt spid="53"/>
                                        </p:tgtEl>
                                      </p:cBhvr>
                                    </p:animEffect>
                                  </p:childTnLst>
                                </p:cTn>
                              </p:par>
                              <p:par>
                                <p:cTn id="53" presetID="47" presetClass="entr" presetSubtype="0" fill="hold" nodeType="withEffect">
                                  <p:stCondLst>
                                    <p:cond delay="40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23" presetClass="entr" presetSubtype="16" fill="hold" grpId="0" nodeType="withEffect">
                                  <p:stCondLst>
                                    <p:cond delay="900"/>
                                  </p:stCondLst>
                                  <p:childTnLst>
                                    <p:set>
                                      <p:cBhvr>
                                        <p:cTn id="59" dur="1" fill="hold">
                                          <p:stCondLst>
                                            <p:cond delay="0"/>
                                          </p:stCondLst>
                                        </p:cTn>
                                        <p:tgtEl>
                                          <p:spTgt spid="49"/>
                                        </p:tgtEl>
                                        <p:attrNameLst>
                                          <p:attrName>style.visibility</p:attrName>
                                        </p:attrNameLst>
                                      </p:cBhvr>
                                      <p:to>
                                        <p:strVal val="visible"/>
                                      </p:to>
                                    </p:set>
                                    <p:anim calcmode="lin" valueType="num">
                                      <p:cBhvr>
                                        <p:cTn id="60" dur="500" fill="hold"/>
                                        <p:tgtEl>
                                          <p:spTgt spid="49"/>
                                        </p:tgtEl>
                                        <p:attrNameLst>
                                          <p:attrName>ppt_w</p:attrName>
                                        </p:attrNameLst>
                                      </p:cBhvr>
                                      <p:tavLst>
                                        <p:tav tm="0">
                                          <p:val>
                                            <p:fltVal val="0"/>
                                          </p:val>
                                        </p:tav>
                                        <p:tav tm="100000">
                                          <p:val>
                                            <p:strVal val="#ppt_w"/>
                                          </p:val>
                                        </p:tav>
                                      </p:tavLst>
                                    </p:anim>
                                    <p:anim calcmode="lin" valueType="num">
                                      <p:cBhvr>
                                        <p:cTn id="61" dur="500" fill="hold"/>
                                        <p:tgtEl>
                                          <p:spTgt spid="49"/>
                                        </p:tgtEl>
                                        <p:attrNameLst>
                                          <p:attrName>ppt_h</p:attrName>
                                        </p:attrNameLst>
                                      </p:cBhvr>
                                      <p:tavLst>
                                        <p:tav tm="0">
                                          <p:val>
                                            <p:fltVal val="0"/>
                                          </p:val>
                                        </p:tav>
                                        <p:tav tm="100000">
                                          <p:val>
                                            <p:strVal val="#ppt_h"/>
                                          </p:val>
                                        </p:tav>
                                      </p:tavLst>
                                    </p:anim>
                                  </p:childTnLst>
                                </p:cTn>
                              </p:par>
                              <p:par>
                                <p:cTn id="62" presetID="12" presetClass="entr" presetSubtype="8" fill="hold" grpId="0" nodeType="withEffect">
                                  <p:stCondLst>
                                    <p:cond delay="900"/>
                                  </p:stCondLst>
                                  <p:childTnLst>
                                    <p:set>
                                      <p:cBhvr>
                                        <p:cTn id="63" dur="1" fill="hold">
                                          <p:stCondLst>
                                            <p:cond delay="0"/>
                                          </p:stCondLst>
                                        </p:cTn>
                                        <p:tgtEl>
                                          <p:spTgt spid="51"/>
                                        </p:tgtEl>
                                        <p:attrNameLst>
                                          <p:attrName>style.visibility</p:attrName>
                                        </p:attrNameLst>
                                      </p:cBhvr>
                                      <p:to>
                                        <p:strVal val="visible"/>
                                      </p:to>
                                    </p:set>
                                    <p:animEffect transition="in" filter="slide(from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P spid="47" grpId="0" autoUpdateAnimBg="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0" y="2072084"/>
            <a:ext cx="9144000" cy="642938"/>
          </a:xfrm>
          <a:prstGeom prst="rect">
            <a:avLst/>
          </a:prstGeom>
          <a:solidFill>
            <a:srgbClr val="0070C0"/>
          </a:solidFill>
          <a:ln>
            <a:noFill/>
          </a:ln>
        </p:spPr>
        <p:txBody>
          <a:bodyPr anchor="ctr"/>
          <a:lstStyle/>
          <a:p>
            <a:pPr algn="ctr"/>
            <a:endParaRPr lang="zh-CN" altLang="en-US">
              <a:solidFill>
                <a:srgbClr val="FFFFFF"/>
              </a:solidFill>
            </a:endParaRPr>
          </a:p>
        </p:txBody>
      </p:sp>
      <p:grpSp>
        <p:nvGrpSpPr>
          <p:cNvPr id="59" name="Group 148"/>
          <p:cNvGrpSpPr>
            <a:grpSpLocks/>
          </p:cNvGrpSpPr>
          <p:nvPr/>
        </p:nvGrpSpPr>
        <p:grpSpPr bwMode="auto">
          <a:xfrm>
            <a:off x="3924300" y="1538684"/>
            <a:ext cx="1041400" cy="1889125"/>
            <a:chOff x="0" y="0"/>
            <a:chExt cx="1041400" cy="1890192"/>
          </a:xfrm>
        </p:grpSpPr>
        <p:grpSp>
          <p:nvGrpSpPr>
            <p:cNvPr id="60" name="Group 98"/>
            <p:cNvGrpSpPr>
              <a:grpSpLocks/>
            </p:cNvGrpSpPr>
            <p:nvPr/>
          </p:nvGrpSpPr>
          <p:grpSpPr bwMode="auto">
            <a:xfrm>
              <a:off x="242795" y="1127909"/>
              <a:ext cx="546286" cy="762283"/>
              <a:chOff x="0" y="0"/>
              <a:chExt cx="546286" cy="762283"/>
            </a:xfrm>
          </p:grpSpPr>
          <p:sp>
            <p:nvSpPr>
              <p:cNvPr id="78" name="Freeform 9"/>
              <p:cNvSpPr>
                <a:spLocks/>
              </p:cNvSpPr>
              <p:nvPr/>
            </p:nvSpPr>
            <p:spPr bwMode="auto">
              <a:xfrm>
                <a:off x="0" y="0"/>
                <a:ext cx="546286" cy="762283"/>
              </a:xfrm>
              <a:custGeom>
                <a:avLst/>
                <a:gdLst>
                  <a:gd name="T0" fmla="*/ 23912250 w 2087"/>
                  <a:gd name="T1" fmla="*/ 4872062 h 2910"/>
                  <a:gd name="T2" fmla="*/ 17334568 w 2087"/>
                  <a:gd name="T3" fmla="*/ 14890452 h 2910"/>
                  <a:gd name="T4" fmla="*/ 12675563 w 2087"/>
                  <a:gd name="T5" fmla="*/ 22575889 h 2910"/>
                  <a:gd name="T6" fmla="*/ 8496095 w 2087"/>
                  <a:gd name="T7" fmla="*/ 30535590 h 2910"/>
                  <a:gd name="T8" fmla="*/ 5070225 w 2087"/>
                  <a:gd name="T9" fmla="*/ 38701186 h 2910"/>
                  <a:gd name="T10" fmla="*/ 2466532 w 2087"/>
                  <a:gd name="T11" fmla="*/ 47210203 h 2910"/>
                  <a:gd name="T12" fmla="*/ 753597 w 2087"/>
                  <a:gd name="T13" fmla="*/ 55993485 h 2910"/>
                  <a:gd name="T14" fmla="*/ 0 w 2087"/>
                  <a:gd name="T15" fmla="*/ 65188294 h 2910"/>
                  <a:gd name="T16" fmla="*/ 685279 w 2087"/>
                  <a:gd name="T17" fmla="*/ 74657892 h 2910"/>
                  <a:gd name="T18" fmla="*/ 2535113 w 2087"/>
                  <a:gd name="T19" fmla="*/ 84676282 h 2910"/>
                  <a:gd name="T20" fmla="*/ 17471729 w 2087"/>
                  <a:gd name="T21" fmla="*/ 77334003 h 2910"/>
                  <a:gd name="T22" fmla="*/ 16786450 w 2087"/>
                  <a:gd name="T23" fmla="*/ 85842758 h 2910"/>
                  <a:gd name="T24" fmla="*/ 17129089 w 2087"/>
                  <a:gd name="T25" fmla="*/ 94900566 h 2910"/>
                  <a:gd name="T26" fmla="*/ 18567965 w 2087"/>
                  <a:gd name="T27" fmla="*/ 104507166 h 2910"/>
                  <a:gd name="T28" fmla="*/ 21103078 w 2087"/>
                  <a:gd name="T29" fmla="*/ 114731450 h 2910"/>
                  <a:gd name="T30" fmla="*/ 24871588 w 2087"/>
                  <a:gd name="T31" fmla="*/ 125504788 h 2910"/>
                  <a:gd name="T32" fmla="*/ 29873232 w 2087"/>
                  <a:gd name="T33" fmla="*/ 136964180 h 2910"/>
                  <a:gd name="T34" fmla="*/ 36245173 w 2087"/>
                  <a:gd name="T35" fmla="*/ 149109889 h 2910"/>
                  <a:gd name="T36" fmla="*/ 43919091 w 2087"/>
                  <a:gd name="T37" fmla="*/ 161873022 h 2910"/>
                  <a:gd name="T38" fmla="*/ 53031885 w 2087"/>
                  <a:gd name="T39" fmla="*/ 175459734 h 2910"/>
                  <a:gd name="T40" fmla="*/ 63651873 w 2087"/>
                  <a:gd name="T41" fmla="*/ 189663869 h 2910"/>
                  <a:gd name="T42" fmla="*/ 75573839 w 2087"/>
                  <a:gd name="T43" fmla="*/ 194672933 h 2910"/>
                  <a:gd name="T44" fmla="*/ 86673365 w 2087"/>
                  <a:gd name="T45" fmla="*/ 180057008 h 2910"/>
                  <a:gd name="T46" fmla="*/ 96265697 w 2087"/>
                  <a:gd name="T47" fmla="*/ 166333294 h 2910"/>
                  <a:gd name="T48" fmla="*/ 104419153 w 2087"/>
                  <a:gd name="T49" fmla="*/ 153227004 h 2910"/>
                  <a:gd name="T50" fmla="*/ 111202313 w 2087"/>
                  <a:gd name="T51" fmla="*/ 140944031 h 2910"/>
                  <a:gd name="T52" fmla="*/ 116615178 w 2087"/>
                  <a:gd name="T53" fmla="*/ 129210112 h 2910"/>
                  <a:gd name="T54" fmla="*/ 120794645 w 2087"/>
                  <a:gd name="T55" fmla="*/ 118299773 h 2910"/>
                  <a:gd name="T56" fmla="*/ 123809296 w 2087"/>
                  <a:gd name="T57" fmla="*/ 107869593 h 2910"/>
                  <a:gd name="T58" fmla="*/ 125590811 w 2087"/>
                  <a:gd name="T59" fmla="*/ 98057099 h 2910"/>
                  <a:gd name="T60" fmla="*/ 126207510 w 2087"/>
                  <a:gd name="T61" fmla="*/ 88793396 h 2910"/>
                  <a:gd name="T62" fmla="*/ 125933450 w 2087"/>
                  <a:gd name="T63" fmla="*/ 80147378 h 2910"/>
                  <a:gd name="T64" fmla="*/ 139568089 w 2087"/>
                  <a:gd name="T65" fmla="*/ 88107341 h 2910"/>
                  <a:gd name="T66" fmla="*/ 141966303 w 2087"/>
                  <a:gd name="T67" fmla="*/ 77951688 h 2910"/>
                  <a:gd name="T68" fmla="*/ 142993960 w 2087"/>
                  <a:gd name="T69" fmla="*/ 68276195 h 2910"/>
                  <a:gd name="T70" fmla="*/ 142719901 w 2087"/>
                  <a:gd name="T71" fmla="*/ 59012754 h 2910"/>
                  <a:gd name="T72" fmla="*/ 141349605 w 2087"/>
                  <a:gd name="T73" fmla="*/ 50092209 h 2910"/>
                  <a:gd name="T74" fmla="*/ 139019971 w 2087"/>
                  <a:gd name="T75" fmla="*/ 41514823 h 2910"/>
                  <a:gd name="T76" fmla="*/ 135731261 w 2087"/>
                  <a:gd name="T77" fmla="*/ 33280333 h 2910"/>
                  <a:gd name="T78" fmla="*/ 131825853 w 2087"/>
                  <a:gd name="T79" fmla="*/ 25183368 h 2910"/>
                  <a:gd name="T80" fmla="*/ 127440645 w 2087"/>
                  <a:gd name="T81" fmla="*/ 17429300 h 2910"/>
                  <a:gd name="T82" fmla="*/ 122507580 w 2087"/>
                  <a:gd name="T83" fmla="*/ 9881126 h 2910"/>
                  <a:gd name="T84" fmla="*/ 71531270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0"/>
              <p:cNvSpPr>
                <a:spLocks/>
              </p:cNvSpPr>
              <p:nvPr/>
            </p:nvSpPr>
            <p:spPr bwMode="auto">
              <a:xfrm>
                <a:off x="83883" y="0"/>
                <a:ext cx="378521" cy="523218"/>
              </a:xfrm>
              <a:custGeom>
                <a:avLst/>
                <a:gdLst>
                  <a:gd name="T0" fmla="*/ 19049606 w 1446"/>
                  <a:gd name="T1" fmla="*/ 0 h 1996"/>
                  <a:gd name="T2" fmla="*/ 14252912 w 1446"/>
                  <a:gd name="T3" fmla="*/ 7077598 h 1996"/>
                  <a:gd name="T4" fmla="*/ 11991734 w 1446"/>
                  <a:gd name="T5" fmla="*/ 10925452 h 1996"/>
                  <a:gd name="T6" fmla="*/ 9798877 w 1446"/>
                  <a:gd name="T7" fmla="*/ 14910927 h 1996"/>
                  <a:gd name="T8" fmla="*/ 7674605 w 1446"/>
                  <a:gd name="T9" fmla="*/ 19033759 h 1996"/>
                  <a:gd name="T10" fmla="*/ 5892991 w 1446"/>
                  <a:gd name="T11" fmla="*/ 23293948 h 1996"/>
                  <a:gd name="T12" fmla="*/ 4248545 w 1446"/>
                  <a:gd name="T13" fmla="*/ 27691758 h 1996"/>
                  <a:gd name="T14" fmla="*/ 2809589 w 1446"/>
                  <a:gd name="T15" fmla="*/ 32226926 h 1996"/>
                  <a:gd name="T16" fmla="*/ 1644708 w 1446"/>
                  <a:gd name="T17" fmla="*/ 36830510 h 1996"/>
                  <a:gd name="T18" fmla="*/ 822223 w 1446"/>
                  <a:gd name="T19" fmla="*/ 41503036 h 1996"/>
                  <a:gd name="T20" fmla="*/ 205490 w 1446"/>
                  <a:gd name="T21" fmla="*/ 46313181 h 1996"/>
                  <a:gd name="T22" fmla="*/ 0 w 1446"/>
                  <a:gd name="T23" fmla="*/ 50985707 h 1996"/>
                  <a:gd name="T24" fmla="*/ 205490 w 1446"/>
                  <a:gd name="T25" fmla="*/ 55795590 h 1996"/>
                  <a:gd name="T26" fmla="*/ 753639 w 1446"/>
                  <a:gd name="T27" fmla="*/ 60605735 h 1996"/>
                  <a:gd name="T28" fmla="*/ 1713030 w 1446"/>
                  <a:gd name="T29" fmla="*/ 65552977 h 1996"/>
                  <a:gd name="T30" fmla="*/ 3151986 w 1446"/>
                  <a:gd name="T31" fmla="*/ 70362860 h 1996"/>
                  <a:gd name="T32" fmla="*/ 11854566 w 1446"/>
                  <a:gd name="T33" fmla="*/ 54971181 h 1996"/>
                  <a:gd name="T34" fmla="*/ 11580491 w 1446"/>
                  <a:gd name="T35" fmla="*/ 59025072 h 1996"/>
                  <a:gd name="T36" fmla="*/ 11717659 w 1446"/>
                  <a:gd name="T37" fmla="*/ 63079225 h 1996"/>
                  <a:gd name="T38" fmla="*/ 12128640 w 1446"/>
                  <a:gd name="T39" fmla="*/ 67339677 h 1996"/>
                  <a:gd name="T40" fmla="*/ 12882541 w 1446"/>
                  <a:gd name="T41" fmla="*/ 71805904 h 1996"/>
                  <a:gd name="T42" fmla="*/ 13978838 w 1446"/>
                  <a:gd name="T43" fmla="*/ 76409750 h 1996"/>
                  <a:gd name="T44" fmla="*/ 15417794 w 1446"/>
                  <a:gd name="T45" fmla="*/ 81219896 h 1996"/>
                  <a:gd name="T46" fmla="*/ 17199670 w 1446"/>
                  <a:gd name="T47" fmla="*/ 86235816 h 1996"/>
                  <a:gd name="T48" fmla="*/ 19460848 w 1446"/>
                  <a:gd name="T49" fmla="*/ 91389356 h 1996"/>
                  <a:gd name="T50" fmla="*/ 22064685 w 1446"/>
                  <a:gd name="T51" fmla="*/ 96749195 h 1996"/>
                  <a:gd name="T52" fmla="*/ 25079765 w 1446"/>
                  <a:gd name="T53" fmla="*/ 102383749 h 1996"/>
                  <a:gd name="T54" fmla="*/ 28506087 w 1446"/>
                  <a:gd name="T55" fmla="*/ 108155662 h 1996"/>
                  <a:gd name="T56" fmla="*/ 32411973 w 1446"/>
                  <a:gd name="T57" fmla="*/ 114202290 h 1996"/>
                  <a:gd name="T58" fmla="*/ 36728840 w 1446"/>
                  <a:gd name="T59" fmla="*/ 120455479 h 1996"/>
                  <a:gd name="T60" fmla="*/ 41457211 w 1446"/>
                  <a:gd name="T61" fmla="*/ 126983121 h 1996"/>
                  <a:gd name="T62" fmla="*/ 46733470 w 1446"/>
                  <a:gd name="T63" fmla="*/ 133648384 h 1996"/>
                  <a:gd name="T64" fmla="*/ 52283802 w 1446"/>
                  <a:gd name="T65" fmla="*/ 133648384 h 1996"/>
                  <a:gd name="T66" fmla="*/ 57560322 w 1446"/>
                  <a:gd name="T67" fmla="*/ 126983121 h 1996"/>
                  <a:gd name="T68" fmla="*/ 62357016 w 1446"/>
                  <a:gd name="T69" fmla="*/ 120455479 h 1996"/>
                  <a:gd name="T70" fmla="*/ 66673883 w 1446"/>
                  <a:gd name="T71" fmla="*/ 114202290 h 1996"/>
                  <a:gd name="T72" fmla="*/ 70579769 w 1446"/>
                  <a:gd name="T73" fmla="*/ 108155662 h 1996"/>
                  <a:gd name="T74" fmla="*/ 74006091 w 1446"/>
                  <a:gd name="T75" fmla="*/ 102383749 h 1996"/>
                  <a:gd name="T76" fmla="*/ 77021170 w 1446"/>
                  <a:gd name="T77" fmla="*/ 96749195 h 1996"/>
                  <a:gd name="T78" fmla="*/ 79625007 w 1446"/>
                  <a:gd name="T79" fmla="*/ 91389356 h 1996"/>
                  <a:gd name="T80" fmla="*/ 81886186 w 1446"/>
                  <a:gd name="T81" fmla="*/ 86235816 h 1996"/>
                  <a:gd name="T82" fmla="*/ 83736384 w 1446"/>
                  <a:gd name="T83" fmla="*/ 81219896 h 1996"/>
                  <a:gd name="T84" fmla="*/ 85175340 w 1446"/>
                  <a:gd name="T85" fmla="*/ 76409750 h 1996"/>
                  <a:gd name="T86" fmla="*/ 86271899 w 1446"/>
                  <a:gd name="T87" fmla="*/ 71805904 h 1996"/>
                  <a:gd name="T88" fmla="*/ 86957216 w 1446"/>
                  <a:gd name="T89" fmla="*/ 67339677 h 1996"/>
                  <a:gd name="T90" fmla="*/ 87436780 w 1446"/>
                  <a:gd name="T91" fmla="*/ 63079225 h 1996"/>
                  <a:gd name="T92" fmla="*/ 87505364 w 1446"/>
                  <a:gd name="T93" fmla="*/ 59025072 h 1996"/>
                  <a:gd name="T94" fmla="*/ 87231290 w 1446"/>
                  <a:gd name="T95" fmla="*/ 54971181 h 1996"/>
                  <a:gd name="T96" fmla="*/ 95865286 w 1446"/>
                  <a:gd name="T97" fmla="*/ 70362860 h 1996"/>
                  <a:gd name="T98" fmla="*/ 97372826 w 1446"/>
                  <a:gd name="T99" fmla="*/ 65552977 h 1996"/>
                  <a:gd name="T100" fmla="*/ 98400539 w 1446"/>
                  <a:gd name="T101" fmla="*/ 60605735 h 1996"/>
                  <a:gd name="T102" fmla="*/ 98948688 w 1446"/>
                  <a:gd name="T103" fmla="*/ 55795590 h 1996"/>
                  <a:gd name="T104" fmla="*/ 99085856 w 1446"/>
                  <a:gd name="T105" fmla="*/ 50985707 h 1996"/>
                  <a:gd name="T106" fmla="*/ 98811781 w 1446"/>
                  <a:gd name="T107" fmla="*/ 46313181 h 1996"/>
                  <a:gd name="T108" fmla="*/ 98263633 w 1446"/>
                  <a:gd name="T109" fmla="*/ 41503036 h 1996"/>
                  <a:gd name="T110" fmla="*/ 97441148 w 1446"/>
                  <a:gd name="T111" fmla="*/ 36830510 h 1996"/>
                  <a:gd name="T112" fmla="*/ 96276267 w 1446"/>
                  <a:gd name="T113" fmla="*/ 32226926 h 1996"/>
                  <a:gd name="T114" fmla="*/ 94837311 w 1446"/>
                  <a:gd name="T115" fmla="*/ 27691758 h 1996"/>
                  <a:gd name="T116" fmla="*/ 93192865 w 1446"/>
                  <a:gd name="T117" fmla="*/ 23293948 h 1996"/>
                  <a:gd name="T118" fmla="*/ 91342667 w 1446"/>
                  <a:gd name="T119" fmla="*/ 19033759 h 1996"/>
                  <a:gd name="T120" fmla="*/ 89355562 w 1446"/>
                  <a:gd name="T121" fmla="*/ 14910927 h 1996"/>
                  <a:gd name="T122" fmla="*/ 84901266 w 1446"/>
                  <a:gd name="T123" fmla="*/ 7077598 h 1996"/>
                  <a:gd name="T124" fmla="*/ 80104572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4"/>
              <p:cNvSpPr>
                <a:spLocks/>
              </p:cNvSpPr>
              <p:nvPr/>
            </p:nvSpPr>
            <p:spPr bwMode="auto">
              <a:xfrm>
                <a:off x="273667" y="0"/>
                <a:ext cx="272619" cy="762283"/>
              </a:xfrm>
              <a:custGeom>
                <a:avLst/>
                <a:gdLst>
                  <a:gd name="T0" fmla="*/ 3970243 w 1042"/>
                  <a:gd name="T1" fmla="*/ 194672933 h 2910"/>
                  <a:gd name="T2" fmla="*/ 11568255 w 1042"/>
                  <a:gd name="T3" fmla="*/ 184860438 h 2910"/>
                  <a:gd name="T4" fmla="*/ 18413294 w 1042"/>
                  <a:gd name="T5" fmla="*/ 175391102 h 2910"/>
                  <a:gd name="T6" fmla="*/ 24642194 w 1042"/>
                  <a:gd name="T7" fmla="*/ 166333294 h 2910"/>
                  <a:gd name="T8" fmla="*/ 30255215 w 1042"/>
                  <a:gd name="T9" fmla="*/ 157481381 h 2910"/>
                  <a:gd name="T10" fmla="*/ 35252096 w 1042"/>
                  <a:gd name="T11" fmla="*/ 149109889 h 2910"/>
                  <a:gd name="T12" fmla="*/ 39564290 w 1042"/>
                  <a:gd name="T13" fmla="*/ 140944031 h 2910"/>
                  <a:gd name="T14" fmla="*/ 43397701 w 1042"/>
                  <a:gd name="T15" fmla="*/ 133052961 h 2910"/>
                  <a:gd name="T16" fmla="*/ 46546424 w 1042"/>
                  <a:gd name="T17" fmla="*/ 125504788 h 2910"/>
                  <a:gd name="T18" fmla="*/ 49147554 w 1042"/>
                  <a:gd name="T19" fmla="*/ 118299773 h 2910"/>
                  <a:gd name="T20" fmla="*/ 51269378 w 1042"/>
                  <a:gd name="T21" fmla="*/ 111300653 h 2910"/>
                  <a:gd name="T22" fmla="*/ 52843870 w 1042"/>
                  <a:gd name="T23" fmla="*/ 104507166 h 2910"/>
                  <a:gd name="T24" fmla="*/ 53939056 w 1042"/>
                  <a:gd name="T25" fmla="*/ 98057099 h 2910"/>
                  <a:gd name="T26" fmla="*/ 54486648 w 1042"/>
                  <a:gd name="T27" fmla="*/ 91812665 h 2910"/>
                  <a:gd name="T28" fmla="*/ 54555196 w 1042"/>
                  <a:gd name="T29" fmla="*/ 85842758 h 2910"/>
                  <a:gd name="T30" fmla="*/ 54281269 w 1042"/>
                  <a:gd name="T31" fmla="*/ 80147378 h 2910"/>
                  <a:gd name="T32" fmla="*/ 66670782 w 1042"/>
                  <a:gd name="T33" fmla="*/ 91538138 h 2910"/>
                  <a:gd name="T34" fmla="*/ 68861152 w 1042"/>
                  <a:gd name="T35" fmla="*/ 84676282 h 2910"/>
                  <a:gd name="T36" fmla="*/ 70298812 w 1042"/>
                  <a:gd name="T37" fmla="*/ 77951688 h 2910"/>
                  <a:gd name="T38" fmla="*/ 71120070 w 1042"/>
                  <a:gd name="T39" fmla="*/ 71432728 h 2910"/>
                  <a:gd name="T40" fmla="*/ 71325450 w 1042"/>
                  <a:gd name="T41" fmla="*/ 65188294 h 2910"/>
                  <a:gd name="T42" fmla="*/ 71051523 w 1042"/>
                  <a:gd name="T43" fmla="*/ 59012754 h 2910"/>
                  <a:gd name="T44" fmla="*/ 70230265 w 1042"/>
                  <a:gd name="T45" fmla="*/ 53042847 h 2910"/>
                  <a:gd name="T46" fmla="*/ 68929700 w 1042"/>
                  <a:gd name="T47" fmla="*/ 47210203 h 2910"/>
                  <a:gd name="T48" fmla="*/ 67355207 w 1042"/>
                  <a:gd name="T49" fmla="*/ 41514823 h 2910"/>
                  <a:gd name="T50" fmla="*/ 65233384 w 1042"/>
                  <a:gd name="T51" fmla="*/ 35956444 h 2910"/>
                  <a:gd name="T52" fmla="*/ 62905919 w 1042"/>
                  <a:gd name="T53" fmla="*/ 30535590 h 2910"/>
                  <a:gd name="T54" fmla="*/ 60167955 w 1042"/>
                  <a:gd name="T55" fmla="*/ 25183368 h 2910"/>
                  <a:gd name="T56" fmla="*/ 57293159 w 1042"/>
                  <a:gd name="T57" fmla="*/ 20036779 h 2910"/>
                  <a:gd name="T58" fmla="*/ 54144436 w 1042"/>
                  <a:gd name="T59" fmla="*/ 14890452 h 2910"/>
                  <a:gd name="T60" fmla="*/ 50858618 w 1042"/>
                  <a:gd name="T61" fmla="*/ 9881126 h 2910"/>
                  <a:gd name="T62" fmla="*/ 44013579 w 1042"/>
                  <a:gd name="T63" fmla="*/ 0 h 2910"/>
                  <a:gd name="T64" fmla="*/ 0 w 1042"/>
                  <a:gd name="T65" fmla="*/ 199682258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25"/>
              <p:cNvSpPr>
                <a:spLocks/>
              </p:cNvSpPr>
              <p:nvPr/>
            </p:nvSpPr>
            <p:spPr bwMode="auto">
              <a:xfrm>
                <a:off x="273667" y="0"/>
                <a:ext cx="188736" cy="522169"/>
              </a:xfrm>
              <a:custGeom>
                <a:avLst/>
                <a:gdLst>
                  <a:gd name="T0" fmla="*/ 2801762 w 722"/>
                  <a:gd name="T1" fmla="*/ 133311526 h 1994"/>
                  <a:gd name="T2" fmla="*/ 7995139 w 722"/>
                  <a:gd name="T3" fmla="*/ 126591154 h 1994"/>
                  <a:gd name="T4" fmla="*/ 12710141 w 722"/>
                  <a:gd name="T5" fmla="*/ 120213569 h 1994"/>
                  <a:gd name="T6" fmla="*/ 17014995 w 722"/>
                  <a:gd name="T7" fmla="*/ 113973204 h 1994"/>
                  <a:gd name="T8" fmla="*/ 20910224 w 722"/>
                  <a:gd name="T9" fmla="*/ 107938670 h 1994"/>
                  <a:gd name="T10" fmla="*/ 24326816 w 722"/>
                  <a:gd name="T11" fmla="*/ 102178051 h 1994"/>
                  <a:gd name="T12" fmla="*/ 27333521 w 722"/>
                  <a:gd name="T13" fmla="*/ 96554914 h 1994"/>
                  <a:gd name="T14" fmla="*/ 29930079 w 722"/>
                  <a:gd name="T15" fmla="*/ 91205955 h 1994"/>
                  <a:gd name="T16" fmla="*/ 32185239 w 722"/>
                  <a:gd name="T17" fmla="*/ 86062826 h 1994"/>
                  <a:gd name="T18" fmla="*/ 34030251 w 722"/>
                  <a:gd name="T19" fmla="*/ 81056655 h 1994"/>
                  <a:gd name="T20" fmla="*/ 35465115 w 722"/>
                  <a:gd name="T21" fmla="*/ 76256576 h 1994"/>
                  <a:gd name="T22" fmla="*/ 36558581 w 722"/>
                  <a:gd name="T23" fmla="*/ 71661803 h 1994"/>
                  <a:gd name="T24" fmla="*/ 37241900 w 722"/>
                  <a:gd name="T25" fmla="*/ 67204512 h 1994"/>
                  <a:gd name="T26" fmla="*/ 37720275 w 722"/>
                  <a:gd name="T27" fmla="*/ 62952789 h 1994"/>
                  <a:gd name="T28" fmla="*/ 37788502 w 722"/>
                  <a:gd name="T29" fmla="*/ 58906634 h 1994"/>
                  <a:gd name="T30" fmla="*/ 37515332 w 722"/>
                  <a:gd name="T31" fmla="*/ 54860741 h 1994"/>
                  <a:gd name="T32" fmla="*/ 46125301 w 722"/>
                  <a:gd name="T33" fmla="*/ 70221779 h 1994"/>
                  <a:gd name="T34" fmla="*/ 47628654 w 722"/>
                  <a:gd name="T35" fmla="*/ 65421438 h 1994"/>
                  <a:gd name="T36" fmla="*/ 48653631 w 722"/>
                  <a:gd name="T37" fmla="*/ 60483878 h 1994"/>
                  <a:gd name="T38" fmla="*/ 49200234 w 722"/>
                  <a:gd name="T39" fmla="*/ 55683798 h 1994"/>
                  <a:gd name="T40" fmla="*/ 49336950 w 722"/>
                  <a:gd name="T41" fmla="*/ 50883457 h 1994"/>
                  <a:gd name="T42" fmla="*/ 49063518 w 722"/>
                  <a:gd name="T43" fmla="*/ 46220074 h 1994"/>
                  <a:gd name="T44" fmla="*/ 48516915 w 722"/>
                  <a:gd name="T45" fmla="*/ 41419995 h 1994"/>
                  <a:gd name="T46" fmla="*/ 47696881 w 722"/>
                  <a:gd name="T47" fmla="*/ 36756612 h 1994"/>
                  <a:gd name="T48" fmla="*/ 46535187 w 722"/>
                  <a:gd name="T49" fmla="*/ 32162101 h 1994"/>
                  <a:gd name="T50" fmla="*/ 45100323 w 722"/>
                  <a:gd name="T51" fmla="*/ 27636200 h 1994"/>
                  <a:gd name="T52" fmla="*/ 43460254 w 722"/>
                  <a:gd name="T53" fmla="*/ 23247257 h 1994"/>
                  <a:gd name="T54" fmla="*/ 41615242 w 722"/>
                  <a:gd name="T55" fmla="*/ 18995534 h 1994"/>
                  <a:gd name="T56" fmla="*/ 39633514 w 722"/>
                  <a:gd name="T57" fmla="*/ 14881031 h 1994"/>
                  <a:gd name="T58" fmla="*/ 35191945 w 722"/>
                  <a:gd name="T59" fmla="*/ 7063422 h 1994"/>
                  <a:gd name="T60" fmla="*/ 30408454 w 722"/>
                  <a:gd name="T61" fmla="*/ 0 h 1994"/>
                  <a:gd name="T62" fmla="*/ 0 w 722"/>
                  <a:gd name="T63" fmla="*/ 136740454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 name="Group 132"/>
            <p:cNvGrpSpPr>
              <a:grpSpLocks/>
            </p:cNvGrpSpPr>
            <p:nvPr/>
          </p:nvGrpSpPr>
          <p:grpSpPr bwMode="auto">
            <a:xfrm>
              <a:off x="0" y="0"/>
              <a:ext cx="1041400" cy="1177749"/>
              <a:chOff x="0" y="0"/>
              <a:chExt cx="1041400" cy="1177749"/>
            </a:xfrm>
          </p:grpSpPr>
          <p:sp>
            <p:nvSpPr>
              <p:cNvPr id="62" name="Freeform 10"/>
              <p:cNvSpPr>
                <a:spLocks/>
              </p:cNvSpPr>
              <p:nvPr/>
            </p:nvSpPr>
            <p:spPr bwMode="auto">
              <a:xfrm>
                <a:off x="520700" y="0"/>
                <a:ext cx="336652" cy="1067759"/>
              </a:xfrm>
              <a:custGeom>
                <a:avLst/>
                <a:gdLst>
                  <a:gd name="T0" fmla="*/ 1230669 w 5096"/>
                  <a:gd name="T1" fmla="*/ 1039213 h 16159"/>
                  <a:gd name="T2" fmla="*/ 3626672 w 5096"/>
                  <a:gd name="T3" fmla="*/ 3309663 h 16159"/>
                  <a:gd name="T4" fmla="*/ 5909115 w 5096"/>
                  <a:gd name="T5" fmla="*/ 5837818 h 16159"/>
                  <a:gd name="T6" fmla="*/ 8073768 w 5096"/>
                  <a:gd name="T7" fmla="*/ 8636630 h 16159"/>
                  <a:gd name="T8" fmla="*/ 10103127 w 5096"/>
                  <a:gd name="T9" fmla="*/ 11688720 h 16159"/>
                  <a:gd name="T10" fmla="*/ 12010271 w 5096"/>
                  <a:gd name="T11" fmla="*/ 15007105 h 16159"/>
                  <a:gd name="T12" fmla="*/ 13777761 w 5096"/>
                  <a:gd name="T13" fmla="*/ 18587491 h 16159"/>
                  <a:gd name="T14" fmla="*/ 15396874 w 5096"/>
                  <a:gd name="T15" fmla="*/ 22429877 h 16159"/>
                  <a:gd name="T16" fmla="*/ 16858893 w 5096"/>
                  <a:gd name="T17" fmla="*/ 26525541 h 16159"/>
                  <a:gd name="T18" fmla="*/ 18163749 w 5096"/>
                  <a:gd name="T19" fmla="*/ 30887501 h 16159"/>
                  <a:gd name="T20" fmla="*/ 19298431 w 5096"/>
                  <a:gd name="T21" fmla="*/ 35507100 h 16159"/>
                  <a:gd name="T22" fmla="*/ 20262936 w 5096"/>
                  <a:gd name="T23" fmla="*/ 40392995 h 16159"/>
                  <a:gd name="T24" fmla="*/ 21039759 w 5096"/>
                  <a:gd name="T25" fmla="*/ 45532167 h 16159"/>
                  <a:gd name="T26" fmla="*/ 21633260 w 5096"/>
                  <a:gd name="T27" fmla="*/ 50933340 h 16159"/>
                  <a:gd name="T28" fmla="*/ 22030425 w 5096"/>
                  <a:gd name="T29" fmla="*/ 56592152 h 16159"/>
                  <a:gd name="T30" fmla="*/ 22222467 w 5096"/>
                  <a:gd name="T31" fmla="*/ 62517260 h 16159"/>
                  <a:gd name="T32" fmla="*/ 22183160 w 5096"/>
                  <a:gd name="T33" fmla="*/ 66001568 h 16159"/>
                  <a:gd name="T34" fmla="*/ 21733674 w 5096"/>
                  <a:gd name="T35" fmla="*/ 66774419 h 16159"/>
                  <a:gd name="T36" fmla="*/ 20895744 w 5096"/>
                  <a:gd name="T37" fmla="*/ 67464343 h 16159"/>
                  <a:gd name="T38" fmla="*/ 19721756 w 5096"/>
                  <a:gd name="T39" fmla="*/ 68062483 h 16159"/>
                  <a:gd name="T40" fmla="*/ 18268524 w 5096"/>
                  <a:gd name="T41" fmla="*/ 68582123 h 16159"/>
                  <a:gd name="T42" fmla="*/ 16592663 w 5096"/>
                  <a:gd name="T43" fmla="*/ 69027491 h 16159"/>
                  <a:gd name="T44" fmla="*/ 14755346 w 5096"/>
                  <a:gd name="T45" fmla="*/ 69402947 h 16159"/>
                  <a:gd name="T46" fmla="*/ 12817615 w 5096"/>
                  <a:gd name="T47" fmla="*/ 69708626 h 16159"/>
                  <a:gd name="T48" fmla="*/ 10823203 w 5096"/>
                  <a:gd name="T49" fmla="*/ 69957476 h 16159"/>
                  <a:gd name="T50" fmla="*/ 8833151 w 5096"/>
                  <a:gd name="T51" fmla="*/ 70158354 h 16159"/>
                  <a:gd name="T52" fmla="*/ 6908501 w 5096"/>
                  <a:gd name="T53" fmla="*/ 70306832 h 16159"/>
                  <a:gd name="T54" fmla="*/ 5101705 w 5096"/>
                  <a:gd name="T55" fmla="*/ 70420355 h 16159"/>
                  <a:gd name="T56" fmla="*/ 3473871 w 5096"/>
                  <a:gd name="T57" fmla="*/ 70494561 h 16159"/>
                  <a:gd name="T58" fmla="*/ 2086106 w 5096"/>
                  <a:gd name="T59" fmla="*/ 70538238 h 16159"/>
                  <a:gd name="T60" fmla="*/ 977586 w 5096"/>
                  <a:gd name="T61" fmla="*/ 70555683 h 16159"/>
                  <a:gd name="T62" fmla="*/ 226923 w 5096"/>
                  <a:gd name="T63" fmla="*/ 70555683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11"/>
              <p:cNvSpPr>
                <a:spLocks/>
              </p:cNvSpPr>
              <p:nvPr/>
            </p:nvSpPr>
            <p:spPr bwMode="auto">
              <a:xfrm>
                <a:off x="184048" y="0"/>
                <a:ext cx="336652" cy="1067759"/>
              </a:xfrm>
              <a:custGeom>
                <a:avLst/>
                <a:gdLst>
                  <a:gd name="T0" fmla="*/ 20992742 w 5098"/>
                  <a:gd name="T1" fmla="*/ 1039213 h 16159"/>
                  <a:gd name="T2" fmla="*/ 18598669 w 5098"/>
                  <a:gd name="T3" fmla="*/ 3309663 h 16159"/>
                  <a:gd name="T4" fmla="*/ 16317981 w 5098"/>
                  <a:gd name="T5" fmla="*/ 5837818 h 16159"/>
                  <a:gd name="T6" fmla="*/ 14155035 w 5098"/>
                  <a:gd name="T7" fmla="*/ 8636630 h 16159"/>
                  <a:gd name="T8" fmla="*/ 12127264 w 5098"/>
                  <a:gd name="T9" fmla="*/ 11688720 h 16159"/>
                  <a:gd name="T10" fmla="*/ 10221661 w 5098"/>
                  <a:gd name="T11" fmla="*/ 15007105 h 16159"/>
                  <a:gd name="T12" fmla="*/ 8455525 w 5098"/>
                  <a:gd name="T13" fmla="*/ 18587491 h 16159"/>
                  <a:gd name="T14" fmla="*/ 6837707 w 5098"/>
                  <a:gd name="T15" fmla="*/ 22429877 h 16159"/>
                  <a:gd name="T16" fmla="*/ 5376857 w 5098"/>
                  <a:gd name="T17" fmla="*/ 26525541 h 16159"/>
                  <a:gd name="T18" fmla="*/ 4072974 w 5098"/>
                  <a:gd name="T19" fmla="*/ 30887501 h 16159"/>
                  <a:gd name="T20" fmla="*/ 2939134 w 5098"/>
                  <a:gd name="T21" fmla="*/ 35507100 h 16159"/>
                  <a:gd name="T22" fmla="*/ 1975404 w 5098"/>
                  <a:gd name="T23" fmla="*/ 40392995 h 16159"/>
                  <a:gd name="T24" fmla="*/ 1199215 w 5098"/>
                  <a:gd name="T25" fmla="*/ 45532167 h 16159"/>
                  <a:gd name="T26" fmla="*/ 606145 w 5098"/>
                  <a:gd name="T27" fmla="*/ 50933340 h 16159"/>
                  <a:gd name="T28" fmla="*/ 209334 w 5098"/>
                  <a:gd name="T29" fmla="*/ 56592152 h 16159"/>
                  <a:gd name="T30" fmla="*/ 17434 w 5098"/>
                  <a:gd name="T31" fmla="*/ 62517260 h 16159"/>
                  <a:gd name="T32" fmla="*/ 56659 w 5098"/>
                  <a:gd name="T33" fmla="*/ 66001568 h 16159"/>
                  <a:gd name="T34" fmla="*/ 505836 w 5098"/>
                  <a:gd name="T35" fmla="*/ 66774419 h 16159"/>
                  <a:gd name="T36" fmla="*/ 1343108 w 5098"/>
                  <a:gd name="T37" fmla="*/ 67464343 h 16159"/>
                  <a:gd name="T38" fmla="*/ 2516173 w 5098"/>
                  <a:gd name="T39" fmla="*/ 68062483 h 16159"/>
                  <a:gd name="T40" fmla="*/ 3968307 w 5098"/>
                  <a:gd name="T41" fmla="*/ 68582123 h 16159"/>
                  <a:gd name="T42" fmla="*/ 5642850 w 5098"/>
                  <a:gd name="T43" fmla="*/ 69027491 h 16159"/>
                  <a:gd name="T44" fmla="*/ 7478720 w 5098"/>
                  <a:gd name="T45" fmla="*/ 69402947 h 16159"/>
                  <a:gd name="T46" fmla="*/ 9414898 w 5098"/>
                  <a:gd name="T47" fmla="*/ 69708626 h 16159"/>
                  <a:gd name="T48" fmla="*/ 11407735 w 5098"/>
                  <a:gd name="T49" fmla="*/ 69957476 h 16159"/>
                  <a:gd name="T50" fmla="*/ 13396280 w 5098"/>
                  <a:gd name="T51" fmla="*/ 70158354 h 16159"/>
                  <a:gd name="T52" fmla="*/ 15319383 w 5098"/>
                  <a:gd name="T53" fmla="*/ 70306832 h 16159"/>
                  <a:gd name="T54" fmla="*/ 17124744 w 5098"/>
                  <a:gd name="T55" fmla="*/ 70420355 h 16159"/>
                  <a:gd name="T56" fmla="*/ 18751279 w 5098"/>
                  <a:gd name="T57" fmla="*/ 70494561 h 16159"/>
                  <a:gd name="T58" fmla="*/ 20138037 w 5098"/>
                  <a:gd name="T59" fmla="*/ 70538238 h 16159"/>
                  <a:gd name="T60" fmla="*/ 21245660 w 5098"/>
                  <a:gd name="T61" fmla="*/ 70555683 h 16159"/>
                  <a:gd name="T62" fmla="*/ 21995698 w 5098"/>
                  <a:gd name="T63" fmla="*/ 70555683 h 16159"/>
                  <a:gd name="T64" fmla="*/ 22231183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5"/>
              <p:cNvSpPr>
                <a:spLocks/>
              </p:cNvSpPr>
              <p:nvPr/>
            </p:nvSpPr>
            <p:spPr bwMode="auto">
              <a:xfrm>
                <a:off x="332027" y="195609"/>
                <a:ext cx="377346" cy="78614"/>
              </a:xfrm>
              <a:custGeom>
                <a:avLst/>
                <a:gdLst>
                  <a:gd name="T0" fmla="*/ 24230447 w 5714"/>
                  <a:gd name="T1" fmla="*/ 3209741 h 1188"/>
                  <a:gd name="T2" fmla="*/ 23170656 w 5714"/>
                  <a:gd name="T3" fmla="*/ 3573165 h 1188"/>
                  <a:gd name="T4" fmla="*/ 22084779 w 5714"/>
                  <a:gd name="T5" fmla="*/ 3901650 h 1188"/>
                  <a:gd name="T6" fmla="*/ 20963968 w 5714"/>
                  <a:gd name="T7" fmla="*/ 4199364 h 1188"/>
                  <a:gd name="T8" fmla="*/ 19821363 w 5714"/>
                  <a:gd name="T9" fmla="*/ 4457771 h 1188"/>
                  <a:gd name="T10" fmla="*/ 18643825 w 5714"/>
                  <a:gd name="T11" fmla="*/ 4676673 h 1188"/>
                  <a:gd name="T12" fmla="*/ 17453210 w 5714"/>
                  <a:gd name="T13" fmla="*/ 4865002 h 1188"/>
                  <a:gd name="T14" fmla="*/ 16232152 w 5714"/>
                  <a:gd name="T15" fmla="*/ 5009459 h 1188"/>
                  <a:gd name="T16" fmla="*/ 14989234 w 5714"/>
                  <a:gd name="T17" fmla="*/ 5114608 h 1188"/>
                  <a:gd name="T18" fmla="*/ 13733175 w 5714"/>
                  <a:gd name="T19" fmla="*/ 5180252 h 1188"/>
                  <a:gd name="T20" fmla="*/ 12464107 w 5714"/>
                  <a:gd name="T21" fmla="*/ 5202156 h 1188"/>
                  <a:gd name="T22" fmla="*/ 11186321 w 5714"/>
                  <a:gd name="T23" fmla="*/ 5180252 h 1188"/>
                  <a:gd name="T24" fmla="*/ 9930262 w 5714"/>
                  <a:gd name="T25" fmla="*/ 5114608 h 1188"/>
                  <a:gd name="T26" fmla="*/ 8687345 w 5714"/>
                  <a:gd name="T27" fmla="*/ 5009459 h 1188"/>
                  <a:gd name="T28" fmla="*/ 7466287 w 5714"/>
                  <a:gd name="T29" fmla="*/ 4865002 h 1188"/>
                  <a:gd name="T30" fmla="*/ 6275672 w 5714"/>
                  <a:gd name="T31" fmla="*/ 4676673 h 1188"/>
                  <a:gd name="T32" fmla="*/ 5098133 w 5714"/>
                  <a:gd name="T33" fmla="*/ 4457771 h 1188"/>
                  <a:gd name="T34" fmla="*/ 3955529 w 5714"/>
                  <a:gd name="T35" fmla="*/ 4199364 h 1188"/>
                  <a:gd name="T36" fmla="*/ 2834718 w 5714"/>
                  <a:gd name="T37" fmla="*/ 3901650 h 1188"/>
                  <a:gd name="T38" fmla="*/ 1748841 w 5714"/>
                  <a:gd name="T39" fmla="*/ 3573165 h 1188"/>
                  <a:gd name="T40" fmla="*/ 689049 w 5714"/>
                  <a:gd name="T41" fmla="*/ 3209741 h 1188"/>
                  <a:gd name="T42" fmla="*/ 200626 w 5714"/>
                  <a:gd name="T43" fmla="*/ 2570440 h 1188"/>
                  <a:gd name="T44" fmla="*/ 793721 w 5714"/>
                  <a:gd name="T45" fmla="*/ 1449396 h 1188"/>
                  <a:gd name="T46" fmla="*/ 1404316 w 5714"/>
                  <a:gd name="T47" fmla="*/ 359057 h 1188"/>
                  <a:gd name="T48" fmla="*/ 2224189 w 5714"/>
                  <a:gd name="T49" fmla="*/ 197064 h 1188"/>
                  <a:gd name="T50" fmla="*/ 3166167 w 5714"/>
                  <a:gd name="T51" fmla="*/ 464140 h 1188"/>
                  <a:gd name="T52" fmla="*/ 4130004 w 5714"/>
                  <a:gd name="T53" fmla="*/ 713746 h 1188"/>
                  <a:gd name="T54" fmla="*/ 5115634 w 5714"/>
                  <a:gd name="T55" fmla="*/ 928347 h 1188"/>
                  <a:gd name="T56" fmla="*/ 6114273 w 5714"/>
                  <a:gd name="T57" fmla="*/ 1125411 h 1188"/>
                  <a:gd name="T58" fmla="*/ 7130479 w 5714"/>
                  <a:gd name="T59" fmla="*/ 1287404 h 1188"/>
                  <a:gd name="T60" fmla="*/ 8168412 w 5714"/>
                  <a:gd name="T61" fmla="*/ 1423125 h 1188"/>
                  <a:gd name="T62" fmla="*/ 9223779 w 5714"/>
                  <a:gd name="T63" fmla="*/ 1532642 h 1188"/>
                  <a:gd name="T64" fmla="*/ 10287929 w 5714"/>
                  <a:gd name="T65" fmla="*/ 1611455 h 1188"/>
                  <a:gd name="T66" fmla="*/ 11365088 w 5714"/>
                  <a:gd name="T67" fmla="*/ 1659629 h 1188"/>
                  <a:gd name="T68" fmla="*/ 12464107 w 5714"/>
                  <a:gd name="T69" fmla="*/ 1672731 h 1188"/>
                  <a:gd name="T70" fmla="*/ 13554408 w 5714"/>
                  <a:gd name="T71" fmla="*/ 1659629 h 1188"/>
                  <a:gd name="T72" fmla="*/ 14631568 w 5714"/>
                  <a:gd name="T73" fmla="*/ 1611455 h 1188"/>
                  <a:gd name="T74" fmla="*/ 15695718 w 5714"/>
                  <a:gd name="T75" fmla="*/ 1532642 h 1188"/>
                  <a:gd name="T76" fmla="*/ 16751085 w 5714"/>
                  <a:gd name="T77" fmla="*/ 1423125 h 1188"/>
                  <a:gd name="T78" fmla="*/ 17789018 w 5714"/>
                  <a:gd name="T79" fmla="*/ 1287404 h 1188"/>
                  <a:gd name="T80" fmla="*/ 18805223 w 5714"/>
                  <a:gd name="T81" fmla="*/ 1125411 h 1188"/>
                  <a:gd name="T82" fmla="*/ 19803863 w 5714"/>
                  <a:gd name="T83" fmla="*/ 928347 h 1188"/>
                  <a:gd name="T84" fmla="*/ 20789493 w 5714"/>
                  <a:gd name="T85" fmla="*/ 709379 h 1188"/>
                  <a:gd name="T86" fmla="*/ 21753330 w 5714"/>
                  <a:gd name="T87" fmla="*/ 464140 h 1188"/>
                  <a:gd name="T88" fmla="*/ 22695308 w 5714"/>
                  <a:gd name="T89" fmla="*/ 197064 h 1188"/>
                  <a:gd name="T90" fmla="*/ 23515180 w 5714"/>
                  <a:gd name="T91" fmla="*/ 359057 h 1188"/>
                  <a:gd name="T92" fmla="*/ 24125776 w 5714"/>
                  <a:gd name="T93" fmla="*/ 1449396 h 1188"/>
                  <a:gd name="T94" fmla="*/ 24718871 w 5714"/>
                  <a:gd name="T95" fmla="*/ 2570440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6"/>
              <p:cNvSpPr>
                <a:spLocks/>
              </p:cNvSpPr>
              <p:nvPr/>
            </p:nvSpPr>
            <p:spPr bwMode="auto">
              <a:xfrm>
                <a:off x="520700" y="195609"/>
                <a:ext cx="188673" cy="78614"/>
              </a:xfrm>
              <a:custGeom>
                <a:avLst/>
                <a:gdLst>
                  <a:gd name="T0" fmla="*/ 0 w 2856"/>
                  <a:gd name="T1" fmla="*/ 5202156 h 1188"/>
                  <a:gd name="T2" fmla="*/ 423325 w 2856"/>
                  <a:gd name="T3" fmla="*/ 5197788 h 1188"/>
                  <a:gd name="T4" fmla="*/ 1269975 w 2856"/>
                  <a:gd name="T5" fmla="*/ 5180252 h 1188"/>
                  <a:gd name="T6" fmla="*/ 2112266 w 2856"/>
                  <a:gd name="T7" fmla="*/ 5140879 h 1188"/>
                  <a:gd name="T8" fmla="*/ 2945836 w 2856"/>
                  <a:gd name="T9" fmla="*/ 5083904 h 1188"/>
                  <a:gd name="T10" fmla="*/ 3770685 w 2856"/>
                  <a:gd name="T11" fmla="*/ 5009459 h 1188"/>
                  <a:gd name="T12" fmla="*/ 4586749 w 2856"/>
                  <a:gd name="T13" fmla="*/ 4917544 h 1188"/>
                  <a:gd name="T14" fmla="*/ 5389798 w 2856"/>
                  <a:gd name="T15" fmla="*/ 4803660 h 1188"/>
                  <a:gd name="T16" fmla="*/ 6184061 w 2856"/>
                  <a:gd name="T17" fmla="*/ 4676673 h 1188"/>
                  <a:gd name="T18" fmla="*/ 6969604 w 2856"/>
                  <a:gd name="T19" fmla="*/ 4536584 h 1188"/>
                  <a:gd name="T20" fmla="*/ 7746427 w 2856"/>
                  <a:gd name="T21" fmla="*/ 4374525 h 1188"/>
                  <a:gd name="T22" fmla="*/ 8505810 w 2856"/>
                  <a:gd name="T23" fmla="*/ 4199364 h 1188"/>
                  <a:gd name="T24" fmla="*/ 9256406 w 2856"/>
                  <a:gd name="T25" fmla="*/ 4002300 h 1188"/>
                  <a:gd name="T26" fmla="*/ 9993988 w 2856"/>
                  <a:gd name="T27" fmla="*/ 3796500 h 1188"/>
                  <a:gd name="T28" fmla="*/ 10714063 w 2856"/>
                  <a:gd name="T29" fmla="*/ 3573165 h 1188"/>
                  <a:gd name="T30" fmla="*/ 11425419 w 2856"/>
                  <a:gd name="T31" fmla="*/ 3332360 h 1188"/>
                  <a:gd name="T32" fmla="*/ 12119334 w 2856"/>
                  <a:gd name="T33" fmla="*/ 3078387 h 1188"/>
                  <a:gd name="T34" fmla="*/ 12263349 w 2856"/>
                  <a:gd name="T35" fmla="*/ 2570440 h 1188"/>
                  <a:gd name="T36" fmla="*/ 11870610 w 2856"/>
                  <a:gd name="T37" fmla="*/ 1821621 h 1188"/>
                  <a:gd name="T38" fmla="*/ 11469086 w 2856"/>
                  <a:gd name="T39" fmla="*/ 1081604 h 1188"/>
                  <a:gd name="T40" fmla="*/ 11058841 w 2856"/>
                  <a:gd name="T41" fmla="*/ 359057 h 1188"/>
                  <a:gd name="T42" fmla="*/ 10543888 w 2856"/>
                  <a:gd name="T43" fmla="*/ 96348 h 1188"/>
                  <a:gd name="T44" fmla="*/ 9924160 w 2856"/>
                  <a:gd name="T45" fmla="*/ 288979 h 1188"/>
                  <a:gd name="T46" fmla="*/ 9295713 w 2856"/>
                  <a:gd name="T47" fmla="*/ 464140 h 1188"/>
                  <a:gd name="T48" fmla="*/ 8654185 w 2856"/>
                  <a:gd name="T49" fmla="*/ 630566 h 1188"/>
                  <a:gd name="T50" fmla="*/ 8003937 w 2856"/>
                  <a:gd name="T51" fmla="*/ 788191 h 1188"/>
                  <a:gd name="T52" fmla="*/ 7344902 w 2856"/>
                  <a:gd name="T53" fmla="*/ 928347 h 1188"/>
                  <a:gd name="T54" fmla="*/ 6681574 w 2856"/>
                  <a:gd name="T55" fmla="*/ 1064068 h 1188"/>
                  <a:gd name="T56" fmla="*/ 6005100 w 2856"/>
                  <a:gd name="T57" fmla="*/ 1186688 h 1188"/>
                  <a:gd name="T58" fmla="*/ 5328691 w 2856"/>
                  <a:gd name="T59" fmla="*/ 1287404 h 1188"/>
                  <a:gd name="T60" fmla="*/ 4634776 w 2856"/>
                  <a:gd name="T61" fmla="*/ 1383752 h 1188"/>
                  <a:gd name="T62" fmla="*/ 3936501 w 2856"/>
                  <a:gd name="T63" fmla="*/ 1462565 h 1188"/>
                  <a:gd name="T64" fmla="*/ 3233866 w 2856"/>
                  <a:gd name="T65" fmla="*/ 1532642 h 1188"/>
                  <a:gd name="T66" fmla="*/ 2526871 w 2856"/>
                  <a:gd name="T67" fmla="*/ 1589551 h 1188"/>
                  <a:gd name="T68" fmla="*/ 1811155 w 2856"/>
                  <a:gd name="T69" fmla="*/ 1628991 h 1188"/>
                  <a:gd name="T70" fmla="*/ 1091014 w 2856"/>
                  <a:gd name="T71" fmla="*/ 1659629 h 1188"/>
                  <a:gd name="T72" fmla="*/ 362218 w 2856"/>
                  <a:gd name="T73" fmla="*/ 1672731 h 1188"/>
                  <a:gd name="T74" fmla="*/ 0 w 2856"/>
                  <a:gd name="T75" fmla="*/ 1672731 h 1188"/>
                  <a:gd name="T76" fmla="*/ 0 w 2856"/>
                  <a:gd name="T77" fmla="*/ 5202156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7"/>
              <p:cNvSpPr>
                <a:spLocks/>
              </p:cNvSpPr>
              <p:nvPr/>
            </p:nvSpPr>
            <p:spPr bwMode="auto">
              <a:xfrm>
                <a:off x="0" y="710760"/>
                <a:ext cx="199309" cy="446711"/>
              </a:xfrm>
              <a:custGeom>
                <a:avLst/>
                <a:gdLst>
                  <a:gd name="T0" fmla="*/ 13149314 w 3021"/>
                  <a:gd name="T1" fmla="*/ 0 h 6762"/>
                  <a:gd name="T2" fmla="*/ 0 w 3021"/>
                  <a:gd name="T3" fmla="*/ 7920962 h 6762"/>
                  <a:gd name="T4" fmla="*/ 1680107 w 3021"/>
                  <a:gd name="T5" fmla="*/ 27690731 h 6762"/>
                  <a:gd name="T6" fmla="*/ 5876086 w 3021"/>
                  <a:gd name="T7" fmla="*/ 29510606 h 6762"/>
                  <a:gd name="T8" fmla="*/ 6037130 w 3021"/>
                  <a:gd name="T9" fmla="*/ 29130948 h 6762"/>
                  <a:gd name="T10" fmla="*/ 6198173 w 3021"/>
                  <a:gd name="T11" fmla="*/ 28755584 h 6762"/>
                  <a:gd name="T12" fmla="*/ 6359217 w 3021"/>
                  <a:gd name="T13" fmla="*/ 28380286 h 6762"/>
                  <a:gd name="T14" fmla="*/ 6524615 w 3021"/>
                  <a:gd name="T15" fmla="*/ 28009348 h 6762"/>
                  <a:gd name="T16" fmla="*/ 6690013 w 3021"/>
                  <a:gd name="T17" fmla="*/ 27638344 h 6762"/>
                  <a:gd name="T18" fmla="*/ 6859766 w 3021"/>
                  <a:gd name="T19" fmla="*/ 27271766 h 6762"/>
                  <a:gd name="T20" fmla="*/ 7029518 w 3021"/>
                  <a:gd name="T21" fmla="*/ 26909548 h 6762"/>
                  <a:gd name="T22" fmla="*/ 7199271 w 3021"/>
                  <a:gd name="T23" fmla="*/ 26547331 h 6762"/>
                  <a:gd name="T24" fmla="*/ 7373377 w 3021"/>
                  <a:gd name="T25" fmla="*/ 26185113 h 6762"/>
                  <a:gd name="T26" fmla="*/ 7551838 w 3021"/>
                  <a:gd name="T27" fmla="*/ 25831615 h 6762"/>
                  <a:gd name="T28" fmla="*/ 7734654 w 3021"/>
                  <a:gd name="T29" fmla="*/ 25478118 h 6762"/>
                  <a:gd name="T30" fmla="*/ 7913115 w 3021"/>
                  <a:gd name="T31" fmla="*/ 25133340 h 6762"/>
                  <a:gd name="T32" fmla="*/ 8100285 w 3021"/>
                  <a:gd name="T33" fmla="*/ 24788563 h 6762"/>
                  <a:gd name="T34" fmla="*/ 8287388 w 3021"/>
                  <a:gd name="T35" fmla="*/ 24443785 h 6762"/>
                  <a:gd name="T36" fmla="*/ 8478912 w 3021"/>
                  <a:gd name="T37" fmla="*/ 24103368 h 6762"/>
                  <a:gd name="T38" fmla="*/ 8670436 w 3021"/>
                  <a:gd name="T39" fmla="*/ 23771737 h 6762"/>
                  <a:gd name="T40" fmla="*/ 8866315 w 3021"/>
                  <a:gd name="T41" fmla="*/ 23440040 h 6762"/>
                  <a:gd name="T42" fmla="*/ 9066547 w 3021"/>
                  <a:gd name="T43" fmla="*/ 23108343 h 6762"/>
                  <a:gd name="T44" fmla="*/ 9266780 w 3021"/>
                  <a:gd name="T45" fmla="*/ 22785432 h 6762"/>
                  <a:gd name="T46" fmla="*/ 9471367 w 3021"/>
                  <a:gd name="T47" fmla="*/ 22466815 h 6762"/>
                  <a:gd name="T48" fmla="*/ 9680242 w 3021"/>
                  <a:gd name="T49" fmla="*/ 22152624 h 6762"/>
                  <a:gd name="T50" fmla="*/ 9889183 w 3021"/>
                  <a:gd name="T51" fmla="*/ 21842728 h 6762"/>
                  <a:gd name="T52" fmla="*/ 10102479 w 3021"/>
                  <a:gd name="T53" fmla="*/ 21532897 h 6762"/>
                  <a:gd name="T54" fmla="*/ 10320129 w 3021"/>
                  <a:gd name="T55" fmla="*/ 21227361 h 6762"/>
                  <a:gd name="T56" fmla="*/ 10537713 w 3021"/>
                  <a:gd name="T57" fmla="*/ 20930610 h 6762"/>
                  <a:gd name="T58" fmla="*/ 10764071 w 3021"/>
                  <a:gd name="T59" fmla="*/ 20638220 h 6762"/>
                  <a:gd name="T60" fmla="*/ 10990430 w 3021"/>
                  <a:gd name="T61" fmla="*/ 20345830 h 6762"/>
                  <a:gd name="T62" fmla="*/ 11225431 w 3021"/>
                  <a:gd name="T63" fmla="*/ 20057800 h 6762"/>
                  <a:gd name="T64" fmla="*/ 11460498 w 3021"/>
                  <a:gd name="T65" fmla="*/ 19778490 h 6762"/>
                  <a:gd name="T66" fmla="*/ 11695566 w 3021"/>
                  <a:gd name="T67" fmla="*/ 19499180 h 6762"/>
                  <a:gd name="T68" fmla="*/ 11934921 w 3021"/>
                  <a:gd name="T69" fmla="*/ 19228590 h 6762"/>
                  <a:gd name="T70" fmla="*/ 12183051 w 3021"/>
                  <a:gd name="T71" fmla="*/ 18962360 h 6762"/>
                  <a:gd name="T72" fmla="*/ 12165634 w 3021"/>
                  <a:gd name="T73" fmla="*/ 18870732 h 6762"/>
                  <a:gd name="T74" fmla="*/ 12148217 w 3021"/>
                  <a:gd name="T75" fmla="*/ 18783464 h 6762"/>
                  <a:gd name="T76" fmla="*/ 12139508 w 3021"/>
                  <a:gd name="T77" fmla="*/ 18691770 h 6762"/>
                  <a:gd name="T78" fmla="*/ 12135154 w 3021"/>
                  <a:gd name="T79" fmla="*/ 18600142 h 6762"/>
                  <a:gd name="T80" fmla="*/ 12135154 w 3021"/>
                  <a:gd name="T81" fmla="*/ 17356328 h 6762"/>
                  <a:gd name="T82" fmla="*/ 12143862 w 3021"/>
                  <a:gd name="T83" fmla="*/ 16125659 h 6762"/>
                  <a:gd name="T84" fmla="*/ 12165634 w 3021"/>
                  <a:gd name="T85" fmla="*/ 14903711 h 6762"/>
                  <a:gd name="T86" fmla="*/ 12187406 w 3021"/>
                  <a:gd name="T87" fmla="*/ 13690417 h 6762"/>
                  <a:gd name="T88" fmla="*/ 12226528 w 3021"/>
                  <a:gd name="T89" fmla="*/ 12494630 h 6762"/>
                  <a:gd name="T90" fmla="*/ 12270072 w 3021"/>
                  <a:gd name="T91" fmla="*/ 11307628 h 6762"/>
                  <a:gd name="T92" fmla="*/ 12317969 w 3021"/>
                  <a:gd name="T93" fmla="*/ 10129281 h 6762"/>
                  <a:gd name="T94" fmla="*/ 12383218 w 3021"/>
                  <a:gd name="T95" fmla="*/ 8964014 h 6762"/>
                  <a:gd name="T96" fmla="*/ 12448533 w 3021"/>
                  <a:gd name="T97" fmla="*/ 7803173 h 6762"/>
                  <a:gd name="T98" fmla="*/ 12522556 w 3021"/>
                  <a:gd name="T99" fmla="*/ 6655346 h 6762"/>
                  <a:gd name="T100" fmla="*/ 12609576 w 3021"/>
                  <a:gd name="T101" fmla="*/ 5520666 h 6762"/>
                  <a:gd name="T102" fmla="*/ 12705371 w 3021"/>
                  <a:gd name="T103" fmla="*/ 4399066 h 6762"/>
                  <a:gd name="T104" fmla="*/ 12805455 w 3021"/>
                  <a:gd name="T105" fmla="*/ 3281892 h 6762"/>
                  <a:gd name="T106" fmla="*/ 12914247 w 3021"/>
                  <a:gd name="T107" fmla="*/ 2177733 h 6762"/>
                  <a:gd name="T108" fmla="*/ 13027459 w 3021"/>
                  <a:gd name="T109" fmla="*/ 1082293 h 6762"/>
                  <a:gd name="T110" fmla="*/ 13149314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8"/>
              <p:cNvSpPr>
                <a:spLocks/>
              </p:cNvSpPr>
              <p:nvPr/>
            </p:nvSpPr>
            <p:spPr bwMode="auto">
              <a:xfrm>
                <a:off x="842091" y="710760"/>
                <a:ext cx="199309" cy="446711"/>
              </a:xfrm>
              <a:custGeom>
                <a:avLst/>
                <a:gdLst>
                  <a:gd name="T0" fmla="*/ 0 w 3021"/>
                  <a:gd name="T1" fmla="*/ 0 h 6762"/>
                  <a:gd name="T2" fmla="*/ 13149314 w 3021"/>
                  <a:gd name="T3" fmla="*/ 7920962 h 6762"/>
                  <a:gd name="T4" fmla="*/ 11469207 w 3021"/>
                  <a:gd name="T5" fmla="*/ 27690731 h 6762"/>
                  <a:gd name="T6" fmla="*/ 7273228 w 3021"/>
                  <a:gd name="T7" fmla="*/ 29510606 h 6762"/>
                  <a:gd name="T8" fmla="*/ 7112184 w 3021"/>
                  <a:gd name="T9" fmla="*/ 29130948 h 6762"/>
                  <a:gd name="T10" fmla="*/ 6951141 w 3021"/>
                  <a:gd name="T11" fmla="*/ 28755584 h 6762"/>
                  <a:gd name="T12" fmla="*/ 6790097 w 3021"/>
                  <a:gd name="T13" fmla="*/ 28380286 h 6762"/>
                  <a:gd name="T14" fmla="*/ 6624699 w 3021"/>
                  <a:gd name="T15" fmla="*/ 28009348 h 6762"/>
                  <a:gd name="T16" fmla="*/ 6459301 w 3021"/>
                  <a:gd name="T17" fmla="*/ 27638344 h 6762"/>
                  <a:gd name="T18" fmla="*/ 6289548 w 3021"/>
                  <a:gd name="T19" fmla="*/ 27267406 h 6762"/>
                  <a:gd name="T20" fmla="*/ 6119796 w 3021"/>
                  <a:gd name="T21" fmla="*/ 26909548 h 6762"/>
                  <a:gd name="T22" fmla="*/ 5950043 w 3021"/>
                  <a:gd name="T23" fmla="*/ 26547331 h 6762"/>
                  <a:gd name="T24" fmla="*/ 5775937 w 3021"/>
                  <a:gd name="T25" fmla="*/ 26185113 h 6762"/>
                  <a:gd name="T26" fmla="*/ 5597476 w 3021"/>
                  <a:gd name="T27" fmla="*/ 25831615 h 6762"/>
                  <a:gd name="T28" fmla="*/ 5414660 w 3021"/>
                  <a:gd name="T29" fmla="*/ 25478118 h 6762"/>
                  <a:gd name="T30" fmla="*/ 5236199 w 3021"/>
                  <a:gd name="T31" fmla="*/ 25133340 h 6762"/>
                  <a:gd name="T32" fmla="*/ 5049029 w 3021"/>
                  <a:gd name="T33" fmla="*/ 24788563 h 6762"/>
                  <a:gd name="T34" fmla="*/ 4861926 w 3021"/>
                  <a:gd name="T35" fmla="*/ 24443785 h 6762"/>
                  <a:gd name="T36" fmla="*/ 4670402 w 3021"/>
                  <a:gd name="T37" fmla="*/ 24103368 h 6762"/>
                  <a:gd name="T38" fmla="*/ 4478878 w 3021"/>
                  <a:gd name="T39" fmla="*/ 23771737 h 6762"/>
                  <a:gd name="T40" fmla="*/ 4282999 w 3021"/>
                  <a:gd name="T41" fmla="*/ 23440040 h 6762"/>
                  <a:gd name="T42" fmla="*/ 4082767 w 3021"/>
                  <a:gd name="T43" fmla="*/ 23108343 h 6762"/>
                  <a:gd name="T44" fmla="*/ 3882534 w 3021"/>
                  <a:gd name="T45" fmla="*/ 22785432 h 6762"/>
                  <a:gd name="T46" fmla="*/ 3677947 w 3021"/>
                  <a:gd name="T47" fmla="*/ 22466815 h 6762"/>
                  <a:gd name="T48" fmla="*/ 3469072 w 3021"/>
                  <a:gd name="T49" fmla="*/ 22152624 h 6762"/>
                  <a:gd name="T50" fmla="*/ 3260130 w 3021"/>
                  <a:gd name="T51" fmla="*/ 21842728 h 6762"/>
                  <a:gd name="T52" fmla="*/ 3046835 w 3021"/>
                  <a:gd name="T53" fmla="*/ 21532897 h 6762"/>
                  <a:gd name="T54" fmla="*/ 2829185 w 3021"/>
                  <a:gd name="T55" fmla="*/ 21227361 h 6762"/>
                  <a:gd name="T56" fmla="*/ 2611601 w 3021"/>
                  <a:gd name="T57" fmla="*/ 20930610 h 6762"/>
                  <a:gd name="T58" fmla="*/ 2385242 w 3021"/>
                  <a:gd name="T59" fmla="*/ 20638220 h 6762"/>
                  <a:gd name="T60" fmla="*/ 2158884 w 3021"/>
                  <a:gd name="T61" fmla="*/ 20345830 h 6762"/>
                  <a:gd name="T62" fmla="*/ 1923883 w 3021"/>
                  <a:gd name="T63" fmla="*/ 20057800 h 6762"/>
                  <a:gd name="T64" fmla="*/ 1688816 w 3021"/>
                  <a:gd name="T65" fmla="*/ 19778490 h 6762"/>
                  <a:gd name="T66" fmla="*/ 1453748 w 3021"/>
                  <a:gd name="T67" fmla="*/ 19499180 h 6762"/>
                  <a:gd name="T68" fmla="*/ 1214393 w 3021"/>
                  <a:gd name="T69" fmla="*/ 19228590 h 6762"/>
                  <a:gd name="T70" fmla="*/ 966263 w 3021"/>
                  <a:gd name="T71" fmla="*/ 18962360 h 6762"/>
                  <a:gd name="T72" fmla="*/ 983680 w 3021"/>
                  <a:gd name="T73" fmla="*/ 18870732 h 6762"/>
                  <a:gd name="T74" fmla="*/ 1001097 w 3021"/>
                  <a:gd name="T75" fmla="*/ 18783464 h 6762"/>
                  <a:gd name="T76" fmla="*/ 1009806 w 3021"/>
                  <a:gd name="T77" fmla="*/ 18691770 h 6762"/>
                  <a:gd name="T78" fmla="*/ 1014160 w 3021"/>
                  <a:gd name="T79" fmla="*/ 18600142 h 6762"/>
                  <a:gd name="T80" fmla="*/ 1014160 w 3021"/>
                  <a:gd name="T81" fmla="*/ 17356328 h 6762"/>
                  <a:gd name="T82" fmla="*/ 1005452 w 3021"/>
                  <a:gd name="T83" fmla="*/ 16125659 h 6762"/>
                  <a:gd name="T84" fmla="*/ 983680 w 3021"/>
                  <a:gd name="T85" fmla="*/ 14903711 h 6762"/>
                  <a:gd name="T86" fmla="*/ 961908 w 3021"/>
                  <a:gd name="T87" fmla="*/ 13690417 h 6762"/>
                  <a:gd name="T88" fmla="*/ 922785 w 3021"/>
                  <a:gd name="T89" fmla="*/ 12494630 h 6762"/>
                  <a:gd name="T90" fmla="*/ 879242 w 3021"/>
                  <a:gd name="T91" fmla="*/ 11307628 h 6762"/>
                  <a:gd name="T92" fmla="*/ 831345 w 3021"/>
                  <a:gd name="T93" fmla="*/ 10129281 h 6762"/>
                  <a:gd name="T94" fmla="*/ 766096 w 3021"/>
                  <a:gd name="T95" fmla="*/ 8964014 h 6762"/>
                  <a:gd name="T96" fmla="*/ 700781 w 3021"/>
                  <a:gd name="T97" fmla="*/ 7803173 h 6762"/>
                  <a:gd name="T98" fmla="*/ 626758 w 3021"/>
                  <a:gd name="T99" fmla="*/ 6655346 h 6762"/>
                  <a:gd name="T100" fmla="*/ 539737 w 3021"/>
                  <a:gd name="T101" fmla="*/ 5520666 h 6762"/>
                  <a:gd name="T102" fmla="*/ 443942 w 3021"/>
                  <a:gd name="T103" fmla="*/ 4394706 h 6762"/>
                  <a:gd name="T104" fmla="*/ 343859 w 3021"/>
                  <a:gd name="T105" fmla="*/ 3281892 h 6762"/>
                  <a:gd name="T106" fmla="*/ 235067 w 3021"/>
                  <a:gd name="T107" fmla="*/ 2173373 h 6762"/>
                  <a:gd name="T108" fmla="*/ 121855 w 3021"/>
                  <a:gd name="T109" fmla="*/ 1082293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9"/>
              <p:cNvSpPr>
                <a:spLocks/>
              </p:cNvSpPr>
              <p:nvPr/>
            </p:nvSpPr>
            <p:spPr bwMode="auto">
              <a:xfrm>
                <a:off x="227517" y="1067227"/>
                <a:ext cx="293183" cy="110522"/>
              </a:xfrm>
              <a:custGeom>
                <a:avLst/>
                <a:gdLst>
                  <a:gd name="T0" fmla="*/ 91500 w 4441"/>
                  <a:gd name="T1" fmla="*/ 518740 h 1674"/>
                  <a:gd name="T2" fmla="*/ 392275 w 4441"/>
                  <a:gd name="T3" fmla="*/ 1495150 h 1674"/>
                  <a:gd name="T4" fmla="*/ 832413 w 4441"/>
                  <a:gd name="T5" fmla="*/ 2379986 h 1674"/>
                  <a:gd name="T6" fmla="*/ 1416468 w 4441"/>
                  <a:gd name="T7" fmla="*/ 3177739 h 1674"/>
                  <a:gd name="T8" fmla="*/ 2131172 w 4441"/>
                  <a:gd name="T9" fmla="*/ 3896924 h 1674"/>
                  <a:gd name="T10" fmla="*/ 2985436 w 4441"/>
                  <a:gd name="T11" fmla="*/ 4537740 h 1674"/>
                  <a:gd name="T12" fmla="*/ 3970415 w 4441"/>
                  <a:gd name="T13" fmla="*/ 5104413 h 1674"/>
                  <a:gd name="T14" fmla="*/ 5081751 w 4441"/>
                  <a:gd name="T15" fmla="*/ 5588227 h 1674"/>
                  <a:gd name="T16" fmla="*/ 6323867 w 4441"/>
                  <a:gd name="T17" fmla="*/ 6015394 h 1674"/>
                  <a:gd name="T18" fmla="*/ 7688049 w 4441"/>
                  <a:gd name="T19" fmla="*/ 6368484 h 1674"/>
                  <a:gd name="T20" fmla="*/ 9165451 w 4441"/>
                  <a:gd name="T21" fmla="*/ 6660568 h 1674"/>
                  <a:gd name="T22" fmla="*/ 10769342 w 4441"/>
                  <a:gd name="T23" fmla="*/ 6895939 h 1674"/>
                  <a:gd name="T24" fmla="*/ 12482162 w 4441"/>
                  <a:gd name="T25" fmla="*/ 7070305 h 1674"/>
                  <a:gd name="T26" fmla="*/ 14308268 w 4441"/>
                  <a:gd name="T27" fmla="*/ 7196672 h 1674"/>
                  <a:gd name="T28" fmla="*/ 16247725 w 4441"/>
                  <a:gd name="T29" fmla="*/ 7270816 h 1674"/>
                  <a:gd name="T30" fmla="*/ 18291754 w 4441"/>
                  <a:gd name="T31" fmla="*/ 7296961 h 1674"/>
                  <a:gd name="T32" fmla="*/ 19355161 w 4441"/>
                  <a:gd name="T33" fmla="*/ 2994658 h 1674"/>
                  <a:gd name="T34" fmla="*/ 17542127 w 4441"/>
                  <a:gd name="T35" fmla="*/ 2968447 h 1674"/>
                  <a:gd name="T36" fmla="*/ 15798807 w 4441"/>
                  <a:gd name="T37" fmla="*/ 2933587 h 1674"/>
                  <a:gd name="T38" fmla="*/ 14133916 w 4441"/>
                  <a:gd name="T39" fmla="*/ 2881297 h 1674"/>
                  <a:gd name="T40" fmla="*/ 12543162 w 4441"/>
                  <a:gd name="T41" fmla="*/ 2807219 h 1674"/>
                  <a:gd name="T42" fmla="*/ 11022123 w 4441"/>
                  <a:gd name="T43" fmla="*/ 2720003 h 1674"/>
                  <a:gd name="T44" fmla="*/ 9583869 w 4441"/>
                  <a:gd name="T45" fmla="*/ 2611066 h 1674"/>
                  <a:gd name="T46" fmla="*/ 8232824 w 4441"/>
                  <a:gd name="T47" fmla="*/ 2471560 h 1674"/>
                  <a:gd name="T48" fmla="*/ 6955851 w 4441"/>
                  <a:gd name="T49" fmla="*/ 2318981 h 1674"/>
                  <a:gd name="T50" fmla="*/ 5770378 w 4441"/>
                  <a:gd name="T51" fmla="*/ 2131543 h 1674"/>
                  <a:gd name="T52" fmla="*/ 4667756 w 4441"/>
                  <a:gd name="T53" fmla="*/ 1922317 h 1674"/>
                  <a:gd name="T54" fmla="*/ 3656634 w 4441"/>
                  <a:gd name="T55" fmla="*/ 1682589 h 1674"/>
                  <a:gd name="T56" fmla="*/ 2728299 w 4441"/>
                  <a:gd name="T57" fmla="*/ 1416649 h 1674"/>
                  <a:gd name="T58" fmla="*/ 1904600 w 4441"/>
                  <a:gd name="T59" fmla="*/ 1115916 h 1674"/>
                  <a:gd name="T60" fmla="*/ 1172402 w 4441"/>
                  <a:gd name="T61" fmla="*/ 775899 h 1674"/>
                  <a:gd name="T62" fmla="*/ 536061 w 4441"/>
                  <a:gd name="T63" fmla="*/ 401022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70" name="Freeform 13"/>
              <p:cNvGrpSpPr>
                <a:grpSpLocks/>
              </p:cNvGrpSpPr>
              <p:nvPr/>
            </p:nvGrpSpPr>
            <p:grpSpPr bwMode="auto">
              <a:xfrm>
                <a:off x="392040" y="463422"/>
                <a:ext cx="256032" cy="256032"/>
                <a:chOff x="0" y="0"/>
                <a:chExt cx="256032" cy="256032"/>
              </a:xfrm>
            </p:grpSpPr>
            <p:pic>
              <p:nvPicPr>
                <p:cNvPr id="76" name="Freeform 13"/>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endParaRPr lang="en-US" altLang="en-US">
                    <a:solidFill>
                      <a:srgbClr val="000000"/>
                    </a:solidFill>
                    <a:cs typeface="Arial" pitchFamily="34" charset="0"/>
                  </a:endParaRPr>
                </a:p>
              </p:txBody>
            </p:sp>
          </p:grpSp>
          <p:sp>
            <p:nvSpPr>
              <p:cNvPr id="71" name="Freeform 16"/>
              <p:cNvSpPr>
                <a:spLocks/>
              </p:cNvSpPr>
              <p:nvPr/>
            </p:nvSpPr>
            <p:spPr bwMode="auto">
              <a:xfrm>
                <a:off x="209945" y="1024290"/>
                <a:ext cx="310755" cy="90637"/>
              </a:xfrm>
              <a:custGeom>
                <a:avLst/>
                <a:gdLst>
                  <a:gd name="T0" fmla="*/ 30521 w 4704"/>
                  <a:gd name="T1" fmla="*/ 117855 h 1372"/>
                  <a:gd name="T2" fmla="*/ 8720 w 4704"/>
                  <a:gd name="T3" fmla="*/ 336057 h 1372"/>
                  <a:gd name="T4" fmla="*/ 0 w 4704"/>
                  <a:gd name="T5" fmla="*/ 554260 h 1372"/>
                  <a:gd name="T6" fmla="*/ 4360 w 4704"/>
                  <a:gd name="T7" fmla="*/ 768102 h 1372"/>
                  <a:gd name="T8" fmla="*/ 21800 w 4704"/>
                  <a:gd name="T9" fmla="*/ 981945 h 1372"/>
                  <a:gd name="T10" fmla="*/ 52387 w 4704"/>
                  <a:gd name="T11" fmla="*/ 1187067 h 1372"/>
                  <a:gd name="T12" fmla="*/ 100348 w 4704"/>
                  <a:gd name="T13" fmla="*/ 1387830 h 1372"/>
                  <a:gd name="T14" fmla="*/ 157095 w 4704"/>
                  <a:gd name="T15" fmla="*/ 1588592 h 1372"/>
                  <a:gd name="T16" fmla="*/ 226922 w 4704"/>
                  <a:gd name="T17" fmla="*/ 1784928 h 1372"/>
                  <a:gd name="T18" fmla="*/ 314190 w 4704"/>
                  <a:gd name="T19" fmla="*/ 1968250 h 1372"/>
                  <a:gd name="T20" fmla="*/ 405884 w 4704"/>
                  <a:gd name="T21" fmla="*/ 2155932 h 1372"/>
                  <a:gd name="T22" fmla="*/ 519312 w 4704"/>
                  <a:gd name="T23" fmla="*/ 2334828 h 1372"/>
                  <a:gd name="T24" fmla="*/ 641527 w 4704"/>
                  <a:gd name="T25" fmla="*/ 2513789 h 1372"/>
                  <a:gd name="T26" fmla="*/ 772461 w 4704"/>
                  <a:gd name="T27" fmla="*/ 2683965 h 1372"/>
                  <a:gd name="T28" fmla="*/ 920836 w 4704"/>
                  <a:gd name="T29" fmla="*/ 2858567 h 1372"/>
                  <a:gd name="T30" fmla="*/ 1077931 w 4704"/>
                  <a:gd name="T31" fmla="*/ 3015662 h 1372"/>
                  <a:gd name="T32" fmla="*/ 1156479 w 4704"/>
                  <a:gd name="T33" fmla="*/ 3041823 h 1372"/>
                  <a:gd name="T34" fmla="*/ 1400908 w 4704"/>
                  <a:gd name="T35" fmla="*/ 3194558 h 1372"/>
                  <a:gd name="T36" fmla="*/ 1990048 w 4704"/>
                  <a:gd name="T37" fmla="*/ 3583002 h 1372"/>
                  <a:gd name="T38" fmla="*/ 2670881 w 4704"/>
                  <a:gd name="T39" fmla="*/ 3940860 h 1372"/>
                  <a:gd name="T40" fmla="*/ 3456423 w 4704"/>
                  <a:gd name="T41" fmla="*/ 4255050 h 1372"/>
                  <a:gd name="T42" fmla="*/ 4333592 w 4704"/>
                  <a:gd name="T43" fmla="*/ 4543081 h 1372"/>
                  <a:gd name="T44" fmla="*/ 5302455 w 4704"/>
                  <a:gd name="T45" fmla="*/ 4796230 h 1372"/>
                  <a:gd name="T46" fmla="*/ 6358586 w 4704"/>
                  <a:gd name="T47" fmla="*/ 5027513 h 1372"/>
                  <a:gd name="T48" fmla="*/ 7510705 w 4704"/>
                  <a:gd name="T49" fmla="*/ 5219555 h 1372"/>
                  <a:gd name="T50" fmla="*/ 8741438 w 4704"/>
                  <a:gd name="T51" fmla="*/ 5394157 h 1372"/>
                  <a:gd name="T52" fmla="*/ 10059438 w 4704"/>
                  <a:gd name="T53" fmla="*/ 5538172 h 1372"/>
                  <a:gd name="T54" fmla="*/ 11460280 w 4704"/>
                  <a:gd name="T55" fmla="*/ 5660320 h 1372"/>
                  <a:gd name="T56" fmla="*/ 12935375 w 4704"/>
                  <a:gd name="T57" fmla="*/ 5756374 h 1372"/>
                  <a:gd name="T58" fmla="*/ 14489018 w 4704"/>
                  <a:gd name="T59" fmla="*/ 5839282 h 1372"/>
                  <a:gd name="T60" fmla="*/ 16125635 w 4704"/>
                  <a:gd name="T61" fmla="*/ 5904750 h 1372"/>
                  <a:gd name="T62" fmla="*/ 17832012 w 4704"/>
                  <a:gd name="T63" fmla="*/ 5948350 h 1372"/>
                  <a:gd name="T64" fmla="*/ 19612578 w 4704"/>
                  <a:gd name="T65" fmla="*/ 5978937 h 1372"/>
                  <a:gd name="T66" fmla="*/ 20529054 w 4704"/>
                  <a:gd name="T67" fmla="*/ 2845420 h 1372"/>
                  <a:gd name="T68" fmla="*/ 20092649 w 4704"/>
                  <a:gd name="T69" fmla="*/ 2849781 h 1372"/>
                  <a:gd name="T70" fmla="*/ 19407456 w 4704"/>
                  <a:gd name="T71" fmla="*/ 2845420 h 1372"/>
                  <a:gd name="T72" fmla="*/ 18490979 w 4704"/>
                  <a:gd name="T73" fmla="*/ 2832340 h 1372"/>
                  <a:gd name="T74" fmla="*/ 17378101 w 4704"/>
                  <a:gd name="T75" fmla="*/ 2797459 h 1372"/>
                  <a:gd name="T76" fmla="*/ 16095048 w 4704"/>
                  <a:gd name="T77" fmla="*/ 2745072 h 1372"/>
                  <a:gd name="T78" fmla="*/ 14681060 w 4704"/>
                  <a:gd name="T79" fmla="*/ 2670885 h 1372"/>
                  <a:gd name="T80" fmla="*/ 13166724 w 4704"/>
                  <a:gd name="T81" fmla="*/ 2570471 h 1372"/>
                  <a:gd name="T82" fmla="*/ 11573774 w 4704"/>
                  <a:gd name="T83" fmla="*/ 2443962 h 1372"/>
                  <a:gd name="T84" fmla="*/ 9945944 w 4704"/>
                  <a:gd name="T85" fmla="*/ 2282440 h 1372"/>
                  <a:gd name="T86" fmla="*/ 8309393 w 4704"/>
                  <a:gd name="T87" fmla="*/ 2086104 h 1372"/>
                  <a:gd name="T88" fmla="*/ 6694643 w 4704"/>
                  <a:gd name="T89" fmla="*/ 1850395 h 1372"/>
                  <a:gd name="T90" fmla="*/ 5136640 w 4704"/>
                  <a:gd name="T91" fmla="*/ 1575445 h 1372"/>
                  <a:gd name="T92" fmla="*/ 3657185 w 4704"/>
                  <a:gd name="T93" fmla="*/ 1256895 h 1372"/>
                  <a:gd name="T94" fmla="*/ 2295584 w 4704"/>
                  <a:gd name="T95" fmla="*/ 885957 h 1372"/>
                  <a:gd name="T96" fmla="*/ 1082291 w 4704"/>
                  <a:gd name="T97" fmla="*/ 471352 h 1372"/>
                  <a:gd name="T98" fmla="*/ 43667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17"/>
              <p:cNvSpPr>
                <a:spLocks/>
              </p:cNvSpPr>
              <p:nvPr/>
            </p:nvSpPr>
            <p:spPr bwMode="auto">
              <a:xfrm>
                <a:off x="520700" y="1067227"/>
                <a:ext cx="293183" cy="110522"/>
              </a:xfrm>
              <a:custGeom>
                <a:avLst/>
                <a:gdLst>
                  <a:gd name="T0" fmla="*/ 19272275 w 4439"/>
                  <a:gd name="T1" fmla="*/ 518740 h 1674"/>
                  <a:gd name="T2" fmla="*/ 18971298 w 4439"/>
                  <a:gd name="T3" fmla="*/ 1495150 h 1674"/>
                  <a:gd name="T4" fmla="*/ 18530698 w 4439"/>
                  <a:gd name="T5" fmla="*/ 2379986 h 1674"/>
                  <a:gd name="T6" fmla="*/ 17946181 w 4439"/>
                  <a:gd name="T7" fmla="*/ 3177739 h 1674"/>
                  <a:gd name="T8" fmla="*/ 17230759 w 4439"/>
                  <a:gd name="T9" fmla="*/ 3896924 h 1674"/>
                  <a:gd name="T10" fmla="*/ 16375780 w 4439"/>
                  <a:gd name="T11" fmla="*/ 4537740 h 1674"/>
                  <a:gd name="T12" fmla="*/ 15389895 w 4439"/>
                  <a:gd name="T13" fmla="*/ 5104413 h 1674"/>
                  <a:gd name="T14" fmla="*/ 14277530 w 4439"/>
                  <a:gd name="T15" fmla="*/ 5588227 h 1674"/>
                  <a:gd name="T16" fmla="*/ 13034326 w 4439"/>
                  <a:gd name="T17" fmla="*/ 6015394 h 1674"/>
                  <a:gd name="T18" fmla="*/ 11668934 w 4439"/>
                  <a:gd name="T19" fmla="*/ 6368484 h 1674"/>
                  <a:gd name="T20" fmla="*/ 10190140 w 4439"/>
                  <a:gd name="T21" fmla="*/ 6660568 h 1674"/>
                  <a:gd name="T22" fmla="*/ 8584866 w 4439"/>
                  <a:gd name="T23" fmla="*/ 6895939 h 1674"/>
                  <a:gd name="T24" fmla="*/ 6870482 w 4439"/>
                  <a:gd name="T25" fmla="*/ 7070305 h 1674"/>
                  <a:gd name="T26" fmla="*/ 5042695 w 4439"/>
                  <a:gd name="T27" fmla="*/ 7196672 h 1674"/>
                  <a:gd name="T28" fmla="*/ 3101505 w 4439"/>
                  <a:gd name="T29" fmla="*/ 7270816 h 1674"/>
                  <a:gd name="T30" fmla="*/ 1055631 w 4439"/>
                  <a:gd name="T31" fmla="*/ 7296961 h 1674"/>
                  <a:gd name="T32" fmla="*/ 0 w 4439"/>
                  <a:gd name="T33" fmla="*/ 2994658 h 1674"/>
                  <a:gd name="T34" fmla="*/ 1805925 w 4439"/>
                  <a:gd name="T35" fmla="*/ 2968447 h 1674"/>
                  <a:gd name="T36" fmla="*/ 3550823 w 4439"/>
                  <a:gd name="T37" fmla="*/ 2933587 h 1674"/>
                  <a:gd name="T38" fmla="*/ 5217191 w 4439"/>
                  <a:gd name="T39" fmla="*/ 2881297 h 1674"/>
                  <a:gd name="T40" fmla="*/ 6809388 w 4439"/>
                  <a:gd name="T41" fmla="*/ 2807219 h 1674"/>
                  <a:gd name="T42" fmla="*/ 8331839 w 4439"/>
                  <a:gd name="T43" fmla="*/ 2720003 h 1674"/>
                  <a:gd name="T44" fmla="*/ 9771336 w 4439"/>
                  <a:gd name="T45" fmla="*/ 2611066 h 1674"/>
                  <a:gd name="T46" fmla="*/ 11123650 w 4439"/>
                  <a:gd name="T47" fmla="*/ 2471560 h 1674"/>
                  <a:gd name="T48" fmla="*/ 12401793 w 4439"/>
                  <a:gd name="T49" fmla="*/ 2318981 h 1674"/>
                  <a:gd name="T50" fmla="*/ 13588329 w 4439"/>
                  <a:gd name="T51" fmla="*/ 2131543 h 1674"/>
                  <a:gd name="T52" fmla="*/ 14691975 w 4439"/>
                  <a:gd name="T53" fmla="*/ 1922317 h 1674"/>
                  <a:gd name="T54" fmla="*/ 15703949 w 4439"/>
                  <a:gd name="T55" fmla="*/ 1682589 h 1674"/>
                  <a:gd name="T56" fmla="*/ 16633165 w 4439"/>
                  <a:gd name="T57" fmla="*/ 1416649 h 1674"/>
                  <a:gd name="T58" fmla="*/ 17457565 w 4439"/>
                  <a:gd name="T59" fmla="*/ 1115916 h 1674"/>
                  <a:gd name="T60" fmla="*/ 18190423 w 4439"/>
                  <a:gd name="T61" fmla="*/ 775899 h 1674"/>
                  <a:gd name="T62" fmla="*/ 18827315 w 4439"/>
                  <a:gd name="T63" fmla="*/ 401022 h 1674"/>
                  <a:gd name="T64" fmla="*/ 19363882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18"/>
              <p:cNvSpPr>
                <a:spLocks/>
              </p:cNvSpPr>
              <p:nvPr/>
            </p:nvSpPr>
            <p:spPr bwMode="auto">
              <a:xfrm>
                <a:off x="520700" y="1024290"/>
                <a:ext cx="310755" cy="90637"/>
              </a:xfrm>
              <a:custGeom>
                <a:avLst/>
                <a:gdLst>
                  <a:gd name="T0" fmla="*/ 20507186 w 4702"/>
                  <a:gd name="T1" fmla="*/ 117855 h 1372"/>
                  <a:gd name="T2" fmla="*/ 20533424 w 4702"/>
                  <a:gd name="T3" fmla="*/ 336057 h 1372"/>
                  <a:gd name="T4" fmla="*/ 20537786 w 4702"/>
                  <a:gd name="T5" fmla="*/ 554260 h 1372"/>
                  <a:gd name="T6" fmla="*/ 20533424 w 4702"/>
                  <a:gd name="T7" fmla="*/ 768102 h 1372"/>
                  <a:gd name="T8" fmla="*/ 20515976 w 4702"/>
                  <a:gd name="T9" fmla="*/ 981945 h 1372"/>
                  <a:gd name="T10" fmla="*/ 20485377 w 4702"/>
                  <a:gd name="T11" fmla="*/ 1187067 h 1372"/>
                  <a:gd name="T12" fmla="*/ 20437329 w 4702"/>
                  <a:gd name="T13" fmla="*/ 1387830 h 1372"/>
                  <a:gd name="T14" fmla="*/ 20380558 w 4702"/>
                  <a:gd name="T15" fmla="*/ 1588592 h 1372"/>
                  <a:gd name="T16" fmla="*/ 20310635 w 4702"/>
                  <a:gd name="T17" fmla="*/ 1784928 h 1372"/>
                  <a:gd name="T18" fmla="*/ 20223330 w 4702"/>
                  <a:gd name="T19" fmla="*/ 1968250 h 1372"/>
                  <a:gd name="T20" fmla="*/ 20131597 w 4702"/>
                  <a:gd name="T21" fmla="*/ 2155932 h 1372"/>
                  <a:gd name="T22" fmla="*/ 20017989 w 4702"/>
                  <a:gd name="T23" fmla="*/ 2334828 h 1372"/>
                  <a:gd name="T24" fmla="*/ 19895722 w 4702"/>
                  <a:gd name="T25" fmla="*/ 2513789 h 1372"/>
                  <a:gd name="T26" fmla="*/ 19764666 w 4702"/>
                  <a:gd name="T27" fmla="*/ 2683965 h 1372"/>
                  <a:gd name="T28" fmla="*/ 19616162 w 4702"/>
                  <a:gd name="T29" fmla="*/ 2858567 h 1372"/>
                  <a:gd name="T30" fmla="*/ 19458934 w 4702"/>
                  <a:gd name="T31" fmla="*/ 3015662 h 1372"/>
                  <a:gd name="T32" fmla="*/ 19380286 w 4702"/>
                  <a:gd name="T33" fmla="*/ 3041823 h 1372"/>
                  <a:gd name="T34" fmla="*/ 19135688 w 4702"/>
                  <a:gd name="T35" fmla="*/ 3194558 h 1372"/>
                  <a:gd name="T36" fmla="*/ 18546033 w 4702"/>
                  <a:gd name="T37" fmla="*/ 3583002 h 1372"/>
                  <a:gd name="T38" fmla="*/ 17864645 w 4702"/>
                  <a:gd name="T39" fmla="*/ 3940860 h 1372"/>
                  <a:gd name="T40" fmla="*/ 17078439 w 4702"/>
                  <a:gd name="T41" fmla="*/ 4255050 h 1372"/>
                  <a:gd name="T42" fmla="*/ 16200500 w 4702"/>
                  <a:gd name="T43" fmla="*/ 4543081 h 1372"/>
                  <a:gd name="T44" fmla="*/ 15230828 w 4702"/>
                  <a:gd name="T45" fmla="*/ 4796230 h 1372"/>
                  <a:gd name="T46" fmla="*/ 14173785 w 4702"/>
                  <a:gd name="T47" fmla="*/ 5027513 h 1372"/>
                  <a:gd name="T48" fmla="*/ 13020648 w 4702"/>
                  <a:gd name="T49" fmla="*/ 5219555 h 1372"/>
                  <a:gd name="T50" fmla="*/ 11788929 w 4702"/>
                  <a:gd name="T51" fmla="*/ 5394157 h 1372"/>
                  <a:gd name="T52" fmla="*/ 10469840 w 4702"/>
                  <a:gd name="T53" fmla="*/ 5538172 h 1372"/>
                  <a:gd name="T54" fmla="*/ 9067741 w 4702"/>
                  <a:gd name="T55" fmla="*/ 5660320 h 1372"/>
                  <a:gd name="T56" fmla="*/ 7591357 w 4702"/>
                  <a:gd name="T57" fmla="*/ 5756374 h 1372"/>
                  <a:gd name="T58" fmla="*/ 6036393 w 4702"/>
                  <a:gd name="T59" fmla="*/ 5839282 h 1372"/>
                  <a:gd name="T60" fmla="*/ 4398485 w 4702"/>
                  <a:gd name="T61" fmla="*/ 5904750 h 1372"/>
                  <a:gd name="T62" fmla="*/ 2690588 w 4702"/>
                  <a:gd name="T63" fmla="*/ 5948350 h 1372"/>
                  <a:gd name="T64" fmla="*/ 908539 w 4702"/>
                  <a:gd name="T65" fmla="*/ 5978937 h 1372"/>
                  <a:gd name="T66" fmla="*/ 0 w 4702"/>
                  <a:gd name="T67" fmla="*/ 2845420 h 1372"/>
                  <a:gd name="T68" fmla="*/ 428065 w 4702"/>
                  <a:gd name="T69" fmla="*/ 2849781 h 1372"/>
                  <a:gd name="T70" fmla="*/ 1113814 w 4702"/>
                  <a:gd name="T71" fmla="*/ 2845420 h 1372"/>
                  <a:gd name="T72" fmla="*/ 2031077 w 4702"/>
                  <a:gd name="T73" fmla="*/ 2832340 h 1372"/>
                  <a:gd name="T74" fmla="*/ 3149253 w 4702"/>
                  <a:gd name="T75" fmla="*/ 2797459 h 1372"/>
                  <a:gd name="T76" fmla="*/ 4429019 w 4702"/>
                  <a:gd name="T77" fmla="*/ 2745072 h 1372"/>
                  <a:gd name="T78" fmla="*/ 5844203 w 4702"/>
                  <a:gd name="T79" fmla="*/ 2670885 h 1372"/>
                  <a:gd name="T80" fmla="*/ 7359910 w 4702"/>
                  <a:gd name="T81" fmla="*/ 2570471 h 1372"/>
                  <a:gd name="T82" fmla="*/ 8954132 w 4702"/>
                  <a:gd name="T83" fmla="*/ 2443962 h 1372"/>
                  <a:gd name="T84" fmla="*/ 10583382 w 4702"/>
                  <a:gd name="T85" fmla="*/ 2282440 h 1372"/>
                  <a:gd name="T86" fmla="*/ 12221356 w 4702"/>
                  <a:gd name="T87" fmla="*/ 2086104 h 1372"/>
                  <a:gd name="T88" fmla="*/ 13837454 w 4702"/>
                  <a:gd name="T89" fmla="*/ 1850395 h 1372"/>
                  <a:gd name="T90" fmla="*/ 15396780 w 4702"/>
                  <a:gd name="T91" fmla="*/ 1575445 h 1372"/>
                  <a:gd name="T92" fmla="*/ 16877526 w 4702"/>
                  <a:gd name="T93" fmla="*/ 1256895 h 1372"/>
                  <a:gd name="T94" fmla="*/ 18240301 w 4702"/>
                  <a:gd name="T95" fmla="*/ 885957 h 1372"/>
                  <a:gd name="T96" fmla="*/ 19454572 w 4702"/>
                  <a:gd name="T97" fmla="*/ 471352 h 1372"/>
                  <a:gd name="T98" fmla="*/ 20494101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14"/>
              <p:cNvSpPr>
                <a:spLocks/>
              </p:cNvSpPr>
              <p:nvPr/>
            </p:nvSpPr>
            <p:spPr bwMode="auto">
              <a:xfrm>
                <a:off x="364860" y="435612"/>
                <a:ext cx="155840" cy="311218"/>
              </a:xfrm>
              <a:custGeom>
                <a:avLst/>
                <a:gdLst>
                  <a:gd name="T0" fmla="*/ 10303821 w 2357"/>
                  <a:gd name="T1" fmla="*/ 1888906 h 4712"/>
                  <a:gd name="T2" fmla="*/ 10303821 w 2357"/>
                  <a:gd name="T3" fmla="*/ 0 h 4712"/>
                  <a:gd name="T4" fmla="*/ 8734445 w 2357"/>
                  <a:gd name="T5" fmla="*/ 122123 h 4712"/>
                  <a:gd name="T6" fmla="*/ 7243684 w 2357"/>
                  <a:gd name="T7" fmla="*/ 462402 h 4712"/>
                  <a:gd name="T8" fmla="*/ 5844826 w 2357"/>
                  <a:gd name="T9" fmla="*/ 1020771 h 4712"/>
                  <a:gd name="T10" fmla="*/ 4550832 w 2357"/>
                  <a:gd name="T11" fmla="*/ 1762358 h 4712"/>
                  <a:gd name="T12" fmla="*/ 3383586 w 2357"/>
                  <a:gd name="T13" fmla="*/ 2678443 h 4712"/>
                  <a:gd name="T14" fmla="*/ 2360675 w 2357"/>
                  <a:gd name="T15" fmla="*/ 3747231 h 4712"/>
                  <a:gd name="T16" fmla="*/ 1495059 w 2357"/>
                  <a:gd name="T17" fmla="*/ 4960004 h 4712"/>
                  <a:gd name="T18" fmla="*/ 813119 w 2357"/>
                  <a:gd name="T19" fmla="*/ 6286115 h 4712"/>
                  <a:gd name="T20" fmla="*/ 327879 w 2357"/>
                  <a:gd name="T21" fmla="*/ 7716978 h 4712"/>
                  <a:gd name="T22" fmla="*/ 56861 w 2357"/>
                  <a:gd name="T23" fmla="*/ 9235090 h 4712"/>
                  <a:gd name="T24" fmla="*/ 17455 w 2357"/>
                  <a:gd name="T25" fmla="*/ 10805513 h 4712"/>
                  <a:gd name="T26" fmla="*/ 209858 w 2357"/>
                  <a:gd name="T27" fmla="*/ 12349780 h 4712"/>
                  <a:gd name="T28" fmla="*/ 625145 w 2357"/>
                  <a:gd name="T29" fmla="*/ 13811157 h 4712"/>
                  <a:gd name="T30" fmla="*/ 1245927 w 2357"/>
                  <a:gd name="T31" fmla="*/ 15167849 h 4712"/>
                  <a:gd name="T32" fmla="*/ 2054615 w 2357"/>
                  <a:gd name="T33" fmla="*/ 16424213 h 4712"/>
                  <a:gd name="T34" fmla="*/ 3025161 w 2357"/>
                  <a:gd name="T35" fmla="*/ 17545311 h 4712"/>
                  <a:gd name="T36" fmla="*/ 4144273 w 2357"/>
                  <a:gd name="T37" fmla="*/ 18513772 h 4712"/>
                  <a:gd name="T38" fmla="*/ 5398927 w 2357"/>
                  <a:gd name="T39" fmla="*/ 19312028 h 4712"/>
                  <a:gd name="T40" fmla="*/ 6767238 w 2357"/>
                  <a:gd name="T41" fmla="*/ 19931492 h 4712"/>
                  <a:gd name="T42" fmla="*/ 8231684 w 2357"/>
                  <a:gd name="T43" fmla="*/ 20345943 h 4712"/>
                  <a:gd name="T44" fmla="*/ 9770513 w 2357"/>
                  <a:gd name="T45" fmla="*/ 20546597 h 4712"/>
                  <a:gd name="T46" fmla="*/ 10303821 w 2357"/>
                  <a:gd name="T47" fmla="*/ 20555315 h 4712"/>
                  <a:gd name="T48" fmla="*/ 10303821 w 2357"/>
                  <a:gd name="T49" fmla="*/ 18675127 h 4712"/>
                  <a:gd name="T50" fmla="*/ 9022918 w 2357"/>
                  <a:gd name="T51" fmla="*/ 18579160 h 4712"/>
                  <a:gd name="T52" fmla="*/ 7803306 w 2357"/>
                  <a:gd name="T53" fmla="*/ 18295616 h 4712"/>
                  <a:gd name="T54" fmla="*/ 6657945 w 2357"/>
                  <a:gd name="T55" fmla="*/ 17846292 h 4712"/>
                  <a:gd name="T56" fmla="*/ 5604356 w 2357"/>
                  <a:gd name="T57" fmla="*/ 17235612 h 4712"/>
                  <a:gd name="T58" fmla="*/ 4651331 w 2357"/>
                  <a:gd name="T59" fmla="*/ 16489600 h 4712"/>
                  <a:gd name="T60" fmla="*/ 3812030 w 2357"/>
                  <a:gd name="T61" fmla="*/ 15612814 h 4712"/>
                  <a:gd name="T62" fmla="*/ 3108205 w 2357"/>
                  <a:gd name="T63" fmla="*/ 14626916 h 4712"/>
                  <a:gd name="T64" fmla="*/ 2553012 w 2357"/>
                  <a:gd name="T65" fmla="*/ 13540691 h 4712"/>
                  <a:gd name="T66" fmla="*/ 2155181 w 2357"/>
                  <a:gd name="T67" fmla="*/ 12371576 h 4712"/>
                  <a:gd name="T68" fmla="*/ 1932231 w 2357"/>
                  <a:gd name="T69" fmla="*/ 11132648 h 4712"/>
                  <a:gd name="T70" fmla="*/ 1901618 w 2357"/>
                  <a:gd name="T71" fmla="*/ 9845770 h 4712"/>
                  <a:gd name="T72" fmla="*/ 2059045 w 2357"/>
                  <a:gd name="T73" fmla="*/ 8589405 h 4712"/>
                  <a:gd name="T74" fmla="*/ 2400015 w 2357"/>
                  <a:gd name="T75" fmla="*/ 7398495 h 4712"/>
                  <a:gd name="T76" fmla="*/ 2907074 w 2357"/>
                  <a:gd name="T77" fmla="*/ 6286115 h 4712"/>
                  <a:gd name="T78" fmla="*/ 3562832 w 2357"/>
                  <a:gd name="T79" fmla="*/ 5260984 h 4712"/>
                  <a:gd name="T80" fmla="*/ 4358495 w 2357"/>
                  <a:gd name="T81" fmla="*/ 4349258 h 4712"/>
                  <a:gd name="T82" fmla="*/ 5272113 w 2357"/>
                  <a:gd name="T83" fmla="*/ 3555296 h 4712"/>
                  <a:gd name="T84" fmla="*/ 6295090 w 2357"/>
                  <a:gd name="T85" fmla="*/ 2900959 h 4712"/>
                  <a:gd name="T86" fmla="*/ 7409838 w 2357"/>
                  <a:gd name="T87" fmla="*/ 2394899 h 4712"/>
                  <a:gd name="T88" fmla="*/ 8607631 w 2357"/>
                  <a:gd name="T89" fmla="*/ 2059045 h 4712"/>
                  <a:gd name="T90" fmla="*/ 9866649 w 2357"/>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15"/>
              <p:cNvSpPr>
                <a:spLocks/>
              </p:cNvSpPr>
              <p:nvPr/>
            </p:nvSpPr>
            <p:spPr bwMode="auto">
              <a:xfrm>
                <a:off x="520700" y="435612"/>
                <a:ext cx="155840" cy="311218"/>
              </a:xfrm>
              <a:custGeom>
                <a:avLst/>
                <a:gdLst>
                  <a:gd name="T0" fmla="*/ 0 w 2355"/>
                  <a:gd name="T1" fmla="*/ 1888906 h 4712"/>
                  <a:gd name="T2" fmla="*/ 0 w 2355"/>
                  <a:gd name="T3" fmla="*/ 0 h 4712"/>
                  <a:gd name="T4" fmla="*/ 1563297 w 2355"/>
                  <a:gd name="T5" fmla="*/ 122123 h 4712"/>
                  <a:gd name="T6" fmla="*/ 3056582 w 2355"/>
                  <a:gd name="T7" fmla="*/ 462402 h 4712"/>
                  <a:gd name="T8" fmla="*/ 4457818 w 2355"/>
                  <a:gd name="T9" fmla="*/ 1020771 h 4712"/>
                  <a:gd name="T10" fmla="*/ 5754036 w 2355"/>
                  <a:gd name="T11" fmla="*/ 1762358 h 4712"/>
                  <a:gd name="T12" fmla="*/ 6923200 w 2355"/>
                  <a:gd name="T13" fmla="*/ 2678443 h 4712"/>
                  <a:gd name="T14" fmla="*/ 7952274 w 2355"/>
                  <a:gd name="T15" fmla="*/ 3747231 h 4712"/>
                  <a:gd name="T16" fmla="*/ 8814919 w 2355"/>
                  <a:gd name="T17" fmla="*/ 4960004 h 4712"/>
                  <a:gd name="T18" fmla="*/ 9498101 w 2355"/>
                  <a:gd name="T19" fmla="*/ 6286115 h 4712"/>
                  <a:gd name="T20" fmla="*/ 9988517 w 2355"/>
                  <a:gd name="T21" fmla="*/ 7716978 h 4712"/>
                  <a:gd name="T22" fmla="*/ 10255662 w 2355"/>
                  <a:gd name="T23" fmla="*/ 9235090 h 4712"/>
                  <a:gd name="T24" fmla="*/ 10295035 w 2355"/>
                  <a:gd name="T25" fmla="*/ 10805513 h 4712"/>
                  <a:gd name="T26" fmla="*/ 10102402 w 2355"/>
                  <a:gd name="T27" fmla="*/ 12349780 h 4712"/>
                  <a:gd name="T28" fmla="*/ 9686366 w 2355"/>
                  <a:gd name="T29" fmla="*/ 13811157 h 4712"/>
                  <a:gd name="T30" fmla="*/ 9064528 w 2355"/>
                  <a:gd name="T31" fmla="*/ 15167849 h 4712"/>
                  <a:gd name="T32" fmla="*/ 8254425 w 2355"/>
                  <a:gd name="T33" fmla="*/ 16424213 h 4712"/>
                  <a:gd name="T34" fmla="*/ 7282327 w 2355"/>
                  <a:gd name="T35" fmla="*/ 17545311 h 4712"/>
                  <a:gd name="T36" fmla="*/ 6161272 w 2355"/>
                  <a:gd name="T37" fmla="*/ 18513772 h 4712"/>
                  <a:gd name="T38" fmla="*/ 4904493 w 2355"/>
                  <a:gd name="T39" fmla="*/ 19312028 h 4712"/>
                  <a:gd name="T40" fmla="*/ 3533829 w 2355"/>
                  <a:gd name="T41" fmla="*/ 19931492 h 4712"/>
                  <a:gd name="T42" fmla="*/ 2071249 w 2355"/>
                  <a:gd name="T43" fmla="*/ 20345943 h 4712"/>
                  <a:gd name="T44" fmla="*/ 525489 w 2355"/>
                  <a:gd name="T45" fmla="*/ 20546597 h 4712"/>
                  <a:gd name="T46" fmla="*/ 0 w 2355"/>
                  <a:gd name="T47" fmla="*/ 20555315 h 4712"/>
                  <a:gd name="T48" fmla="*/ 0 w 2355"/>
                  <a:gd name="T49" fmla="*/ 18675127 h 4712"/>
                  <a:gd name="T50" fmla="*/ 1274315 w 2355"/>
                  <a:gd name="T51" fmla="*/ 18579160 h 4712"/>
                  <a:gd name="T52" fmla="*/ 2496021 w 2355"/>
                  <a:gd name="T53" fmla="*/ 18295616 h 4712"/>
                  <a:gd name="T54" fmla="*/ 3643347 w 2355"/>
                  <a:gd name="T55" fmla="*/ 17846292 h 4712"/>
                  <a:gd name="T56" fmla="*/ 4698692 w 2355"/>
                  <a:gd name="T57" fmla="*/ 17235612 h 4712"/>
                  <a:gd name="T58" fmla="*/ 5657687 w 2355"/>
                  <a:gd name="T59" fmla="*/ 16489600 h 4712"/>
                  <a:gd name="T60" fmla="*/ 6494061 w 2355"/>
                  <a:gd name="T61" fmla="*/ 15612814 h 4712"/>
                  <a:gd name="T62" fmla="*/ 7199080 w 2355"/>
                  <a:gd name="T63" fmla="*/ 14626916 h 4712"/>
                  <a:gd name="T64" fmla="*/ 7755207 w 2355"/>
                  <a:gd name="T65" fmla="*/ 13540691 h 4712"/>
                  <a:gd name="T66" fmla="*/ 8153708 w 2355"/>
                  <a:gd name="T67" fmla="*/ 12371576 h 4712"/>
                  <a:gd name="T68" fmla="*/ 8377045 w 2355"/>
                  <a:gd name="T69" fmla="*/ 11132648 h 4712"/>
                  <a:gd name="T70" fmla="*/ 8412051 w 2355"/>
                  <a:gd name="T71" fmla="*/ 9845770 h 4712"/>
                  <a:gd name="T72" fmla="*/ 8250057 w 2355"/>
                  <a:gd name="T73" fmla="*/ 8589405 h 4712"/>
                  <a:gd name="T74" fmla="*/ 7908466 w 2355"/>
                  <a:gd name="T75" fmla="*/ 7398495 h 4712"/>
                  <a:gd name="T76" fmla="*/ 7400514 w 2355"/>
                  <a:gd name="T77" fmla="*/ 6286115 h 4712"/>
                  <a:gd name="T78" fmla="*/ 6743670 w 2355"/>
                  <a:gd name="T79" fmla="*/ 5260984 h 4712"/>
                  <a:gd name="T80" fmla="*/ 5946669 w 2355"/>
                  <a:gd name="T81" fmla="*/ 4349258 h 4712"/>
                  <a:gd name="T82" fmla="*/ 5031481 w 2355"/>
                  <a:gd name="T83" fmla="*/ 3555296 h 4712"/>
                  <a:gd name="T84" fmla="*/ 4006775 w 2355"/>
                  <a:gd name="T85" fmla="*/ 2900959 h 4712"/>
                  <a:gd name="T86" fmla="*/ 2890154 w 2355"/>
                  <a:gd name="T87" fmla="*/ 2394899 h 4712"/>
                  <a:gd name="T88" fmla="*/ 1690285 w 2355"/>
                  <a:gd name="T89" fmla="*/ 2059045 h 4712"/>
                  <a:gd name="T90" fmla="*/ 429139 w 2355"/>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82" name="TextBox 35"/>
          <p:cNvSpPr txBox="1">
            <a:spLocks noChangeArrowheads="1"/>
          </p:cNvSpPr>
          <p:nvPr/>
        </p:nvSpPr>
        <p:spPr bwMode="auto">
          <a:xfrm>
            <a:off x="395288"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dirty="0">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5651500" y="2194322"/>
            <a:ext cx="3168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000"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611188" y="1165563"/>
            <a:ext cx="2452687"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630238" y="2856309"/>
            <a:ext cx="2357437" cy="140335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86" name="矩形 1"/>
          <p:cNvSpPr>
            <a:spLocks noChangeArrowheads="1"/>
          </p:cNvSpPr>
          <p:nvPr/>
        </p:nvSpPr>
        <p:spPr bwMode="auto">
          <a:xfrm>
            <a:off x="5921375" y="1203598"/>
            <a:ext cx="2454275" cy="998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749">
              <a:lnSpc>
                <a:spcPct val="120000"/>
              </a:lnSpc>
              <a:spcBef>
                <a:spcPct val="0"/>
              </a:spcBef>
              <a:defRPr/>
            </a:pP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r>
              <a:rPr lang="zh-CN" altLang="en-US" sz="1000" dirty="0" smtClean="0">
                <a:solidFill>
                  <a:schemeClr val="tx1">
                    <a:lumMod val="65000"/>
                    <a:lumOff val="35000"/>
                  </a:schemeClr>
                </a:solidFill>
                <a:sym typeface="微软雅黑" pitchFamily="34" charset="-122"/>
              </a:rPr>
              <a:t>。</a:t>
            </a:r>
            <a:r>
              <a:rPr lang="zh-CN" altLang="en-US" sz="1000" dirty="0">
                <a:solidFill>
                  <a:schemeClr val="tx1">
                    <a:lumMod val="65000"/>
                    <a:lumOff val="35000"/>
                  </a:schemeClr>
                </a:solidFill>
                <a:sym typeface="微软雅黑" pitchFamily="34" charset="-122"/>
              </a:rPr>
              <a:t>在此录入上述图表的综合描述说明，在此录入上述图表的综合描述说明。</a:t>
            </a:r>
          </a:p>
          <a:p>
            <a:pPr defTabSz="685749" fontAlgn="auto">
              <a:lnSpc>
                <a:spcPct val="120000"/>
              </a:lnSpc>
              <a:spcBef>
                <a:spcPct val="0"/>
              </a:spcBef>
              <a:spcAft>
                <a:spcPts val="0"/>
              </a:spcAft>
              <a:buNone/>
              <a:defRPr/>
            </a:pPr>
            <a:endParaRPr lang="zh-CN" altLang="en-US" sz="1000"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5940425" y="2856309"/>
            <a:ext cx="2357438" cy="140335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5400">
            <a:solidFill>
              <a:schemeClr val="tx2"/>
            </a:solidFill>
            <a:miter lim="800000"/>
            <a:headEnd/>
            <a:tailEnd/>
          </a:ln>
        </p:spPr>
        <p:txBody>
          <a:bodyPr anchor="ctr"/>
          <a:lstStyle/>
          <a:p>
            <a:pPr algn="ctr"/>
            <a:endParaRPr lang="zh-CN" altLang="en-US">
              <a:solidFill>
                <a:srgbClr val="FFFFFF"/>
              </a:solidFill>
            </a:endParaRPr>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41130543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700" fill="hold"/>
                                        <p:tgtEl>
                                          <p:spTgt spid="59"/>
                                        </p:tgtEl>
                                        <p:attrNameLst>
                                          <p:attrName>ppt_x</p:attrName>
                                        </p:attrNameLst>
                                      </p:cBhvr>
                                      <p:tavLst>
                                        <p:tav tm="0">
                                          <p:val>
                                            <p:strVal val="#ppt_x"/>
                                          </p:val>
                                        </p:tav>
                                        <p:tav tm="100000">
                                          <p:val>
                                            <p:strVal val="#ppt_x"/>
                                          </p:val>
                                        </p:tav>
                                      </p:tavLst>
                                    </p:anim>
                                    <p:anim calcmode="lin" valueType="num">
                                      <p:cBhvr additive="base">
                                        <p:cTn id="12" dur="700" fill="hold"/>
                                        <p:tgtEl>
                                          <p:spTgt spid="59"/>
                                        </p:tgtEl>
                                        <p:attrNameLst>
                                          <p:attrName>ppt_y</p:attrName>
                                        </p:attrNameLst>
                                      </p:cBhvr>
                                      <p:tavLst>
                                        <p:tav tm="0">
                                          <p:val>
                                            <p:strVal val="1+#ppt_h/2"/>
                                          </p:val>
                                        </p:tav>
                                        <p:tav tm="100000">
                                          <p:val>
                                            <p:strVal val="#ppt_y"/>
                                          </p:val>
                                        </p:tav>
                                      </p:tavLst>
                                    </p:anim>
                                  </p:childTnLst>
                                </p:cTn>
                              </p:par>
                            </p:childTnLst>
                          </p:cTn>
                        </p:par>
                        <p:par>
                          <p:cTn id="13" fill="hold">
                            <p:stCondLst>
                              <p:cond delay="12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18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24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a:grpSpLocks/>
          </p:cNvGrpSpPr>
          <p:nvPr/>
        </p:nvGrpSpPr>
        <p:grpSpPr bwMode="auto">
          <a:xfrm>
            <a:off x="1193800" y="1563688"/>
            <a:ext cx="6626225" cy="3690937"/>
            <a:chOff x="0" y="0"/>
            <a:chExt cx="8006336" cy="4459927"/>
          </a:xfrm>
        </p:grpSpPr>
        <p:sp>
          <p:nvSpPr>
            <p:cNvPr id="34" name="空心弧 2"/>
            <p:cNvSpPr>
              <a:spLocks/>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空心弧 3"/>
            <p:cNvSpPr>
              <a:spLocks/>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36" name="椭圆 4"/>
            <p:cNvGrpSpPr>
              <a:grpSpLocks/>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37" name="空心弧 5"/>
            <p:cNvSpPr>
              <a:spLocks/>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空心弧 6"/>
            <p:cNvSpPr>
              <a:spLocks/>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空心弧 7"/>
            <p:cNvSpPr>
              <a:spLocks/>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TextBox 8"/>
            <p:cNvSpPr txBox="1">
              <a:spLocks noChangeArrowheads="1"/>
            </p:cNvSpPr>
            <p:nvPr/>
          </p:nvSpPr>
          <p:spPr bwMode="auto">
            <a:xfrm flipH="1">
              <a:off x="3472771" y="1740150"/>
              <a:ext cx="994558" cy="632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zh-CN" b="1" dirty="0">
                  <a:latin typeface="微软雅黑" pitchFamily="34" charset="-122"/>
                  <a:ea typeface="微软雅黑" pitchFamily="34" charset="-122"/>
                </a:rPr>
                <a:t>点击</a:t>
              </a:r>
              <a:r>
                <a:rPr lang="zh-CN" altLang="zh-CN" b="1" dirty="0" smtClean="0">
                  <a:latin typeface="微软雅黑" pitchFamily="34" charset="-122"/>
                  <a:ea typeface="微软雅黑" pitchFamily="34" charset="-122"/>
                </a:rPr>
                <a:t>添加</a:t>
              </a:r>
              <a:r>
                <a:rPr lang="zh-CN" altLang="en-US" b="1" dirty="0" smtClean="0">
                  <a:latin typeface="微软雅黑" pitchFamily="34" charset="-122"/>
                  <a:ea typeface="微软雅黑" pitchFamily="34" charset="-122"/>
                </a:rPr>
                <a:t>标题</a:t>
              </a:r>
              <a:endParaRPr lang="zh-CN" altLang="zh-CN" b="1" dirty="0">
                <a:latin typeface="微软雅黑" pitchFamily="34" charset="-122"/>
                <a:ea typeface="微软雅黑" pitchFamily="34" charset="-122"/>
              </a:endParaRPr>
            </a:p>
          </p:txBody>
        </p:sp>
        <p:sp>
          <p:nvSpPr>
            <p:cNvPr id="41" name="TextBox 9"/>
            <p:cNvSpPr txBox="1">
              <a:spLocks noChangeArrowheads="1"/>
            </p:cNvSpPr>
            <p:nvPr/>
          </p:nvSpPr>
          <p:spPr bwMode="auto">
            <a:xfrm flipH="1">
              <a:off x="3352917" y="2890800"/>
              <a:ext cx="143285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000000"/>
                  </a:solidFill>
                  <a:latin typeface="微软雅黑" pitchFamily="34" charset="-122"/>
                  <a:ea typeface="微软雅黑" pitchFamily="34" charset="-122"/>
                </a:rPr>
                <a:t>点击添加文本    </a:t>
              </a:r>
              <a:endParaRPr lang="en-US" sz="1200">
                <a:solidFill>
                  <a:srgbClr val="000000"/>
                </a:solidFill>
                <a:latin typeface="微软雅黑" pitchFamily="34" charset="-122"/>
                <a:ea typeface="微软雅黑" pitchFamily="34" charset="-122"/>
              </a:endParaRPr>
            </a:p>
            <a:p>
              <a:pPr eaLnBrk="1" hangingPunct="1"/>
              <a:r>
                <a:rPr lang="zh-CN" altLang="en-US" sz="1200">
                  <a:solidFill>
                    <a:srgbClr val="000000"/>
                  </a:solidFill>
                  <a:latin typeface="微软雅黑" pitchFamily="34" charset="-122"/>
                  <a:ea typeface="微软雅黑" pitchFamily="34" charset="-122"/>
                </a:rPr>
                <a:t>点击添加文本</a:t>
              </a:r>
              <a:endParaRPr lang="en-US" sz="1200">
                <a:solidFill>
                  <a:srgbClr val="000000"/>
                </a:solidFill>
                <a:latin typeface="微软雅黑" pitchFamily="34" charset="-122"/>
                <a:ea typeface="微软雅黑" pitchFamily="34" charset="-122"/>
              </a:endParaRPr>
            </a:p>
          </p:txBody>
        </p:sp>
        <p:sp>
          <p:nvSpPr>
            <p:cNvPr id="42" name="任意多边形 10"/>
            <p:cNvSpPr>
              <a:spLocks/>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3" name="TextBox 11"/>
            <p:cNvSpPr txBox="1">
              <a:spLocks noChangeArrowheads="1"/>
            </p:cNvSpPr>
            <p:nvPr/>
          </p:nvSpPr>
          <p:spPr bwMode="auto">
            <a:xfrm flipH="1">
              <a:off x="6264661" y="420096"/>
              <a:ext cx="1741675" cy="55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4" name="TextBox 11"/>
            <p:cNvSpPr txBox="1">
              <a:spLocks noChangeArrowheads="1"/>
            </p:cNvSpPr>
            <p:nvPr/>
          </p:nvSpPr>
          <p:spPr bwMode="auto">
            <a:xfrm flipH="1">
              <a:off x="0" y="377894"/>
              <a:ext cx="1672622"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srgbClr val="262626"/>
                  </a:solidFill>
                  <a:latin typeface="微软雅黑" pitchFamily="34" charset="-122"/>
                  <a:ea typeface="微软雅黑" pitchFamily="34" charset="-122"/>
                </a:rPr>
                <a:t>点击添加文本    </a:t>
              </a:r>
              <a:endParaRPr lang="en-US" sz="1200" dirty="0">
                <a:solidFill>
                  <a:srgbClr val="262626"/>
                </a:solidFill>
                <a:latin typeface="微软雅黑" pitchFamily="34" charset="-122"/>
                <a:ea typeface="微软雅黑" pitchFamily="34" charset="-122"/>
              </a:endParaRPr>
            </a:p>
            <a:p>
              <a:pPr eaLnBrk="1" hangingPunct="1"/>
              <a:r>
                <a:rPr lang="zh-CN" altLang="en-US" sz="1200" dirty="0">
                  <a:solidFill>
                    <a:srgbClr val="262626"/>
                  </a:solidFill>
                  <a:latin typeface="微软雅黑" pitchFamily="34" charset="-122"/>
                  <a:ea typeface="微软雅黑" pitchFamily="34" charset="-122"/>
                </a:rPr>
                <a:t>点击添加文本</a:t>
              </a:r>
              <a:endParaRPr lang="en-US" sz="1200" dirty="0">
                <a:solidFill>
                  <a:srgbClr val="262626"/>
                </a:solidFill>
                <a:latin typeface="微软雅黑" pitchFamily="34" charset="-122"/>
                <a:ea typeface="微软雅黑" pitchFamily="34" charset="-122"/>
              </a:endParaRPr>
            </a:p>
          </p:txBody>
        </p:sp>
        <p:sp>
          <p:nvSpPr>
            <p:cNvPr id="45" name="TextBox 13"/>
            <p:cNvSpPr txBox="1">
              <a:spLocks noChangeArrowheads="1"/>
            </p:cNvSpPr>
            <p:nvPr/>
          </p:nvSpPr>
          <p:spPr bwMode="auto">
            <a:xfrm flipH="1">
              <a:off x="6264661" y="1053118"/>
              <a:ext cx="174167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a:solidFill>
                    <a:srgbClr val="262626"/>
                  </a:solidFill>
                  <a:latin typeface="微软雅黑" pitchFamily="34" charset="-122"/>
                  <a:ea typeface="微软雅黑" pitchFamily="34" charset="-122"/>
                </a:rPr>
                <a:t>点击添加文本    </a:t>
              </a:r>
              <a:endParaRPr lang="en-US" sz="1200">
                <a:solidFill>
                  <a:srgbClr val="262626"/>
                </a:solidFill>
                <a:latin typeface="微软雅黑" pitchFamily="34" charset="-122"/>
                <a:ea typeface="微软雅黑" pitchFamily="34" charset="-122"/>
              </a:endParaRPr>
            </a:p>
            <a:p>
              <a:pPr eaLnBrk="1" hangingPunct="1"/>
              <a:r>
                <a:rPr lang="zh-CN" altLang="en-US" sz="1200">
                  <a:solidFill>
                    <a:srgbClr val="262626"/>
                  </a:solidFill>
                  <a:latin typeface="微软雅黑" pitchFamily="34" charset="-122"/>
                  <a:ea typeface="微软雅黑" pitchFamily="34" charset="-122"/>
                </a:rPr>
                <a:t>点击添加文本</a:t>
              </a:r>
              <a:endParaRPr lang="en-US" sz="1200">
                <a:solidFill>
                  <a:srgbClr val="262626"/>
                </a:solidFill>
                <a:latin typeface="微软雅黑" pitchFamily="34" charset="-122"/>
                <a:ea typeface="微软雅黑" pitchFamily="34" charset="-122"/>
              </a:endParaRPr>
            </a:p>
          </p:txBody>
        </p:sp>
        <p:sp>
          <p:nvSpPr>
            <p:cNvPr id="48" name="TextBox 60"/>
            <p:cNvSpPr txBox="1">
              <a:spLocks noChangeArrowheads="1"/>
            </p:cNvSpPr>
            <p:nvPr/>
          </p:nvSpPr>
          <p:spPr bwMode="auto">
            <a:xfrm rot="-1912544">
              <a:off x="2101843" y="98723"/>
              <a:ext cx="800318" cy="40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solidFill>
                    <a:srgbClr val="0070C0"/>
                  </a:solidFill>
                  <a:latin typeface="方正超粗黑简体" pitchFamily="65" charset="-122"/>
                  <a:ea typeface="方正超粗黑简体" pitchFamily="65" charset="-122"/>
                </a:rPr>
                <a:t>35%</a:t>
              </a:r>
              <a:endParaRPr lang="zh-CN" altLang="en-US" sz="1600" dirty="0">
                <a:solidFill>
                  <a:srgbClr val="0070C0"/>
                </a:solidFill>
                <a:latin typeface="方正超粗黑简体" pitchFamily="65" charset="-122"/>
                <a:ea typeface="方正超粗黑简体" pitchFamily="65" charset="-122"/>
              </a:endParaRPr>
            </a:p>
          </p:txBody>
        </p:sp>
        <p:sp>
          <p:nvSpPr>
            <p:cNvPr id="49" name="TextBox 61"/>
            <p:cNvSpPr txBox="1">
              <a:spLocks noChangeArrowheads="1"/>
            </p:cNvSpPr>
            <p:nvPr/>
          </p:nvSpPr>
          <p:spPr bwMode="auto">
            <a:xfrm rot="2358327">
              <a:off x="5223844" y="192469"/>
              <a:ext cx="635683" cy="409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dirty="0">
                  <a:latin typeface="方正超粗黑简体" pitchFamily="65" charset="-122"/>
                  <a:ea typeface="方正超粗黑简体" pitchFamily="65" charset="-122"/>
                </a:rPr>
                <a:t>2%</a:t>
              </a:r>
              <a:endParaRPr lang="zh-CN" altLang="en-US" sz="1600" dirty="0">
                <a:latin typeface="方正超粗黑简体" pitchFamily="65" charset="-122"/>
                <a:ea typeface="方正超粗黑简体" pitchFamily="65" charset="-122"/>
              </a:endParaRPr>
            </a:p>
          </p:txBody>
        </p:sp>
        <p:sp>
          <p:nvSpPr>
            <p:cNvPr id="50" name="TextBox 62"/>
            <p:cNvSpPr txBox="1">
              <a:spLocks noChangeArrowheads="1"/>
            </p:cNvSpPr>
            <p:nvPr/>
          </p:nvSpPr>
          <p:spPr bwMode="auto">
            <a:xfrm rot="3270647">
              <a:off x="5630670" y="683096"/>
              <a:ext cx="635718"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8%</a:t>
              </a:r>
              <a:endParaRPr lang="zh-CN" altLang="en-US" sz="1600">
                <a:latin typeface="方正超粗黑简体" pitchFamily="65" charset="-122"/>
                <a:ea typeface="方正超粗黑简体" pitchFamily="65" charset="-122"/>
              </a:endParaRPr>
            </a:p>
          </p:txBody>
        </p:sp>
        <p:sp>
          <p:nvSpPr>
            <p:cNvPr id="51" name="TextBox 63"/>
            <p:cNvSpPr txBox="1">
              <a:spLocks noChangeArrowheads="1"/>
            </p:cNvSpPr>
            <p:nvPr/>
          </p:nvSpPr>
          <p:spPr bwMode="auto">
            <a:xfrm rot="6017122">
              <a:off x="5938604" y="2419443"/>
              <a:ext cx="800361" cy="409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en-US" altLang="zh-CN" sz="1600">
                  <a:latin typeface="方正超粗黑简体" pitchFamily="65" charset="-122"/>
                  <a:ea typeface="方正超粗黑简体" pitchFamily="65" charset="-122"/>
                </a:rPr>
                <a:t>18%</a:t>
              </a:r>
              <a:endParaRPr lang="zh-CN" altLang="en-US" sz="1600">
                <a:latin typeface="方正超粗黑简体" pitchFamily="65" charset="-122"/>
                <a:ea typeface="方正超粗黑简体" pitchFamily="65" charset="-122"/>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a:spLocks/>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空心弧 22"/>
            <p:cNvSpPr>
              <a:spLocks/>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空心弧 23"/>
            <p:cNvSpPr>
              <a:spLocks/>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任意多边形 24"/>
            <p:cNvSpPr>
              <a:spLocks/>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57" name="任意多边形 25"/>
            <p:cNvSpPr>
              <a:spLocks/>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60" name="组合 26"/>
          <p:cNvGrpSpPr>
            <a:grpSpLocks/>
          </p:cNvGrpSpPr>
          <p:nvPr/>
        </p:nvGrpSpPr>
        <p:grpSpPr bwMode="auto">
          <a:xfrm>
            <a:off x="971550" y="730250"/>
            <a:ext cx="7348538" cy="613694"/>
            <a:chOff x="0" y="0"/>
            <a:chExt cx="7348934" cy="612769"/>
          </a:xfrm>
        </p:grpSpPr>
        <p:sp>
          <p:nvSpPr>
            <p:cNvPr id="61" name="矩形 27"/>
            <p:cNvSpPr>
              <a:spLocks noChangeArrowheads="1"/>
            </p:cNvSpPr>
            <p:nvPr/>
          </p:nvSpPr>
          <p:spPr bwMode="auto">
            <a:xfrm>
              <a:off x="76204" y="0"/>
              <a:ext cx="7272730" cy="61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dirty="0">
                  <a:solidFill>
                    <a:schemeClr val="tx1">
                      <a:lumMod val="85000"/>
                      <a:lumOff val="15000"/>
                    </a:schemeClr>
                  </a:solidFill>
                  <a:latin typeface="+mn-ea"/>
                </a:rPr>
                <a:t>单击此处添加文本单击此处添加文本 单击此处添加文本单击此处添加文本单击此处添加文本单击此处添加文本单击此处添加文本单击此处添加文本</a:t>
              </a:r>
              <a:endParaRPr lang="en-US" altLang="zh-CN" sz="1200" dirty="0">
                <a:solidFill>
                  <a:schemeClr val="tx1">
                    <a:lumMod val="85000"/>
                    <a:lumOff val="15000"/>
                  </a:schemeClr>
                </a:solidFill>
                <a:latin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rgbClr val="000000"/>
                </a:solidFill>
              </a:endParaRPr>
            </a:p>
          </p:txBody>
        </p:sp>
      </p:gr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27238773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7668344" y="2571750"/>
            <a:ext cx="1080120" cy="1080120"/>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7" name="PA_图片 2"/>
          <p:cNvPicPr>
            <a:picLocks noChangeAspect="1"/>
          </p:cNvPicPr>
          <p:nvPr>
            <p:custDataLst>
              <p:tags r:id="rId2"/>
            </p:custDataLst>
          </p:nvPr>
        </p:nvPicPr>
        <p:blipFill>
          <a:blip r:embed="rId8" cstate="print">
            <a:extLst>
              <a:ext uri="{28A0092B-C50C-407E-A947-70E740481C1C}">
                <a14:useLocalDpi xmlns:a14="http://schemas.microsoft.com/office/drawing/2010/main" val="0"/>
              </a:ext>
            </a:extLst>
          </a:blip>
          <a:stretch>
            <a:fillRect/>
          </a:stretch>
        </p:blipFill>
        <p:spPr>
          <a:xfrm>
            <a:off x="5940152" y="3111810"/>
            <a:ext cx="1357623" cy="1357623"/>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8" name="PA_图片 7"/>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3707904" y="3363838"/>
            <a:ext cx="1635126" cy="1635126"/>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sp>
        <p:nvSpPr>
          <p:cNvPr id="9" name="PA_矩形 10"/>
          <p:cNvSpPr/>
          <p:nvPr>
            <p:custDataLst>
              <p:tags r:id="rId4"/>
            </p:custDataLst>
          </p:nvPr>
        </p:nvSpPr>
        <p:spPr>
          <a:xfrm>
            <a:off x="745047" y="1431740"/>
            <a:ext cx="7560840" cy="646331"/>
          </a:xfrm>
          <a:prstGeom prst="rect">
            <a:avLst/>
          </a:prstGeom>
        </p:spPr>
        <p:txBody>
          <a:bodyPr wrap="square">
            <a:spAutoFit/>
          </a:bodyPr>
          <a:lstStyle/>
          <a:p>
            <a:pPr algn="ctr" defTabSz="913765">
              <a:defRPr/>
            </a:pPr>
            <a:r>
              <a:rPr lang="zh-CN" altLang="en-US" sz="3600" b="1" dirty="0" smtClean="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rPr>
              <a:t>汇报完毕 谢谢观看！</a:t>
            </a:r>
            <a:endParaRPr lang="zh-CN" altLang="en-US" sz="3600" b="1" dirty="0">
              <a:ln>
                <a:solidFill>
                  <a:srgbClr val="C9D6DE"/>
                </a:solidFill>
              </a:ln>
              <a:solidFill>
                <a:srgbClr val="FFFFFF"/>
              </a:solidFill>
              <a:effectLst>
                <a:outerShdw blurRad="50800" dist="38100" dir="2700000" algn="tl" rotWithShape="0">
                  <a:prstClr val="black">
                    <a:alpha val="40000"/>
                  </a:prstClr>
                </a:outerShdw>
              </a:effectLst>
              <a:latin typeface="Arial" panose="020B0604020202020204" pitchFamily="34" charset="0"/>
              <a:ea typeface="黑体" panose="02010609060101010101" pitchFamily="49" charset="-122"/>
              <a:sym typeface="Arial" panose="020B0604020202020204" pitchFamily="34" charset="0"/>
            </a:endParaRPr>
          </a:p>
        </p:txBody>
      </p:sp>
    </p:spTree>
    <p:extLst>
      <p:ext uri="{BB962C8B-B14F-4D97-AF65-F5344CB8AC3E}">
        <p14:creationId xmlns:p14="http://schemas.microsoft.com/office/powerpoint/2010/main" val="67829205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2000"/>
                                        <p:tgtEl>
                                          <p:spTgt spid="8"/>
                                        </p:tgtEl>
                                      </p:cBhvr>
                                    </p:animEffect>
                                    <p:anim calcmode="lin" valueType="num">
                                      <p:cBhvr>
                                        <p:cTn id="14" dur="2000" fill="hold"/>
                                        <p:tgtEl>
                                          <p:spTgt spid="8"/>
                                        </p:tgtEl>
                                        <p:attrNameLst>
                                          <p:attrName>ppt_w</p:attrName>
                                        </p:attrNameLst>
                                      </p:cBhvr>
                                      <p:tavLst>
                                        <p:tav tm="0" fmla="#ppt_w*sin(2.5*pi*$)">
                                          <p:val>
                                            <p:fltVal val="0"/>
                                          </p:val>
                                        </p:tav>
                                        <p:tav tm="100000">
                                          <p:val>
                                            <p:fltVal val="1"/>
                                          </p:val>
                                        </p:tav>
                                      </p:tavLst>
                                    </p:anim>
                                    <p:anim calcmode="lin" valueType="num">
                                      <p:cBhvr>
                                        <p:cTn id="15" dur="2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anim calcmode="lin" valueType="num">
                                      <p:cBhvr>
                                        <p:cTn id="19" dur="2000" fill="hold"/>
                                        <p:tgtEl>
                                          <p:spTgt spid="7"/>
                                        </p:tgtEl>
                                        <p:attrNameLst>
                                          <p:attrName>ppt_w</p:attrName>
                                        </p:attrNameLst>
                                      </p:cBhvr>
                                      <p:tavLst>
                                        <p:tav tm="0" fmla="#ppt_w*sin(2.5*pi*$)">
                                          <p:val>
                                            <p:fltVal val="0"/>
                                          </p:val>
                                        </p:tav>
                                        <p:tav tm="100000">
                                          <p:val>
                                            <p:fltVal val="1"/>
                                          </p:val>
                                        </p:tav>
                                      </p:tavLst>
                                    </p:anim>
                                    <p:anim calcmode="lin" valueType="num">
                                      <p:cBhvr>
                                        <p:cTn id="20" dur="2000" fill="hold"/>
                                        <p:tgtEl>
                                          <p:spTgt spid="7"/>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10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0"/>
                                        <p:tgtEl>
                                          <p:spTgt spid="6"/>
                                        </p:tgtEl>
                                      </p:cBhvr>
                                    </p:animEffect>
                                    <p:anim calcmode="lin" valueType="num">
                                      <p:cBhvr>
                                        <p:cTn id="24" dur="2000" fill="hold"/>
                                        <p:tgtEl>
                                          <p:spTgt spid="6"/>
                                        </p:tgtEl>
                                        <p:attrNameLst>
                                          <p:attrName>ppt_w</p:attrName>
                                        </p:attrNameLst>
                                      </p:cBhvr>
                                      <p:tavLst>
                                        <p:tav tm="0" fmla="#ppt_w*sin(2.5*pi*$)">
                                          <p:val>
                                            <p:fltVal val="0"/>
                                          </p:val>
                                        </p:tav>
                                        <p:tav tm="100000">
                                          <p:val>
                                            <p:fltVal val="1"/>
                                          </p:val>
                                        </p:tav>
                                      </p:tavLst>
                                    </p:anim>
                                    <p:anim calcmode="lin" valueType="num">
                                      <p:cBhvr>
                                        <p:cTn id="25"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介绍"/>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2389</Words>
  <Application>Microsoft Office PowerPoint</Application>
  <PresentationFormat>全屏显示(16:9)</PresentationFormat>
  <Paragraphs>245</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UKIJ Qolyazma</vt:lpstr>
      <vt:lpstr>等线</vt:lpstr>
      <vt:lpstr>等线 Light</vt:lpstr>
      <vt:lpstr>方正超粗黑简体</vt:lpstr>
      <vt:lpstr>黑体</vt:lpstr>
      <vt:lpstr>华文黑体</vt:lpstr>
      <vt:lpstr>宋体</vt:lpstr>
      <vt:lpstr>微软雅黑</vt:lpstr>
      <vt:lpstr>Arial</vt:lpstr>
      <vt:lpstr>Calibri</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企业介绍</dc:title>
  <dc:creator>第一PPT</dc:creator>
  <cp:keywords>www.1ppt.com</cp:keywords>
  <dc:description>www.1ppt.com</dc:description>
  <cp:lastModifiedBy>faith123</cp:lastModifiedBy>
  <cp:revision>20</cp:revision>
  <dcterms:created xsi:type="dcterms:W3CDTF">2016-12-25T02:27:54Z</dcterms:created>
  <dcterms:modified xsi:type="dcterms:W3CDTF">2019-12-03T05:41:31Z</dcterms:modified>
</cp:coreProperties>
</file>