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4"/>
  </p:notesMasterIdLst>
  <p:sldIdLst>
    <p:sldId id="257" r:id="rId2"/>
    <p:sldId id="256" r:id="rId3"/>
    <p:sldId id="258" r:id="rId4"/>
    <p:sldId id="289" r:id="rId5"/>
    <p:sldId id="318" r:id="rId6"/>
    <p:sldId id="276" r:id="rId7"/>
    <p:sldId id="322" r:id="rId8"/>
    <p:sldId id="324" r:id="rId9"/>
    <p:sldId id="266" r:id="rId10"/>
    <p:sldId id="261" r:id="rId11"/>
    <p:sldId id="268" r:id="rId12"/>
    <p:sldId id="304" r:id="rId13"/>
    <p:sldId id="311" r:id="rId14"/>
    <p:sldId id="317" r:id="rId15"/>
    <p:sldId id="270" r:id="rId16"/>
    <p:sldId id="323" r:id="rId17"/>
    <p:sldId id="262" r:id="rId18"/>
    <p:sldId id="274" r:id="rId19"/>
    <p:sldId id="284" r:id="rId20"/>
    <p:sldId id="295" r:id="rId21"/>
    <p:sldId id="306" r:id="rId22"/>
    <p:sldId id="267" r:id="rId23"/>
    <p:sldId id="310" r:id="rId24"/>
    <p:sldId id="263" r:id="rId25"/>
    <p:sldId id="272" r:id="rId26"/>
    <p:sldId id="279" r:id="rId27"/>
    <p:sldId id="280" r:id="rId28"/>
    <p:sldId id="315" r:id="rId29"/>
    <p:sldId id="278" r:id="rId30"/>
    <p:sldId id="285" r:id="rId31"/>
    <p:sldId id="293" r:id="rId32"/>
    <p:sldId id="260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5FF"/>
    <a:srgbClr val="7F7F7F"/>
    <a:srgbClr val="AAAAAA"/>
    <a:srgbClr val="272727"/>
    <a:srgbClr val="9ED6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F4303-F323-4A8E-89BE-AAFA9B2F1047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EDDB7-5195-4EAA-A5CE-9AFB20F68D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724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6409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310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123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119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61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434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336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066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051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2022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247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589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8276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5061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3050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052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8779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54D73-20BF-4A01-92D7-61F8EF1D94E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0889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91943-51BD-4131-B271-DC25003004B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2288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4250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240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5251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0880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4068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1972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1516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>
                <a:solidFill>
                  <a:prstClr val="black"/>
                </a:solidFill>
              </a:rPr>
              <a:pPr/>
              <a:t>27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2036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1081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7453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0565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8383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EDDB7-5195-4EAA-A5CE-9AFB20F68D00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493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-20" y="-579120"/>
            <a:ext cx="467360" cy="46736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589240" y="-579120"/>
            <a:ext cx="467360" cy="467360"/>
          </a:xfrm>
          <a:prstGeom prst="rect">
            <a:avLst/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70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rgbClr val="AAA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4949685" cy="2314971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-20" y="-579120"/>
            <a:ext cx="467360" cy="46736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589240" y="-579120"/>
            <a:ext cx="467360" cy="467360"/>
          </a:xfrm>
          <a:prstGeom prst="rect">
            <a:avLst/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82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9900">
              <a:srgbClr val="C1C1C3">
                <a:alpha val="60000"/>
              </a:srgbClr>
            </a:gs>
            <a:gs pos="100000">
              <a:srgbClr val="AAAAAA">
                <a:alpha val="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-20" y="-579120"/>
            <a:ext cx="467360" cy="46736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589240" y="-579120"/>
            <a:ext cx="467360" cy="467360"/>
          </a:xfrm>
          <a:prstGeom prst="rect">
            <a:avLst/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 userDrawn="1"/>
        </p:nvSpPr>
        <p:spPr>
          <a:xfrm rot="5400000">
            <a:off x="17458" y="255927"/>
            <a:ext cx="539104" cy="574020"/>
          </a:xfrm>
          <a:custGeom>
            <a:avLst/>
            <a:gdLst>
              <a:gd name="connsiteX0" fmla="*/ 0 w 539104"/>
              <a:gd name="connsiteY0" fmla="*/ 574020 h 574020"/>
              <a:gd name="connsiteX1" fmla="*/ 0 w 539104"/>
              <a:gd name="connsiteY1" fmla="*/ 180530 h 574020"/>
              <a:gd name="connsiteX2" fmla="*/ 432 w 539104"/>
              <a:gd name="connsiteY2" fmla="*/ 180530 h 574020"/>
              <a:gd name="connsiteX3" fmla="*/ 269768 w 539104"/>
              <a:gd name="connsiteY3" fmla="*/ 0 h 574020"/>
              <a:gd name="connsiteX4" fmla="*/ 539103 w 539104"/>
              <a:gd name="connsiteY4" fmla="*/ 180530 h 574020"/>
              <a:gd name="connsiteX5" fmla="*/ 539104 w 539104"/>
              <a:gd name="connsiteY5" fmla="*/ 180530 h 574020"/>
              <a:gd name="connsiteX6" fmla="*/ 539104 w 539104"/>
              <a:gd name="connsiteY6" fmla="*/ 180531 h 574020"/>
              <a:gd name="connsiteX7" fmla="*/ 539104 w 539104"/>
              <a:gd name="connsiteY7" fmla="*/ 574020 h 574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9104" h="574020">
                <a:moveTo>
                  <a:pt x="0" y="574020"/>
                </a:moveTo>
                <a:lnTo>
                  <a:pt x="0" y="180530"/>
                </a:lnTo>
                <a:lnTo>
                  <a:pt x="432" y="180530"/>
                </a:lnTo>
                <a:lnTo>
                  <a:pt x="269768" y="0"/>
                </a:lnTo>
                <a:lnTo>
                  <a:pt x="539103" y="180530"/>
                </a:lnTo>
                <a:lnTo>
                  <a:pt x="539104" y="180530"/>
                </a:lnTo>
                <a:lnTo>
                  <a:pt x="539104" y="180531"/>
                </a:lnTo>
                <a:lnTo>
                  <a:pt x="539104" y="574020"/>
                </a:lnTo>
                <a:close/>
              </a:path>
            </a:pathLst>
          </a:custGeom>
          <a:solidFill>
            <a:srgbClr val="9ED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A7DBE1"/>
              </a:solidFill>
            </a:endParaRPr>
          </a:p>
        </p:txBody>
      </p:sp>
      <p:sp>
        <p:nvSpPr>
          <p:cNvPr id="27" name="任意多边形: 形状 26"/>
          <p:cNvSpPr/>
          <p:nvPr userDrawn="1"/>
        </p:nvSpPr>
        <p:spPr>
          <a:xfrm rot="5400000">
            <a:off x="7104028" y="-3792844"/>
            <a:ext cx="539104" cy="8671560"/>
          </a:xfrm>
          <a:custGeom>
            <a:avLst/>
            <a:gdLst>
              <a:gd name="connsiteX0" fmla="*/ 0 w 539104"/>
              <a:gd name="connsiteY0" fmla="*/ 8262830 h 8671560"/>
              <a:gd name="connsiteX1" fmla="*/ 0 w 539104"/>
              <a:gd name="connsiteY1" fmla="*/ 7500830 h 8671560"/>
              <a:gd name="connsiteX2" fmla="*/ 0 w 539104"/>
              <a:gd name="connsiteY2" fmla="*/ 6794690 h 8671560"/>
              <a:gd name="connsiteX3" fmla="*/ 0 w 539104"/>
              <a:gd name="connsiteY3" fmla="*/ 6444230 h 8671560"/>
              <a:gd name="connsiteX4" fmla="*/ 0 w 539104"/>
              <a:gd name="connsiteY4" fmla="*/ 6032690 h 8671560"/>
              <a:gd name="connsiteX5" fmla="*/ 0 w 539104"/>
              <a:gd name="connsiteY5" fmla="*/ 5377490 h 8671560"/>
              <a:gd name="connsiteX6" fmla="*/ 0 w 539104"/>
              <a:gd name="connsiteY6" fmla="*/ 4976090 h 8671560"/>
              <a:gd name="connsiteX7" fmla="*/ 0 w 539104"/>
              <a:gd name="connsiteY7" fmla="*/ 4163270 h 8671560"/>
              <a:gd name="connsiteX8" fmla="*/ 0 w 539104"/>
              <a:gd name="connsiteY8" fmla="*/ 3909350 h 8671560"/>
              <a:gd name="connsiteX9" fmla="*/ 0 w 539104"/>
              <a:gd name="connsiteY9" fmla="*/ 3096530 h 8671560"/>
              <a:gd name="connsiteX10" fmla="*/ 0 w 539104"/>
              <a:gd name="connsiteY10" fmla="*/ 2695130 h 8671560"/>
              <a:gd name="connsiteX11" fmla="*/ 0 w 539104"/>
              <a:gd name="connsiteY11" fmla="*/ 1648670 h 8671560"/>
              <a:gd name="connsiteX12" fmla="*/ 0 w 539104"/>
              <a:gd name="connsiteY12" fmla="*/ 1628390 h 8671560"/>
              <a:gd name="connsiteX13" fmla="*/ 0 w 539104"/>
              <a:gd name="connsiteY13" fmla="*/ 180530 h 8671560"/>
              <a:gd name="connsiteX14" fmla="*/ 432 w 539104"/>
              <a:gd name="connsiteY14" fmla="*/ 180530 h 8671560"/>
              <a:gd name="connsiteX15" fmla="*/ 269767 w 539104"/>
              <a:gd name="connsiteY15" fmla="*/ 0 h 8671560"/>
              <a:gd name="connsiteX16" fmla="*/ 539103 w 539104"/>
              <a:gd name="connsiteY16" fmla="*/ 180530 h 8671560"/>
              <a:gd name="connsiteX17" fmla="*/ 539104 w 539104"/>
              <a:gd name="connsiteY17" fmla="*/ 180530 h 8671560"/>
              <a:gd name="connsiteX18" fmla="*/ 539104 w 539104"/>
              <a:gd name="connsiteY18" fmla="*/ 180531 h 8671560"/>
              <a:gd name="connsiteX19" fmla="*/ 539104 w 539104"/>
              <a:gd name="connsiteY19" fmla="*/ 1628390 h 8671560"/>
              <a:gd name="connsiteX20" fmla="*/ 539104 w 539104"/>
              <a:gd name="connsiteY20" fmla="*/ 1628391 h 8671560"/>
              <a:gd name="connsiteX21" fmla="*/ 539104 w 539104"/>
              <a:gd name="connsiteY21" fmla="*/ 2057400 h 8671560"/>
              <a:gd name="connsiteX22" fmla="*/ 539104 w 539104"/>
              <a:gd name="connsiteY22" fmla="*/ 2695130 h 8671560"/>
              <a:gd name="connsiteX23" fmla="*/ 539104 w 539104"/>
              <a:gd name="connsiteY23" fmla="*/ 2695131 h 8671560"/>
              <a:gd name="connsiteX24" fmla="*/ 539104 w 539104"/>
              <a:gd name="connsiteY24" fmla="*/ 3505260 h 8671560"/>
              <a:gd name="connsiteX25" fmla="*/ 539104 w 539104"/>
              <a:gd name="connsiteY25" fmla="*/ 3909350 h 8671560"/>
              <a:gd name="connsiteX26" fmla="*/ 539104 w 539104"/>
              <a:gd name="connsiteY26" fmla="*/ 3909351 h 8671560"/>
              <a:gd name="connsiteX27" fmla="*/ 539104 w 539104"/>
              <a:gd name="connsiteY27" fmla="*/ 4572000 h 8671560"/>
              <a:gd name="connsiteX28" fmla="*/ 539104 w 539104"/>
              <a:gd name="connsiteY28" fmla="*/ 4976090 h 8671560"/>
              <a:gd name="connsiteX29" fmla="*/ 539104 w 539104"/>
              <a:gd name="connsiteY29" fmla="*/ 4976091 h 8671560"/>
              <a:gd name="connsiteX30" fmla="*/ 539104 w 539104"/>
              <a:gd name="connsiteY30" fmla="*/ 5786220 h 8671560"/>
              <a:gd name="connsiteX31" fmla="*/ 539104 w 539104"/>
              <a:gd name="connsiteY31" fmla="*/ 6032690 h 8671560"/>
              <a:gd name="connsiteX32" fmla="*/ 539104 w 539104"/>
              <a:gd name="connsiteY32" fmla="*/ 6032691 h 8671560"/>
              <a:gd name="connsiteX33" fmla="*/ 539104 w 539104"/>
              <a:gd name="connsiteY33" fmla="*/ 6794690 h 8671560"/>
              <a:gd name="connsiteX34" fmla="*/ 539104 w 539104"/>
              <a:gd name="connsiteY34" fmla="*/ 6794691 h 8671560"/>
              <a:gd name="connsiteX35" fmla="*/ 539104 w 539104"/>
              <a:gd name="connsiteY35" fmla="*/ 6852960 h 8671560"/>
              <a:gd name="connsiteX36" fmla="*/ 539104 w 539104"/>
              <a:gd name="connsiteY36" fmla="*/ 7909560 h 8671560"/>
              <a:gd name="connsiteX37" fmla="*/ 539104 w 539104"/>
              <a:gd name="connsiteY37" fmla="*/ 8671560 h 8671560"/>
              <a:gd name="connsiteX38" fmla="*/ 539103 w 539104"/>
              <a:gd name="connsiteY38" fmla="*/ 8671560 h 8671560"/>
              <a:gd name="connsiteX39" fmla="*/ 539103 w 539104"/>
              <a:gd name="connsiteY39" fmla="*/ 8262831 h 8671560"/>
              <a:gd name="connsiteX40" fmla="*/ 539103 w 539104"/>
              <a:gd name="connsiteY40" fmla="*/ 8262830 h 8671560"/>
              <a:gd name="connsiteX41" fmla="*/ 539102 w 539104"/>
              <a:gd name="connsiteY41" fmla="*/ 8262830 h 8671560"/>
              <a:gd name="connsiteX42" fmla="*/ 269766 w 539104"/>
              <a:gd name="connsiteY42" fmla="*/ 8082300 h 8671560"/>
              <a:gd name="connsiteX43" fmla="*/ 431 w 539104"/>
              <a:gd name="connsiteY43" fmla="*/ 8262830 h 867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39104" h="8671560">
                <a:moveTo>
                  <a:pt x="0" y="8262830"/>
                </a:moveTo>
                <a:lnTo>
                  <a:pt x="0" y="7500830"/>
                </a:lnTo>
                <a:lnTo>
                  <a:pt x="0" y="6794690"/>
                </a:lnTo>
                <a:lnTo>
                  <a:pt x="0" y="6444230"/>
                </a:lnTo>
                <a:lnTo>
                  <a:pt x="0" y="6032690"/>
                </a:lnTo>
                <a:lnTo>
                  <a:pt x="0" y="5377490"/>
                </a:lnTo>
                <a:lnTo>
                  <a:pt x="0" y="4976090"/>
                </a:lnTo>
                <a:lnTo>
                  <a:pt x="0" y="4163270"/>
                </a:lnTo>
                <a:lnTo>
                  <a:pt x="0" y="3909350"/>
                </a:lnTo>
                <a:lnTo>
                  <a:pt x="0" y="3096530"/>
                </a:lnTo>
                <a:lnTo>
                  <a:pt x="0" y="2695130"/>
                </a:lnTo>
                <a:lnTo>
                  <a:pt x="0" y="1648670"/>
                </a:lnTo>
                <a:lnTo>
                  <a:pt x="0" y="1628390"/>
                </a:lnTo>
                <a:lnTo>
                  <a:pt x="0" y="180530"/>
                </a:lnTo>
                <a:lnTo>
                  <a:pt x="432" y="180530"/>
                </a:lnTo>
                <a:lnTo>
                  <a:pt x="269767" y="0"/>
                </a:lnTo>
                <a:lnTo>
                  <a:pt x="539103" y="180530"/>
                </a:lnTo>
                <a:lnTo>
                  <a:pt x="539104" y="180530"/>
                </a:lnTo>
                <a:lnTo>
                  <a:pt x="539104" y="180531"/>
                </a:lnTo>
                <a:lnTo>
                  <a:pt x="539104" y="1628390"/>
                </a:lnTo>
                <a:lnTo>
                  <a:pt x="539104" y="1628391"/>
                </a:lnTo>
                <a:lnTo>
                  <a:pt x="539104" y="2057400"/>
                </a:lnTo>
                <a:lnTo>
                  <a:pt x="539104" y="2695130"/>
                </a:lnTo>
                <a:lnTo>
                  <a:pt x="539104" y="2695131"/>
                </a:lnTo>
                <a:lnTo>
                  <a:pt x="539104" y="3505260"/>
                </a:lnTo>
                <a:lnTo>
                  <a:pt x="539104" y="3909350"/>
                </a:lnTo>
                <a:lnTo>
                  <a:pt x="539104" y="3909351"/>
                </a:lnTo>
                <a:lnTo>
                  <a:pt x="539104" y="4572000"/>
                </a:lnTo>
                <a:lnTo>
                  <a:pt x="539104" y="4976090"/>
                </a:lnTo>
                <a:lnTo>
                  <a:pt x="539104" y="4976091"/>
                </a:lnTo>
                <a:lnTo>
                  <a:pt x="539104" y="5786220"/>
                </a:lnTo>
                <a:lnTo>
                  <a:pt x="539104" y="6032690"/>
                </a:lnTo>
                <a:lnTo>
                  <a:pt x="539104" y="6032691"/>
                </a:lnTo>
                <a:lnTo>
                  <a:pt x="539104" y="6794690"/>
                </a:lnTo>
                <a:lnTo>
                  <a:pt x="539104" y="6794691"/>
                </a:lnTo>
                <a:lnTo>
                  <a:pt x="539104" y="6852960"/>
                </a:lnTo>
                <a:lnTo>
                  <a:pt x="539104" y="7909560"/>
                </a:lnTo>
                <a:lnTo>
                  <a:pt x="539104" y="8671560"/>
                </a:lnTo>
                <a:lnTo>
                  <a:pt x="539103" y="8671560"/>
                </a:lnTo>
                <a:lnTo>
                  <a:pt x="539103" y="8262831"/>
                </a:lnTo>
                <a:lnTo>
                  <a:pt x="539103" y="8262830"/>
                </a:lnTo>
                <a:lnTo>
                  <a:pt x="539102" y="8262830"/>
                </a:lnTo>
                <a:lnTo>
                  <a:pt x="269766" y="8082300"/>
                </a:lnTo>
                <a:lnTo>
                  <a:pt x="431" y="8262830"/>
                </a:lnTo>
                <a:close/>
              </a:path>
            </a:pathLst>
          </a:custGeom>
          <a:solidFill>
            <a:srgbClr val="9ED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A7DBE1"/>
              </a:solidFill>
            </a:endParaRPr>
          </a:p>
        </p:txBody>
      </p:sp>
      <p:sp>
        <p:nvSpPr>
          <p:cNvPr id="24" name="文本框 23"/>
          <p:cNvSpPr txBox="1"/>
          <p:nvPr userDrawn="1"/>
        </p:nvSpPr>
        <p:spPr>
          <a:xfrm>
            <a:off x="944820" y="342881"/>
            <a:ext cx="2169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solidFill>
                  <a:srgbClr val="0095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pic>
        <p:nvPicPr>
          <p:cNvPr id="29" name="图片 28"/>
          <p:cNvPicPr>
            <a:picLocks noChangeAspect="1"/>
          </p:cNvPicPr>
          <p:nvPr userDrawn="1"/>
        </p:nvPicPr>
        <p:blipFill rotWithShape="1">
          <a:blip r:embed="rId2"/>
          <a:srcRect r="55192" b="-486"/>
          <a:stretch/>
        </p:blipFill>
        <p:spPr>
          <a:xfrm>
            <a:off x="11378095" y="273384"/>
            <a:ext cx="920585" cy="539104"/>
          </a:xfrm>
          <a:prstGeom prst="rect">
            <a:avLst/>
          </a:prstGeom>
        </p:spPr>
      </p:pic>
      <p:sp>
        <p:nvSpPr>
          <p:cNvPr id="30" name="Freeform 44"/>
          <p:cNvSpPr>
            <a:spLocks noEditPoints="1"/>
          </p:cNvSpPr>
          <p:nvPr userDrawn="1"/>
        </p:nvSpPr>
        <p:spPr bwMode="auto">
          <a:xfrm>
            <a:off x="49330" y="335214"/>
            <a:ext cx="341630" cy="415444"/>
          </a:xfrm>
          <a:custGeom>
            <a:avLst/>
            <a:gdLst>
              <a:gd name="T0" fmla="*/ 93 w 104"/>
              <a:gd name="T1" fmla="*/ 90 h 126"/>
              <a:gd name="T2" fmla="*/ 95 w 104"/>
              <a:gd name="T3" fmla="*/ 56 h 126"/>
              <a:gd name="T4" fmla="*/ 89 w 104"/>
              <a:gd name="T5" fmla="*/ 55 h 126"/>
              <a:gd name="T6" fmla="*/ 89 w 104"/>
              <a:gd name="T7" fmla="*/ 55 h 126"/>
              <a:gd name="T8" fmla="*/ 84 w 104"/>
              <a:gd name="T9" fmla="*/ 53 h 126"/>
              <a:gd name="T10" fmla="*/ 82 w 104"/>
              <a:gd name="T11" fmla="*/ 50 h 126"/>
              <a:gd name="T12" fmla="*/ 78 w 104"/>
              <a:gd name="T13" fmla="*/ 49 h 126"/>
              <a:gd name="T14" fmla="*/ 76 w 104"/>
              <a:gd name="T15" fmla="*/ 50 h 126"/>
              <a:gd name="T16" fmla="*/ 72 w 104"/>
              <a:gd name="T17" fmla="*/ 50 h 126"/>
              <a:gd name="T18" fmla="*/ 69 w 104"/>
              <a:gd name="T19" fmla="*/ 49 h 126"/>
              <a:gd name="T20" fmla="*/ 68 w 104"/>
              <a:gd name="T21" fmla="*/ 47 h 126"/>
              <a:gd name="T22" fmla="*/ 62 w 104"/>
              <a:gd name="T23" fmla="*/ 47 h 126"/>
              <a:gd name="T24" fmla="*/ 52 w 104"/>
              <a:gd name="T25" fmla="*/ 16 h 126"/>
              <a:gd name="T26" fmla="*/ 47 w 104"/>
              <a:gd name="T27" fmla="*/ 67 h 126"/>
              <a:gd name="T28" fmla="*/ 46 w 104"/>
              <a:gd name="T29" fmla="*/ 71 h 126"/>
              <a:gd name="T30" fmla="*/ 43 w 104"/>
              <a:gd name="T31" fmla="*/ 74 h 126"/>
              <a:gd name="T32" fmla="*/ 36 w 104"/>
              <a:gd name="T33" fmla="*/ 74 h 126"/>
              <a:gd name="T34" fmla="*/ 23 w 104"/>
              <a:gd name="T35" fmla="*/ 69 h 126"/>
              <a:gd name="T36" fmla="*/ 16 w 104"/>
              <a:gd name="T37" fmla="*/ 73 h 126"/>
              <a:gd name="T38" fmla="*/ 39 w 104"/>
              <a:gd name="T39" fmla="*/ 87 h 126"/>
              <a:gd name="T40" fmla="*/ 52 w 104"/>
              <a:gd name="T41" fmla="*/ 99 h 126"/>
              <a:gd name="T42" fmla="*/ 44 w 104"/>
              <a:gd name="T43" fmla="*/ 105 h 126"/>
              <a:gd name="T44" fmla="*/ 33 w 104"/>
              <a:gd name="T45" fmla="*/ 94 h 126"/>
              <a:gd name="T46" fmla="*/ 10 w 104"/>
              <a:gd name="T47" fmla="*/ 80 h 126"/>
              <a:gd name="T48" fmla="*/ 26 w 104"/>
              <a:gd name="T49" fmla="*/ 60 h 126"/>
              <a:gd name="T50" fmla="*/ 37 w 104"/>
              <a:gd name="T51" fmla="*/ 65 h 126"/>
              <a:gd name="T52" fmla="*/ 61 w 104"/>
              <a:gd name="T53" fmla="*/ 16 h 126"/>
              <a:gd name="T54" fmla="*/ 75 w 104"/>
              <a:gd name="T55" fmla="*/ 40 h 126"/>
              <a:gd name="T56" fmla="*/ 104 w 104"/>
              <a:gd name="T57" fmla="*/ 56 h 126"/>
              <a:gd name="T58" fmla="*/ 102 w 104"/>
              <a:gd name="T59" fmla="*/ 93 h 126"/>
              <a:gd name="T60" fmla="*/ 100 w 104"/>
              <a:gd name="T61" fmla="*/ 108 h 126"/>
              <a:gd name="T62" fmla="*/ 97 w 104"/>
              <a:gd name="T63" fmla="*/ 124 h 126"/>
              <a:gd name="T64" fmla="*/ 91 w 104"/>
              <a:gd name="T65" fmla="*/ 126 h 126"/>
              <a:gd name="T66" fmla="*/ 46 w 104"/>
              <a:gd name="T67" fmla="*/ 124 h 126"/>
              <a:gd name="T68" fmla="*/ 44 w 104"/>
              <a:gd name="T69" fmla="*/ 118 h 126"/>
              <a:gd name="T70" fmla="*/ 44 w 104"/>
              <a:gd name="T71" fmla="*/ 105 h 126"/>
              <a:gd name="T72" fmla="*/ 53 w 104"/>
              <a:gd name="T73" fmla="*/ 108 h 126"/>
              <a:gd name="T74" fmla="*/ 90 w 104"/>
              <a:gd name="T75" fmla="*/ 117 h 126"/>
              <a:gd name="T76" fmla="*/ 53 w 104"/>
              <a:gd name="T77" fmla="*/ 108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4" h="126">
                <a:moveTo>
                  <a:pt x="89" y="99"/>
                </a:moveTo>
                <a:cubicBezTo>
                  <a:pt x="90" y="96"/>
                  <a:pt x="92" y="93"/>
                  <a:pt x="93" y="90"/>
                </a:cubicBezTo>
                <a:cubicBezTo>
                  <a:pt x="94" y="86"/>
                  <a:pt x="95" y="82"/>
                  <a:pt x="95" y="78"/>
                </a:cubicBezTo>
                <a:cubicBezTo>
                  <a:pt x="95" y="56"/>
                  <a:pt x="95" y="56"/>
                  <a:pt x="95" y="56"/>
                </a:cubicBezTo>
                <a:cubicBezTo>
                  <a:pt x="95" y="53"/>
                  <a:pt x="92" y="54"/>
                  <a:pt x="92" y="54"/>
                </a:cubicBezTo>
                <a:cubicBezTo>
                  <a:pt x="91" y="55"/>
                  <a:pt x="90" y="55"/>
                  <a:pt x="89" y="55"/>
                </a:cubicBezTo>
                <a:cubicBezTo>
                  <a:pt x="89" y="55"/>
                  <a:pt x="89" y="55"/>
                  <a:pt x="89" y="55"/>
                </a:cubicBezTo>
                <a:cubicBezTo>
                  <a:pt x="89" y="55"/>
                  <a:pt x="89" y="55"/>
                  <a:pt x="89" y="55"/>
                </a:cubicBezTo>
                <a:cubicBezTo>
                  <a:pt x="88" y="55"/>
                  <a:pt x="87" y="55"/>
                  <a:pt x="86" y="55"/>
                </a:cubicBezTo>
                <a:cubicBezTo>
                  <a:pt x="85" y="54"/>
                  <a:pt x="84" y="54"/>
                  <a:pt x="84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3" y="52"/>
                  <a:pt x="83" y="51"/>
                  <a:pt x="82" y="50"/>
                </a:cubicBezTo>
                <a:cubicBezTo>
                  <a:pt x="82" y="48"/>
                  <a:pt x="79" y="47"/>
                  <a:pt x="78" y="49"/>
                </a:cubicBezTo>
                <a:cubicBezTo>
                  <a:pt x="78" y="49"/>
                  <a:pt x="78" y="49"/>
                  <a:pt x="78" y="49"/>
                </a:cubicBezTo>
                <a:cubicBezTo>
                  <a:pt x="78" y="49"/>
                  <a:pt x="78" y="49"/>
                  <a:pt x="78" y="49"/>
                </a:cubicBezTo>
                <a:cubicBezTo>
                  <a:pt x="77" y="49"/>
                  <a:pt x="76" y="50"/>
                  <a:pt x="76" y="50"/>
                </a:cubicBezTo>
                <a:cubicBezTo>
                  <a:pt x="75" y="50"/>
                  <a:pt x="74" y="50"/>
                  <a:pt x="73" y="50"/>
                </a:cubicBezTo>
                <a:cubicBezTo>
                  <a:pt x="72" y="50"/>
                  <a:pt x="72" y="50"/>
                  <a:pt x="72" y="50"/>
                </a:cubicBezTo>
                <a:cubicBezTo>
                  <a:pt x="71" y="50"/>
                  <a:pt x="70" y="50"/>
                  <a:pt x="70" y="49"/>
                </a:cubicBezTo>
                <a:cubicBezTo>
                  <a:pt x="69" y="49"/>
                  <a:pt x="69" y="49"/>
                  <a:pt x="69" y="49"/>
                </a:cubicBezTo>
                <a:cubicBezTo>
                  <a:pt x="69" y="49"/>
                  <a:pt x="69" y="49"/>
                  <a:pt x="69" y="49"/>
                </a:cubicBezTo>
                <a:cubicBezTo>
                  <a:pt x="69" y="48"/>
                  <a:pt x="68" y="47"/>
                  <a:pt x="68" y="47"/>
                </a:cubicBezTo>
                <a:cubicBezTo>
                  <a:pt x="68" y="46"/>
                  <a:pt x="68" y="46"/>
                  <a:pt x="68" y="46"/>
                </a:cubicBezTo>
                <a:cubicBezTo>
                  <a:pt x="67" y="44"/>
                  <a:pt x="63" y="45"/>
                  <a:pt x="62" y="47"/>
                </a:cubicBezTo>
                <a:cubicBezTo>
                  <a:pt x="61" y="52"/>
                  <a:pt x="52" y="53"/>
                  <a:pt x="52" y="4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3"/>
                  <a:pt x="47" y="13"/>
                  <a:pt x="47" y="16"/>
                </a:cubicBezTo>
                <a:cubicBezTo>
                  <a:pt x="47" y="33"/>
                  <a:pt x="47" y="50"/>
                  <a:pt x="47" y="67"/>
                </a:cubicBezTo>
                <a:cubicBezTo>
                  <a:pt x="47" y="69"/>
                  <a:pt x="46" y="70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5" y="72"/>
                  <a:pt x="44" y="73"/>
                  <a:pt x="43" y="74"/>
                </a:cubicBezTo>
                <a:cubicBezTo>
                  <a:pt x="43" y="74"/>
                  <a:pt x="43" y="74"/>
                  <a:pt x="43" y="74"/>
                </a:cubicBezTo>
                <a:cubicBezTo>
                  <a:pt x="42" y="75"/>
                  <a:pt x="41" y="75"/>
                  <a:pt x="39" y="75"/>
                </a:cubicBezTo>
                <a:cubicBezTo>
                  <a:pt x="38" y="75"/>
                  <a:pt x="37" y="75"/>
                  <a:pt x="36" y="74"/>
                </a:cubicBezTo>
                <a:cubicBezTo>
                  <a:pt x="34" y="74"/>
                  <a:pt x="32" y="72"/>
                  <a:pt x="30" y="72"/>
                </a:cubicBezTo>
                <a:cubicBezTo>
                  <a:pt x="27" y="71"/>
                  <a:pt x="25" y="70"/>
                  <a:pt x="23" y="69"/>
                </a:cubicBezTo>
                <a:cubicBezTo>
                  <a:pt x="22" y="69"/>
                  <a:pt x="20" y="68"/>
                  <a:pt x="19" y="68"/>
                </a:cubicBezTo>
                <a:cubicBezTo>
                  <a:pt x="16" y="68"/>
                  <a:pt x="13" y="71"/>
                  <a:pt x="16" y="73"/>
                </a:cubicBezTo>
                <a:cubicBezTo>
                  <a:pt x="17" y="74"/>
                  <a:pt x="19" y="75"/>
                  <a:pt x="21" y="76"/>
                </a:cubicBezTo>
                <a:cubicBezTo>
                  <a:pt x="28" y="79"/>
                  <a:pt x="33" y="83"/>
                  <a:pt x="39" y="87"/>
                </a:cubicBezTo>
                <a:cubicBezTo>
                  <a:pt x="43" y="91"/>
                  <a:pt x="47" y="95"/>
                  <a:pt x="51" y="99"/>
                </a:cubicBezTo>
                <a:cubicBezTo>
                  <a:pt x="52" y="99"/>
                  <a:pt x="52" y="99"/>
                  <a:pt x="52" y="99"/>
                </a:cubicBezTo>
                <a:cubicBezTo>
                  <a:pt x="89" y="99"/>
                  <a:pt x="89" y="99"/>
                  <a:pt x="89" y="99"/>
                </a:cubicBezTo>
                <a:close/>
                <a:moveTo>
                  <a:pt x="44" y="105"/>
                </a:moveTo>
                <a:cubicBezTo>
                  <a:pt x="44" y="105"/>
                  <a:pt x="44" y="105"/>
                  <a:pt x="44" y="105"/>
                </a:cubicBezTo>
                <a:cubicBezTo>
                  <a:pt x="40" y="101"/>
                  <a:pt x="37" y="98"/>
                  <a:pt x="33" y="94"/>
                </a:cubicBezTo>
                <a:cubicBezTo>
                  <a:pt x="28" y="90"/>
                  <a:pt x="23" y="87"/>
                  <a:pt x="17" y="85"/>
                </a:cubicBezTo>
                <a:cubicBezTo>
                  <a:pt x="14" y="83"/>
                  <a:pt x="12" y="82"/>
                  <a:pt x="10" y="80"/>
                </a:cubicBezTo>
                <a:cubicBezTo>
                  <a:pt x="0" y="72"/>
                  <a:pt x="8" y="59"/>
                  <a:pt x="19" y="59"/>
                </a:cubicBezTo>
                <a:cubicBezTo>
                  <a:pt x="21" y="59"/>
                  <a:pt x="24" y="59"/>
                  <a:pt x="26" y="60"/>
                </a:cubicBezTo>
                <a:cubicBezTo>
                  <a:pt x="28" y="61"/>
                  <a:pt x="31" y="62"/>
                  <a:pt x="33" y="63"/>
                </a:cubicBezTo>
                <a:cubicBezTo>
                  <a:pt x="35" y="64"/>
                  <a:pt x="36" y="64"/>
                  <a:pt x="37" y="65"/>
                </a:cubicBezTo>
                <a:cubicBezTo>
                  <a:pt x="37" y="49"/>
                  <a:pt x="37" y="32"/>
                  <a:pt x="37" y="16"/>
                </a:cubicBezTo>
                <a:cubicBezTo>
                  <a:pt x="37" y="0"/>
                  <a:pt x="61" y="0"/>
                  <a:pt x="61" y="16"/>
                </a:cubicBezTo>
                <a:cubicBezTo>
                  <a:pt x="61" y="36"/>
                  <a:pt x="61" y="36"/>
                  <a:pt x="61" y="36"/>
                </a:cubicBezTo>
                <a:cubicBezTo>
                  <a:pt x="66" y="35"/>
                  <a:pt x="71" y="36"/>
                  <a:pt x="75" y="40"/>
                </a:cubicBezTo>
                <a:cubicBezTo>
                  <a:pt x="80" y="37"/>
                  <a:pt x="88" y="39"/>
                  <a:pt x="90" y="45"/>
                </a:cubicBezTo>
                <a:cubicBezTo>
                  <a:pt x="98" y="43"/>
                  <a:pt x="104" y="48"/>
                  <a:pt x="104" y="56"/>
                </a:cubicBezTo>
                <a:cubicBezTo>
                  <a:pt x="104" y="78"/>
                  <a:pt x="104" y="78"/>
                  <a:pt x="104" y="78"/>
                </a:cubicBezTo>
                <a:cubicBezTo>
                  <a:pt x="104" y="83"/>
                  <a:pt x="103" y="88"/>
                  <a:pt x="102" y="93"/>
                </a:cubicBezTo>
                <a:cubicBezTo>
                  <a:pt x="101" y="96"/>
                  <a:pt x="99" y="99"/>
                  <a:pt x="98" y="102"/>
                </a:cubicBezTo>
                <a:cubicBezTo>
                  <a:pt x="99" y="104"/>
                  <a:pt x="100" y="106"/>
                  <a:pt x="100" y="108"/>
                </a:cubicBezTo>
                <a:cubicBezTo>
                  <a:pt x="100" y="118"/>
                  <a:pt x="100" y="118"/>
                  <a:pt x="100" y="118"/>
                </a:cubicBezTo>
                <a:cubicBezTo>
                  <a:pt x="100" y="120"/>
                  <a:pt x="99" y="122"/>
                  <a:pt x="97" y="124"/>
                </a:cubicBezTo>
                <a:cubicBezTo>
                  <a:pt x="97" y="124"/>
                  <a:pt x="97" y="124"/>
                  <a:pt x="97" y="124"/>
                </a:cubicBezTo>
                <a:cubicBezTo>
                  <a:pt x="96" y="125"/>
                  <a:pt x="93" y="126"/>
                  <a:pt x="91" y="126"/>
                </a:cubicBezTo>
                <a:cubicBezTo>
                  <a:pt x="52" y="126"/>
                  <a:pt x="52" y="126"/>
                  <a:pt x="52" y="126"/>
                </a:cubicBezTo>
                <a:cubicBezTo>
                  <a:pt x="50" y="126"/>
                  <a:pt x="48" y="125"/>
                  <a:pt x="46" y="124"/>
                </a:cubicBezTo>
                <a:cubicBezTo>
                  <a:pt x="46" y="124"/>
                  <a:pt x="46" y="124"/>
                  <a:pt x="46" y="124"/>
                </a:cubicBezTo>
                <a:cubicBezTo>
                  <a:pt x="45" y="122"/>
                  <a:pt x="44" y="120"/>
                  <a:pt x="44" y="118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07"/>
                  <a:pt x="44" y="106"/>
                  <a:pt x="44" y="105"/>
                </a:cubicBezTo>
                <a:close/>
                <a:moveTo>
                  <a:pt x="53" y="108"/>
                </a:moveTo>
                <a:cubicBezTo>
                  <a:pt x="53" y="108"/>
                  <a:pt x="53" y="108"/>
                  <a:pt x="53" y="108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90" y="117"/>
                  <a:pt x="90" y="117"/>
                  <a:pt x="90" y="117"/>
                </a:cubicBezTo>
                <a:cubicBezTo>
                  <a:pt x="90" y="108"/>
                  <a:pt x="90" y="108"/>
                  <a:pt x="90" y="108"/>
                </a:cubicBezTo>
                <a:cubicBezTo>
                  <a:pt x="53" y="108"/>
                  <a:pt x="53" y="108"/>
                  <a:pt x="53" y="1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4506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gradFill>
          <a:gsLst>
            <a:gs pos="49000">
              <a:schemeClr val="accent1">
                <a:lumMod val="5000"/>
                <a:lumOff val="95000"/>
              </a:schemeClr>
            </a:gs>
            <a:gs pos="0">
              <a:srgbClr val="C1C1C3"/>
            </a:gs>
            <a:gs pos="99000">
              <a:srgbClr val="AAAAA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 userDrawn="1"/>
        </p:nvPicPr>
        <p:blipFill rotWithShape="1">
          <a:blip r:embed="rId2"/>
          <a:srcRect b="66680"/>
          <a:stretch/>
        </p:blipFill>
        <p:spPr>
          <a:xfrm>
            <a:off x="4793522" y="939480"/>
            <a:ext cx="1969179" cy="1958253"/>
          </a:xfrm>
          <a:prstGeom prst="rect">
            <a:avLst/>
          </a:prstGeom>
        </p:spPr>
      </p:pic>
      <p:sp>
        <p:nvSpPr>
          <p:cNvPr id="31" name="任意多边形 6"/>
          <p:cNvSpPr/>
          <p:nvPr/>
        </p:nvSpPr>
        <p:spPr>
          <a:xfrm rot="5400000">
            <a:off x="7469085" y="499873"/>
            <a:ext cx="1960548" cy="5858254"/>
          </a:xfrm>
          <a:custGeom>
            <a:avLst/>
            <a:gdLst>
              <a:gd name="connsiteX0" fmla="*/ 0 w 900720"/>
              <a:gd name="connsiteY0" fmla="*/ 4046077 h 4046077"/>
              <a:gd name="connsiteX1" fmla="*/ 0 w 900720"/>
              <a:gd name="connsiteY1" fmla="*/ 355030 h 4046077"/>
              <a:gd name="connsiteX2" fmla="*/ 721 w 900720"/>
              <a:gd name="connsiteY2" fmla="*/ 355030 h 4046077"/>
              <a:gd name="connsiteX3" fmla="*/ 450720 w 900720"/>
              <a:gd name="connsiteY3" fmla="*/ 0 h 4046077"/>
              <a:gd name="connsiteX4" fmla="*/ 900719 w 900720"/>
              <a:gd name="connsiteY4" fmla="*/ 355030 h 4046077"/>
              <a:gd name="connsiteX5" fmla="*/ 900720 w 900720"/>
              <a:gd name="connsiteY5" fmla="*/ 355030 h 4046077"/>
              <a:gd name="connsiteX6" fmla="*/ 900720 w 900720"/>
              <a:gd name="connsiteY6" fmla="*/ 355031 h 4046077"/>
              <a:gd name="connsiteX7" fmla="*/ 900720 w 900720"/>
              <a:gd name="connsiteY7" fmla="*/ 355031 h 4046077"/>
              <a:gd name="connsiteX8" fmla="*/ 900720 w 900720"/>
              <a:gd name="connsiteY8" fmla="*/ 355031 h 4046077"/>
              <a:gd name="connsiteX9" fmla="*/ 900720 w 900720"/>
              <a:gd name="connsiteY9" fmla="*/ 4046077 h 4046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0720" h="4046077">
                <a:moveTo>
                  <a:pt x="0" y="4046077"/>
                </a:moveTo>
                <a:lnTo>
                  <a:pt x="0" y="355030"/>
                </a:lnTo>
                <a:lnTo>
                  <a:pt x="721" y="355030"/>
                </a:lnTo>
                <a:lnTo>
                  <a:pt x="450720" y="0"/>
                </a:lnTo>
                <a:lnTo>
                  <a:pt x="900719" y="355030"/>
                </a:lnTo>
                <a:lnTo>
                  <a:pt x="900720" y="355030"/>
                </a:lnTo>
                <a:lnTo>
                  <a:pt x="900720" y="355031"/>
                </a:lnTo>
                <a:lnTo>
                  <a:pt x="900720" y="355031"/>
                </a:lnTo>
                <a:lnTo>
                  <a:pt x="900720" y="355031"/>
                </a:lnTo>
                <a:lnTo>
                  <a:pt x="900720" y="4046077"/>
                </a:lnTo>
                <a:close/>
              </a:path>
            </a:pathLst>
          </a:custGeom>
          <a:solidFill>
            <a:srgbClr val="9ED6F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A7DBE1"/>
                </a:solidFill>
              </a:rPr>
              <a:t>C</a:t>
            </a:r>
            <a:endParaRPr lang="zh-CN" altLang="en-US">
              <a:solidFill>
                <a:srgbClr val="A7DBE1"/>
              </a:solidFill>
            </a:endParaRPr>
          </a:p>
        </p:txBody>
      </p:sp>
      <p:sp>
        <p:nvSpPr>
          <p:cNvPr id="20" name="矩形 19"/>
          <p:cNvSpPr/>
          <p:nvPr userDrawn="1"/>
        </p:nvSpPr>
        <p:spPr>
          <a:xfrm>
            <a:off x="-20" y="-579120"/>
            <a:ext cx="467360" cy="46736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589240" y="-579120"/>
            <a:ext cx="467360" cy="467360"/>
          </a:xfrm>
          <a:prstGeom prst="rect">
            <a:avLst/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 userDrawn="1"/>
        </p:nvSpPr>
        <p:spPr>
          <a:xfrm>
            <a:off x="1178500" y="-558800"/>
            <a:ext cx="467360" cy="46736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菱形 23"/>
          <p:cNvSpPr/>
          <p:nvPr userDrawn="1"/>
        </p:nvSpPr>
        <p:spPr>
          <a:xfrm rot="20722639">
            <a:off x="481963" y="529318"/>
            <a:ext cx="5962650" cy="5962650"/>
          </a:xfrm>
          <a:prstGeom prst="diamond">
            <a:avLst/>
          </a:prstGeom>
          <a:solidFill>
            <a:srgbClr val="9ED6F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 rot="2700652">
            <a:off x="1337796" y="1409011"/>
            <a:ext cx="4216460" cy="4208540"/>
          </a:xfrm>
          <a:prstGeom prst="rect">
            <a:avLst/>
          </a:prstGeom>
          <a:blipFill dpi="0" rotWithShape="1">
            <a:blip r:embed="rId3"/>
            <a:srcRect/>
            <a:tile tx="-260350" ty="635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菱形 26"/>
          <p:cNvSpPr/>
          <p:nvPr userDrawn="1"/>
        </p:nvSpPr>
        <p:spPr>
          <a:xfrm>
            <a:off x="1861729" y="1918607"/>
            <a:ext cx="3184071" cy="3184071"/>
          </a:xfrm>
          <a:prstGeom prst="diamond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菱形 27"/>
          <p:cNvSpPr/>
          <p:nvPr userDrawn="1"/>
        </p:nvSpPr>
        <p:spPr>
          <a:xfrm rot="8128920">
            <a:off x="2350048" y="2393445"/>
            <a:ext cx="2211280" cy="2226095"/>
          </a:xfrm>
          <a:prstGeom prst="diamond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菱形 28"/>
          <p:cNvSpPr/>
          <p:nvPr userDrawn="1"/>
        </p:nvSpPr>
        <p:spPr>
          <a:xfrm>
            <a:off x="2675889" y="2728617"/>
            <a:ext cx="1555750" cy="1555750"/>
          </a:xfrm>
          <a:prstGeom prst="diamond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34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EFD92-8922-4F56-B41B-8135280DFEED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701F-516E-46F2-84E0-7A56F5CF6C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73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120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7FFB1-C4A2-4BF0-BAD7-81ED7302D0FD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21246-0633-42FF-A2CF-DA56C8E569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771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1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angwuppt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6"/>
          <p:cNvSpPr txBox="1"/>
          <p:nvPr>
            <p:custDataLst>
              <p:tags r:id="rId1"/>
            </p:custDataLst>
          </p:nvPr>
        </p:nvSpPr>
        <p:spPr>
          <a:xfrm>
            <a:off x="558780" y="1348435"/>
            <a:ext cx="45834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201X</a:t>
            </a:r>
            <a:endParaRPr kumimoji="0" lang="zh-CN" altLang="en-US" sz="13800" b="1" i="0" u="none" strike="noStrike" kern="1200" cap="none" spc="0" normalizeH="0" baseline="0" noProof="0" dirty="0">
              <a:ln>
                <a:noFill/>
              </a:ln>
              <a:solidFill>
                <a:srgbClr val="0095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PA_文本框 7"/>
          <p:cNvSpPr txBox="1"/>
          <p:nvPr>
            <p:custDataLst>
              <p:tags r:id="rId2"/>
            </p:custDataLst>
          </p:nvPr>
        </p:nvSpPr>
        <p:spPr>
          <a:xfrm>
            <a:off x="558780" y="3344117"/>
            <a:ext cx="58932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zh-CN" altLang="en-US" sz="4400" b="1" dirty="0">
                <a:solidFill>
                  <a:srgbClr val="0095FF"/>
                </a:solidFill>
                <a:cs typeface="+mn-ea"/>
                <a:sym typeface="+mn-lt"/>
              </a:rPr>
              <a:t>项目初步验收</a:t>
            </a:r>
            <a:r>
              <a:rPr lang="en-US" altLang="zh-CN" sz="4400" b="1" dirty="0" err="1">
                <a:solidFill>
                  <a:srgbClr val="0095FF"/>
                </a:solidFill>
                <a:cs typeface="+mn-ea"/>
                <a:sym typeface="+mn-lt"/>
              </a:rPr>
              <a:t>ppt</a:t>
            </a:r>
            <a:r>
              <a:rPr lang="zh-CN" altLang="en-US" sz="4400" b="1" dirty="0">
                <a:solidFill>
                  <a:srgbClr val="0095FF"/>
                </a:solidFill>
                <a:cs typeface="+mn-ea"/>
                <a:sym typeface="+mn-lt"/>
              </a:rPr>
              <a:t>模板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0095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PA_文本框 16"/>
          <p:cNvSpPr txBox="1"/>
          <p:nvPr>
            <p:custDataLst>
              <p:tags r:id="rId3"/>
            </p:custDataLst>
          </p:nvPr>
        </p:nvSpPr>
        <p:spPr>
          <a:xfrm>
            <a:off x="558780" y="5047901"/>
            <a:ext cx="1760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汇报人：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xx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95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PA_文本框 10"/>
          <p:cNvSpPr txBox="1"/>
          <p:nvPr>
            <p:custDataLst>
              <p:tags r:id="rId4"/>
            </p:custDataLst>
          </p:nvPr>
        </p:nvSpPr>
        <p:spPr>
          <a:xfrm>
            <a:off x="558780" y="4591794"/>
            <a:ext cx="4782073" cy="307777"/>
          </a:xfrm>
          <a:prstGeom prst="rect">
            <a:avLst/>
          </a:prstGeom>
          <a:noFill/>
        </p:spPr>
        <p:txBody>
          <a:bodyPr vert="horz" wrap="square" numCol="1" rtlCol="0" anchor="t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PLEASE ADD YOUR REPORT CONTENT HERE </a:t>
            </a:r>
          </a:p>
        </p:txBody>
      </p:sp>
      <p:cxnSp>
        <p:nvCxnSpPr>
          <p:cNvPr id="6" name="直接连接符 5"/>
          <p:cNvCxnSpPr>
            <a:cxnSpLocks/>
          </p:cNvCxnSpPr>
          <p:nvPr/>
        </p:nvCxnSpPr>
        <p:spPr>
          <a:xfrm>
            <a:off x="558780" y="3471442"/>
            <a:ext cx="0" cy="1332088"/>
          </a:xfrm>
          <a:prstGeom prst="line">
            <a:avLst/>
          </a:prstGeom>
          <a:ln w="69850" cap="rnd">
            <a:solidFill>
              <a:srgbClr val="0095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558780" y="4198788"/>
            <a:ext cx="5729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产品汇报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|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商业汇报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|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创业企划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|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市场调研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|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试验成本</a:t>
            </a:r>
          </a:p>
        </p:txBody>
      </p:sp>
      <p:sp>
        <p:nvSpPr>
          <p:cNvPr id="8" name="矩形 7"/>
          <p:cNvSpPr/>
          <p:nvPr/>
        </p:nvSpPr>
        <p:spPr>
          <a:xfrm>
            <a:off x="558780" y="5134882"/>
            <a:ext cx="1760706" cy="292859"/>
          </a:xfrm>
          <a:prstGeom prst="rect">
            <a:avLst/>
          </a:prstGeom>
          <a:noFill/>
          <a:ln>
            <a:solidFill>
              <a:srgbClr val="009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95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252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443956" flipV="1">
            <a:off x="1364267" y="1542385"/>
            <a:ext cx="12192000" cy="457489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896986" y="1849805"/>
            <a:ext cx="4330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dist">
              <a:buFont typeface="等线" panose="02010600030101010101" pitchFamily="2" charset="-122"/>
              <a:buChar char="◇"/>
            </a:pPr>
            <a:r>
              <a:rPr lang="zh-CN" altLang="en-US" sz="3200">
                <a:solidFill>
                  <a:srgbClr val="0095FF"/>
                </a:solidFill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130990" y="1853830"/>
            <a:ext cx="765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>
                <a:solidFill>
                  <a:srgbClr val="0095FF"/>
                </a:solidFill>
                <a:cs typeface="+mn-ea"/>
                <a:sym typeface="+mn-lt"/>
              </a:rPr>
              <a:t>01</a:t>
            </a:r>
            <a:endParaRPr lang="zh-CN" altLang="en-US" sz="320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81981" y="226227"/>
            <a:ext cx="2071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>
                <a:solidFill>
                  <a:srgbClr val="0095FF"/>
                </a:solidFill>
                <a:cs typeface="+mn-ea"/>
                <a:sym typeface="+mn-lt"/>
              </a:rPr>
              <a:t>目录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086991" y="1449695"/>
            <a:ext cx="2261336" cy="400110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algn="dist"/>
            <a:r>
              <a:rPr lang="en-US" altLang="zh-CN" sz="2000">
                <a:solidFill>
                  <a:srgbClr val="0095FF"/>
                </a:solidFill>
                <a:cs typeface="+mn-ea"/>
                <a:sym typeface="+mn-lt"/>
              </a:rPr>
              <a:t>CONTENTS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899749" y="2908354"/>
            <a:ext cx="4330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dist">
              <a:buFont typeface="等线" panose="02010600030101010101" pitchFamily="2" charset="-122"/>
              <a:buChar char="◇"/>
            </a:pPr>
            <a:r>
              <a:rPr lang="zh-CN" altLang="en-US" sz="3200">
                <a:solidFill>
                  <a:srgbClr val="0095FF"/>
                </a:solidFill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133753" y="2912379"/>
            <a:ext cx="765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>
                <a:solidFill>
                  <a:srgbClr val="0095FF"/>
                </a:solidFill>
                <a:cs typeface="+mn-ea"/>
                <a:sym typeface="+mn-lt"/>
              </a:rPr>
              <a:t>02</a:t>
            </a:r>
            <a:endParaRPr lang="zh-CN" altLang="en-US" sz="320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899749" y="3969014"/>
            <a:ext cx="4330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dist">
              <a:buFont typeface="等线" panose="02010600030101010101" pitchFamily="2" charset="-122"/>
              <a:buChar char="◇"/>
            </a:pPr>
            <a:r>
              <a:rPr lang="zh-CN" altLang="en-US" sz="3200">
                <a:solidFill>
                  <a:srgbClr val="0095FF"/>
                </a:solidFill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133753" y="3973039"/>
            <a:ext cx="765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>
                <a:solidFill>
                  <a:srgbClr val="0095FF"/>
                </a:solidFill>
                <a:cs typeface="+mn-ea"/>
                <a:sym typeface="+mn-lt"/>
              </a:rPr>
              <a:t>03</a:t>
            </a:r>
            <a:endParaRPr lang="zh-CN" altLang="en-US" sz="320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899749" y="5029673"/>
            <a:ext cx="4330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dist">
              <a:buFont typeface="等线" panose="02010600030101010101" pitchFamily="2" charset="-122"/>
              <a:buChar char="◇"/>
            </a:pPr>
            <a:r>
              <a:rPr lang="zh-CN" altLang="en-US" sz="3200">
                <a:solidFill>
                  <a:srgbClr val="0095FF"/>
                </a:solidFill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133753" y="5033698"/>
            <a:ext cx="765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>
                <a:solidFill>
                  <a:srgbClr val="0095FF"/>
                </a:solidFill>
                <a:cs typeface="+mn-ea"/>
                <a:sym typeface="+mn-lt"/>
              </a:rPr>
              <a:t>04</a:t>
            </a:r>
            <a:endParaRPr lang="zh-CN" altLang="en-US" sz="3200">
              <a:solidFill>
                <a:srgbClr val="0095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956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594511" y="2679413"/>
            <a:ext cx="3615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6594511" y="3286760"/>
            <a:ext cx="28653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solidFill>
                  <a:srgbClr val="0095FF"/>
                </a:solidFill>
                <a:cs typeface="+mn-ea"/>
                <a:sym typeface="+mn-lt"/>
              </a:rPr>
              <a:t>Add your title here</a:t>
            </a:r>
            <a:endParaRPr lang="zh-CN" altLang="en-US" sz="140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45950" y="1488070"/>
            <a:ext cx="765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>
                <a:solidFill>
                  <a:srgbClr val="0095FF"/>
                </a:solidFill>
                <a:cs typeface="+mn-ea"/>
                <a:sym typeface="+mn-lt"/>
              </a:rPr>
              <a:t>01</a:t>
            </a:r>
            <a:endParaRPr lang="zh-CN" altLang="en-US" sz="320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94511" y="3594537"/>
            <a:ext cx="41344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976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6"/>
          <p:cNvSpPr>
            <a:spLocks noChangeArrowheads="1"/>
          </p:cNvSpPr>
          <p:nvPr/>
        </p:nvSpPr>
        <p:spPr bwMode="auto">
          <a:xfrm>
            <a:off x="5329768" y="5292936"/>
            <a:ext cx="2112433" cy="143933"/>
          </a:xfrm>
          <a:prstGeom prst="ellipse">
            <a:avLst/>
          </a:prstGeom>
          <a:gradFill rotWithShape="1">
            <a:gsLst>
              <a:gs pos="0">
                <a:srgbClr val="000000">
                  <a:alpha val="20000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27" name="Freeform 9"/>
          <p:cNvSpPr>
            <a:spLocks/>
          </p:cNvSpPr>
          <p:nvPr/>
        </p:nvSpPr>
        <p:spPr bwMode="auto">
          <a:xfrm>
            <a:off x="5471583" y="3203785"/>
            <a:ext cx="1703918" cy="1703918"/>
          </a:xfrm>
          <a:custGeom>
            <a:avLst/>
            <a:gdLst>
              <a:gd name="T0" fmla="*/ 697 w 401"/>
              <a:gd name="T1" fmla="*/ 560 h 401"/>
              <a:gd name="T2" fmla="*/ 666 w 401"/>
              <a:gd name="T3" fmla="*/ 540 h 401"/>
              <a:gd name="T4" fmla="*/ 805 w 401"/>
              <a:gd name="T5" fmla="*/ 404 h 401"/>
              <a:gd name="T6" fmla="*/ 654 w 401"/>
              <a:gd name="T7" fmla="*/ 253 h 401"/>
              <a:gd name="T8" fmla="*/ 628 w 401"/>
              <a:gd name="T9" fmla="*/ 305 h 401"/>
              <a:gd name="T10" fmla="*/ 492 w 401"/>
              <a:gd name="T11" fmla="*/ 305 h 401"/>
              <a:gd name="T12" fmla="*/ 492 w 401"/>
              <a:gd name="T13" fmla="*/ 169 h 401"/>
              <a:gd name="T14" fmla="*/ 544 w 401"/>
              <a:gd name="T15" fmla="*/ 143 h 401"/>
              <a:gd name="T16" fmla="*/ 401 w 401"/>
              <a:gd name="T17" fmla="*/ 0 h 401"/>
              <a:gd name="T18" fmla="*/ 265 w 401"/>
              <a:gd name="T19" fmla="*/ 139 h 401"/>
              <a:gd name="T20" fmla="*/ 245 w 401"/>
              <a:gd name="T21" fmla="*/ 108 h 401"/>
              <a:gd name="T22" fmla="*/ 108 w 401"/>
              <a:gd name="T23" fmla="*/ 108 h 401"/>
              <a:gd name="T24" fmla="*/ 108 w 401"/>
              <a:gd name="T25" fmla="*/ 245 h 401"/>
              <a:gd name="T26" fmla="*/ 139 w 401"/>
              <a:gd name="T27" fmla="*/ 265 h 401"/>
              <a:gd name="T28" fmla="*/ 0 w 401"/>
              <a:gd name="T29" fmla="*/ 404 h 401"/>
              <a:gd name="T30" fmla="*/ 137 w 401"/>
              <a:gd name="T31" fmla="*/ 540 h 401"/>
              <a:gd name="T32" fmla="*/ 161 w 401"/>
              <a:gd name="T33" fmla="*/ 500 h 401"/>
              <a:gd name="T34" fmla="*/ 297 w 401"/>
              <a:gd name="T35" fmla="*/ 500 h 401"/>
              <a:gd name="T36" fmla="*/ 297 w 401"/>
              <a:gd name="T37" fmla="*/ 636 h 401"/>
              <a:gd name="T38" fmla="*/ 257 w 401"/>
              <a:gd name="T39" fmla="*/ 660 h 401"/>
              <a:gd name="T40" fmla="*/ 401 w 401"/>
              <a:gd name="T41" fmla="*/ 805 h 401"/>
              <a:gd name="T42" fmla="*/ 540 w 401"/>
              <a:gd name="T43" fmla="*/ 666 h 401"/>
              <a:gd name="T44" fmla="*/ 560 w 401"/>
              <a:gd name="T45" fmla="*/ 697 h 401"/>
              <a:gd name="T46" fmla="*/ 697 w 401"/>
              <a:gd name="T47" fmla="*/ 697 h 401"/>
              <a:gd name="T48" fmla="*/ 697 w 401"/>
              <a:gd name="T49" fmla="*/ 560 h 40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401" h="401">
                <a:moveTo>
                  <a:pt x="347" y="279"/>
                </a:moveTo>
                <a:cubicBezTo>
                  <a:pt x="343" y="275"/>
                  <a:pt x="338" y="272"/>
                  <a:pt x="332" y="269"/>
                </a:cubicBezTo>
                <a:cubicBezTo>
                  <a:pt x="401" y="201"/>
                  <a:pt x="401" y="201"/>
                  <a:pt x="401" y="201"/>
                </a:cubicBezTo>
                <a:cubicBezTo>
                  <a:pt x="326" y="126"/>
                  <a:pt x="326" y="126"/>
                  <a:pt x="326" y="126"/>
                </a:cubicBezTo>
                <a:cubicBezTo>
                  <a:pt x="325" y="136"/>
                  <a:pt x="320" y="145"/>
                  <a:pt x="313" y="152"/>
                </a:cubicBezTo>
                <a:cubicBezTo>
                  <a:pt x="294" y="171"/>
                  <a:pt x="264" y="171"/>
                  <a:pt x="245" y="152"/>
                </a:cubicBezTo>
                <a:cubicBezTo>
                  <a:pt x="226" y="134"/>
                  <a:pt x="226" y="103"/>
                  <a:pt x="245" y="84"/>
                </a:cubicBezTo>
                <a:cubicBezTo>
                  <a:pt x="252" y="77"/>
                  <a:pt x="262" y="73"/>
                  <a:pt x="271" y="71"/>
                </a:cubicBezTo>
                <a:cubicBezTo>
                  <a:pt x="200" y="0"/>
                  <a:pt x="200" y="0"/>
                  <a:pt x="200" y="0"/>
                </a:cubicBezTo>
                <a:cubicBezTo>
                  <a:pt x="132" y="69"/>
                  <a:pt x="132" y="69"/>
                  <a:pt x="132" y="69"/>
                </a:cubicBezTo>
                <a:cubicBezTo>
                  <a:pt x="129" y="63"/>
                  <a:pt x="126" y="58"/>
                  <a:pt x="122" y="54"/>
                </a:cubicBezTo>
                <a:cubicBezTo>
                  <a:pt x="103" y="35"/>
                  <a:pt x="72" y="35"/>
                  <a:pt x="54" y="54"/>
                </a:cubicBezTo>
                <a:cubicBezTo>
                  <a:pt x="35" y="73"/>
                  <a:pt x="35" y="103"/>
                  <a:pt x="54" y="122"/>
                </a:cubicBezTo>
                <a:cubicBezTo>
                  <a:pt x="58" y="126"/>
                  <a:pt x="63" y="130"/>
                  <a:pt x="69" y="132"/>
                </a:cubicBezTo>
                <a:cubicBezTo>
                  <a:pt x="0" y="201"/>
                  <a:pt x="0" y="201"/>
                  <a:pt x="0" y="201"/>
                </a:cubicBezTo>
                <a:cubicBezTo>
                  <a:pt x="68" y="269"/>
                  <a:pt x="68" y="269"/>
                  <a:pt x="68" y="269"/>
                </a:cubicBezTo>
                <a:cubicBezTo>
                  <a:pt x="71" y="262"/>
                  <a:pt x="75" y="255"/>
                  <a:pt x="80" y="249"/>
                </a:cubicBezTo>
                <a:cubicBezTo>
                  <a:pt x="99" y="230"/>
                  <a:pt x="130" y="230"/>
                  <a:pt x="148" y="249"/>
                </a:cubicBezTo>
                <a:cubicBezTo>
                  <a:pt x="167" y="268"/>
                  <a:pt x="167" y="298"/>
                  <a:pt x="148" y="317"/>
                </a:cubicBezTo>
                <a:cubicBezTo>
                  <a:pt x="143" y="323"/>
                  <a:pt x="136" y="327"/>
                  <a:pt x="128" y="329"/>
                </a:cubicBezTo>
                <a:cubicBezTo>
                  <a:pt x="200" y="401"/>
                  <a:pt x="200" y="401"/>
                  <a:pt x="200" y="401"/>
                </a:cubicBezTo>
                <a:cubicBezTo>
                  <a:pt x="269" y="332"/>
                  <a:pt x="269" y="332"/>
                  <a:pt x="269" y="332"/>
                </a:cubicBezTo>
                <a:cubicBezTo>
                  <a:pt x="271" y="338"/>
                  <a:pt x="275" y="343"/>
                  <a:pt x="279" y="347"/>
                </a:cubicBezTo>
                <a:cubicBezTo>
                  <a:pt x="298" y="366"/>
                  <a:pt x="328" y="366"/>
                  <a:pt x="347" y="347"/>
                </a:cubicBezTo>
                <a:cubicBezTo>
                  <a:pt x="366" y="329"/>
                  <a:pt x="366" y="298"/>
                  <a:pt x="347" y="279"/>
                </a:cubicBezTo>
                <a:close/>
              </a:path>
            </a:pathLst>
          </a:custGeom>
          <a:solidFill>
            <a:srgbClr val="0095FF"/>
          </a:solidFill>
          <a:ln w="9525">
            <a:solidFill>
              <a:srgbClr val="FFFFFF"/>
            </a:solidFill>
            <a:round/>
            <a:headEnd/>
            <a:tailEnd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8" name="Freeform 10"/>
          <p:cNvSpPr>
            <a:spLocks noEditPoints="1"/>
          </p:cNvSpPr>
          <p:nvPr/>
        </p:nvSpPr>
        <p:spPr bwMode="auto">
          <a:xfrm>
            <a:off x="5450416" y="3182618"/>
            <a:ext cx="1746251" cy="1746251"/>
          </a:xfrm>
          <a:custGeom>
            <a:avLst/>
            <a:gdLst>
              <a:gd name="T0" fmla="*/ 255 w 411"/>
              <a:gd name="T1" fmla="*/ 666 h 411"/>
              <a:gd name="T2" fmla="*/ 303 w 411"/>
              <a:gd name="T3" fmla="*/ 640 h 411"/>
              <a:gd name="T4" fmla="*/ 239 w 411"/>
              <a:gd name="T5" fmla="*/ 488 h 411"/>
              <a:gd name="T6" fmla="*/ 155 w 411"/>
              <a:gd name="T7" fmla="*/ 552 h 411"/>
              <a:gd name="T8" fmla="*/ 0 w 411"/>
              <a:gd name="T9" fmla="*/ 414 h 411"/>
              <a:gd name="T10" fmla="*/ 112 w 411"/>
              <a:gd name="T11" fmla="*/ 259 h 411"/>
              <a:gd name="T12" fmla="*/ 112 w 411"/>
              <a:gd name="T13" fmla="*/ 112 h 411"/>
              <a:gd name="T14" fmla="*/ 259 w 411"/>
              <a:gd name="T15" fmla="*/ 112 h 411"/>
              <a:gd name="T16" fmla="*/ 411 w 411"/>
              <a:gd name="T17" fmla="*/ 0 h 411"/>
              <a:gd name="T18" fmla="*/ 556 w 411"/>
              <a:gd name="T19" fmla="*/ 159 h 411"/>
              <a:gd name="T20" fmla="*/ 508 w 411"/>
              <a:gd name="T21" fmla="*/ 311 h 411"/>
              <a:gd name="T22" fmla="*/ 634 w 411"/>
              <a:gd name="T23" fmla="*/ 311 h 411"/>
              <a:gd name="T24" fmla="*/ 660 w 411"/>
              <a:gd name="T25" fmla="*/ 249 h 411"/>
              <a:gd name="T26" fmla="*/ 689 w 411"/>
              <a:gd name="T27" fmla="*/ 548 h 411"/>
              <a:gd name="T28" fmla="*/ 743 w 411"/>
              <a:gd name="T29" fmla="*/ 638 h 411"/>
              <a:gd name="T30" fmla="*/ 638 w 411"/>
              <a:gd name="T31" fmla="*/ 743 h 411"/>
              <a:gd name="T32" fmla="*/ 548 w 411"/>
              <a:gd name="T33" fmla="*/ 689 h 411"/>
              <a:gd name="T34" fmla="*/ 281 w 411"/>
              <a:gd name="T35" fmla="*/ 672 h 411"/>
              <a:gd name="T36" fmla="*/ 552 w 411"/>
              <a:gd name="T37" fmla="*/ 664 h 411"/>
              <a:gd name="T38" fmla="*/ 576 w 411"/>
              <a:gd name="T39" fmla="*/ 703 h 411"/>
              <a:gd name="T40" fmla="*/ 703 w 411"/>
              <a:gd name="T41" fmla="*/ 703 h 411"/>
              <a:gd name="T42" fmla="*/ 703 w 411"/>
              <a:gd name="T43" fmla="*/ 576 h 411"/>
              <a:gd name="T44" fmla="*/ 664 w 411"/>
              <a:gd name="T45" fmla="*/ 552 h 411"/>
              <a:gd name="T46" fmla="*/ 670 w 411"/>
              <a:gd name="T47" fmla="*/ 277 h 411"/>
              <a:gd name="T48" fmla="*/ 570 w 411"/>
              <a:gd name="T49" fmla="*/ 351 h 411"/>
              <a:gd name="T50" fmla="*/ 498 w 411"/>
              <a:gd name="T51" fmla="*/ 175 h 411"/>
              <a:gd name="T52" fmla="*/ 411 w 411"/>
              <a:gd name="T53" fmla="*/ 20 h 411"/>
              <a:gd name="T54" fmla="*/ 267 w 411"/>
              <a:gd name="T55" fmla="*/ 151 h 411"/>
              <a:gd name="T56" fmla="*/ 187 w 411"/>
              <a:gd name="T57" fmla="*/ 96 h 411"/>
              <a:gd name="T58" fmla="*/ 96 w 411"/>
              <a:gd name="T59" fmla="*/ 187 h 411"/>
              <a:gd name="T60" fmla="*/ 151 w 411"/>
              <a:gd name="T61" fmla="*/ 269 h 411"/>
              <a:gd name="T62" fmla="*/ 20 w 411"/>
              <a:gd name="T63" fmla="*/ 414 h 411"/>
              <a:gd name="T64" fmla="*/ 167 w 411"/>
              <a:gd name="T65" fmla="*/ 504 h 411"/>
              <a:gd name="T66" fmla="*/ 313 w 411"/>
              <a:gd name="T67" fmla="*/ 504 h 411"/>
              <a:gd name="T68" fmla="*/ 281 w 411"/>
              <a:gd name="T69" fmla="*/ 672 h 41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411" h="411">
                <a:moveTo>
                  <a:pt x="205" y="411"/>
                </a:moveTo>
                <a:cubicBezTo>
                  <a:pt x="127" y="332"/>
                  <a:pt x="127" y="332"/>
                  <a:pt x="127" y="332"/>
                </a:cubicBezTo>
                <a:cubicBezTo>
                  <a:pt x="132" y="331"/>
                  <a:pt x="132" y="331"/>
                  <a:pt x="132" y="331"/>
                </a:cubicBezTo>
                <a:cubicBezTo>
                  <a:pt x="139" y="328"/>
                  <a:pt x="146" y="325"/>
                  <a:pt x="151" y="319"/>
                </a:cubicBezTo>
                <a:cubicBezTo>
                  <a:pt x="168" y="302"/>
                  <a:pt x="168" y="274"/>
                  <a:pt x="151" y="256"/>
                </a:cubicBezTo>
                <a:cubicBezTo>
                  <a:pt x="143" y="248"/>
                  <a:pt x="131" y="243"/>
                  <a:pt x="119" y="243"/>
                </a:cubicBezTo>
                <a:cubicBezTo>
                  <a:pt x="108" y="243"/>
                  <a:pt x="96" y="248"/>
                  <a:pt x="88" y="256"/>
                </a:cubicBezTo>
                <a:cubicBezTo>
                  <a:pt x="83" y="262"/>
                  <a:pt x="79" y="268"/>
                  <a:pt x="77" y="275"/>
                </a:cubicBezTo>
                <a:cubicBezTo>
                  <a:pt x="75" y="281"/>
                  <a:pt x="75" y="281"/>
                  <a:pt x="75" y="281"/>
                </a:cubicBezTo>
                <a:cubicBezTo>
                  <a:pt x="0" y="206"/>
                  <a:pt x="0" y="206"/>
                  <a:pt x="0" y="206"/>
                </a:cubicBezTo>
                <a:cubicBezTo>
                  <a:pt x="68" y="138"/>
                  <a:pt x="68" y="138"/>
                  <a:pt x="68" y="138"/>
                </a:cubicBezTo>
                <a:cubicBezTo>
                  <a:pt x="63" y="136"/>
                  <a:pt x="60" y="133"/>
                  <a:pt x="56" y="129"/>
                </a:cubicBezTo>
                <a:cubicBezTo>
                  <a:pt x="46" y="120"/>
                  <a:pt x="41" y="107"/>
                  <a:pt x="41" y="93"/>
                </a:cubicBezTo>
                <a:cubicBezTo>
                  <a:pt x="41" y="79"/>
                  <a:pt x="46" y="66"/>
                  <a:pt x="56" y="56"/>
                </a:cubicBezTo>
                <a:cubicBezTo>
                  <a:pt x="66" y="47"/>
                  <a:pt x="79" y="41"/>
                  <a:pt x="93" y="41"/>
                </a:cubicBezTo>
                <a:cubicBezTo>
                  <a:pt x="106" y="41"/>
                  <a:pt x="119" y="47"/>
                  <a:pt x="129" y="56"/>
                </a:cubicBezTo>
                <a:cubicBezTo>
                  <a:pt x="133" y="60"/>
                  <a:pt x="135" y="64"/>
                  <a:pt x="138" y="68"/>
                </a:cubicBezTo>
                <a:cubicBezTo>
                  <a:pt x="205" y="0"/>
                  <a:pt x="205" y="0"/>
                  <a:pt x="205" y="0"/>
                </a:cubicBezTo>
                <a:cubicBezTo>
                  <a:pt x="284" y="78"/>
                  <a:pt x="284" y="78"/>
                  <a:pt x="284" y="78"/>
                </a:cubicBezTo>
                <a:cubicBezTo>
                  <a:pt x="277" y="79"/>
                  <a:pt x="277" y="79"/>
                  <a:pt x="277" y="79"/>
                </a:cubicBezTo>
                <a:cubicBezTo>
                  <a:pt x="268" y="81"/>
                  <a:pt x="259" y="85"/>
                  <a:pt x="253" y="92"/>
                </a:cubicBezTo>
                <a:cubicBezTo>
                  <a:pt x="235" y="109"/>
                  <a:pt x="235" y="137"/>
                  <a:pt x="253" y="155"/>
                </a:cubicBezTo>
                <a:cubicBezTo>
                  <a:pt x="261" y="163"/>
                  <a:pt x="272" y="168"/>
                  <a:pt x="284" y="168"/>
                </a:cubicBezTo>
                <a:cubicBezTo>
                  <a:pt x="296" y="168"/>
                  <a:pt x="307" y="163"/>
                  <a:pt x="316" y="155"/>
                </a:cubicBezTo>
                <a:cubicBezTo>
                  <a:pt x="322" y="148"/>
                  <a:pt x="326" y="140"/>
                  <a:pt x="328" y="131"/>
                </a:cubicBezTo>
                <a:cubicBezTo>
                  <a:pt x="329" y="124"/>
                  <a:pt x="329" y="124"/>
                  <a:pt x="329" y="124"/>
                </a:cubicBezTo>
                <a:cubicBezTo>
                  <a:pt x="411" y="206"/>
                  <a:pt x="411" y="206"/>
                  <a:pt x="411" y="206"/>
                </a:cubicBezTo>
                <a:cubicBezTo>
                  <a:pt x="343" y="273"/>
                  <a:pt x="343" y="273"/>
                  <a:pt x="343" y="273"/>
                </a:cubicBezTo>
                <a:cubicBezTo>
                  <a:pt x="347" y="276"/>
                  <a:pt x="351" y="278"/>
                  <a:pt x="355" y="282"/>
                </a:cubicBezTo>
                <a:cubicBezTo>
                  <a:pt x="364" y="292"/>
                  <a:pt x="370" y="305"/>
                  <a:pt x="370" y="318"/>
                </a:cubicBezTo>
                <a:cubicBezTo>
                  <a:pt x="370" y="332"/>
                  <a:pt x="364" y="345"/>
                  <a:pt x="355" y="355"/>
                </a:cubicBezTo>
                <a:cubicBezTo>
                  <a:pt x="345" y="365"/>
                  <a:pt x="332" y="370"/>
                  <a:pt x="318" y="370"/>
                </a:cubicBezTo>
                <a:cubicBezTo>
                  <a:pt x="304" y="370"/>
                  <a:pt x="291" y="365"/>
                  <a:pt x="282" y="355"/>
                </a:cubicBezTo>
                <a:cubicBezTo>
                  <a:pt x="278" y="351"/>
                  <a:pt x="275" y="348"/>
                  <a:pt x="273" y="343"/>
                </a:cubicBezTo>
                <a:lnTo>
                  <a:pt x="205" y="411"/>
                </a:lnTo>
                <a:close/>
                <a:moveTo>
                  <a:pt x="140" y="335"/>
                </a:moveTo>
                <a:cubicBezTo>
                  <a:pt x="205" y="401"/>
                  <a:pt x="205" y="401"/>
                  <a:pt x="205" y="401"/>
                </a:cubicBezTo>
                <a:cubicBezTo>
                  <a:pt x="275" y="331"/>
                  <a:pt x="275" y="331"/>
                  <a:pt x="275" y="331"/>
                </a:cubicBezTo>
                <a:cubicBezTo>
                  <a:pt x="277" y="336"/>
                  <a:pt x="277" y="336"/>
                  <a:pt x="277" y="336"/>
                </a:cubicBezTo>
                <a:cubicBezTo>
                  <a:pt x="280" y="341"/>
                  <a:pt x="283" y="346"/>
                  <a:pt x="287" y="350"/>
                </a:cubicBezTo>
                <a:cubicBezTo>
                  <a:pt x="295" y="358"/>
                  <a:pt x="306" y="363"/>
                  <a:pt x="318" y="363"/>
                </a:cubicBezTo>
                <a:cubicBezTo>
                  <a:pt x="330" y="363"/>
                  <a:pt x="341" y="358"/>
                  <a:pt x="350" y="350"/>
                </a:cubicBezTo>
                <a:cubicBezTo>
                  <a:pt x="358" y="341"/>
                  <a:pt x="363" y="330"/>
                  <a:pt x="363" y="318"/>
                </a:cubicBezTo>
                <a:cubicBezTo>
                  <a:pt x="363" y="306"/>
                  <a:pt x="358" y="295"/>
                  <a:pt x="350" y="287"/>
                </a:cubicBezTo>
                <a:cubicBezTo>
                  <a:pt x="346" y="283"/>
                  <a:pt x="341" y="280"/>
                  <a:pt x="336" y="278"/>
                </a:cubicBezTo>
                <a:cubicBezTo>
                  <a:pt x="331" y="275"/>
                  <a:pt x="331" y="275"/>
                  <a:pt x="331" y="275"/>
                </a:cubicBezTo>
                <a:cubicBezTo>
                  <a:pt x="401" y="206"/>
                  <a:pt x="401" y="206"/>
                  <a:pt x="401" y="206"/>
                </a:cubicBezTo>
                <a:cubicBezTo>
                  <a:pt x="334" y="138"/>
                  <a:pt x="334" y="138"/>
                  <a:pt x="334" y="138"/>
                </a:cubicBezTo>
                <a:cubicBezTo>
                  <a:pt x="331" y="146"/>
                  <a:pt x="327" y="154"/>
                  <a:pt x="321" y="160"/>
                </a:cubicBezTo>
                <a:cubicBezTo>
                  <a:pt x="311" y="170"/>
                  <a:pt x="298" y="175"/>
                  <a:pt x="284" y="175"/>
                </a:cubicBezTo>
                <a:cubicBezTo>
                  <a:pt x="270" y="175"/>
                  <a:pt x="257" y="170"/>
                  <a:pt x="248" y="160"/>
                </a:cubicBezTo>
                <a:cubicBezTo>
                  <a:pt x="227" y="140"/>
                  <a:pt x="227" y="107"/>
                  <a:pt x="248" y="87"/>
                </a:cubicBezTo>
                <a:cubicBezTo>
                  <a:pt x="254" y="81"/>
                  <a:pt x="261" y="76"/>
                  <a:pt x="269" y="74"/>
                </a:cubicBezTo>
                <a:cubicBezTo>
                  <a:pt x="205" y="10"/>
                  <a:pt x="205" y="10"/>
                  <a:pt x="205" y="10"/>
                </a:cubicBezTo>
                <a:cubicBezTo>
                  <a:pt x="136" y="80"/>
                  <a:pt x="136" y="80"/>
                  <a:pt x="136" y="80"/>
                </a:cubicBezTo>
                <a:cubicBezTo>
                  <a:pt x="133" y="75"/>
                  <a:pt x="133" y="75"/>
                  <a:pt x="133" y="75"/>
                </a:cubicBezTo>
                <a:cubicBezTo>
                  <a:pt x="131" y="70"/>
                  <a:pt x="128" y="65"/>
                  <a:pt x="124" y="61"/>
                </a:cubicBezTo>
                <a:cubicBezTo>
                  <a:pt x="116" y="53"/>
                  <a:pt x="105" y="48"/>
                  <a:pt x="93" y="48"/>
                </a:cubicBezTo>
                <a:cubicBezTo>
                  <a:pt x="81" y="48"/>
                  <a:pt x="70" y="53"/>
                  <a:pt x="61" y="61"/>
                </a:cubicBezTo>
                <a:cubicBezTo>
                  <a:pt x="53" y="70"/>
                  <a:pt x="48" y="81"/>
                  <a:pt x="48" y="93"/>
                </a:cubicBezTo>
                <a:cubicBezTo>
                  <a:pt x="48" y="105"/>
                  <a:pt x="53" y="116"/>
                  <a:pt x="61" y="124"/>
                </a:cubicBezTo>
                <a:cubicBezTo>
                  <a:pt x="65" y="128"/>
                  <a:pt x="70" y="131"/>
                  <a:pt x="75" y="134"/>
                </a:cubicBezTo>
                <a:cubicBezTo>
                  <a:pt x="80" y="136"/>
                  <a:pt x="80" y="136"/>
                  <a:pt x="80" y="136"/>
                </a:cubicBezTo>
                <a:cubicBezTo>
                  <a:pt x="10" y="206"/>
                  <a:pt x="10" y="206"/>
                  <a:pt x="10" y="206"/>
                </a:cubicBezTo>
                <a:cubicBezTo>
                  <a:pt x="72" y="268"/>
                  <a:pt x="72" y="268"/>
                  <a:pt x="72" y="268"/>
                </a:cubicBezTo>
                <a:cubicBezTo>
                  <a:pt x="75" y="262"/>
                  <a:pt x="78" y="256"/>
                  <a:pt x="83" y="251"/>
                </a:cubicBezTo>
                <a:cubicBezTo>
                  <a:pt x="93" y="242"/>
                  <a:pt x="106" y="236"/>
                  <a:pt x="119" y="236"/>
                </a:cubicBezTo>
                <a:cubicBezTo>
                  <a:pt x="133" y="236"/>
                  <a:pt x="146" y="242"/>
                  <a:pt x="156" y="251"/>
                </a:cubicBezTo>
                <a:cubicBezTo>
                  <a:pt x="176" y="272"/>
                  <a:pt x="176" y="304"/>
                  <a:pt x="156" y="324"/>
                </a:cubicBezTo>
                <a:cubicBezTo>
                  <a:pt x="151" y="329"/>
                  <a:pt x="146" y="333"/>
                  <a:pt x="140" y="335"/>
                </a:cubicBezTo>
                <a:close/>
              </a:path>
            </a:pathLst>
          </a:custGeom>
          <a:solidFill>
            <a:srgbClr val="0095FF"/>
          </a:solidFill>
          <a:ln w="9525">
            <a:solidFill>
              <a:srgbClr val="FFFFFF"/>
            </a:solidFill>
            <a:round/>
            <a:headEnd/>
            <a:tailEnd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5" name="Freeform 7"/>
          <p:cNvSpPr>
            <a:spLocks/>
          </p:cNvSpPr>
          <p:nvPr/>
        </p:nvSpPr>
        <p:spPr bwMode="auto">
          <a:xfrm>
            <a:off x="4643968" y="2355004"/>
            <a:ext cx="1703916" cy="1703916"/>
          </a:xfrm>
          <a:custGeom>
            <a:avLst/>
            <a:gdLst>
              <a:gd name="T0" fmla="*/ 560 w 401"/>
              <a:gd name="T1" fmla="*/ 106 h 401"/>
              <a:gd name="T2" fmla="*/ 540 w 401"/>
              <a:gd name="T3" fmla="*/ 137 h 401"/>
              <a:gd name="T4" fmla="*/ 401 w 401"/>
              <a:gd name="T5" fmla="*/ 0 h 401"/>
              <a:gd name="T6" fmla="*/ 253 w 401"/>
              <a:gd name="T7" fmla="*/ 149 h 401"/>
              <a:gd name="T8" fmla="*/ 305 w 401"/>
              <a:gd name="T9" fmla="*/ 175 h 401"/>
              <a:gd name="T10" fmla="*/ 305 w 401"/>
              <a:gd name="T11" fmla="*/ 311 h 401"/>
              <a:gd name="T12" fmla="*/ 169 w 401"/>
              <a:gd name="T13" fmla="*/ 311 h 401"/>
              <a:gd name="T14" fmla="*/ 143 w 401"/>
              <a:gd name="T15" fmla="*/ 259 h 401"/>
              <a:gd name="T16" fmla="*/ 0 w 401"/>
              <a:gd name="T17" fmla="*/ 401 h 401"/>
              <a:gd name="T18" fmla="*/ 139 w 401"/>
              <a:gd name="T19" fmla="*/ 540 h 401"/>
              <a:gd name="T20" fmla="*/ 108 w 401"/>
              <a:gd name="T21" fmla="*/ 560 h 401"/>
              <a:gd name="T22" fmla="*/ 108 w 401"/>
              <a:gd name="T23" fmla="*/ 697 h 401"/>
              <a:gd name="T24" fmla="*/ 245 w 401"/>
              <a:gd name="T25" fmla="*/ 697 h 401"/>
              <a:gd name="T26" fmla="*/ 265 w 401"/>
              <a:gd name="T27" fmla="*/ 666 h 401"/>
              <a:gd name="T28" fmla="*/ 401 w 401"/>
              <a:gd name="T29" fmla="*/ 805 h 401"/>
              <a:gd name="T30" fmla="*/ 540 w 401"/>
              <a:gd name="T31" fmla="*/ 666 h 401"/>
              <a:gd name="T32" fmla="*/ 500 w 401"/>
              <a:gd name="T33" fmla="*/ 642 h 401"/>
              <a:gd name="T34" fmla="*/ 500 w 401"/>
              <a:gd name="T35" fmla="*/ 506 h 401"/>
              <a:gd name="T36" fmla="*/ 636 w 401"/>
              <a:gd name="T37" fmla="*/ 506 h 401"/>
              <a:gd name="T38" fmla="*/ 660 w 401"/>
              <a:gd name="T39" fmla="*/ 546 h 401"/>
              <a:gd name="T40" fmla="*/ 805 w 401"/>
              <a:gd name="T41" fmla="*/ 401 h 401"/>
              <a:gd name="T42" fmla="*/ 666 w 401"/>
              <a:gd name="T43" fmla="*/ 265 h 401"/>
              <a:gd name="T44" fmla="*/ 697 w 401"/>
              <a:gd name="T45" fmla="*/ 243 h 401"/>
              <a:gd name="T46" fmla="*/ 697 w 401"/>
              <a:gd name="T47" fmla="*/ 106 h 401"/>
              <a:gd name="T48" fmla="*/ 560 w 401"/>
              <a:gd name="T49" fmla="*/ 106 h 40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401" h="401">
                <a:moveTo>
                  <a:pt x="279" y="53"/>
                </a:moveTo>
                <a:cubicBezTo>
                  <a:pt x="275" y="58"/>
                  <a:pt x="271" y="63"/>
                  <a:pt x="269" y="68"/>
                </a:cubicBezTo>
                <a:cubicBezTo>
                  <a:pt x="200" y="0"/>
                  <a:pt x="200" y="0"/>
                  <a:pt x="200" y="0"/>
                </a:cubicBezTo>
                <a:cubicBezTo>
                  <a:pt x="126" y="74"/>
                  <a:pt x="126" y="74"/>
                  <a:pt x="126" y="74"/>
                </a:cubicBezTo>
                <a:cubicBezTo>
                  <a:pt x="136" y="76"/>
                  <a:pt x="145" y="80"/>
                  <a:pt x="152" y="87"/>
                </a:cubicBezTo>
                <a:cubicBezTo>
                  <a:pt x="171" y="106"/>
                  <a:pt x="171" y="137"/>
                  <a:pt x="152" y="155"/>
                </a:cubicBezTo>
                <a:cubicBezTo>
                  <a:pt x="133" y="174"/>
                  <a:pt x="103" y="174"/>
                  <a:pt x="84" y="155"/>
                </a:cubicBezTo>
                <a:cubicBezTo>
                  <a:pt x="77" y="148"/>
                  <a:pt x="72" y="139"/>
                  <a:pt x="71" y="129"/>
                </a:cubicBezTo>
                <a:cubicBezTo>
                  <a:pt x="0" y="200"/>
                  <a:pt x="0" y="200"/>
                  <a:pt x="0" y="200"/>
                </a:cubicBezTo>
                <a:cubicBezTo>
                  <a:pt x="69" y="269"/>
                  <a:pt x="69" y="269"/>
                  <a:pt x="69" y="269"/>
                </a:cubicBezTo>
                <a:cubicBezTo>
                  <a:pt x="63" y="271"/>
                  <a:pt x="58" y="275"/>
                  <a:pt x="54" y="279"/>
                </a:cubicBezTo>
                <a:cubicBezTo>
                  <a:pt x="35" y="298"/>
                  <a:pt x="35" y="328"/>
                  <a:pt x="54" y="347"/>
                </a:cubicBezTo>
                <a:cubicBezTo>
                  <a:pt x="72" y="366"/>
                  <a:pt x="103" y="366"/>
                  <a:pt x="122" y="347"/>
                </a:cubicBezTo>
                <a:cubicBezTo>
                  <a:pt x="126" y="343"/>
                  <a:pt x="129" y="337"/>
                  <a:pt x="132" y="332"/>
                </a:cubicBezTo>
                <a:cubicBezTo>
                  <a:pt x="200" y="401"/>
                  <a:pt x="200" y="401"/>
                  <a:pt x="200" y="401"/>
                </a:cubicBezTo>
                <a:cubicBezTo>
                  <a:pt x="269" y="332"/>
                  <a:pt x="269" y="332"/>
                  <a:pt x="269" y="332"/>
                </a:cubicBezTo>
                <a:cubicBezTo>
                  <a:pt x="261" y="330"/>
                  <a:pt x="254" y="326"/>
                  <a:pt x="249" y="320"/>
                </a:cubicBezTo>
                <a:cubicBezTo>
                  <a:pt x="230" y="301"/>
                  <a:pt x="230" y="271"/>
                  <a:pt x="249" y="252"/>
                </a:cubicBezTo>
                <a:cubicBezTo>
                  <a:pt x="267" y="233"/>
                  <a:pt x="298" y="233"/>
                  <a:pt x="317" y="252"/>
                </a:cubicBezTo>
                <a:cubicBezTo>
                  <a:pt x="322" y="258"/>
                  <a:pt x="327" y="265"/>
                  <a:pt x="329" y="272"/>
                </a:cubicBezTo>
                <a:cubicBezTo>
                  <a:pt x="401" y="200"/>
                  <a:pt x="401" y="200"/>
                  <a:pt x="401" y="200"/>
                </a:cubicBezTo>
                <a:cubicBezTo>
                  <a:pt x="332" y="132"/>
                  <a:pt x="332" y="132"/>
                  <a:pt x="332" y="132"/>
                </a:cubicBezTo>
                <a:cubicBezTo>
                  <a:pt x="338" y="129"/>
                  <a:pt x="343" y="126"/>
                  <a:pt x="347" y="121"/>
                </a:cubicBezTo>
                <a:cubicBezTo>
                  <a:pt x="366" y="103"/>
                  <a:pt x="366" y="72"/>
                  <a:pt x="347" y="53"/>
                </a:cubicBezTo>
                <a:cubicBezTo>
                  <a:pt x="328" y="35"/>
                  <a:pt x="298" y="35"/>
                  <a:pt x="279" y="53"/>
                </a:cubicBezTo>
                <a:close/>
              </a:path>
            </a:pathLst>
          </a:custGeom>
          <a:solidFill>
            <a:srgbClr val="AAAAAA"/>
          </a:solidFill>
          <a:ln w="9525">
            <a:solidFill>
              <a:srgbClr val="FFFFFF"/>
            </a:solidFill>
            <a:round/>
            <a:headEnd/>
            <a:tailEnd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6" name="Freeform 8"/>
          <p:cNvSpPr>
            <a:spLocks noEditPoints="1"/>
          </p:cNvSpPr>
          <p:nvPr/>
        </p:nvSpPr>
        <p:spPr bwMode="auto">
          <a:xfrm>
            <a:off x="4622801" y="2333837"/>
            <a:ext cx="1746249" cy="1746249"/>
          </a:xfrm>
          <a:custGeom>
            <a:avLst/>
            <a:gdLst>
              <a:gd name="T0" fmla="*/ 277 w 411"/>
              <a:gd name="T1" fmla="*/ 689 h 411"/>
              <a:gd name="T2" fmla="*/ 187 w 411"/>
              <a:gd name="T3" fmla="*/ 743 h 411"/>
              <a:gd name="T4" fmla="*/ 112 w 411"/>
              <a:gd name="T5" fmla="*/ 564 h 411"/>
              <a:gd name="T6" fmla="*/ 0 w 411"/>
              <a:gd name="T7" fmla="*/ 411 h 411"/>
              <a:gd name="T8" fmla="*/ 159 w 411"/>
              <a:gd name="T9" fmla="*/ 269 h 411"/>
              <a:gd name="T10" fmla="*/ 247 w 411"/>
              <a:gd name="T11" fmla="*/ 343 h 411"/>
              <a:gd name="T12" fmla="*/ 311 w 411"/>
              <a:gd name="T13" fmla="*/ 191 h 411"/>
              <a:gd name="T14" fmla="*/ 249 w 411"/>
              <a:gd name="T15" fmla="*/ 163 h 411"/>
              <a:gd name="T16" fmla="*/ 548 w 411"/>
              <a:gd name="T17" fmla="*/ 134 h 411"/>
              <a:gd name="T18" fmla="*/ 638 w 411"/>
              <a:gd name="T19" fmla="*/ 82 h 411"/>
              <a:gd name="T20" fmla="*/ 713 w 411"/>
              <a:gd name="T21" fmla="*/ 259 h 411"/>
              <a:gd name="T22" fmla="*/ 825 w 411"/>
              <a:gd name="T23" fmla="*/ 411 h 411"/>
              <a:gd name="T24" fmla="*/ 662 w 411"/>
              <a:gd name="T25" fmla="*/ 558 h 411"/>
              <a:gd name="T26" fmla="*/ 578 w 411"/>
              <a:gd name="T27" fmla="*/ 496 h 411"/>
              <a:gd name="T28" fmla="*/ 514 w 411"/>
              <a:gd name="T29" fmla="*/ 648 h 411"/>
              <a:gd name="T30" fmla="*/ 564 w 411"/>
              <a:gd name="T31" fmla="*/ 672 h 411"/>
              <a:gd name="T32" fmla="*/ 273 w 411"/>
              <a:gd name="T33" fmla="*/ 664 h 411"/>
              <a:gd name="T34" fmla="*/ 536 w 411"/>
              <a:gd name="T35" fmla="*/ 680 h 411"/>
              <a:gd name="T36" fmla="*/ 504 w 411"/>
              <a:gd name="T37" fmla="*/ 512 h 411"/>
              <a:gd name="T38" fmla="*/ 650 w 411"/>
              <a:gd name="T39" fmla="*/ 512 h 411"/>
              <a:gd name="T40" fmla="*/ 805 w 411"/>
              <a:gd name="T41" fmla="*/ 411 h 411"/>
              <a:gd name="T42" fmla="*/ 674 w 411"/>
              <a:gd name="T43" fmla="*/ 267 h 411"/>
              <a:gd name="T44" fmla="*/ 703 w 411"/>
              <a:gd name="T45" fmla="*/ 122 h 411"/>
              <a:gd name="T46" fmla="*/ 576 w 411"/>
              <a:gd name="T47" fmla="*/ 122 h 411"/>
              <a:gd name="T48" fmla="*/ 552 w 411"/>
              <a:gd name="T49" fmla="*/ 161 h 411"/>
              <a:gd name="T50" fmla="*/ 277 w 411"/>
              <a:gd name="T51" fmla="*/ 155 h 411"/>
              <a:gd name="T52" fmla="*/ 321 w 411"/>
              <a:gd name="T53" fmla="*/ 327 h 411"/>
              <a:gd name="T54" fmla="*/ 175 w 411"/>
              <a:gd name="T55" fmla="*/ 327 h 411"/>
              <a:gd name="T56" fmla="*/ 20 w 411"/>
              <a:gd name="T57" fmla="*/ 411 h 411"/>
              <a:gd name="T58" fmla="*/ 151 w 411"/>
              <a:gd name="T59" fmla="*/ 556 h 411"/>
              <a:gd name="T60" fmla="*/ 122 w 411"/>
              <a:gd name="T61" fmla="*/ 701 h 411"/>
              <a:gd name="T62" fmla="*/ 249 w 411"/>
              <a:gd name="T63" fmla="*/ 701 h 411"/>
              <a:gd name="T64" fmla="*/ 273 w 411"/>
              <a:gd name="T65" fmla="*/ 664 h 41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411" h="411">
                <a:moveTo>
                  <a:pt x="205" y="411"/>
                </a:moveTo>
                <a:cubicBezTo>
                  <a:pt x="138" y="343"/>
                  <a:pt x="138" y="343"/>
                  <a:pt x="138" y="343"/>
                </a:cubicBezTo>
                <a:cubicBezTo>
                  <a:pt x="135" y="347"/>
                  <a:pt x="133" y="351"/>
                  <a:pt x="129" y="354"/>
                </a:cubicBezTo>
                <a:cubicBezTo>
                  <a:pt x="119" y="364"/>
                  <a:pt x="106" y="370"/>
                  <a:pt x="93" y="370"/>
                </a:cubicBezTo>
                <a:cubicBezTo>
                  <a:pt x="79" y="370"/>
                  <a:pt x="66" y="364"/>
                  <a:pt x="56" y="354"/>
                </a:cubicBezTo>
                <a:cubicBezTo>
                  <a:pt x="36" y="334"/>
                  <a:pt x="36" y="302"/>
                  <a:pt x="56" y="281"/>
                </a:cubicBezTo>
                <a:cubicBezTo>
                  <a:pt x="59" y="278"/>
                  <a:pt x="63" y="275"/>
                  <a:pt x="68" y="273"/>
                </a:cubicBezTo>
                <a:cubicBezTo>
                  <a:pt x="0" y="205"/>
                  <a:pt x="0" y="205"/>
                  <a:pt x="0" y="205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9" y="134"/>
                  <a:pt x="79" y="134"/>
                  <a:pt x="79" y="134"/>
                </a:cubicBezTo>
                <a:cubicBezTo>
                  <a:pt x="81" y="143"/>
                  <a:pt x="85" y="151"/>
                  <a:pt x="92" y="158"/>
                </a:cubicBezTo>
                <a:cubicBezTo>
                  <a:pt x="100" y="166"/>
                  <a:pt x="111" y="171"/>
                  <a:pt x="123" y="171"/>
                </a:cubicBezTo>
                <a:cubicBezTo>
                  <a:pt x="135" y="171"/>
                  <a:pt x="146" y="166"/>
                  <a:pt x="155" y="158"/>
                </a:cubicBezTo>
                <a:cubicBezTo>
                  <a:pt x="172" y="141"/>
                  <a:pt x="172" y="112"/>
                  <a:pt x="155" y="95"/>
                </a:cubicBezTo>
                <a:cubicBezTo>
                  <a:pt x="148" y="88"/>
                  <a:pt x="140" y="84"/>
                  <a:pt x="130" y="83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205" y="0"/>
                  <a:pt x="205" y="0"/>
                  <a:pt x="205" y="0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3"/>
                  <a:pt x="278" y="59"/>
                  <a:pt x="282" y="56"/>
                </a:cubicBezTo>
                <a:cubicBezTo>
                  <a:pt x="291" y="46"/>
                  <a:pt x="304" y="41"/>
                  <a:pt x="318" y="41"/>
                </a:cubicBezTo>
                <a:cubicBezTo>
                  <a:pt x="332" y="41"/>
                  <a:pt x="345" y="46"/>
                  <a:pt x="355" y="56"/>
                </a:cubicBezTo>
                <a:cubicBezTo>
                  <a:pt x="375" y="76"/>
                  <a:pt x="375" y="109"/>
                  <a:pt x="355" y="129"/>
                </a:cubicBezTo>
                <a:cubicBezTo>
                  <a:pt x="351" y="132"/>
                  <a:pt x="347" y="135"/>
                  <a:pt x="343" y="138"/>
                </a:cubicBezTo>
                <a:cubicBezTo>
                  <a:pt x="411" y="205"/>
                  <a:pt x="411" y="205"/>
                  <a:pt x="411" y="205"/>
                </a:cubicBezTo>
                <a:cubicBezTo>
                  <a:pt x="332" y="284"/>
                  <a:pt x="332" y="284"/>
                  <a:pt x="332" y="284"/>
                </a:cubicBezTo>
                <a:cubicBezTo>
                  <a:pt x="330" y="278"/>
                  <a:pt x="330" y="278"/>
                  <a:pt x="330" y="278"/>
                </a:cubicBezTo>
                <a:cubicBezTo>
                  <a:pt x="328" y="271"/>
                  <a:pt x="324" y="265"/>
                  <a:pt x="319" y="260"/>
                </a:cubicBezTo>
                <a:cubicBezTo>
                  <a:pt x="311" y="251"/>
                  <a:pt x="300" y="247"/>
                  <a:pt x="288" y="247"/>
                </a:cubicBezTo>
                <a:cubicBezTo>
                  <a:pt x="276" y="247"/>
                  <a:pt x="265" y="251"/>
                  <a:pt x="256" y="260"/>
                </a:cubicBezTo>
                <a:cubicBezTo>
                  <a:pt x="239" y="277"/>
                  <a:pt x="239" y="305"/>
                  <a:pt x="256" y="323"/>
                </a:cubicBezTo>
                <a:cubicBezTo>
                  <a:pt x="261" y="328"/>
                  <a:pt x="268" y="332"/>
                  <a:pt x="275" y="334"/>
                </a:cubicBezTo>
                <a:cubicBezTo>
                  <a:pt x="281" y="335"/>
                  <a:pt x="281" y="335"/>
                  <a:pt x="281" y="335"/>
                </a:cubicBezTo>
                <a:lnTo>
                  <a:pt x="205" y="411"/>
                </a:lnTo>
                <a:close/>
                <a:moveTo>
                  <a:pt x="136" y="331"/>
                </a:moveTo>
                <a:cubicBezTo>
                  <a:pt x="205" y="401"/>
                  <a:pt x="205" y="401"/>
                  <a:pt x="205" y="401"/>
                </a:cubicBezTo>
                <a:cubicBezTo>
                  <a:pt x="267" y="339"/>
                  <a:pt x="267" y="339"/>
                  <a:pt x="267" y="339"/>
                </a:cubicBezTo>
                <a:cubicBezTo>
                  <a:pt x="261" y="336"/>
                  <a:pt x="256" y="332"/>
                  <a:pt x="251" y="328"/>
                </a:cubicBezTo>
                <a:cubicBezTo>
                  <a:pt x="231" y="308"/>
                  <a:pt x="231" y="275"/>
                  <a:pt x="251" y="255"/>
                </a:cubicBezTo>
                <a:cubicBezTo>
                  <a:pt x="261" y="245"/>
                  <a:pt x="274" y="239"/>
                  <a:pt x="288" y="239"/>
                </a:cubicBezTo>
                <a:cubicBezTo>
                  <a:pt x="301" y="239"/>
                  <a:pt x="314" y="245"/>
                  <a:pt x="324" y="255"/>
                </a:cubicBezTo>
                <a:cubicBezTo>
                  <a:pt x="329" y="259"/>
                  <a:pt x="333" y="265"/>
                  <a:pt x="335" y="271"/>
                </a:cubicBezTo>
                <a:cubicBezTo>
                  <a:pt x="401" y="205"/>
                  <a:pt x="401" y="205"/>
                  <a:pt x="401" y="205"/>
                </a:cubicBezTo>
                <a:cubicBezTo>
                  <a:pt x="331" y="135"/>
                  <a:pt x="331" y="135"/>
                  <a:pt x="331" y="135"/>
                </a:cubicBezTo>
                <a:cubicBezTo>
                  <a:pt x="336" y="133"/>
                  <a:pt x="336" y="133"/>
                  <a:pt x="336" y="133"/>
                </a:cubicBezTo>
                <a:cubicBezTo>
                  <a:pt x="341" y="131"/>
                  <a:pt x="346" y="128"/>
                  <a:pt x="350" y="124"/>
                </a:cubicBezTo>
                <a:cubicBezTo>
                  <a:pt x="367" y="107"/>
                  <a:pt x="367" y="78"/>
                  <a:pt x="350" y="61"/>
                </a:cubicBezTo>
                <a:cubicBezTo>
                  <a:pt x="341" y="53"/>
                  <a:pt x="330" y="48"/>
                  <a:pt x="318" y="48"/>
                </a:cubicBezTo>
                <a:cubicBezTo>
                  <a:pt x="306" y="48"/>
                  <a:pt x="295" y="53"/>
                  <a:pt x="287" y="61"/>
                </a:cubicBezTo>
                <a:cubicBezTo>
                  <a:pt x="283" y="65"/>
                  <a:pt x="280" y="70"/>
                  <a:pt x="277" y="75"/>
                </a:cubicBezTo>
                <a:cubicBezTo>
                  <a:pt x="275" y="80"/>
                  <a:pt x="275" y="80"/>
                  <a:pt x="275" y="80"/>
                </a:cubicBezTo>
                <a:cubicBezTo>
                  <a:pt x="205" y="10"/>
                  <a:pt x="205" y="10"/>
                  <a:pt x="205" y="10"/>
                </a:cubicBezTo>
                <a:cubicBezTo>
                  <a:pt x="138" y="77"/>
                  <a:pt x="138" y="77"/>
                  <a:pt x="138" y="77"/>
                </a:cubicBezTo>
                <a:cubicBezTo>
                  <a:pt x="146" y="80"/>
                  <a:pt x="154" y="84"/>
                  <a:pt x="160" y="90"/>
                </a:cubicBezTo>
                <a:cubicBezTo>
                  <a:pt x="180" y="110"/>
                  <a:pt x="180" y="143"/>
                  <a:pt x="160" y="163"/>
                </a:cubicBezTo>
                <a:cubicBezTo>
                  <a:pt x="150" y="173"/>
                  <a:pt x="137" y="178"/>
                  <a:pt x="123" y="178"/>
                </a:cubicBezTo>
                <a:cubicBezTo>
                  <a:pt x="109" y="178"/>
                  <a:pt x="96" y="173"/>
                  <a:pt x="87" y="163"/>
                </a:cubicBezTo>
                <a:cubicBezTo>
                  <a:pt x="80" y="157"/>
                  <a:pt x="76" y="150"/>
                  <a:pt x="74" y="142"/>
                </a:cubicBezTo>
                <a:cubicBezTo>
                  <a:pt x="10" y="205"/>
                  <a:pt x="10" y="205"/>
                  <a:pt x="10" y="205"/>
                </a:cubicBezTo>
                <a:cubicBezTo>
                  <a:pt x="80" y="275"/>
                  <a:pt x="80" y="275"/>
                  <a:pt x="80" y="275"/>
                </a:cubicBezTo>
                <a:cubicBezTo>
                  <a:pt x="75" y="277"/>
                  <a:pt x="75" y="277"/>
                  <a:pt x="75" y="277"/>
                </a:cubicBezTo>
                <a:cubicBezTo>
                  <a:pt x="70" y="279"/>
                  <a:pt x="65" y="283"/>
                  <a:pt x="61" y="286"/>
                </a:cubicBezTo>
                <a:cubicBezTo>
                  <a:pt x="44" y="304"/>
                  <a:pt x="44" y="332"/>
                  <a:pt x="61" y="349"/>
                </a:cubicBezTo>
                <a:cubicBezTo>
                  <a:pt x="70" y="358"/>
                  <a:pt x="81" y="362"/>
                  <a:pt x="93" y="362"/>
                </a:cubicBezTo>
                <a:cubicBezTo>
                  <a:pt x="105" y="362"/>
                  <a:pt x="116" y="358"/>
                  <a:pt x="124" y="349"/>
                </a:cubicBezTo>
                <a:cubicBezTo>
                  <a:pt x="128" y="345"/>
                  <a:pt x="131" y="341"/>
                  <a:pt x="133" y="336"/>
                </a:cubicBezTo>
                <a:lnTo>
                  <a:pt x="136" y="331"/>
                </a:lnTo>
                <a:close/>
              </a:path>
            </a:pathLst>
          </a:custGeom>
          <a:solidFill>
            <a:srgbClr val="AAAAAA"/>
          </a:solidFill>
          <a:ln w="9525">
            <a:solidFill>
              <a:srgbClr val="FFFFFF"/>
            </a:solidFill>
            <a:round/>
            <a:headEnd/>
            <a:tailEnd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3" name="Freeform 11"/>
          <p:cNvSpPr>
            <a:spLocks/>
          </p:cNvSpPr>
          <p:nvPr/>
        </p:nvSpPr>
        <p:spPr bwMode="auto">
          <a:xfrm>
            <a:off x="6296570" y="2374052"/>
            <a:ext cx="1662610" cy="1703918"/>
          </a:xfrm>
          <a:custGeom>
            <a:avLst/>
            <a:gdLst>
              <a:gd name="T0" fmla="*/ 245 w 401"/>
              <a:gd name="T1" fmla="*/ 697 h 401"/>
              <a:gd name="T2" fmla="*/ 265 w 401"/>
              <a:gd name="T3" fmla="*/ 666 h 401"/>
              <a:gd name="T4" fmla="*/ 404 w 401"/>
              <a:gd name="T5" fmla="*/ 805 h 401"/>
              <a:gd name="T6" fmla="*/ 552 w 401"/>
              <a:gd name="T7" fmla="*/ 656 h 401"/>
              <a:gd name="T8" fmla="*/ 500 w 401"/>
              <a:gd name="T9" fmla="*/ 628 h 401"/>
              <a:gd name="T10" fmla="*/ 500 w 401"/>
              <a:gd name="T11" fmla="*/ 492 h 401"/>
              <a:gd name="T12" fmla="*/ 636 w 401"/>
              <a:gd name="T13" fmla="*/ 492 h 401"/>
              <a:gd name="T14" fmla="*/ 662 w 401"/>
              <a:gd name="T15" fmla="*/ 544 h 401"/>
              <a:gd name="T16" fmla="*/ 805 w 401"/>
              <a:gd name="T17" fmla="*/ 404 h 401"/>
              <a:gd name="T18" fmla="*/ 666 w 401"/>
              <a:gd name="T19" fmla="*/ 265 h 401"/>
              <a:gd name="T20" fmla="*/ 697 w 401"/>
              <a:gd name="T21" fmla="*/ 245 h 401"/>
              <a:gd name="T22" fmla="*/ 697 w 401"/>
              <a:gd name="T23" fmla="*/ 108 h 401"/>
              <a:gd name="T24" fmla="*/ 560 w 401"/>
              <a:gd name="T25" fmla="*/ 108 h 401"/>
              <a:gd name="T26" fmla="*/ 540 w 401"/>
              <a:gd name="T27" fmla="*/ 139 h 401"/>
              <a:gd name="T28" fmla="*/ 404 w 401"/>
              <a:gd name="T29" fmla="*/ 0 h 401"/>
              <a:gd name="T30" fmla="*/ 265 w 401"/>
              <a:gd name="T31" fmla="*/ 139 h 401"/>
              <a:gd name="T32" fmla="*/ 305 w 401"/>
              <a:gd name="T33" fmla="*/ 163 h 401"/>
              <a:gd name="T34" fmla="*/ 305 w 401"/>
              <a:gd name="T35" fmla="*/ 299 h 401"/>
              <a:gd name="T36" fmla="*/ 169 w 401"/>
              <a:gd name="T37" fmla="*/ 299 h 401"/>
              <a:gd name="T38" fmla="*/ 145 w 401"/>
              <a:gd name="T39" fmla="*/ 259 h 401"/>
              <a:gd name="T40" fmla="*/ 0 w 401"/>
              <a:gd name="T41" fmla="*/ 404 h 401"/>
              <a:gd name="T42" fmla="*/ 139 w 401"/>
              <a:gd name="T43" fmla="*/ 540 h 401"/>
              <a:gd name="T44" fmla="*/ 108 w 401"/>
              <a:gd name="T45" fmla="*/ 560 h 401"/>
              <a:gd name="T46" fmla="*/ 108 w 401"/>
              <a:gd name="T47" fmla="*/ 697 h 401"/>
              <a:gd name="T48" fmla="*/ 245 w 401"/>
              <a:gd name="T49" fmla="*/ 697 h 40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401" h="401">
                <a:moveTo>
                  <a:pt x="122" y="347"/>
                </a:moveTo>
                <a:cubicBezTo>
                  <a:pt x="126" y="343"/>
                  <a:pt x="130" y="338"/>
                  <a:pt x="132" y="332"/>
                </a:cubicBezTo>
                <a:cubicBezTo>
                  <a:pt x="201" y="401"/>
                  <a:pt x="201" y="401"/>
                  <a:pt x="201" y="401"/>
                </a:cubicBezTo>
                <a:cubicBezTo>
                  <a:pt x="275" y="327"/>
                  <a:pt x="275" y="327"/>
                  <a:pt x="275" y="327"/>
                </a:cubicBezTo>
                <a:cubicBezTo>
                  <a:pt x="265" y="325"/>
                  <a:pt x="256" y="321"/>
                  <a:pt x="249" y="313"/>
                </a:cubicBezTo>
                <a:cubicBezTo>
                  <a:pt x="230" y="295"/>
                  <a:pt x="230" y="264"/>
                  <a:pt x="249" y="245"/>
                </a:cubicBezTo>
                <a:cubicBezTo>
                  <a:pt x="268" y="227"/>
                  <a:pt x="298" y="227"/>
                  <a:pt x="317" y="245"/>
                </a:cubicBezTo>
                <a:cubicBezTo>
                  <a:pt x="324" y="253"/>
                  <a:pt x="329" y="262"/>
                  <a:pt x="330" y="271"/>
                </a:cubicBezTo>
                <a:cubicBezTo>
                  <a:pt x="401" y="201"/>
                  <a:pt x="401" y="201"/>
                  <a:pt x="401" y="201"/>
                </a:cubicBezTo>
                <a:cubicBezTo>
                  <a:pt x="332" y="132"/>
                  <a:pt x="332" y="132"/>
                  <a:pt x="332" y="132"/>
                </a:cubicBezTo>
                <a:cubicBezTo>
                  <a:pt x="338" y="130"/>
                  <a:pt x="343" y="126"/>
                  <a:pt x="347" y="122"/>
                </a:cubicBezTo>
                <a:cubicBezTo>
                  <a:pt x="366" y="103"/>
                  <a:pt x="366" y="73"/>
                  <a:pt x="347" y="54"/>
                </a:cubicBezTo>
                <a:cubicBezTo>
                  <a:pt x="329" y="35"/>
                  <a:pt x="298" y="35"/>
                  <a:pt x="279" y="54"/>
                </a:cubicBezTo>
                <a:cubicBezTo>
                  <a:pt x="275" y="58"/>
                  <a:pt x="272" y="63"/>
                  <a:pt x="269" y="69"/>
                </a:cubicBezTo>
                <a:cubicBezTo>
                  <a:pt x="201" y="0"/>
                  <a:pt x="201" y="0"/>
                  <a:pt x="201" y="0"/>
                </a:cubicBezTo>
                <a:cubicBezTo>
                  <a:pt x="132" y="69"/>
                  <a:pt x="132" y="69"/>
                  <a:pt x="132" y="69"/>
                </a:cubicBezTo>
                <a:cubicBezTo>
                  <a:pt x="140" y="71"/>
                  <a:pt x="146" y="75"/>
                  <a:pt x="152" y="81"/>
                </a:cubicBezTo>
                <a:cubicBezTo>
                  <a:pt x="171" y="100"/>
                  <a:pt x="171" y="130"/>
                  <a:pt x="152" y="149"/>
                </a:cubicBezTo>
                <a:cubicBezTo>
                  <a:pt x="134" y="168"/>
                  <a:pt x="103" y="168"/>
                  <a:pt x="84" y="149"/>
                </a:cubicBezTo>
                <a:cubicBezTo>
                  <a:pt x="79" y="143"/>
                  <a:pt x="74" y="136"/>
                  <a:pt x="72" y="129"/>
                </a:cubicBezTo>
                <a:cubicBezTo>
                  <a:pt x="0" y="201"/>
                  <a:pt x="0" y="201"/>
                  <a:pt x="0" y="201"/>
                </a:cubicBezTo>
                <a:cubicBezTo>
                  <a:pt x="69" y="269"/>
                  <a:pt x="69" y="269"/>
                  <a:pt x="69" y="269"/>
                </a:cubicBezTo>
                <a:cubicBezTo>
                  <a:pt x="63" y="272"/>
                  <a:pt x="58" y="275"/>
                  <a:pt x="54" y="279"/>
                </a:cubicBezTo>
                <a:cubicBezTo>
                  <a:pt x="35" y="298"/>
                  <a:pt x="35" y="329"/>
                  <a:pt x="54" y="347"/>
                </a:cubicBezTo>
                <a:cubicBezTo>
                  <a:pt x="73" y="366"/>
                  <a:pt x="103" y="366"/>
                  <a:pt x="122" y="347"/>
                </a:cubicBezTo>
                <a:close/>
              </a:path>
            </a:pathLst>
          </a:custGeom>
          <a:solidFill>
            <a:srgbClr val="AAAAAA"/>
          </a:solidFill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4" name="Freeform 12"/>
          <p:cNvSpPr>
            <a:spLocks noEditPoints="1"/>
          </p:cNvSpPr>
          <p:nvPr/>
        </p:nvSpPr>
        <p:spPr bwMode="auto">
          <a:xfrm>
            <a:off x="6275916" y="2352885"/>
            <a:ext cx="1703917" cy="1746251"/>
          </a:xfrm>
          <a:custGeom>
            <a:avLst/>
            <a:gdLst>
              <a:gd name="T0" fmla="*/ 277 w 411"/>
              <a:gd name="T1" fmla="*/ 691 h 411"/>
              <a:gd name="T2" fmla="*/ 187 w 411"/>
              <a:gd name="T3" fmla="*/ 743 h 411"/>
              <a:gd name="T4" fmla="*/ 112 w 411"/>
              <a:gd name="T5" fmla="*/ 566 h 411"/>
              <a:gd name="T6" fmla="*/ 0 w 411"/>
              <a:gd name="T7" fmla="*/ 414 h 411"/>
              <a:gd name="T8" fmla="*/ 163 w 411"/>
              <a:gd name="T9" fmla="*/ 267 h 411"/>
              <a:gd name="T10" fmla="*/ 247 w 411"/>
              <a:gd name="T11" fmla="*/ 329 h 411"/>
              <a:gd name="T12" fmla="*/ 311 w 411"/>
              <a:gd name="T13" fmla="*/ 177 h 411"/>
              <a:gd name="T14" fmla="*/ 261 w 411"/>
              <a:gd name="T15" fmla="*/ 151 h 411"/>
              <a:gd name="T16" fmla="*/ 548 w 411"/>
              <a:gd name="T17" fmla="*/ 136 h 411"/>
              <a:gd name="T18" fmla="*/ 638 w 411"/>
              <a:gd name="T19" fmla="*/ 82 h 411"/>
              <a:gd name="T20" fmla="*/ 713 w 411"/>
              <a:gd name="T21" fmla="*/ 259 h 411"/>
              <a:gd name="T22" fmla="*/ 825 w 411"/>
              <a:gd name="T23" fmla="*/ 414 h 411"/>
              <a:gd name="T24" fmla="*/ 666 w 411"/>
              <a:gd name="T25" fmla="*/ 556 h 411"/>
              <a:gd name="T26" fmla="*/ 578 w 411"/>
              <a:gd name="T27" fmla="*/ 482 h 411"/>
              <a:gd name="T28" fmla="*/ 514 w 411"/>
              <a:gd name="T29" fmla="*/ 634 h 411"/>
              <a:gd name="T30" fmla="*/ 576 w 411"/>
              <a:gd name="T31" fmla="*/ 660 h 411"/>
              <a:gd name="T32" fmla="*/ 273 w 411"/>
              <a:gd name="T33" fmla="*/ 664 h 411"/>
              <a:gd name="T34" fmla="*/ 548 w 411"/>
              <a:gd name="T35" fmla="*/ 670 h 411"/>
              <a:gd name="T36" fmla="*/ 504 w 411"/>
              <a:gd name="T37" fmla="*/ 498 h 411"/>
              <a:gd name="T38" fmla="*/ 650 w 411"/>
              <a:gd name="T39" fmla="*/ 498 h 411"/>
              <a:gd name="T40" fmla="*/ 805 w 411"/>
              <a:gd name="T41" fmla="*/ 414 h 411"/>
              <a:gd name="T42" fmla="*/ 674 w 411"/>
              <a:gd name="T43" fmla="*/ 269 h 411"/>
              <a:gd name="T44" fmla="*/ 703 w 411"/>
              <a:gd name="T45" fmla="*/ 122 h 411"/>
              <a:gd name="T46" fmla="*/ 576 w 411"/>
              <a:gd name="T47" fmla="*/ 122 h 411"/>
              <a:gd name="T48" fmla="*/ 552 w 411"/>
              <a:gd name="T49" fmla="*/ 161 h 411"/>
              <a:gd name="T50" fmla="*/ 289 w 411"/>
              <a:gd name="T51" fmla="*/ 145 h 411"/>
              <a:gd name="T52" fmla="*/ 321 w 411"/>
              <a:gd name="T53" fmla="*/ 313 h 411"/>
              <a:gd name="T54" fmla="*/ 175 w 411"/>
              <a:gd name="T55" fmla="*/ 313 h 411"/>
              <a:gd name="T56" fmla="*/ 20 w 411"/>
              <a:gd name="T57" fmla="*/ 414 h 411"/>
              <a:gd name="T58" fmla="*/ 151 w 411"/>
              <a:gd name="T59" fmla="*/ 558 h 411"/>
              <a:gd name="T60" fmla="*/ 122 w 411"/>
              <a:gd name="T61" fmla="*/ 703 h 411"/>
              <a:gd name="T62" fmla="*/ 249 w 411"/>
              <a:gd name="T63" fmla="*/ 703 h 411"/>
              <a:gd name="T64" fmla="*/ 273 w 411"/>
              <a:gd name="T65" fmla="*/ 664 h 41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411" h="411">
                <a:moveTo>
                  <a:pt x="206" y="411"/>
                </a:moveTo>
                <a:cubicBezTo>
                  <a:pt x="138" y="344"/>
                  <a:pt x="138" y="344"/>
                  <a:pt x="138" y="344"/>
                </a:cubicBezTo>
                <a:cubicBezTo>
                  <a:pt x="136" y="348"/>
                  <a:pt x="133" y="352"/>
                  <a:pt x="129" y="355"/>
                </a:cubicBezTo>
                <a:cubicBezTo>
                  <a:pt x="120" y="365"/>
                  <a:pt x="107" y="370"/>
                  <a:pt x="93" y="370"/>
                </a:cubicBezTo>
                <a:cubicBezTo>
                  <a:pt x="79" y="370"/>
                  <a:pt x="66" y="365"/>
                  <a:pt x="56" y="355"/>
                </a:cubicBezTo>
                <a:cubicBezTo>
                  <a:pt x="36" y="335"/>
                  <a:pt x="36" y="302"/>
                  <a:pt x="56" y="282"/>
                </a:cubicBezTo>
                <a:cubicBezTo>
                  <a:pt x="60" y="278"/>
                  <a:pt x="64" y="276"/>
                  <a:pt x="68" y="273"/>
                </a:cubicBezTo>
                <a:cubicBezTo>
                  <a:pt x="0" y="206"/>
                  <a:pt x="0" y="206"/>
                  <a:pt x="0" y="206"/>
                </a:cubicBezTo>
                <a:cubicBezTo>
                  <a:pt x="79" y="127"/>
                  <a:pt x="79" y="127"/>
                  <a:pt x="79" y="127"/>
                </a:cubicBezTo>
                <a:cubicBezTo>
                  <a:pt x="81" y="133"/>
                  <a:pt x="81" y="133"/>
                  <a:pt x="81" y="133"/>
                </a:cubicBezTo>
                <a:cubicBezTo>
                  <a:pt x="83" y="140"/>
                  <a:pt x="87" y="146"/>
                  <a:pt x="92" y="151"/>
                </a:cubicBezTo>
                <a:cubicBezTo>
                  <a:pt x="100" y="160"/>
                  <a:pt x="111" y="164"/>
                  <a:pt x="123" y="164"/>
                </a:cubicBezTo>
                <a:cubicBezTo>
                  <a:pt x="135" y="164"/>
                  <a:pt x="146" y="160"/>
                  <a:pt x="155" y="151"/>
                </a:cubicBezTo>
                <a:cubicBezTo>
                  <a:pt x="172" y="134"/>
                  <a:pt x="172" y="106"/>
                  <a:pt x="155" y="88"/>
                </a:cubicBezTo>
                <a:cubicBezTo>
                  <a:pt x="150" y="83"/>
                  <a:pt x="143" y="79"/>
                  <a:pt x="136" y="77"/>
                </a:cubicBezTo>
                <a:cubicBezTo>
                  <a:pt x="130" y="75"/>
                  <a:pt x="130" y="75"/>
                  <a:pt x="130" y="75"/>
                </a:cubicBezTo>
                <a:cubicBezTo>
                  <a:pt x="206" y="0"/>
                  <a:pt x="206" y="0"/>
                  <a:pt x="206" y="0"/>
                </a:cubicBezTo>
                <a:cubicBezTo>
                  <a:pt x="273" y="68"/>
                  <a:pt x="273" y="68"/>
                  <a:pt x="273" y="68"/>
                </a:cubicBezTo>
                <a:cubicBezTo>
                  <a:pt x="276" y="64"/>
                  <a:pt x="278" y="60"/>
                  <a:pt x="282" y="56"/>
                </a:cubicBezTo>
                <a:cubicBezTo>
                  <a:pt x="292" y="47"/>
                  <a:pt x="305" y="41"/>
                  <a:pt x="318" y="41"/>
                </a:cubicBezTo>
                <a:cubicBezTo>
                  <a:pt x="332" y="41"/>
                  <a:pt x="345" y="47"/>
                  <a:pt x="355" y="56"/>
                </a:cubicBezTo>
                <a:cubicBezTo>
                  <a:pt x="375" y="77"/>
                  <a:pt x="375" y="109"/>
                  <a:pt x="355" y="129"/>
                </a:cubicBezTo>
                <a:cubicBezTo>
                  <a:pt x="352" y="133"/>
                  <a:pt x="348" y="136"/>
                  <a:pt x="343" y="138"/>
                </a:cubicBezTo>
                <a:cubicBezTo>
                  <a:pt x="411" y="206"/>
                  <a:pt x="411" y="206"/>
                  <a:pt x="411" y="206"/>
                </a:cubicBezTo>
                <a:cubicBezTo>
                  <a:pt x="333" y="284"/>
                  <a:pt x="333" y="284"/>
                  <a:pt x="333" y="284"/>
                </a:cubicBezTo>
                <a:cubicBezTo>
                  <a:pt x="332" y="277"/>
                  <a:pt x="332" y="277"/>
                  <a:pt x="332" y="277"/>
                </a:cubicBezTo>
                <a:cubicBezTo>
                  <a:pt x="330" y="268"/>
                  <a:pt x="326" y="259"/>
                  <a:pt x="319" y="253"/>
                </a:cubicBezTo>
                <a:cubicBezTo>
                  <a:pt x="311" y="245"/>
                  <a:pt x="300" y="240"/>
                  <a:pt x="288" y="240"/>
                </a:cubicBezTo>
                <a:cubicBezTo>
                  <a:pt x="276" y="240"/>
                  <a:pt x="265" y="245"/>
                  <a:pt x="256" y="253"/>
                </a:cubicBezTo>
                <a:cubicBezTo>
                  <a:pt x="239" y="270"/>
                  <a:pt x="239" y="299"/>
                  <a:pt x="256" y="316"/>
                </a:cubicBezTo>
                <a:cubicBezTo>
                  <a:pt x="263" y="322"/>
                  <a:pt x="271" y="327"/>
                  <a:pt x="281" y="328"/>
                </a:cubicBezTo>
                <a:cubicBezTo>
                  <a:pt x="287" y="329"/>
                  <a:pt x="287" y="329"/>
                  <a:pt x="287" y="329"/>
                </a:cubicBezTo>
                <a:lnTo>
                  <a:pt x="206" y="411"/>
                </a:lnTo>
                <a:close/>
                <a:moveTo>
                  <a:pt x="136" y="331"/>
                </a:moveTo>
                <a:cubicBezTo>
                  <a:pt x="206" y="401"/>
                  <a:pt x="206" y="401"/>
                  <a:pt x="206" y="401"/>
                </a:cubicBezTo>
                <a:cubicBezTo>
                  <a:pt x="273" y="334"/>
                  <a:pt x="273" y="334"/>
                  <a:pt x="273" y="334"/>
                </a:cubicBezTo>
                <a:cubicBezTo>
                  <a:pt x="265" y="331"/>
                  <a:pt x="257" y="327"/>
                  <a:pt x="251" y="321"/>
                </a:cubicBezTo>
                <a:cubicBezTo>
                  <a:pt x="231" y="301"/>
                  <a:pt x="231" y="268"/>
                  <a:pt x="251" y="248"/>
                </a:cubicBezTo>
                <a:cubicBezTo>
                  <a:pt x="261" y="238"/>
                  <a:pt x="274" y="233"/>
                  <a:pt x="288" y="233"/>
                </a:cubicBezTo>
                <a:cubicBezTo>
                  <a:pt x="302" y="233"/>
                  <a:pt x="315" y="238"/>
                  <a:pt x="324" y="248"/>
                </a:cubicBezTo>
                <a:cubicBezTo>
                  <a:pt x="331" y="254"/>
                  <a:pt x="335" y="261"/>
                  <a:pt x="337" y="269"/>
                </a:cubicBezTo>
                <a:cubicBezTo>
                  <a:pt x="401" y="206"/>
                  <a:pt x="401" y="206"/>
                  <a:pt x="401" y="206"/>
                </a:cubicBezTo>
                <a:cubicBezTo>
                  <a:pt x="331" y="136"/>
                  <a:pt x="331" y="136"/>
                  <a:pt x="331" y="136"/>
                </a:cubicBezTo>
                <a:cubicBezTo>
                  <a:pt x="336" y="134"/>
                  <a:pt x="336" y="134"/>
                  <a:pt x="336" y="134"/>
                </a:cubicBezTo>
                <a:cubicBezTo>
                  <a:pt x="341" y="131"/>
                  <a:pt x="346" y="128"/>
                  <a:pt x="350" y="124"/>
                </a:cubicBezTo>
                <a:cubicBezTo>
                  <a:pt x="367" y="107"/>
                  <a:pt x="367" y="79"/>
                  <a:pt x="350" y="61"/>
                </a:cubicBezTo>
                <a:cubicBezTo>
                  <a:pt x="341" y="53"/>
                  <a:pt x="330" y="48"/>
                  <a:pt x="318" y="48"/>
                </a:cubicBezTo>
                <a:cubicBezTo>
                  <a:pt x="306" y="48"/>
                  <a:pt x="295" y="53"/>
                  <a:pt x="287" y="61"/>
                </a:cubicBezTo>
                <a:cubicBezTo>
                  <a:pt x="283" y="65"/>
                  <a:pt x="280" y="70"/>
                  <a:pt x="278" y="75"/>
                </a:cubicBezTo>
                <a:cubicBezTo>
                  <a:pt x="275" y="80"/>
                  <a:pt x="275" y="80"/>
                  <a:pt x="275" y="80"/>
                </a:cubicBezTo>
                <a:cubicBezTo>
                  <a:pt x="206" y="10"/>
                  <a:pt x="206" y="10"/>
                  <a:pt x="206" y="10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0" y="75"/>
                  <a:pt x="155" y="79"/>
                  <a:pt x="160" y="83"/>
                </a:cubicBezTo>
                <a:cubicBezTo>
                  <a:pt x="180" y="103"/>
                  <a:pt x="180" y="136"/>
                  <a:pt x="160" y="156"/>
                </a:cubicBezTo>
                <a:cubicBezTo>
                  <a:pt x="150" y="166"/>
                  <a:pt x="137" y="171"/>
                  <a:pt x="123" y="171"/>
                </a:cubicBezTo>
                <a:cubicBezTo>
                  <a:pt x="110" y="171"/>
                  <a:pt x="97" y="166"/>
                  <a:pt x="87" y="156"/>
                </a:cubicBezTo>
                <a:cubicBezTo>
                  <a:pt x="82" y="152"/>
                  <a:pt x="78" y="146"/>
                  <a:pt x="76" y="140"/>
                </a:cubicBezTo>
                <a:cubicBezTo>
                  <a:pt x="10" y="206"/>
                  <a:pt x="10" y="206"/>
                  <a:pt x="10" y="206"/>
                </a:cubicBezTo>
                <a:cubicBezTo>
                  <a:pt x="80" y="275"/>
                  <a:pt x="80" y="275"/>
                  <a:pt x="80" y="275"/>
                </a:cubicBezTo>
                <a:cubicBezTo>
                  <a:pt x="75" y="278"/>
                  <a:pt x="75" y="278"/>
                  <a:pt x="75" y="278"/>
                </a:cubicBezTo>
                <a:cubicBezTo>
                  <a:pt x="70" y="280"/>
                  <a:pt x="65" y="283"/>
                  <a:pt x="61" y="287"/>
                </a:cubicBezTo>
                <a:cubicBezTo>
                  <a:pt x="44" y="304"/>
                  <a:pt x="44" y="333"/>
                  <a:pt x="61" y="350"/>
                </a:cubicBezTo>
                <a:cubicBezTo>
                  <a:pt x="70" y="358"/>
                  <a:pt x="81" y="363"/>
                  <a:pt x="93" y="363"/>
                </a:cubicBezTo>
                <a:cubicBezTo>
                  <a:pt x="105" y="363"/>
                  <a:pt x="116" y="358"/>
                  <a:pt x="124" y="350"/>
                </a:cubicBezTo>
                <a:cubicBezTo>
                  <a:pt x="128" y="346"/>
                  <a:pt x="131" y="341"/>
                  <a:pt x="134" y="336"/>
                </a:cubicBezTo>
                <a:lnTo>
                  <a:pt x="136" y="331"/>
                </a:lnTo>
                <a:close/>
              </a:path>
            </a:pathLst>
          </a:custGeom>
          <a:solidFill>
            <a:srgbClr val="AAAAAA"/>
          </a:solidFill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372207" y="1807539"/>
            <a:ext cx="380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6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372207" y="4240340"/>
            <a:ext cx="380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6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8024282" y="1807539"/>
            <a:ext cx="380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6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024282" y="4240340"/>
            <a:ext cx="380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6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396387" y="1308282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9048462" y="3699026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1394407" y="3677860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9048462" y="1307362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9" name="Freeform 13"/>
          <p:cNvSpPr>
            <a:spLocks/>
          </p:cNvSpPr>
          <p:nvPr/>
        </p:nvSpPr>
        <p:spPr bwMode="auto">
          <a:xfrm>
            <a:off x="5460999" y="1548554"/>
            <a:ext cx="1703918" cy="1701799"/>
          </a:xfrm>
          <a:custGeom>
            <a:avLst/>
            <a:gdLst>
              <a:gd name="T0" fmla="*/ 108 w 401"/>
              <a:gd name="T1" fmla="*/ 245 h 401"/>
              <a:gd name="T2" fmla="*/ 139 w 401"/>
              <a:gd name="T3" fmla="*/ 265 h 401"/>
              <a:gd name="T4" fmla="*/ 0 w 401"/>
              <a:gd name="T5" fmla="*/ 401 h 401"/>
              <a:gd name="T6" fmla="*/ 149 w 401"/>
              <a:gd name="T7" fmla="*/ 551 h 401"/>
              <a:gd name="T8" fmla="*/ 177 w 401"/>
              <a:gd name="T9" fmla="*/ 499 h 401"/>
              <a:gd name="T10" fmla="*/ 313 w 401"/>
              <a:gd name="T11" fmla="*/ 499 h 401"/>
              <a:gd name="T12" fmla="*/ 313 w 401"/>
              <a:gd name="T13" fmla="*/ 636 h 401"/>
              <a:gd name="T14" fmla="*/ 261 w 401"/>
              <a:gd name="T15" fmla="*/ 662 h 401"/>
              <a:gd name="T16" fmla="*/ 404 w 401"/>
              <a:gd name="T17" fmla="*/ 804 h 401"/>
              <a:gd name="T18" fmla="*/ 540 w 401"/>
              <a:gd name="T19" fmla="*/ 666 h 401"/>
              <a:gd name="T20" fmla="*/ 560 w 401"/>
              <a:gd name="T21" fmla="*/ 696 h 401"/>
              <a:gd name="T22" fmla="*/ 697 w 401"/>
              <a:gd name="T23" fmla="*/ 696 h 401"/>
              <a:gd name="T24" fmla="*/ 697 w 401"/>
              <a:gd name="T25" fmla="*/ 559 h 401"/>
              <a:gd name="T26" fmla="*/ 666 w 401"/>
              <a:gd name="T27" fmla="*/ 539 h 401"/>
              <a:gd name="T28" fmla="*/ 805 w 401"/>
              <a:gd name="T29" fmla="*/ 401 h 401"/>
              <a:gd name="T30" fmla="*/ 668 w 401"/>
              <a:gd name="T31" fmla="*/ 265 h 401"/>
              <a:gd name="T32" fmla="*/ 642 w 401"/>
              <a:gd name="T33" fmla="*/ 305 h 401"/>
              <a:gd name="T34" fmla="*/ 506 w 401"/>
              <a:gd name="T35" fmla="*/ 305 h 401"/>
              <a:gd name="T36" fmla="*/ 506 w 401"/>
              <a:gd name="T37" fmla="*/ 168 h 401"/>
              <a:gd name="T38" fmla="*/ 548 w 401"/>
              <a:gd name="T39" fmla="*/ 144 h 401"/>
              <a:gd name="T40" fmla="*/ 404 w 401"/>
              <a:gd name="T41" fmla="*/ 0 h 401"/>
              <a:gd name="T42" fmla="*/ 265 w 401"/>
              <a:gd name="T43" fmla="*/ 136 h 401"/>
              <a:gd name="T44" fmla="*/ 245 w 401"/>
              <a:gd name="T45" fmla="*/ 108 h 401"/>
              <a:gd name="T46" fmla="*/ 108 w 401"/>
              <a:gd name="T47" fmla="*/ 108 h 401"/>
              <a:gd name="T48" fmla="*/ 108 w 401"/>
              <a:gd name="T49" fmla="*/ 245 h 40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401" h="401">
                <a:moveTo>
                  <a:pt x="54" y="122"/>
                </a:moveTo>
                <a:cubicBezTo>
                  <a:pt x="58" y="126"/>
                  <a:pt x="63" y="129"/>
                  <a:pt x="69" y="132"/>
                </a:cubicBezTo>
                <a:cubicBezTo>
                  <a:pt x="0" y="200"/>
                  <a:pt x="0" y="200"/>
                  <a:pt x="0" y="200"/>
                </a:cubicBezTo>
                <a:cubicBezTo>
                  <a:pt x="74" y="275"/>
                  <a:pt x="74" y="275"/>
                  <a:pt x="74" y="275"/>
                </a:cubicBezTo>
                <a:cubicBezTo>
                  <a:pt x="76" y="265"/>
                  <a:pt x="81" y="256"/>
                  <a:pt x="88" y="249"/>
                </a:cubicBezTo>
                <a:cubicBezTo>
                  <a:pt x="107" y="230"/>
                  <a:pt x="137" y="230"/>
                  <a:pt x="156" y="249"/>
                </a:cubicBezTo>
                <a:cubicBezTo>
                  <a:pt x="175" y="267"/>
                  <a:pt x="175" y="298"/>
                  <a:pt x="156" y="317"/>
                </a:cubicBezTo>
                <a:cubicBezTo>
                  <a:pt x="149" y="324"/>
                  <a:pt x="139" y="328"/>
                  <a:pt x="130" y="330"/>
                </a:cubicBezTo>
                <a:cubicBezTo>
                  <a:pt x="201" y="401"/>
                  <a:pt x="201" y="401"/>
                  <a:pt x="201" y="401"/>
                </a:cubicBezTo>
                <a:cubicBezTo>
                  <a:pt x="269" y="332"/>
                  <a:pt x="269" y="332"/>
                  <a:pt x="269" y="332"/>
                </a:cubicBezTo>
                <a:cubicBezTo>
                  <a:pt x="272" y="337"/>
                  <a:pt x="275" y="343"/>
                  <a:pt x="279" y="347"/>
                </a:cubicBezTo>
                <a:cubicBezTo>
                  <a:pt x="298" y="366"/>
                  <a:pt x="329" y="366"/>
                  <a:pt x="347" y="347"/>
                </a:cubicBezTo>
                <a:cubicBezTo>
                  <a:pt x="366" y="328"/>
                  <a:pt x="366" y="298"/>
                  <a:pt x="347" y="279"/>
                </a:cubicBezTo>
                <a:cubicBezTo>
                  <a:pt x="343" y="275"/>
                  <a:pt x="338" y="271"/>
                  <a:pt x="332" y="269"/>
                </a:cubicBezTo>
                <a:cubicBezTo>
                  <a:pt x="401" y="200"/>
                  <a:pt x="401" y="200"/>
                  <a:pt x="401" y="200"/>
                </a:cubicBezTo>
                <a:cubicBezTo>
                  <a:pt x="333" y="132"/>
                  <a:pt x="333" y="132"/>
                  <a:pt x="333" y="132"/>
                </a:cubicBezTo>
                <a:cubicBezTo>
                  <a:pt x="330" y="139"/>
                  <a:pt x="326" y="146"/>
                  <a:pt x="320" y="152"/>
                </a:cubicBezTo>
                <a:cubicBezTo>
                  <a:pt x="302" y="171"/>
                  <a:pt x="271" y="171"/>
                  <a:pt x="252" y="152"/>
                </a:cubicBezTo>
                <a:cubicBezTo>
                  <a:pt x="234" y="133"/>
                  <a:pt x="234" y="103"/>
                  <a:pt x="252" y="84"/>
                </a:cubicBezTo>
                <a:cubicBezTo>
                  <a:pt x="258" y="78"/>
                  <a:pt x="265" y="74"/>
                  <a:pt x="273" y="72"/>
                </a:cubicBezTo>
                <a:cubicBezTo>
                  <a:pt x="201" y="0"/>
                  <a:pt x="201" y="0"/>
                  <a:pt x="201" y="0"/>
                </a:cubicBezTo>
                <a:cubicBezTo>
                  <a:pt x="132" y="68"/>
                  <a:pt x="132" y="68"/>
                  <a:pt x="132" y="68"/>
                </a:cubicBezTo>
                <a:cubicBezTo>
                  <a:pt x="130" y="63"/>
                  <a:pt x="126" y="58"/>
                  <a:pt x="122" y="54"/>
                </a:cubicBezTo>
                <a:cubicBezTo>
                  <a:pt x="103" y="35"/>
                  <a:pt x="73" y="35"/>
                  <a:pt x="54" y="54"/>
                </a:cubicBezTo>
                <a:cubicBezTo>
                  <a:pt x="35" y="72"/>
                  <a:pt x="35" y="103"/>
                  <a:pt x="54" y="122"/>
                </a:cubicBezTo>
                <a:close/>
              </a:path>
            </a:pathLst>
          </a:custGeom>
          <a:solidFill>
            <a:srgbClr val="0095FF"/>
          </a:solidFill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0" name="Freeform 14"/>
          <p:cNvSpPr>
            <a:spLocks noEditPoints="1"/>
          </p:cNvSpPr>
          <p:nvPr/>
        </p:nvSpPr>
        <p:spPr bwMode="auto">
          <a:xfrm>
            <a:off x="5441949" y="1508337"/>
            <a:ext cx="1746251" cy="1746249"/>
          </a:xfrm>
          <a:custGeom>
            <a:avLst/>
            <a:gdLst>
              <a:gd name="T0" fmla="*/ 255 w 411"/>
              <a:gd name="T1" fmla="*/ 668 h 411"/>
              <a:gd name="T2" fmla="*/ 317 w 411"/>
              <a:gd name="T3" fmla="*/ 640 h 411"/>
              <a:gd name="T4" fmla="*/ 255 w 411"/>
              <a:gd name="T5" fmla="*/ 488 h 411"/>
              <a:gd name="T6" fmla="*/ 167 w 411"/>
              <a:gd name="T7" fmla="*/ 562 h 411"/>
              <a:gd name="T8" fmla="*/ 0 w 411"/>
              <a:gd name="T9" fmla="*/ 411 h 411"/>
              <a:gd name="T10" fmla="*/ 112 w 411"/>
              <a:gd name="T11" fmla="*/ 259 h 411"/>
              <a:gd name="T12" fmla="*/ 112 w 411"/>
              <a:gd name="T13" fmla="*/ 112 h 411"/>
              <a:gd name="T14" fmla="*/ 259 w 411"/>
              <a:gd name="T15" fmla="*/ 112 h 411"/>
              <a:gd name="T16" fmla="*/ 414 w 411"/>
              <a:gd name="T17" fmla="*/ 0 h 411"/>
              <a:gd name="T18" fmla="*/ 560 w 411"/>
              <a:gd name="T19" fmla="*/ 161 h 411"/>
              <a:gd name="T20" fmla="*/ 522 w 411"/>
              <a:gd name="T21" fmla="*/ 309 h 411"/>
              <a:gd name="T22" fmla="*/ 648 w 411"/>
              <a:gd name="T23" fmla="*/ 309 h 411"/>
              <a:gd name="T24" fmla="*/ 674 w 411"/>
              <a:gd name="T25" fmla="*/ 261 h 411"/>
              <a:gd name="T26" fmla="*/ 689 w 411"/>
              <a:gd name="T27" fmla="*/ 548 h 411"/>
              <a:gd name="T28" fmla="*/ 743 w 411"/>
              <a:gd name="T29" fmla="*/ 638 h 411"/>
              <a:gd name="T30" fmla="*/ 638 w 411"/>
              <a:gd name="T31" fmla="*/ 743 h 411"/>
              <a:gd name="T32" fmla="*/ 548 w 411"/>
              <a:gd name="T33" fmla="*/ 689 h 411"/>
              <a:gd name="T34" fmla="*/ 285 w 411"/>
              <a:gd name="T35" fmla="*/ 676 h 411"/>
              <a:gd name="T36" fmla="*/ 552 w 411"/>
              <a:gd name="T37" fmla="*/ 664 h 411"/>
              <a:gd name="T38" fmla="*/ 576 w 411"/>
              <a:gd name="T39" fmla="*/ 701 h 411"/>
              <a:gd name="T40" fmla="*/ 703 w 411"/>
              <a:gd name="T41" fmla="*/ 701 h 411"/>
              <a:gd name="T42" fmla="*/ 703 w 411"/>
              <a:gd name="T43" fmla="*/ 576 h 411"/>
              <a:gd name="T44" fmla="*/ 664 w 411"/>
              <a:gd name="T45" fmla="*/ 552 h 411"/>
              <a:gd name="T46" fmla="*/ 680 w 411"/>
              <a:gd name="T47" fmla="*/ 287 h 411"/>
              <a:gd name="T48" fmla="*/ 586 w 411"/>
              <a:gd name="T49" fmla="*/ 351 h 411"/>
              <a:gd name="T50" fmla="*/ 512 w 411"/>
              <a:gd name="T51" fmla="*/ 173 h 411"/>
              <a:gd name="T52" fmla="*/ 414 w 411"/>
              <a:gd name="T53" fmla="*/ 20 h 411"/>
              <a:gd name="T54" fmla="*/ 269 w 411"/>
              <a:gd name="T55" fmla="*/ 151 h 411"/>
              <a:gd name="T56" fmla="*/ 187 w 411"/>
              <a:gd name="T57" fmla="*/ 96 h 411"/>
              <a:gd name="T58" fmla="*/ 96 w 411"/>
              <a:gd name="T59" fmla="*/ 187 h 411"/>
              <a:gd name="T60" fmla="*/ 151 w 411"/>
              <a:gd name="T61" fmla="*/ 267 h 411"/>
              <a:gd name="T62" fmla="*/ 20 w 411"/>
              <a:gd name="T63" fmla="*/ 411 h 411"/>
              <a:gd name="T64" fmla="*/ 181 w 411"/>
              <a:gd name="T65" fmla="*/ 504 h 411"/>
              <a:gd name="T66" fmla="*/ 327 w 411"/>
              <a:gd name="T67" fmla="*/ 504 h 411"/>
              <a:gd name="T68" fmla="*/ 285 w 411"/>
              <a:gd name="T69" fmla="*/ 676 h 41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411" h="411">
                <a:moveTo>
                  <a:pt x="206" y="411"/>
                </a:moveTo>
                <a:cubicBezTo>
                  <a:pt x="127" y="333"/>
                  <a:pt x="127" y="333"/>
                  <a:pt x="127" y="333"/>
                </a:cubicBezTo>
                <a:cubicBezTo>
                  <a:pt x="134" y="331"/>
                  <a:pt x="134" y="331"/>
                  <a:pt x="134" y="331"/>
                </a:cubicBezTo>
                <a:cubicBezTo>
                  <a:pt x="143" y="330"/>
                  <a:pt x="152" y="326"/>
                  <a:pt x="158" y="319"/>
                </a:cubicBezTo>
                <a:cubicBezTo>
                  <a:pt x="176" y="302"/>
                  <a:pt x="176" y="273"/>
                  <a:pt x="158" y="256"/>
                </a:cubicBezTo>
                <a:cubicBezTo>
                  <a:pt x="150" y="248"/>
                  <a:pt x="139" y="243"/>
                  <a:pt x="127" y="243"/>
                </a:cubicBezTo>
                <a:cubicBezTo>
                  <a:pt x="115" y="243"/>
                  <a:pt x="104" y="248"/>
                  <a:pt x="95" y="256"/>
                </a:cubicBezTo>
                <a:cubicBezTo>
                  <a:pt x="89" y="263"/>
                  <a:pt x="85" y="271"/>
                  <a:pt x="83" y="280"/>
                </a:cubicBezTo>
                <a:cubicBezTo>
                  <a:pt x="82" y="287"/>
                  <a:pt x="82" y="287"/>
                  <a:pt x="82" y="287"/>
                </a:cubicBezTo>
                <a:cubicBezTo>
                  <a:pt x="0" y="205"/>
                  <a:pt x="0" y="205"/>
                  <a:pt x="0" y="205"/>
                </a:cubicBezTo>
                <a:cubicBezTo>
                  <a:pt x="68" y="138"/>
                  <a:pt x="68" y="138"/>
                  <a:pt x="68" y="138"/>
                </a:cubicBezTo>
                <a:cubicBezTo>
                  <a:pt x="64" y="135"/>
                  <a:pt x="60" y="132"/>
                  <a:pt x="56" y="129"/>
                </a:cubicBezTo>
                <a:cubicBezTo>
                  <a:pt x="47" y="119"/>
                  <a:pt x="41" y="106"/>
                  <a:pt x="41" y="93"/>
                </a:cubicBezTo>
                <a:cubicBezTo>
                  <a:pt x="41" y="79"/>
                  <a:pt x="47" y="66"/>
                  <a:pt x="56" y="56"/>
                </a:cubicBezTo>
                <a:cubicBezTo>
                  <a:pt x="66" y="46"/>
                  <a:pt x="79" y="41"/>
                  <a:pt x="93" y="41"/>
                </a:cubicBezTo>
                <a:cubicBezTo>
                  <a:pt x="107" y="41"/>
                  <a:pt x="120" y="46"/>
                  <a:pt x="129" y="56"/>
                </a:cubicBezTo>
                <a:cubicBezTo>
                  <a:pt x="133" y="59"/>
                  <a:pt x="136" y="63"/>
                  <a:pt x="138" y="67"/>
                </a:cubicBezTo>
                <a:cubicBezTo>
                  <a:pt x="206" y="0"/>
                  <a:pt x="206" y="0"/>
                  <a:pt x="206" y="0"/>
                </a:cubicBezTo>
                <a:cubicBezTo>
                  <a:pt x="284" y="79"/>
                  <a:pt x="284" y="79"/>
                  <a:pt x="284" y="79"/>
                </a:cubicBezTo>
                <a:cubicBezTo>
                  <a:pt x="279" y="80"/>
                  <a:pt x="279" y="80"/>
                  <a:pt x="279" y="80"/>
                </a:cubicBezTo>
                <a:cubicBezTo>
                  <a:pt x="272" y="82"/>
                  <a:pt x="265" y="86"/>
                  <a:pt x="260" y="91"/>
                </a:cubicBezTo>
                <a:cubicBezTo>
                  <a:pt x="243" y="109"/>
                  <a:pt x="243" y="137"/>
                  <a:pt x="260" y="154"/>
                </a:cubicBezTo>
                <a:cubicBezTo>
                  <a:pt x="268" y="163"/>
                  <a:pt x="280" y="167"/>
                  <a:pt x="292" y="167"/>
                </a:cubicBezTo>
                <a:cubicBezTo>
                  <a:pt x="303" y="167"/>
                  <a:pt x="315" y="163"/>
                  <a:pt x="323" y="154"/>
                </a:cubicBezTo>
                <a:cubicBezTo>
                  <a:pt x="328" y="149"/>
                  <a:pt x="332" y="143"/>
                  <a:pt x="334" y="136"/>
                </a:cubicBezTo>
                <a:cubicBezTo>
                  <a:pt x="336" y="130"/>
                  <a:pt x="336" y="130"/>
                  <a:pt x="336" y="130"/>
                </a:cubicBezTo>
                <a:cubicBezTo>
                  <a:pt x="411" y="205"/>
                  <a:pt x="411" y="205"/>
                  <a:pt x="411" y="205"/>
                </a:cubicBezTo>
                <a:cubicBezTo>
                  <a:pt x="343" y="273"/>
                  <a:pt x="343" y="273"/>
                  <a:pt x="343" y="273"/>
                </a:cubicBezTo>
                <a:cubicBezTo>
                  <a:pt x="348" y="275"/>
                  <a:pt x="351" y="278"/>
                  <a:pt x="355" y="281"/>
                </a:cubicBezTo>
                <a:cubicBezTo>
                  <a:pt x="365" y="291"/>
                  <a:pt x="370" y="304"/>
                  <a:pt x="370" y="318"/>
                </a:cubicBezTo>
                <a:cubicBezTo>
                  <a:pt x="370" y="332"/>
                  <a:pt x="365" y="345"/>
                  <a:pt x="355" y="355"/>
                </a:cubicBezTo>
                <a:cubicBezTo>
                  <a:pt x="345" y="364"/>
                  <a:pt x="332" y="370"/>
                  <a:pt x="318" y="370"/>
                </a:cubicBezTo>
                <a:cubicBezTo>
                  <a:pt x="305" y="370"/>
                  <a:pt x="292" y="364"/>
                  <a:pt x="282" y="355"/>
                </a:cubicBezTo>
                <a:cubicBezTo>
                  <a:pt x="278" y="351"/>
                  <a:pt x="276" y="347"/>
                  <a:pt x="273" y="343"/>
                </a:cubicBezTo>
                <a:lnTo>
                  <a:pt x="206" y="411"/>
                </a:lnTo>
                <a:close/>
                <a:moveTo>
                  <a:pt x="142" y="337"/>
                </a:moveTo>
                <a:cubicBezTo>
                  <a:pt x="206" y="401"/>
                  <a:pt x="206" y="401"/>
                  <a:pt x="206" y="401"/>
                </a:cubicBezTo>
                <a:cubicBezTo>
                  <a:pt x="275" y="331"/>
                  <a:pt x="275" y="331"/>
                  <a:pt x="275" y="331"/>
                </a:cubicBezTo>
                <a:cubicBezTo>
                  <a:pt x="278" y="336"/>
                  <a:pt x="278" y="336"/>
                  <a:pt x="278" y="336"/>
                </a:cubicBezTo>
                <a:cubicBezTo>
                  <a:pt x="280" y="341"/>
                  <a:pt x="283" y="345"/>
                  <a:pt x="287" y="349"/>
                </a:cubicBezTo>
                <a:cubicBezTo>
                  <a:pt x="295" y="358"/>
                  <a:pt x="306" y="362"/>
                  <a:pt x="318" y="362"/>
                </a:cubicBezTo>
                <a:cubicBezTo>
                  <a:pt x="330" y="362"/>
                  <a:pt x="341" y="358"/>
                  <a:pt x="350" y="349"/>
                </a:cubicBezTo>
                <a:cubicBezTo>
                  <a:pt x="358" y="341"/>
                  <a:pt x="363" y="330"/>
                  <a:pt x="363" y="318"/>
                </a:cubicBezTo>
                <a:cubicBezTo>
                  <a:pt x="363" y="306"/>
                  <a:pt x="358" y="295"/>
                  <a:pt x="350" y="287"/>
                </a:cubicBezTo>
                <a:cubicBezTo>
                  <a:pt x="346" y="283"/>
                  <a:pt x="341" y="279"/>
                  <a:pt x="336" y="277"/>
                </a:cubicBezTo>
                <a:cubicBezTo>
                  <a:pt x="331" y="275"/>
                  <a:pt x="331" y="275"/>
                  <a:pt x="331" y="275"/>
                </a:cubicBezTo>
                <a:cubicBezTo>
                  <a:pt x="401" y="205"/>
                  <a:pt x="401" y="205"/>
                  <a:pt x="401" y="205"/>
                </a:cubicBezTo>
                <a:cubicBezTo>
                  <a:pt x="339" y="143"/>
                  <a:pt x="339" y="143"/>
                  <a:pt x="339" y="143"/>
                </a:cubicBezTo>
                <a:cubicBezTo>
                  <a:pt x="336" y="149"/>
                  <a:pt x="333" y="155"/>
                  <a:pt x="328" y="159"/>
                </a:cubicBezTo>
                <a:cubicBezTo>
                  <a:pt x="318" y="169"/>
                  <a:pt x="305" y="175"/>
                  <a:pt x="292" y="175"/>
                </a:cubicBezTo>
                <a:cubicBezTo>
                  <a:pt x="278" y="175"/>
                  <a:pt x="265" y="169"/>
                  <a:pt x="255" y="159"/>
                </a:cubicBezTo>
                <a:cubicBezTo>
                  <a:pt x="235" y="139"/>
                  <a:pt x="235" y="107"/>
                  <a:pt x="255" y="86"/>
                </a:cubicBezTo>
                <a:cubicBezTo>
                  <a:pt x="260" y="82"/>
                  <a:pt x="265" y="78"/>
                  <a:pt x="271" y="75"/>
                </a:cubicBezTo>
                <a:cubicBezTo>
                  <a:pt x="206" y="10"/>
                  <a:pt x="206" y="10"/>
                  <a:pt x="206" y="10"/>
                </a:cubicBezTo>
                <a:cubicBezTo>
                  <a:pt x="136" y="80"/>
                  <a:pt x="136" y="80"/>
                  <a:pt x="136" y="80"/>
                </a:cubicBezTo>
                <a:cubicBezTo>
                  <a:pt x="134" y="75"/>
                  <a:pt x="134" y="75"/>
                  <a:pt x="134" y="75"/>
                </a:cubicBezTo>
                <a:cubicBezTo>
                  <a:pt x="131" y="70"/>
                  <a:pt x="128" y="65"/>
                  <a:pt x="124" y="61"/>
                </a:cubicBezTo>
                <a:cubicBezTo>
                  <a:pt x="116" y="53"/>
                  <a:pt x="105" y="48"/>
                  <a:pt x="93" y="48"/>
                </a:cubicBezTo>
                <a:cubicBezTo>
                  <a:pt x="81" y="48"/>
                  <a:pt x="70" y="53"/>
                  <a:pt x="61" y="61"/>
                </a:cubicBezTo>
                <a:cubicBezTo>
                  <a:pt x="53" y="69"/>
                  <a:pt x="48" y="81"/>
                  <a:pt x="48" y="93"/>
                </a:cubicBezTo>
                <a:cubicBezTo>
                  <a:pt x="48" y="104"/>
                  <a:pt x="53" y="116"/>
                  <a:pt x="61" y="124"/>
                </a:cubicBezTo>
                <a:cubicBezTo>
                  <a:pt x="65" y="128"/>
                  <a:pt x="70" y="131"/>
                  <a:pt x="75" y="133"/>
                </a:cubicBezTo>
                <a:cubicBezTo>
                  <a:pt x="80" y="135"/>
                  <a:pt x="80" y="135"/>
                  <a:pt x="80" y="135"/>
                </a:cubicBezTo>
                <a:cubicBezTo>
                  <a:pt x="10" y="205"/>
                  <a:pt x="10" y="205"/>
                  <a:pt x="10" y="205"/>
                </a:cubicBezTo>
                <a:cubicBezTo>
                  <a:pt x="77" y="272"/>
                  <a:pt x="77" y="272"/>
                  <a:pt x="77" y="272"/>
                </a:cubicBezTo>
                <a:cubicBezTo>
                  <a:pt x="80" y="264"/>
                  <a:pt x="84" y="257"/>
                  <a:pt x="90" y="251"/>
                </a:cubicBezTo>
                <a:cubicBezTo>
                  <a:pt x="100" y="241"/>
                  <a:pt x="113" y="236"/>
                  <a:pt x="127" y="236"/>
                </a:cubicBezTo>
                <a:cubicBezTo>
                  <a:pt x="141" y="236"/>
                  <a:pt x="154" y="241"/>
                  <a:pt x="163" y="251"/>
                </a:cubicBezTo>
                <a:cubicBezTo>
                  <a:pt x="184" y="271"/>
                  <a:pt x="184" y="304"/>
                  <a:pt x="163" y="324"/>
                </a:cubicBezTo>
                <a:cubicBezTo>
                  <a:pt x="157" y="330"/>
                  <a:pt x="150" y="335"/>
                  <a:pt x="142" y="337"/>
                </a:cubicBezTo>
                <a:close/>
              </a:path>
            </a:pathLst>
          </a:custGeom>
          <a:solidFill>
            <a:srgbClr val="0095FF"/>
          </a:solidFill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40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991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 形 1"/>
          <p:cNvSpPr/>
          <p:nvPr/>
        </p:nvSpPr>
        <p:spPr>
          <a:xfrm rot="2686645">
            <a:off x="4605409" y="2412321"/>
            <a:ext cx="1430064" cy="1443667"/>
          </a:xfrm>
          <a:prstGeom prst="corner">
            <a:avLst/>
          </a:prstGeom>
          <a:solidFill>
            <a:srgbClr val="0095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>
              <a:cs typeface="+mn-ea"/>
              <a:sym typeface="+mn-lt"/>
            </a:endParaRPr>
          </a:p>
        </p:txBody>
      </p:sp>
      <p:sp>
        <p:nvSpPr>
          <p:cNvPr id="18" name="L 形 17"/>
          <p:cNvSpPr/>
          <p:nvPr/>
        </p:nvSpPr>
        <p:spPr>
          <a:xfrm rot="8086645">
            <a:off x="5819106" y="2416548"/>
            <a:ext cx="1420689" cy="1392304"/>
          </a:xfrm>
          <a:prstGeom prst="corner">
            <a:avLst/>
          </a:prstGeom>
          <a:solidFill>
            <a:srgbClr val="AAAAA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>
              <a:cs typeface="+mn-ea"/>
              <a:sym typeface="+mn-lt"/>
            </a:endParaRPr>
          </a:p>
        </p:txBody>
      </p:sp>
      <p:sp>
        <p:nvSpPr>
          <p:cNvPr id="20" name="L 形 19"/>
          <p:cNvSpPr/>
          <p:nvPr/>
        </p:nvSpPr>
        <p:spPr>
          <a:xfrm rot="13486645">
            <a:off x="5830864" y="3610563"/>
            <a:ext cx="1428819" cy="1428819"/>
          </a:xfrm>
          <a:prstGeom prst="corner">
            <a:avLst/>
          </a:prstGeom>
          <a:solidFill>
            <a:srgbClr val="0095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>
              <a:cs typeface="+mn-ea"/>
              <a:sym typeface="+mn-lt"/>
            </a:endParaRPr>
          </a:p>
        </p:txBody>
      </p:sp>
      <p:sp>
        <p:nvSpPr>
          <p:cNvPr id="21" name="L 形 20"/>
          <p:cNvSpPr/>
          <p:nvPr/>
        </p:nvSpPr>
        <p:spPr>
          <a:xfrm rot="18886645">
            <a:off x="4630661" y="3640515"/>
            <a:ext cx="1428819" cy="1428819"/>
          </a:xfrm>
          <a:prstGeom prst="corner">
            <a:avLst/>
          </a:prstGeom>
          <a:solidFill>
            <a:srgbClr val="AAAAA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>
              <a:cs typeface="+mn-ea"/>
              <a:sym typeface="+mn-lt"/>
            </a:endParaRPr>
          </a:p>
        </p:txBody>
      </p:sp>
      <p:sp>
        <p:nvSpPr>
          <p:cNvPr id="29" name="圆角矩形 28"/>
          <p:cNvSpPr/>
          <p:nvPr/>
        </p:nvSpPr>
        <p:spPr>
          <a:xfrm rot="10800000" flipV="1">
            <a:off x="3395960" y="2180807"/>
            <a:ext cx="272237" cy="276076"/>
          </a:xfrm>
          <a:prstGeom prst="roundRect">
            <a:avLst>
              <a:gd name="adj" fmla="val 5039"/>
            </a:avLst>
          </a:prstGeom>
          <a:solidFill>
            <a:srgbClr val="0095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722238" y="2073531"/>
            <a:ext cx="1569656" cy="36933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r"/>
            <a:r>
              <a:rPr lang="zh-CN" altLang="en-US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919593" y="2456884"/>
            <a:ext cx="2229467" cy="14627"/>
          </a:xfrm>
          <a:prstGeom prst="line">
            <a:avLst/>
          </a:prstGeom>
          <a:ln w="3175">
            <a:solidFill>
              <a:srgbClr val="0095FF">
                <a:alpha val="33000"/>
              </a:srgb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835717" y="2534770"/>
            <a:ext cx="2397219" cy="1200327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35" name="圆角矩形 34"/>
          <p:cNvSpPr/>
          <p:nvPr/>
        </p:nvSpPr>
        <p:spPr>
          <a:xfrm rot="10800000" flipV="1">
            <a:off x="8289986" y="2195434"/>
            <a:ext cx="272237" cy="276076"/>
          </a:xfrm>
          <a:prstGeom prst="roundRect">
            <a:avLst>
              <a:gd name="adj" fmla="val 5039"/>
            </a:avLst>
          </a:prstGeom>
          <a:solidFill>
            <a:srgbClr val="AAAAA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676520" y="2149825"/>
            <a:ext cx="1569656" cy="72942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zh-CN" altLang="en-US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8802721" y="2518551"/>
            <a:ext cx="2229467" cy="14627"/>
          </a:xfrm>
          <a:prstGeom prst="line">
            <a:avLst/>
          </a:prstGeom>
          <a:ln w="3175">
            <a:solidFill>
              <a:srgbClr val="0095FF">
                <a:alpha val="33000"/>
              </a:srgb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8718845" y="2596438"/>
            <a:ext cx="2397219" cy="1200327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40" name="圆角矩形 39"/>
          <p:cNvSpPr/>
          <p:nvPr/>
        </p:nvSpPr>
        <p:spPr>
          <a:xfrm rot="10800000" flipV="1">
            <a:off x="3389691" y="4245523"/>
            <a:ext cx="272237" cy="276076"/>
          </a:xfrm>
          <a:prstGeom prst="roundRect">
            <a:avLst>
              <a:gd name="adj" fmla="val 5039"/>
            </a:avLst>
          </a:prstGeom>
          <a:solidFill>
            <a:srgbClr val="AAAAA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742692" y="4150181"/>
            <a:ext cx="1569656" cy="36933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r"/>
            <a:r>
              <a:rPr lang="zh-CN" altLang="en-US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919595" y="4519515"/>
            <a:ext cx="2229467" cy="14627"/>
          </a:xfrm>
          <a:prstGeom prst="line">
            <a:avLst/>
          </a:prstGeom>
          <a:ln w="3175">
            <a:solidFill>
              <a:srgbClr val="0095FF">
                <a:alpha val="33000"/>
              </a:srgb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835717" y="4597402"/>
            <a:ext cx="2397219" cy="1200327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45" name="圆角矩形 44"/>
          <p:cNvSpPr/>
          <p:nvPr/>
        </p:nvSpPr>
        <p:spPr>
          <a:xfrm rot="10800000" flipV="1">
            <a:off x="8289983" y="4280285"/>
            <a:ext cx="272237" cy="276076"/>
          </a:xfrm>
          <a:prstGeom prst="roundRect">
            <a:avLst>
              <a:gd name="adj" fmla="val 5039"/>
            </a:avLst>
          </a:prstGeom>
          <a:solidFill>
            <a:srgbClr val="0095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674208" y="4233656"/>
            <a:ext cx="1569656" cy="36933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r"/>
            <a:r>
              <a:rPr lang="zh-CN" altLang="en-US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cxnSp>
        <p:nvCxnSpPr>
          <p:cNvPr id="47" name="直接连接符 46"/>
          <p:cNvCxnSpPr/>
          <p:nvPr/>
        </p:nvCxnSpPr>
        <p:spPr>
          <a:xfrm>
            <a:off x="8802720" y="4602381"/>
            <a:ext cx="2229467" cy="14627"/>
          </a:xfrm>
          <a:prstGeom prst="line">
            <a:avLst/>
          </a:prstGeom>
          <a:ln w="3175">
            <a:solidFill>
              <a:srgbClr val="0095FF">
                <a:alpha val="33000"/>
              </a:srgb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8718843" y="4680270"/>
            <a:ext cx="2397220" cy="1200327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227595" y="4519511"/>
            <a:ext cx="234950" cy="561975"/>
            <a:chOff x="10226676" y="396876"/>
            <a:chExt cx="234950" cy="561975"/>
          </a:xfrm>
        </p:grpSpPr>
        <p:sp>
          <p:nvSpPr>
            <p:cNvPr id="44" name="Freeform 48"/>
            <p:cNvSpPr>
              <a:spLocks/>
            </p:cNvSpPr>
            <p:nvPr/>
          </p:nvSpPr>
          <p:spPr bwMode="auto">
            <a:xfrm>
              <a:off x="10264776" y="396876"/>
              <a:ext cx="158750" cy="350838"/>
            </a:xfrm>
            <a:custGeom>
              <a:avLst/>
              <a:gdLst>
                <a:gd name="T0" fmla="*/ 54 w 54"/>
                <a:gd name="T1" fmla="*/ 80 h 120"/>
                <a:gd name="T2" fmla="*/ 27 w 54"/>
                <a:gd name="T3" fmla="*/ 120 h 120"/>
                <a:gd name="T4" fmla="*/ 0 w 54"/>
                <a:gd name="T5" fmla="*/ 80 h 120"/>
                <a:gd name="T6" fmla="*/ 0 w 54"/>
                <a:gd name="T7" fmla="*/ 40 h 120"/>
                <a:gd name="T8" fmla="*/ 27 w 54"/>
                <a:gd name="T9" fmla="*/ 0 h 120"/>
                <a:gd name="T10" fmla="*/ 54 w 54"/>
                <a:gd name="T11" fmla="*/ 40 h 120"/>
                <a:gd name="T12" fmla="*/ 54 w 54"/>
                <a:gd name="T13" fmla="*/ 8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20">
                  <a:moveTo>
                    <a:pt x="54" y="80"/>
                  </a:moveTo>
                  <a:cubicBezTo>
                    <a:pt x="54" y="102"/>
                    <a:pt x="42" y="120"/>
                    <a:pt x="27" y="120"/>
                  </a:cubicBezTo>
                  <a:cubicBezTo>
                    <a:pt x="12" y="120"/>
                    <a:pt x="0" y="102"/>
                    <a:pt x="0" y="8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2" y="0"/>
                    <a:pt x="27" y="0"/>
                  </a:cubicBezTo>
                  <a:cubicBezTo>
                    <a:pt x="42" y="0"/>
                    <a:pt x="54" y="18"/>
                    <a:pt x="54" y="40"/>
                  </a:cubicBezTo>
                  <a:lnTo>
                    <a:pt x="54" y="80"/>
                  </a:lnTo>
                  <a:close/>
                </a:path>
              </a:pathLst>
            </a:custGeom>
            <a:noFill/>
            <a:ln w="2222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10264776" y="396876"/>
              <a:ext cx="158750" cy="350838"/>
            </a:xfrm>
            <a:custGeom>
              <a:avLst/>
              <a:gdLst>
                <a:gd name="T0" fmla="*/ 54 w 54"/>
                <a:gd name="T1" fmla="*/ 80 h 120"/>
                <a:gd name="T2" fmla="*/ 27 w 54"/>
                <a:gd name="T3" fmla="*/ 120 h 120"/>
                <a:gd name="T4" fmla="*/ 0 w 54"/>
                <a:gd name="T5" fmla="*/ 80 h 120"/>
                <a:gd name="T6" fmla="*/ 0 w 54"/>
                <a:gd name="T7" fmla="*/ 40 h 120"/>
                <a:gd name="T8" fmla="*/ 27 w 54"/>
                <a:gd name="T9" fmla="*/ 0 h 120"/>
                <a:gd name="T10" fmla="*/ 54 w 54"/>
                <a:gd name="T11" fmla="*/ 40 h 120"/>
                <a:gd name="T12" fmla="*/ 54 w 54"/>
                <a:gd name="T13" fmla="*/ 8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20">
                  <a:moveTo>
                    <a:pt x="54" y="80"/>
                  </a:moveTo>
                  <a:cubicBezTo>
                    <a:pt x="54" y="102"/>
                    <a:pt x="42" y="120"/>
                    <a:pt x="27" y="120"/>
                  </a:cubicBezTo>
                  <a:cubicBezTo>
                    <a:pt x="12" y="120"/>
                    <a:pt x="0" y="102"/>
                    <a:pt x="0" y="8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2" y="0"/>
                    <a:pt x="27" y="0"/>
                  </a:cubicBezTo>
                  <a:cubicBezTo>
                    <a:pt x="42" y="0"/>
                    <a:pt x="54" y="18"/>
                    <a:pt x="54" y="40"/>
                  </a:cubicBezTo>
                  <a:lnTo>
                    <a:pt x="54" y="80"/>
                  </a:lnTo>
                  <a:close/>
                </a:path>
              </a:pathLst>
            </a:custGeom>
            <a:noFill/>
            <a:ln w="2222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auto">
            <a:xfrm>
              <a:off x="10226676" y="598489"/>
              <a:ext cx="234950" cy="204788"/>
            </a:xfrm>
            <a:custGeom>
              <a:avLst/>
              <a:gdLst>
                <a:gd name="T0" fmla="*/ 80 w 80"/>
                <a:gd name="T1" fmla="*/ 0 h 70"/>
                <a:gd name="T2" fmla="*/ 80 w 80"/>
                <a:gd name="T3" fmla="*/ 26 h 70"/>
                <a:gd name="T4" fmla="*/ 41 w 80"/>
                <a:gd name="T5" fmla="*/ 70 h 70"/>
                <a:gd name="T6" fmla="*/ 39 w 80"/>
                <a:gd name="T7" fmla="*/ 70 h 70"/>
                <a:gd name="T8" fmla="*/ 0 w 80"/>
                <a:gd name="T9" fmla="*/ 26 h 70"/>
                <a:gd name="T10" fmla="*/ 0 w 80"/>
                <a:gd name="T1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70">
                  <a:moveTo>
                    <a:pt x="80" y="0"/>
                  </a:moveTo>
                  <a:cubicBezTo>
                    <a:pt x="80" y="26"/>
                    <a:pt x="80" y="26"/>
                    <a:pt x="80" y="26"/>
                  </a:cubicBezTo>
                  <a:cubicBezTo>
                    <a:pt x="80" y="50"/>
                    <a:pt x="62" y="70"/>
                    <a:pt x="41" y="70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18" y="70"/>
                    <a:pt x="0" y="50"/>
                    <a:pt x="0" y="2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2222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>
              <a:off x="10344151" y="809626"/>
              <a:ext cx="0" cy="149225"/>
            </a:xfrm>
            <a:prstGeom prst="line">
              <a:avLst/>
            </a:prstGeom>
            <a:noFill/>
            <a:ln w="2222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Line 52"/>
            <p:cNvSpPr>
              <a:spLocks noChangeShapeType="1"/>
            </p:cNvSpPr>
            <p:nvPr/>
          </p:nvSpPr>
          <p:spPr bwMode="auto">
            <a:xfrm>
              <a:off x="10264776" y="958851"/>
              <a:ext cx="158750" cy="0"/>
            </a:xfrm>
            <a:prstGeom prst="line">
              <a:avLst/>
            </a:prstGeom>
            <a:noFill/>
            <a:ln w="2222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10271126" y="573089"/>
              <a:ext cx="146050" cy="0"/>
            </a:xfrm>
            <a:prstGeom prst="line">
              <a:avLst/>
            </a:prstGeom>
            <a:noFill/>
            <a:ln w="2222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628027" y="2985653"/>
            <a:ext cx="560388" cy="388938"/>
            <a:chOff x="3989388" y="3790951"/>
            <a:chExt cx="560388" cy="388938"/>
          </a:xfrm>
        </p:grpSpPr>
        <p:sp>
          <p:nvSpPr>
            <p:cNvPr id="54" name="Freeform 177"/>
            <p:cNvSpPr>
              <a:spLocks/>
            </p:cNvSpPr>
            <p:nvPr/>
          </p:nvSpPr>
          <p:spPr bwMode="auto">
            <a:xfrm>
              <a:off x="4068763" y="3932239"/>
              <a:ext cx="201613" cy="247650"/>
            </a:xfrm>
            <a:custGeom>
              <a:avLst/>
              <a:gdLst>
                <a:gd name="T0" fmla="*/ 0 w 127"/>
                <a:gd name="T1" fmla="*/ 0 h 156"/>
                <a:gd name="T2" fmla="*/ 127 w 127"/>
                <a:gd name="T3" fmla="*/ 40 h 156"/>
                <a:gd name="T4" fmla="*/ 127 w 127"/>
                <a:gd name="T5" fmla="*/ 156 h 156"/>
                <a:gd name="T6" fmla="*/ 0 w 127"/>
                <a:gd name="T7" fmla="*/ 116 h 156"/>
                <a:gd name="T8" fmla="*/ 0 w 127"/>
                <a:gd name="T9" fmla="*/ 4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56">
                  <a:moveTo>
                    <a:pt x="0" y="0"/>
                  </a:moveTo>
                  <a:lnTo>
                    <a:pt x="127" y="40"/>
                  </a:lnTo>
                  <a:lnTo>
                    <a:pt x="127" y="156"/>
                  </a:lnTo>
                  <a:lnTo>
                    <a:pt x="0" y="116"/>
                  </a:lnTo>
                  <a:lnTo>
                    <a:pt x="0" y="49"/>
                  </a:lnTo>
                </a:path>
              </a:pathLst>
            </a:custGeom>
            <a:noFill/>
            <a:ln w="2222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178"/>
            <p:cNvSpPr>
              <a:spLocks/>
            </p:cNvSpPr>
            <p:nvPr/>
          </p:nvSpPr>
          <p:spPr bwMode="auto">
            <a:xfrm>
              <a:off x="4068763" y="3863976"/>
              <a:ext cx="403225" cy="131763"/>
            </a:xfrm>
            <a:custGeom>
              <a:avLst/>
              <a:gdLst>
                <a:gd name="T0" fmla="*/ 127 w 254"/>
                <a:gd name="T1" fmla="*/ 0 h 83"/>
                <a:gd name="T2" fmla="*/ 0 w 254"/>
                <a:gd name="T3" fmla="*/ 43 h 83"/>
                <a:gd name="T4" fmla="*/ 127 w 254"/>
                <a:gd name="T5" fmla="*/ 83 h 83"/>
                <a:gd name="T6" fmla="*/ 254 w 254"/>
                <a:gd name="T7" fmla="*/ 43 h 83"/>
                <a:gd name="T8" fmla="*/ 127 w 254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83">
                  <a:moveTo>
                    <a:pt x="127" y="0"/>
                  </a:moveTo>
                  <a:lnTo>
                    <a:pt x="0" y="43"/>
                  </a:lnTo>
                  <a:lnTo>
                    <a:pt x="127" y="83"/>
                  </a:lnTo>
                  <a:lnTo>
                    <a:pt x="254" y="43"/>
                  </a:lnTo>
                  <a:lnTo>
                    <a:pt x="127" y="0"/>
                  </a:lnTo>
                  <a:close/>
                </a:path>
              </a:pathLst>
            </a:custGeom>
            <a:noFill/>
            <a:ln w="2222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179"/>
            <p:cNvSpPr>
              <a:spLocks/>
            </p:cNvSpPr>
            <p:nvPr/>
          </p:nvSpPr>
          <p:spPr bwMode="auto">
            <a:xfrm>
              <a:off x="3989388" y="3790951"/>
              <a:ext cx="280988" cy="266700"/>
            </a:xfrm>
            <a:custGeom>
              <a:avLst/>
              <a:gdLst>
                <a:gd name="T0" fmla="*/ 177 w 177"/>
                <a:gd name="T1" fmla="*/ 46 h 168"/>
                <a:gd name="T2" fmla="*/ 125 w 177"/>
                <a:gd name="T3" fmla="*/ 0 h 168"/>
                <a:gd name="T4" fmla="*/ 0 w 177"/>
                <a:gd name="T5" fmla="*/ 41 h 168"/>
                <a:gd name="T6" fmla="*/ 50 w 177"/>
                <a:gd name="T7" fmla="*/ 89 h 168"/>
                <a:gd name="T8" fmla="*/ 9 w 177"/>
                <a:gd name="T9" fmla="*/ 124 h 168"/>
                <a:gd name="T10" fmla="*/ 133 w 177"/>
                <a:gd name="T11" fmla="*/ 168 h 168"/>
                <a:gd name="T12" fmla="*/ 177 w 177"/>
                <a:gd name="T13" fmla="*/ 129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168">
                  <a:moveTo>
                    <a:pt x="177" y="46"/>
                  </a:moveTo>
                  <a:lnTo>
                    <a:pt x="125" y="0"/>
                  </a:lnTo>
                  <a:lnTo>
                    <a:pt x="0" y="41"/>
                  </a:lnTo>
                  <a:lnTo>
                    <a:pt x="50" y="89"/>
                  </a:lnTo>
                  <a:lnTo>
                    <a:pt x="9" y="124"/>
                  </a:lnTo>
                  <a:lnTo>
                    <a:pt x="133" y="168"/>
                  </a:lnTo>
                  <a:lnTo>
                    <a:pt x="177" y="129"/>
                  </a:lnTo>
                </a:path>
              </a:pathLst>
            </a:custGeom>
            <a:noFill/>
            <a:ln w="2222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180"/>
            <p:cNvSpPr>
              <a:spLocks/>
            </p:cNvSpPr>
            <p:nvPr/>
          </p:nvSpPr>
          <p:spPr bwMode="auto">
            <a:xfrm>
              <a:off x="4270376" y="3932239"/>
              <a:ext cx="201613" cy="247650"/>
            </a:xfrm>
            <a:custGeom>
              <a:avLst/>
              <a:gdLst>
                <a:gd name="T0" fmla="*/ 127 w 127"/>
                <a:gd name="T1" fmla="*/ 0 h 156"/>
                <a:gd name="T2" fmla="*/ 0 w 127"/>
                <a:gd name="T3" fmla="*/ 40 h 156"/>
                <a:gd name="T4" fmla="*/ 0 w 127"/>
                <a:gd name="T5" fmla="*/ 156 h 156"/>
                <a:gd name="T6" fmla="*/ 127 w 127"/>
                <a:gd name="T7" fmla="*/ 116 h 156"/>
                <a:gd name="T8" fmla="*/ 127 w 127"/>
                <a:gd name="T9" fmla="*/ 4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56">
                  <a:moveTo>
                    <a:pt x="127" y="0"/>
                  </a:moveTo>
                  <a:lnTo>
                    <a:pt x="0" y="40"/>
                  </a:lnTo>
                  <a:lnTo>
                    <a:pt x="0" y="156"/>
                  </a:lnTo>
                  <a:lnTo>
                    <a:pt x="127" y="116"/>
                  </a:lnTo>
                  <a:lnTo>
                    <a:pt x="127" y="49"/>
                  </a:lnTo>
                </a:path>
              </a:pathLst>
            </a:custGeom>
            <a:noFill/>
            <a:ln w="2222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181"/>
            <p:cNvSpPr>
              <a:spLocks/>
            </p:cNvSpPr>
            <p:nvPr/>
          </p:nvSpPr>
          <p:spPr bwMode="auto">
            <a:xfrm>
              <a:off x="4270376" y="3790951"/>
              <a:ext cx="279400" cy="266700"/>
            </a:xfrm>
            <a:custGeom>
              <a:avLst/>
              <a:gdLst>
                <a:gd name="T0" fmla="*/ 0 w 176"/>
                <a:gd name="T1" fmla="*/ 46 h 168"/>
                <a:gd name="T2" fmla="*/ 51 w 176"/>
                <a:gd name="T3" fmla="*/ 0 h 168"/>
                <a:gd name="T4" fmla="*/ 176 w 176"/>
                <a:gd name="T5" fmla="*/ 41 h 168"/>
                <a:gd name="T6" fmla="*/ 127 w 176"/>
                <a:gd name="T7" fmla="*/ 89 h 168"/>
                <a:gd name="T8" fmla="*/ 167 w 176"/>
                <a:gd name="T9" fmla="*/ 124 h 168"/>
                <a:gd name="T10" fmla="*/ 42 w 176"/>
                <a:gd name="T11" fmla="*/ 168 h 168"/>
                <a:gd name="T12" fmla="*/ 0 w 176"/>
                <a:gd name="T13" fmla="*/ 129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6" h="168">
                  <a:moveTo>
                    <a:pt x="0" y="46"/>
                  </a:moveTo>
                  <a:lnTo>
                    <a:pt x="51" y="0"/>
                  </a:lnTo>
                  <a:lnTo>
                    <a:pt x="176" y="41"/>
                  </a:lnTo>
                  <a:lnTo>
                    <a:pt x="127" y="89"/>
                  </a:lnTo>
                  <a:lnTo>
                    <a:pt x="167" y="124"/>
                  </a:lnTo>
                  <a:lnTo>
                    <a:pt x="42" y="168"/>
                  </a:lnTo>
                  <a:lnTo>
                    <a:pt x="0" y="129"/>
                  </a:lnTo>
                </a:path>
              </a:pathLst>
            </a:custGeom>
            <a:noFill/>
            <a:ln w="2222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65079" y="2609415"/>
            <a:ext cx="560388" cy="376238"/>
            <a:chOff x="3992563" y="4876801"/>
            <a:chExt cx="560388" cy="376238"/>
          </a:xfrm>
        </p:grpSpPr>
        <p:sp>
          <p:nvSpPr>
            <p:cNvPr id="59" name="Oval 304"/>
            <p:cNvSpPr>
              <a:spLocks noChangeArrowheads="1"/>
            </p:cNvSpPr>
            <p:nvPr/>
          </p:nvSpPr>
          <p:spPr bwMode="auto">
            <a:xfrm>
              <a:off x="3992563" y="5068889"/>
              <a:ext cx="184150" cy="184150"/>
            </a:xfrm>
            <a:prstGeom prst="ellipse">
              <a:avLst/>
            </a:pr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Oval 305"/>
            <p:cNvSpPr>
              <a:spLocks noChangeArrowheads="1"/>
            </p:cNvSpPr>
            <p:nvPr/>
          </p:nvSpPr>
          <p:spPr bwMode="auto">
            <a:xfrm>
              <a:off x="4368801" y="5068889"/>
              <a:ext cx="184150" cy="184150"/>
            </a:xfrm>
            <a:prstGeom prst="ellipse">
              <a:avLst/>
            </a:pr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306"/>
            <p:cNvSpPr>
              <a:spLocks noEditPoints="1"/>
            </p:cNvSpPr>
            <p:nvPr/>
          </p:nvSpPr>
          <p:spPr bwMode="auto">
            <a:xfrm>
              <a:off x="4024313" y="4876801"/>
              <a:ext cx="496888" cy="309563"/>
            </a:xfrm>
            <a:custGeom>
              <a:avLst/>
              <a:gdLst>
                <a:gd name="T0" fmla="*/ 118 w 170"/>
                <a:gd name="T1" fmla="*/ 97 h 106"/>
                <a:gd name="T2" fmla="*/ 150 w 170"/>
                <a:gd name="T3" fmla="*/ 66 h 106"/>
                <a:gd name="T4" fmla="*/ 170 w 170"/>
                <a:gd name="T5" fmla="*/ 73 h 106"/>
                <a:gd name="T6" fmla="*/ 170 w 170"/>
                <a:gd name="T7" fmla="*/ 73 h 106"/>
                <a:gd name="T8" fmla="*/ 123 w 170"/>
                <a:gd name="T9" fmla="*/ 13 h 106"/>
                <a:gd name="T10" fmla="*/ 96 w 170"/>
                <a:gd name="T11" fmla="*/ 26 h 106"/>
                <a:gd name="T12" fmla="*/ 74 w 170"/>
                <a:gd name="T13" fmla="*/ 26 h 106"/>
                <a:gd name="T14" fmla="*/ 47 w 170"/>
                <a:gd name="T15" fmla="*/ 13 h 106"/>
                <a:gd name="T16" fmla="*/ 0 w 170"/>
                <a:gd name="T17" fmla="*/ 73 h 106"/>
                <a:gd name="T18" fmla="*/ 0 w 170"/>
                <a:gd name="T19" fmla="*/ 73 h 106"/>
                <a:gd name="T20" fmla="*/ 20 w 170"/>
                <a:gd name="T21" fmla="*/ 66 h 106"/>
                <a:gd name="T22" fmla="*/ 52 w 170"/>
                <a:gd name="T23" fmla="*/ 97 h 106"/>
                <a:gd name="T24" fmla="*/ 50 w 170"/>
                <a:gd name="T25" fmla="*/ 106 h 106"/>
                <a:gd name="T26" fmla="*/ 50 w 170"/>
                <a:gd name="T27" fmla="*/ 106 h 106"/>
                <a:gd name="T28" fmla="*/ 59 w 170"/>
                <a:gd name="T29" fmla="*/ 75 h 106"/>
                <a:gd name="T30" fmla="*/ 111 w 170"/>
                <a:gd name="T31" fmla="*/ 76 h 106"/>
                <a:gd name="T32" fmla="*/ 119 w 170"/>
                <a:gd name="T33" fmla="*/ 106 h 106"/>
                <a:gd name="T34" fmla="*/ 120 w 170"/>
                <a:gd name="T35" fmla="*/ 106 h 106"/>
                <a:gd name="T36" fmla="*/ 118 w 170"/>
                <a:gd name="T37" fmla="*/ 97 h 106"/>
                <a:gd name="T38" fmla="*/ 65 w 170"/>
                <a:gd name="T39" fmla="*/ 55 h 106"/>
                <a:gd name="T40" fmla="*/ 70 w 170"/>
                <a:gd name="T41" fmla="*/ 39 h 106"/>
                <a:gd name="T42" fmla="*/ 100 w 170"/>
                <a:gd name="T43" fmla="*/ 40 h 106"/>
                <a:gd name="T44" fmla="*/ 104 w 170"/>
                <a:gd name="T45" fmla="*/ 55 h 106"/>
                <a:gd name="T46" fmla="*/ 65 w 170"/>
                <a:gd name="T47" fmla="*/ 5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0" h="106">
                  <a:moveTo>
                    <a:pt x="118" y="97"/>
                  </a:moveTo>
                  <a:cubicBezTo>
                    <a:pt x="118" y="80"/>
                    <a:pt x="132" y="66"/>
                    <a:pt x="150" y="66"/>
                  </a:cubicBezTo>
                  <a:cubicBezTo>
                    <a:pt x="157" y="66"/>
                    <a:pt x="164" y="69"/>
                    <a:pt x="170" y="73"/>
                  </a:cubicBezTo>
                  <a:cubicBezTo>
                    <a:pt x="170" y="73"/>
                    <a:pt x="170" y="73"/>
                    <a:pt x="170" y="73"/>
                  </a:cubicBezTo>
                  <a:cubicBezTo>
                    <a:pt x="123" y="13"/>
                    <a:pt x="123" y="13"/>
                    <a:pt x="123" y="13"/>
                  </a:cubicBezTo>
                  <a:cubicBezTo>
                    <a:pt x="123" y="13"/>
                    <a:pt x="99" y="0"/>
                    <a:pt x="96" y="26"/>
                  </a:cubicBezTo>
                  <a:cubicBezTo>
                    <a:pt x="90" y="25"/>
                    <a:pt x="82" y="24"/>
                    <a:pt x="74" y="26"/>
                  </a:cubicBezTo>
                  <a:cubicBezTo>
                    <a:pt x="71" y="0"/>
                    <a:pt x="47" y="13"/>
                    <a:pt x="47" y="1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6" y="69"/>
                    <a:pt x="13" y="66"/>
                    <a:pt x="20" y="66"/>
                  </a:cubicBezTo>
                  <a:cubicBezTo>
                    <a:pt x="38" y="66"/>
                    <a:pt x="52" y="80"/>
                    <a:pt x="52" y="97"/>
                  </a:cubicBezTo>
                  <a:cubicBezTo>
                    <a:pt x="52" y="100"/>
                    <a:pt x="51" y="103"/>
                    <a:pt x="50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69" y="70"/>
                    <a:pt x="90" y="61"/>
                    <a:pt x="111" y="76"/>
                  </a:cubicBezTo>
                  <a:cubicBezTo>
                    <a:pt x="119" y="106"/>
                    <a:pt x="119" y="106"/>
                    <a:pt x="119" y="106"/>
                  </a:cubicBezTo>
                  <a:cubicBezTo>
                    <a:pt x="120" y="106"/>
                    <a:pt x="120" y="106"/>
                    <a:pt x="120" y="106"/>
                  </a:cubicBezTo>
                  <a:cubicBezTo>
                    <a:pt x="119" y="103"/>
                    <a:pt x="118" y="100"/>
                    <a:pt x="118" y="97"/>
                  </a:cubicBezTo>
                  <a:close/>
                  <a:moveTo>
                    <a:pt x="65" y="55"/>
                  </a:moveTo>
                  <a:cubicBezTo>
                    <a:pt x="70" y="39"/>
                    <a:pt x="70" y="39"/>
                    <a:pt x="70" y="39"/>
                  </a:cubicBezTo>
                  <a:cubicBezTo>
                    <a:pt x="77" y="36"/>
                    <a:pt x="88" y="33"/>
                    <a:pt x="100" y="40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95" y="52"/>
                    <a:pt x="80" y="50"/>
                    <a:pt x="65" y="55"/>
                  </a:cubicBezTo>
                  <a:close/>
                </a:path>
              </a:pathLst>
            </a:cu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636885" y="4157336"/>
            <a:ext cx="555625" cy="355600"/>
            <a:chOff x="406401" y="520700"/>
            <a:chExt cx="555625" cy="355600"/>
          </a:xfrm>
          <a:solidFill>
            <a:schemeClr val="bg1"/>
          </a:solidFill>
        </p:grpSpPr>
        <p:sp>
          <p:nvSpPr>
            <p:cNvPr id="68" name="Freeform 5"/>
            <p:cNvSpPr>
              <a:spLocks noEditPoints="1"/>
            </p:cNvSpPr>
            <p:nvPr/>
          </p:nvSpPr>
          <p:spPr bwMode="auto">
            <a:xfrm>
              <a:off x="406401" y="520700"/>
              <a:ext cx="552450" cy="355600"/>
            </a:xfrm>
            <a:custGeom>
              <a:avLst/>
              <a:gdLst>
                <a:gd name="T0" fmla="*/ 184 w 191"/>
                <a:gd name="T1" fmla="*/ 123 h 123"/>
                <a:gd name="T2" fmla="*/ 7 w 191"/>
                <a:gd name="T3" fmla="*/ 123 h 123"/>
                <a:gd name="T4" fmla="*/ 0 w 191"/>
                <a:gd name="T5" fmla="*/ 117 h 123"/>
                <a:gd name="T6" fmla="*/ 0 w 191"/>
                <a:gd name="T7" fmla="*/ 6 h 123"/>
                <a:gd name="T8" fmla="*/ 7 w 191"/>
                <a:gd name="T9" fmla="*/ 0 h 123"/>
                <a:gd name="T10" fmla="*/ 184 w 191"/>
                <a:gd name="T11" fmla="*/ 0 h 123"/>
                <a:gd name="T12" fmla="*/ 191 w 191"/>
                <a:gd name="T13" fmla="*/ 6 h 123"/>
                <a:gd name="T14" fmla="*/ 191 w 191"/>
                <a:gd name="T15" fmla="*/ 117 h 123"/>
                <a:gd name="T16" fmla="*/ 184 w 191"/>
                <a:gd name="T17" fmla="*/ 123 h 123"/>
                <a:gd name="T18" fmla="*/ 8 w 191"/>
                <a:gd name="T19" fmla="*/ 116 h 123"/>
                <a:gd name="T20" fmla="*/ 183 w 191"/>
                <a:gd name="T21" fmla="*/ 116 h 123"/>
                <a:gd name="T22" fmla="*/ 183 w 191"/>
                <a:gd name="T23" fmla="*/ 7 h 123"/>
                <a:gd name="T24" fmla="*/ 8 w 191"/>
                <a:gd name="T25" fmla="*/ 7 h 123"/>
                <a:gd name="T26" fmla="*/ 8 w 191"/>
                <a:gd name="T27" fmla="*/ 11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1" h="123">
                  <a:moveTo>
                    <a:pt x="184" y="123"/>
                  </a:moveTo>
                  <a:cubicBezTo>
                    <a:pt x="7" y="123"/>
                    <a:pt x="7" y="123"/>
                    <a:pt x="7" y="123"/>
                  </a:cubicBezTo>
                  <a:cubicBezTo>
                    <a:pt x="3" y="123"/>
                    <a:pt x="0" y="120"/>
                    <a:pt x="0" y="11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8" y="0"/>
                    <a:pt x="191" y="3"/>
                    <a:pt x="191" y="6"/>
                  </a:cubicBezTo>
                  <a:cubicBezTo>
                    <a:pt x="191" y="117"/>
                    <a:pt x="191" y="117"/>
                    <a:pt x="191" y="117"/>
                  </a:cubicBezTo>
                  <a:cubicBezTo>
                    <a:pt x="191" y="120"/>
                    <a:pt x="188" y="123"/>
                    <a:pt x="184" y="123"/>
                  </a:cubicBezTo>
                  <a:close/>
                  <a:moveTo>
                    <a:pt x="8" y="116"/>
                  </a:moveTo>
                  <a:cubicBezTo>
                    <a:pt x="183" y="116"/>
                    <a:pt x="183" y="116"/>
                    <a:pt x="183" y="116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6"/>
            <p:cNvSpPr>
              <a:spLocks noEditPoints="1"/>
            </p:cNvSpPr>
            <p:nvPr/>
          </p:nvSpPr>
          <p:spPr bwMode="auto">
            <a:xfrm>
              <a:off x="406401" y="685800"/>
              <a:ext cx="555625" cy="190500"/>
            </a:xfrm>
            <a:custGeom>
              <a:avLst/>
              <a:gdLst>
                <a:gd name="T0" fmla="*/ 184 w 192"/>
                <a:gd name="T1" fmla="*/ 66 h 66"/>
                <a:gd name="T2" fmla="*/ 7 w 192"/>
                <a:gd name="T3" fmla="*/ 66 h 66"/>
                <a:gd name="T4" fmla="*/ 3 w 192"/>
                <a:gd name="T5" fmla="*/ 65 h 66"/>
                <a:gd name="T6" fmla="*/ 0 w 192"/>
                <a:gd name="T7" fmla="*/ 63 h 66"/>
                <a:gd name="T8" fmla="*/ 63 w 192"/>
                <a:gd name="T9" fmla="*/ 0 h 66"/>
                <a:gd name="T10" fmla="*/ 96 w 192"/>
                <a:gd name="T11" fmla="*/ 32 h 66"/>
                <a:gd name="T12" fmla="*/ 128 w 192"/>
                <a:gd name="T13" fmla="*/ 0 h 66"/>
                <a:gd name="T14" fmla="*/ 192 w 192"/>
                <a:gd name="T15" fmla="*/ 63 h 66"/>
                <a:gd name="T16" fmla="*/ 188 w 192"/>
                <a:gd name="T17" fmla="*/ 65 h 66"/>
                <a:gd name="T18" fmla="*/ 184 w 192"/>
                <a:gd name="T19" fmla="*/ 66 h 66"/>
                <a:gd name="T20" fmla="*/ 63 w 192"/>
                <a:gd name="T21" fmla="*/ 10 h 66"/>
                <a:gd name="T22" fmla="*/ 14 w 192"/>
                <a:gd name="T23" fmla="*/ 59 h 66"/>
                <a:gd name="T24" fmla="*/ 177 w 192"/>
                <a:gd name="T25" fmla="*/ 59 h 66"/>
                <a:gd name="T26" fmla="*/ 128 w 192"/>
                <a:gd name="T27" fmla="*/ 10 h 66"/>
                <a:gd name="T28" fmla="*/ 100 w 192"/>
                <a:gd name="T29" fmla="*/ 38 h 66"/>
                <a:gd name="T30" fmla="*/ 91 w 192"/>
                <a:gd name="T31" fmla="*/ 38 h 66"/>
                <a:gd name="T32" fmla="*/ 63 w 192"/>
                <a:gd name="T33" fmla="*/ 1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66">
                  <a:moveTo>
                    <a:pt x="184" y="66"/>
                  </a:moveTo>
                  <a:cubicBezTo>
                    <a:pt x="7" y="66"/>
                    <a:pt x="7" y="66"/>
                    <a:pt x="7" y="66"/>
                  </a:cubicBezTo>
                  <a:cubicBezTo>
                    <a:pt x="6" y="66"/>
                    <a:pt x="4" y="66"/>
                    <a:pt x="3" y="65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88" y="65"/>
                    <a:pt x="188" y="65"/>
                    <a:pt x="188" y="65"/>
                  </a:cubicBezTo>
                  <a:cubicBezTo>
                    <a:pt x="187" y="66"/>
                    <a:pt x="185" y="66"/>
                    <a:pt x="184" y="66"/>
                  </a:cubicBezTo>
                  <a:close/>
                  <a:moveTo>
                    <a:pt x="63" y="10"/>
                  </a:moveTo>
                  <a:cubicBezTo>
                    <a:pt x="14" y="59"/>
                    <a:pt x="14" y="59"/>
                    <a:pt x="14" y="59"/>
                  </a:cubicBezTo>
                  <a:cubicBezTo>
                    <a:pt x="177" y="59"/>
                    <a:pt x="177" y="59"/>
                    <a:pt x="177" y="59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98" y="40"/>
                    <a:pt x="93" y="40"/>
                    <a:pt x="91" y="38"/>
                  </a:cubicBezTo>
                  <a:lnTo>
                    <a:pt x="6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7"/>
            <p:cNvSpPr>
              <a:spLocks noEditPoints="1"/>
            </p:cNvSpPr>
            <p:nvPr/>
          </p:nvSpPr>
          <p:spPr bwMode="auto">
            <a:xfrm>
              <a:off x="406401" y="520700"/>
              <a:ext cx="555625" cy="280988"/>
            </a:xfrm>
            <a:custGeom>
              <a:avLst/>
              <a:gdLst>
                <a:gd name="T0" fmla="*/ 96 w 192"/>
                <a:gd name="T1" fmla="*/ 97 h 97"/>
                <a:gd name="T2" fmla="*/ 91 w 192"/>
                <a:gd name="T3" fmla="*/ 95 h 97"/>
                <a:gd name="T4" fmla="*/ 0 w 192"/>
                <a:gd name="T5" fmla="*/ 4 h 97"/>
                <a:gd name="T6" fmla="*/ 3 w 192"/>
                <a:gd name="T7" fmla="*/ 1 h 97"/>
                <a:gd name="T8" fmla="*/ 7 w 192"/>
                <a:gd name="T9" fmla="*/ 0 h 97"/>
                <a:gd name="T10" fmla="*/ 184 w 192"/>
                <a:gd name="T11" fmla="*/ 0 h 97"/>
                <a:gd name="T12" fmla="*/ 188 w 192"/>
                <a:gd name="T13" fmla="*/ 1 h 97"/>
                <a:gd name="T14" fmla="*/ 192 w 192"/>
                <a:gd name="T15" fmla="*/ 4 h 97"/>
                <a:gd name="T16" fmla="*/ 100 w 192"/>
                <a:gd name="T17" fmla="*/ 95 h 97"/>
                <a:gd name="T18" fmla="*/ 96 w 192"/>
                <a:gd name="T19" fmla="*/ 97 h 97"/>
                <a:gd name="T20" fmla="*/ 14 w 192"/>
                <a:gd name="T21" fmla="*/ 7 h 97"/>
                <a:gd name="T22" fmla="*/ 96 w 192"/>
                <a:gd name="T23" fmla="*/ 89 h 97"/>
                <a:gd name="T24" fmla="*/ 177 w 192"/>
                <a:gd name="T25" fmla="*/ 7 h 97"/>
                <a:gd name="T26" fmla="*/ 14 w 192"/>
                <a:gd name="T27" fmla="*/ 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2" h="97">
                  <a:moveTo>
                    <a:pt x="96" y="97"/>
                  </a:moveTo>
                  <a:cubicBezTo>
                    <a:pt x="94" y="97"/>
                    <a:pt x="92" y="96"/>
                    <a:pt x="91" y="9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6" y="0"/>
                    <a:pt x="7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6" y="0"/>
                    <a:pt x="187" y="0"/>
                    <a:pt x="188" y="1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99" y="96"/>
                    <a:pt x="97" y="97"/>
                    <a:pt x="96" y="97"/>
                  </a:cubicBezTo>
                  <a:close/>
                  <a:moveTo>
                    <a:pt x="14" y="7"/>
                  </a:moveTo>
                  <a:cubicBezTo>
                    <a:pt x="96" y="89"/>
                    <a:pt x="96" y="89"/>
                    <a:pt x="96" y="89"/>
                  </a:cubicBezTo>
                  <a:cubicBezTo>
                    <a:pt x="177" y="7"/>
                    <a:pt x="177" y="7"/>
                    <a:pt x="177" y="7"/>
                  </a:cubicBezTo>
                  <a:lnTo>
                    <a:pt x="14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752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975303" y="1840529"/>
            <a:ext cx="2840982" cy="1991076"/>
          </a:xfrm>
          <a:prstGeom prst="rect">
            <a:avLst/>
          </a:prstGeom>
          <a:blipFill>
            <a:blip r:embed="rId3"/>
            <a:tile tx="-260350" ty="635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030A0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096000" y="1653378"/>
            <a:ext cx="0" cy="4742672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菱形 5"/>
          <p:cNvSpPr/>
          <p:nvPr/>
        </p:nvSpPr>
        <p:spPr>
          <a:xfrm>
            <a:off x="6524501" y="1813654"/>
            <a:ext cx="571243" cy="571243"/>
          </a:xfrm>
          <a:prstGeom prst="diamond">
            <a:avLst/>
          </a:prstGeom>
          <a:solidFill>
            <a:srgbClr val="AAAAA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030A0"/>
              </a:solidFill>
            </a:endParaRPr>
          </a:p>
        </p:txBody>
      </p:sp>
      <p:sp>
        <p:nvSpPr>
          <p:cNvPr id="7" name="菱形 6"/>
          <p:cNvSpPr/>
          <p:nvPr/>
        </p:nvSpPr>
        <p:spPr>
          <a:xfrm>
            <a:off x="6810122" y="2123143"/>
            <a:ext cx="261754" cy="261754"/>
          </a:xfrm>
          <a:prstGeom prst="diamond">
            <a:avLst/>
          </a:prstGeom>
          <a:solidFill>
            <a:srgbClr val="AAAAA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030A0"/>
              </a:solidFill>
            </a:endParaRPr>
          </a:p>
        </p:txBody>
      </p:sp>
      <p:sp>
        <p:nvSpPr>
          <p:cNvPr id="10" name="菱形 9"/>
          <p:cNvSpPr/>
          <p:nvPr/>
        </p:nvSpPr>
        <p:spPr>
          <a:xfrm>
            <a:off x="6524501" y="4319570"/>
            <a:ext cx="571243" cy="571243"/>
          </a:xfrm>
          <a:prstGeom prst="diamond">
            <a:avLst/>
          </a:prstGeom>
          <a:solidFill>
            <a:srgbClr val="AAAAA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030A0"/>
              </a:solidFill>
            </a:endParaRPr>
          </a:p>
        </p:txBody>
      </p:sp>
      <p:sp>
        <p:nvSpPr>
          <p:cNvPr id="11" name="菱形 10"/>
          <p:cNvSpPr/>
          <p:nvPr/>
        </p:nvSpPr>
        <p:spPr>
          <a:xfrm>
            <a:off x="6810122" y="4629059"/>
            <a:ext cx="261754" cy="261754"/>
          </a:xfrm>
          <a:prstGeom prst="diamond">
            <a:avLst/>
          </a:prstGeom>
          <a:solidFill>
            <a:srgbClr val="AAAAAA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030A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82094" y="3615407"/>
            <a:ext cx="1068381" cy="826982"/>
          </a:xfrm>
          <a:prstGeom prst="rect">
            <a:avLst/>
          </a:prstGeom>
          <a:noFill/>
          <a:ln>
            <a:solidFill>
              <a:srgbClr val="009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030A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84706" y="5041632"/>
            <a:ext cx="469905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252180" y="4629059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b="1" dirty="0">
                <a:solidFill>
                  <a:srgbClr val="0095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357496" y="2273893"/>
            <a:ext cx="36965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357497" y="1929998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b="1" dirty="0">
                <a:solidFill>
                  <a:srgbClr val="0095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357496" y="4776759"/>
            <a:ext cx="36965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357496" y="443820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b="1" dirty="0">
                <a:solidFill>
                  <a:srgbClr val="0095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207213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1867153" y="2317374"/>
            <a:ext cx="3677687" cy="4540626"/>
          </a:xfrm>
          <a:custGeom>
            <a:avLst/>
            <a:gdLst>
              <a:gd name="connsiteX0" fmla="*/ 1743740 w 3742661"/>
              <a:gd name="connsiteY0" fmla="*/ 4476307 h 4476307"/>
              <a:gd name="connsiteX1" fmla="*/ 1796903 w 3742661"/>
              <a:gd name="connsiteY1" fmla="*/ 3785190 h 4476307"/>
              <a:gd name="connsiteX2" fmla="*/ 1307805 w 3742661"/>
              <a:gd name="connsiteY2" fmla="*/ 3381153 h 4476307"/>
              <a:gd name="connsiteX3" fmla="*/ 31898 w 3742661"/>
              <a:gd name="connsiteY3" fmla="*/ 2945218 h 4476307"/>
              <a:gd name="connsiteX4" fmla="*/ 1127052 w 3742661"/>
              <a:gd name="connsiteY4" fmla="*/ 3242930 h 4476307"/>
              <a:gd name="connsiteX5" fmla="*/ 393405 w 3742661"/>
              <a:gd name="connsiteY5" fmla="*/ 2456121 h 4476307"/>
              <a:gd name="connsiteX6" fmla="*/ 1775638 w 3742661"/>
              <a:gd name="connsiteY6" fmla="*/ 3519376 h 4476307"/>
              <a:gd name="connsiteX7" fmla="*/ 1679945 w 3742661"/>
              <a:gd name="connsiteY7" fmla="*/ 2392325 h 4476307"/>
              <a:gd name="connsiteX8" fmla="*/ 0 w 3742661"/>
              <a:gd name="connsiteY8" fmla="*/ 754911 h 4476307"/>
              <a:gd name="connsiteX9" fmla="*/ 988828 w 3742661"/>
              <a:gd name="connsiteY9" fmla="*/ 1924493 h 4476307"/>
              <a:gd name="connsiteX10" fmla="*/ 1137684 w 3742661"/>
              <a:gd name="connsiteY10" fmla="*/ 861237 h 4476307"/>
              <a:gd name="connsiteX11" fmla="*/ 1222745 w 3742661"/>
              <a:gd name="connsiteY11" fmla="*/ 2062716 h 4476307"/>
              <a:gd name="connsiteX12" fmla="*/ 1690577 w 3742661"/>
              <a:gd name="connsiteY12" fmla="*/ 2190307 h 4476307"/>
              <a:gd name="connsiteX13" fmla="*/ 1956391 w 3742661"/>
              <a:gd name="connsiteY13" fmla="*/ 0 h 4476307"/>
              <a:gd name="connsiteX14" fmla="*/ 2083982 w 3742661"/>
              <a:gd name="connsiteY14" fmla="*/ 978195 h 4476307"/>
              <a:gd name="connsiteX15" fmla="*/ 1881963 w 3742661"/>
              <a:gd name="connsiteY15" fmla="*/ 2232837 h 4476307"/>
              <a:gd name="connsiteX16" fmla="*/ 2041452 w 3742661"/>
              <a:gd name="connsiteY16" fmla="*/ 3030279 h 4476307"/>
              <a:gd name="connsiteX17" fmla="*/ 2647507 w 3742661"/>
              <a:gd name="connsiteY17" fmla="*/ 2519916 h 4476307"/>
              <a:gd name="connsiteX18" fmla="*/ 2849526 w 3742661"/>
              <a:gd name="connsiteY18" fmla="*/ 1307804 h 4476307"/>
              <a:gd name="connsiteX19" fmla="*/ 2838893 w 3742661"/>
              <a:gd name="connsiteY19" fmla="*/ 2371060 h 4476307"/>
              <a:gd name="connsiteX20" fmla="*/ 3742661 w 3742661"/>
              <a:gd name="connsiteY20" fmla="*/ 1148316 h 4476307"/>
              <a:gd name="connsiteX21" fmla="*/ 2222205 w 3742661"/>
              <a:gd name="connsiteY21" fmla="*/ 3370521 h 4476307"/>
              <a:gd name="connsiteX22" fmla="*/ 2169042 w 3742661"/>
              <a:gd name="connsiteY22" fmla="*/ 3817088 h 4476307"/>
              <a:gd name="connsiteX23" fmla="*/ 3317358 w 3742661"/>
              <a:gd name="connsiteY23" fmla="*/ 3094074 h 4476307"/>
              <a:gd name="connsiteX24" fmla="*/ 2190307 w 3742661"/>
              <a:gd name="connsiteY24" fmla="*/ 4051004 h 4476307"/>
              <a:gd name="connsiteX25" fmla="*/ 2232838 w 3742661"/>
              <a:gd name="connsiteY25" fmla="*/ 4476307 h 4476307"/>
              <a:gd name="connsiteX26" fmla="*/ 1743740 w 3742661"/>
              <a:gd name="connsiteY26" fmla="*/ 4476307 h 4476307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1743740 w 3742661"/>
              <a:gd name="connsiteY26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2819 h 4522819"/>
              <a:gd name="connsiteX1" fmla="*/ 1796903 w 3694535"/>
              <a:gd name="connsiteY1" fmla="*/ 3815659 h 4522819"/>
              <a:gd name="connsiteX2" fmla="*/ 1307805 w 3694535"/>
              <a:gd name="connsiteY2" fmla="*/ 3411622 h 4522819"/>
              <a:gd name="connsiteX3" fmla="*/ 31898 w 3694535"/>
              <a:gd name="connsiteY3" fmla="*/ 2975687 h 4522819"/>
              <a:gd name="connsiteX4" fmla="*/ 1127052 w 3694535"/>
              <a:gd name="connsiteY4" fmla="*/ 3273399 h 4522819"/>
              <a:gd name="connsiteX5" fmla="*/ 393405 w 3694535"/>
              <a:gd name="connsiteY5" fmla="*/ 2486590 h 4522819"/>
              <a:gd name="connsiteX6" fmla="*/ 1775638 w 3694535"/>
              <a:gd name="connsiteY6" fmla="*/ 3549845 h 4522819"/>
              <a:gd name="connsiteX7" fmla="*/ 1679945 w 3694535"/>
              <a:gd name="connsiteY7" fmla="*/ 2422794 h 4522819"/>
              <a:gd name="connsiteX8" fmla="*/ 0 w 3694535"/>
              <a:gd name="connsiteY8" fmla="*/ 785380 h 4522819"/>
              <a:gd name="connsiteX9" fmla="*/ 988828 w 3694535"/>
              <a:gd name="connsiteY9" fmla="*/ 1954962 h 4522819"/>
              <a:gd name="connsiteX10" fmla="*/ 1137684 w 3694535"/>
              <a:gd name="connsiteY10" fmla="*/ 891706 h 4522819"/>
              <a:gd name="connsiteX11" fmla="*/ 1222745 w 3694535"/>
              <a:gd name="connsiteY11" fmla="*/ 2093185 h 4522819"/>
              <a:gd name="connsiteX12" fmla="*/ 1690577 w 3694535"/>
              <a:gd name="connsiteY12" fmla="*/ 2220776 h 4522819"/>
              <a:gd name="connsiteX13" fmla="*/ 1956391 w 3694535"/>
              <a:gd name="connsiteY13" fmla="*/ 30469 h 4522819"/>
              <a:gd name="connsiteX14" fmla="*/ 2027834 w 3694535"/>
              <a:gd name="connsiteY14" fmla="*/ 1016685 h 4522819"/>
              <a:gd name="connsiteX15" fmla="*/ 1881963 w 3694535"/>
              <a:gd name="connsiteY15" fmla="*/ 2090854 h 4522819"/>
              <a:gd name="connsiteX16" fmla="*/ 2057494 w 3694535"/>
              <a:gd name="connsiteY16" fmla="*/ 3076790 h 4522819"/>
              <a:gd name="connsiteX17" fmla="*/ 2647507 w 3694535"/>
              <a:gd name="connsiteY17" fmla="*/ 2550385 h 4522819"/>
              <a:gd name="connsiteX18" fmla="*/ 2913694 w 3694535"/>
              <a:gd name="connsiteY18" fmla="*/ 1322231 h 4522819"/>
              <a:gd name="connsiteX19" fmla="*/ 2806809 w 3694535"/>
              <a:gd name="connsiteY19" fmla="*/ 2413560 h 4522819"/>
              <a:gd name="connsiteX20" fmla="*/ 3694535 w 3694535"/>
              <a:gd name="connsiteY20" fmla="*/ 1154721 h 4522819"/>
              <a:gd name="connsiteX21" fmla="*/ 2222205 w 3694535"/>
              <a:gd name="connsiteY21" fmla="*/ 3400990 h 4522819"/>
              <a:gd name="connsiteX22" fmla="*/ 2169042 w 3694535"/>
              <a:gd name="connsiteY22" fmla="*/ 3847557 h 4522819"/>
              <a:gd name="connsiteX23" fmla="*/ 3317358 w 3694535"/>
              <a:gd name="connsiteY23" fmla="*/ 3124543 h 4522819"/>
              <a:gd name="connsiteX24" fmla="*/ 2194317 w 3694535"/>
              <a:gd name="connsiteY24" fmla="*/ 4061420 h 4522819"/>
              <a:gd name="connsiteX25" fmla="*/ 2232838 w 3694535"/>
              <a:gd name="connsiteY25" fmla="*/ 4506776 h 4522819"/>
              <a:gd name="connsiteX26" fmla="*/ 2218194 w 3694535"/>
              <a:gd name="connsiteY26" fmla="*/ 4521884 h 4522819"/>
              <a:gd name="connsiteX27" fmla="*/ 1743740 w 3694535"/>
              <a:gd name="connsiteY27" fmla="*/ 4522819 h 4522819"/>
              <a:gd name="connsiteX0" fmla="*/ 1743740 w 3694535"/>
              <a:gd name="connsiteY0" fmla="*/ 4522819 h 4522819"/>
              <a:gd name="connsiteX1" fmla="*/ 1796903 w 3694535"/>
              <a:gd name="connsiteY1" fmla="*/ 3815659 h 4522819"/>
              <a:gd name="connsiteX2" fmla="*/ 1307805 w 3694535"/>
              <a:gd name="connsiteY2" fmla="*/ 3411622 h 4522819"/>
              <a:gd name="connsiteX3" fmla="*/ 31898 w 3694535"/>
              <a:gd name="connsiteY3" fmla="*/ 2975687 h 4522819"/>
              <a:gd name="connsiteX4" fmla="*/ 1127052 w 3694535"/>
              <a:gd name="connsiteY4" fmla="*/ 3273399 h 4522819"/>
              <a:gd name="connsiteX5" fmla="*/ 393405 w 3694535"/>
              <a:gd name="connsiteY5" fmla="*/ 2486590 h 4522819"/>
              <a:gd name="connsiteX6" fmla="*/ 1775638 w 3694535"/>
              <a:gd name="connsiteY6" fmla="*/ 3549845 h 4522819"/>
              <a:gd name="connsiteX7" fmla="*/ 1679945 w 3694535"/>
              <a:gd name="connsiteY7" fmla="*/ 2422794 h 4522819"/>
              <a:gd name="connsiteX8" fmla="*/ 0 w 3694535"/>
              <a:gd name="connsiteY8" fmla="*/ 785380 h 4522819"/>
              <a:gd name="connsiteX9" fmla="*/ 988828 w 3694535"/>
              <a:gd name="connsiteY9" fmla="*/ 1954962 h 4522819"/>
              <a:gd name="connsiteX10" fmla="*/ 1137684 w 3694535"/>
              <a:gd name="connsiteY10" fmla="*/ 891706 h 4522819"/>
              <a:gd name="connsiteX11" fmla="*/ 1222745 w 3694535"/>
              <a:gd name="connsiteY11" fmla="*/ 2093185 h 4522819"/>
              <a:gd name="connsiteX12" fmla="*/ 1690577 w 3694535"/>
              <a:gd name="connsiteY12" fmla="*/ 2220776 h 4522819"/>
              <a:gd name="connsiteX13" fmla="*/ 1956391 w 3694535"/>
              <a:gd name="connsiteY13" fmla="*/ 30469 h 4522819"/>
              <a:gd name="connsiteX14" fmla="*/ 2027834 w 3694535"/>
              <a:gd name="connsiteY14" fmla="*/ 1016685 h 4522819"/>
              <a:gd name="connsiteX15" fmla="*/ 1881963 w 3694535"/>
              <a:gd name="connsiteY15" fmla="*/ 2090854 h 4522819"/>
              <a:gd name="connsiteX16" fmla="*/ 2057494 w 3694535"/>
              <a:gd name="connsiteY16" fmla="*/ 3076790 h 4522819"/>
              <a:gd name="connsiteX17" fmla="*/ 2647507 w 3694535"/>
              <a:gd name="connsiteY17" fmla="*/ 2550385 h 4522819"/>
              <a:gd name="connsiteX18" fmla="*/ 2913694 w 3694535"/>
              <a:gd name="connsiteY18" fmla="*/ 1322231 h 4522819"/>
              <a:gd name="connsiteX19" fmla="*/ 2806809 w 3694535"/>
              <a:gd name="connsiteY19" fmla="*/ 2413560 h 4522819"/>
              <a:gd name="connsiteX20" fmla="*/ 3694535 w 3694535"/>
              <a:gd name="connsiteY20" fmla="*/ 1154721 h 4522819"/>
              <a:gd name="connsiteX21" fmla="*/ 2222205 w 3694535"/>
              <a:gd name="connsiteY21" fmla="*/ 3400990 h 4522819"/>
              <a:gd name="connsiteX22" fmla="*/ 2169042 w 3694535"/>
              <a:gd name="connsiteY22" fmla="*/ 3847557 h 4522819"/>
              <a:gd name="connsiteX23" fmla="*/ 3317358 w 3694535"/>
              <a:gd name="connsiteY23" fmla="*/ 3124543 h 4522819"/>
              <a:gd name="connsiteX24" fmla="*/ 2194317 w 3694535"/>
              <a:gd name="connsiteY24" fmla="*/ 4061420 h 4522819"/>
              <a:gd name="connsiteX25" fmla="*/ 2232838 w 3694535"/>
              <a:gd name="connsiteY25" fmla="*/ 4506776 h 4522819"/>
              <a:gd name="connsiteX26" fmla="*/ 2218194 w 3694535"/>
              <a:gd name="connsiteY26" fmla="*/ 4521884 h 4522819"/>
              <a:gd name="connsiteX27" fmla="*/ 1743740 w 3694535"/>
              <a:gd name="connsiteY27" fmla="*/ 4522819 h 4522819"/>
              <a:gd name="connsiteX0" fmla="*/ 1743740 w 3694535"/>
              <a:gd name="connsiteY0" fmla="*/ 4522814 h 4522814"/>
              <a:gd name="connsiteX1" fmla="*/ 1796903 w 3694535"/>
              <a:gd name="connsiteY1" fmla="*/ 3815654 h 4522814"/>
              <a:gd name="connsiteX2" fmla="*/ 1307805 w 3694535"/>
              <a:gd name="connsiteY2" fmla="*/ 3411617 h 4522814"/>
              <a:gd name="connsiteX3" fmla="*/ 31898 w 3694535"/>
              <a:gd name="connsiteY3" fmla="*/ 2975682 h 4522814"/>
              <a:gd name="connsiteX4" fmla="*/ 1127052 w 3694535"/>
              <a:gd name="connsiteY4" fmla="*/ 3273394 h 4522814"/>
              <a:gd name="connsiteX5" fmla="*/ 393405 w 3694535"/>
              <a:gd name="connsiteY5" fmla="*/ 2486585 h 4522814"/>
              <a:gd name="connsiteX6" fmla="*/ 1775638 w 3694535"/>
              <a:gd name="connsiteY6" fmla="*/ 3549840 h 4522814"/>
              <a:gd name="connsiteX7" fmla="*/ 1679945 w 3694535"/>
              <a:gd name="connsiteY7" fmla="*/ 2422789 h 4522814"/>
              <a:gd name="connsiteX8" fmla="*/ 0 w 3694535"/>
              <a:gd name="connsiteY8" fmla="*/ 785375 h 4522814"/>
              <a:gd name="connsiteX9" fmla="*/ 988828 w 3694535"/>
              <a:gd name="connsiteY9" fmla="*/ 1954957 h 4522814"/>
              <a:gd name="connsiteX10" fmla="*/ 1137684 w 3694535"/>
              <a:gd name="connsiteY10" fmla="*/ 891701 h 4522814"/>
              <a:gd name="connsiteX11" fmla="*/ 1222745 w 3694535"/>
              <a:gd name="connsiteY11" fmla="*/ 2093180 h 4522814"/>
              <a:gd name="connsiteX12" fmla="*/ 1690577 w 3694535"/>
              <a:gd name="connsiteY12" fmla="*/ 2220771 h 4522814"/>
              <a:gd name="connsiteX13" fmla="*/ 1956391 w 3694535"/>
              <a:gd name="connsiteY13" fmla="*/ 30464 h 4522814"/>
              <a:gd name="connsiteX14" fmla="*/ 2027834 w 3694535"/>
              <a:gd name="connsiteY14" fmla="*/ 1016680 h 4522814"/>
              <a:gd name="connsiteX15" fmla="*/ 1881963 w 3694535"/>
              <a:gd name="connsiteY15" fmla="*/ 2090849 h 4522814"/>
              <a:gd name="connsiteX16" fmla="*/ 2057494 w 3694535"/>
              <a:gd name="connsiteY16" fmla="*/ 3076785 h 4522814"/>
              <a:gd name="connsiteX17" fmla="*/ 2647507 w 3694535"/>
              <a:gd name="connsiteY17" fmla="*/ 2550380 h 4522814"/>
              <a:gd name="connsiteX18" fmla="*/ 2913694 w 3694535"/>
              <a:gd name="connsiteY18" fmla="*/ 1322226 h 4522814"/>
              <a:gd name="connsiteX19" fmla="*/ 2806809 w 3694535"/>
              <a:gd name="connsiteY19" fmla="*/ 2413555 h 4522814"/>
              <a:gd name="connsiteX20" fmla="*/ 3694535 w 3694535"/>
              <a:gd name="connsiteY20" fmla="*/ 1154716 h 4522814"/>
              <a:gd name="connsiteX21" fmla="*/ 2222205 w 3694535"/>
              <a:gd name="connsiteY21" fmla="*/ 3400985 h 4522814"/>
              <a:gd name="connsiteX22" fmla="*/ 2169042 w 3694535"/>
              <a:gd name="connsiteY22" fmla="*/ 3847552 h 4522814"/>
              <a:gd name="connsiteX23" fmla="*/ 3317358 w 3694535"/>
              <a:gd name="connsiteY23" fmla="*/ 3124538 h 4522814"/>
              <a:gd name="connsiteX24" fmla="*/ 2194317 w 3694535"/>
              <a:gd name="connsiteY24" fmla="*/ 4061415 h 4522814"/>
              <a:gd name="connsiteX25" fmla="*/ 2232838 w 3694535"/>
              <a:gd name="connsiteY25" fmla="*/ 4506771 h 4522814"/>
              <a:gd name="connsiteX26" fmla="*/ 2218194 w 3694535"/>
              <a:gd name="connsiteY26" fmla="*/ 4521879 h 4522814"/>
              <a:gd name="connsiteX27" fmla="*/ 1743740 w 3694535"/>
              <a:gd name="connsiteY27" fmla="*/ 4522814 h 4522814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093568 w 3694535"/>
              <a:gd name="connsiteY10" fmla="*/ 857226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093568 w 3694535"/>
              <a:gd name="connsiteY10" fmla="*/ 857226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19873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03018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03018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21509 w 3638574"/>
              <a:gd name="connsiteY22" fmla="*/ 3808660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638574" h="4492350">
                <a:moveTo>
                  <a:pt x="1687779" y="4492350"/>
                </a:moveTo>
                <a:cubicBezTo>
                  <a:pt x="1649353" y="4280693"/>
                  <a:pt x="1685297" y="4020910"/>
                  <a:pt x="1703018" y="3785190"/>
                </a:cubicBezTo>
                <a:lnTo>
                  <a:pt x="1239812" y="3369121"/>
                </a:lnTo>
                <a:cubicBezTo>
                  <a:pt x="710236" y="3436368"/>
                  <a:pt x="325039" y="3138656"/>
                  <a:pt x="0" y="2917145"/>
                </a:cubicBezTo>
                <a:cubicBezTo>
                  <a:pt x="370399" y="3119320"/>
                  <a:pt x="1037576" y="3333525"/>
                  <a:pt x="1087133" y="3238920"/>
                </a:cubicBezTo>
                <a:cubicBezTo>
                  <a:pt x="945521" y="3141082"/>
                  <a:pt x="539214" y="2730422"/>
                  <a:pt x="389581" y="2412005"/>
                </a:cubicBezTo>
                <a:cubicBezTo>
                  <a:pt x="859682" y="2946896"/>
                  <a:pt x="1430048" y="3277253"/>
                  <a:pt x="1719677" y="3519376"/>
                </a:cubicBezTo>
                <a:cubicBezTo>
                  <a:pt x="1735906" y="3304113"/>
                  <a:pt x="1659893" y="2776030"/>
                  <a:pt x="1627995" y="2400346"/>
                </a:cubicBezTo>
                <a:cubicBezTo>
                  <a:pt x="725782" y="2160678"/>
                  <a:pt x="172484" y="1536000"/>
                  <a:pt x="4198" y="742880"/>
                </a:cubicBezTo>
                <a:cubicBezTo>
                  <a:pt x="248250" y="1210277"/>
                  <a:pt x="456205" y="1649601"/>
                  <a:pt x="932867" y="1924493"/>
                </a:cubicBezTo>
                <a:cubicBezTo>
                  <a:pt x="1158949" y="1666327"/>
                  <a:pt x="1108304" y="1211645"/>
                  <a:pt x="1037607" y="857226"/>
                </a:cubicBezTo>
                <a:cubicBezTo>
                  <a:pt x="1222371" y="1153446"/>
                  <a:pt x="1266767" y="1586023"/>
                  <a:pt x="1138710" y="2026621"/>
                </a:cubicBezTo>
                <a:cubicBezTo>
                  <a:pt x="1250538" y="2109256"/>
                  <a:pt x="1570304" y="2252254"/>
                  <a:pt x="1646038" y="2198532"/>
                </a:cubicBezTo>
                <a:cubicBezTo>
                  <a:pt x="1690527" y="1476450"/>
                  <a:pt x="1904067" y="874481"/>
                  <a:pt x="1900430" y="0"/>
                </a:cubicBezTo>
                <a:cubicBezTo>
                  <a:pt x="1976693" y="192349"/>
                  <a:pt x="2015482" y="645373"/>
                  <a:pt x="1971873" y="986216"/>
                </a:cubicBezTo>
                <a:cubicBezTo>
                  <a:pt x="1947436" y="1177213"/>
                  <a:pt x="1846749" y="1657958"/>
                  <a:pt x="1826002" y="2060385"/>
                </a:cubicBezTo>
                <a:cubicBezTo>
                  <a:pt x="1811014" y="2351099"/>
                  <a:pt x="1951043" y="3007770"/>
                  <a:pt x="2001533" y="3046321"/>
                </a:cubicBezTo>
                <a:cubicBezTo>
                  <a:pt x="2041794" y="3055338"/>
                  <a:pt x="2575349" y="2567047"/>
                  <a:pt x="2591546" y="2519916"/>
                </a:cubicBezTo>
                <a:cubicBezTo>
                  <a:pt x="2482423" y="2107858"/>
                  <a:pt x="2569814" y="1503293"/>
                  <a:pt x="2857733" y="1291762"/>
                </a:cubicBezTo>
                <a:cubicBezTo>
                  <a:pt x="2648315" y="1639496"/>
                  <a:pt x="2663487" y="2195777"/>
                  <a:pt x="2750848" y="2383091"/>
                </a:cubicBezTo>
                <a:cubicBezTo>
                  <a:pt x="3066810" y="2282983"/>
                  <a:pt x="3503085" y="1513118"/>
                  <a:pt x="3638574" y="1124252"/>
                </a:cubicBezTo>
                <a:cubicBezTo>
                  <a:pt x="3492704" y="2254009"/>
                  <a:pt x="2460505" y="2814271"/>
                  <a:pt x="2166244" y="3370521"/>
                </a:cubicBezTo>
                <a:cubicBezTo>
                  <a:pt x="2148523" y="3519377"/>
                  <a:pt x="2147251" y="3667825"/>
                  <a:pt x="2121509" y="3808660"/>
                </a:cubicBezTo>
                <a:cubicBezTo>
                  <a:pt x="2452144" y="3808286"/>
                  <a:pt x="3159362" y="3298984"/>
                  <a:pt x="3261397" y="3094074"/>
                </a:cubicBezTo>
                <a:cubicBezTo>
                  <a:pt x="3262702" y="3429094"/>
                  <a:pt x="2493987" y="3820258"/>
                  <a:pt x="2138356" y="4030951"/>
                </a:cubicBezTo>
                <a:cubicBezTo>
                  <a:pt x="2116438" y="4040371"/>
                  <a:pt x="2182753" y="4334539"/>
                  <a:pt x="2176877" y="4476307"/>
                </a:cubicBezTo>
                <a:cubicBezTo>
                  <a:pt x="2170659" y="4477332"/>
                  <a:pt x="2168451" y="4490390"/>
                  <a:pt x="2162233" y="4491415"/>
                </a:cubicBezTo>
                <a:lnTo>
                  <a:pt x="1687779" y="4492350"/>
                </a:lnTo>
                <a:close/>
              </a:path>
            </a:pathLst>
          </a:custGeom>
          <a:solidFill>
            <a:srgbClr val="0095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3460084" y="1651804"/>
            <a:ext cx="582192" cy="582190"/>
          </a:xfrm>
          <a:prstGeom prst="ellipse">
            <a:avLst/>
          </a:prstGeom>
          <a:solidFill>
            <a:srgbClr val="AAAAA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cs typeface="+mn-ea"/>
                <a:sym typeface="+mn-lt"/>
              </a:rPr>
              <a:t>图表</a:t>
            </a:r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5253744" y="2787335"/>
            <a:ext cx="582192" cy="582190"/>
          </a:xfrm>
          <a:prstGeom prst="ellipse">
            <a:avLst/>
          </a:prstGeom>
          <a:solidFill>
            <a:srgbClr val="AAAAA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cs typeface="+mn-ea"/>
                <a:sym typeface="+mn-lt"/>
              </a:rPr>
              <a:t>教程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1576057" y="2404316"/>
            <a:ext cx="582192" cy="582190"/>
          </a:xfrm>
          <a:prstGeom prst="ellipse">
            <a:avLst/>
          </a:prstGeom>
          <a:solidFill>
            <a:srgbClr val="AAAAA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100" dirty="0">
                <a:solidFill>
                  <a:prstClr val="white"/>
                </a:solidFill>
                <a:cs typeface="+mn-ea"/>
                <a:sym typeface="+mn-lt"/>
              </a:rPr>
              <a:t>动画</a:t>
            </a:r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1513399" y="4632676"/>
            <a:ext cx="582192" cy="582190"/>
          </a:xfrm>
          <a:prstGeom prst="ellipse">
            <a:avLst/>
          </a:prstGeom>
          <a:solidFill>
            <a:srgbClr val="AAAAA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cs typeface="+mn-ea"/>
                <a:sym typeface="+mn-lt"/>
              </a:rPr>
              <a:t>培训</a:t>
            </a: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4962648" y="4779166"/>
            <a:ext cx="582192" cy="582190"/>
          </a:xfrm>
          <a:prstGeom prst="ellipse">
            <a:avLst/>
          </a:prstGeom>
          <a:solidFill>
            <a:srgbClr val="AAAAA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cs typeface="+mn-ea"/>
                <a:sym typeface="+mn-lt"/>
              </a:rPr>
              <a:t>定制</a:t>
            </a: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4411786" y="3002170"/>
            <a:ext cx="582192" cy="582190"/>
          </a:xfrm>
          <a:prstGeom prst="ellipse">
            <a:avLst/>
          </a:prstGeom>
          <a:solidFill>
            <a:srgbClr val="AAAAA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cs typeface="+mn-ea"/>
                <a:sym typeface="+mn-lt"/>
              </a:rPr>
              <a:t>素材</a:t>
            </a:r>
          </a:p>
        </p:txBody>
      </p:sp>
      <p:sp>
        <p:nvSpPr>
          <p:cNvPr id="12" name="椭圆 11"/>
          <p:cNvSpPr>
            <a:spLocks noChangeAspect="1"/>
          </p:cNvSpPr>
          <p:nvPr/>
        </p:nvSpPr>
        <p:spPr>
          <a:xfrm>
            <a:off x="2637731" y="2563044"/>
            <a:ext cx="582192" cy="582190"/>
          </a:xfrm>
          <a:prstGeom prst="ellipse">
            <a:avLst/>
          </a:prstGeom>
          <a:solidFill>
            <a:srgbClr val="AAAAA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cs typeface="+mn-ea"/>
                <a:sym typeface="+mn-lt"/>
              </a:rPr>
              <a:t>模板</a:t>
            </a: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775453" y="3806309"/>
            <a:ext cx="291096" cy="291095"/>
          </a:xfrm>
          <a:prstGeom prst="ellipse">
            <a:avLst/>
          </a:prstGeom>
          <a:solidFill>
            <a:srgbClr val="AAAAA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4920956" y="3723668"/>
            <a:ext cx="291096" cy="291095"/>
          </a:xfrm>
          <a:prstGeom prst="ellipse">
            <a:avLst/>
          </a:prstGeom>
          <a:solidFill>
            <a:srgbClr val="AAAAA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3404691" y="3145234"/>
            <a:ext cx="291096" cy="291095"/>
          </a:xfrm>
          <a:prstGeom prst="ellipse">
            <a:avLst/>
          </a:prstGeom>
          <a:solidFill>
            <a:srgbClr val="AAAAA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2377965" y="3600024"/>
            <a:ext cx="291096" cy="291095"/>
          </a:xfrm>
          <a:prstGeom prst="ellipse">
            <a:avLst/>
          </a:prstGeom>
          <a:solidFill>
            <a:srgbClr val="AAAAA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2207642" y="4488071"/>
            <a:ext cx="291096" cy="291095"/>
          </a:xfrm>
          <a:prstGeom prst="ellipse">
            <a:avLst/>
          </a:prstGeom>
          <a:solidFill>
            <a:srgbClr val="AAAAA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>
            <a:off x="2975821" y="5117254"/>
            <a:ext cx="291096" cy="291095"/>
          </a:xfrm>
          <a:prstGeom prst="ellipse">
            <a:avLst/>
          </a:prstGeom>
          <a:solidFill>
            <a:srgbClr val="AAAAA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>
            <a:off x="3914480" y="4779166"/>
            <a:ext cx="291096" cy="291095"/>
          </a:xfrm>
          <a:prstGeom prst="ellipse">
            <a:avLst/>
          </a:prstGeom>
          <a:solidFill>
            <a:srgbClr val="AAAAA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>
            <a:off x="4357036" y="5594575"/>
            <a:ext cx="291096" cy="291095"/>
          </a:xfrm>
          <a:prstGeom prst="ellipse">
            <a:avLst/>
          </a:prstGeom>
          <a:solidFill>
            <a:srgbClr val="AAAAA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102396" y="1641446"/>
            <a:ext cx="37536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6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102396" y="4779166"/>
            <a:ext cx="37536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6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</a:p>
        </p:txBody>
      </p:sp>
      <p:sp>
        <p:nvSpPr>
          <p:cNvPr id="23" name="矩形 22"/>
          <p:cNvSpPr/>
          <p:nvPr/>
        </p:nvSpPr>
        <p:spPr>
          <a:xfrm>
            <a:off x="7688764" y="1094846"/>
            <a:ext cx="25809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7688764" y="4232566"/>
            <a:ext cx="25809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124806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37">
            <a:hlinkClick r:id="rId3"/>
          </p:cNvPr>
          <p:cNvSpPr>
            <a:spLocks noChangeArrowheads="1"/>
          </p:cNvSpPr>
          <p:nvPr/>
        </p:nvSpPr>
        <p:spPr bwMode="auto">
          <a:xfrm>
            <a:off x="7675564" y="1912938"/>
            <a:ext cx="2238375" cy="3522662"/>
          </a:xfrm>
          <a:prstGeom prst="chevron">
            <a:avLst>
              <a:gd name="adj" fmla="val 54454"/>
            </a:avLst>
          </a:prstGeom>
          <a:solidFill>
            <a:srgbClr val="0095FF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867" name="AutoShape 38">
            <a:hlinkClick r:id="rId3"/>
          </p:cNvPr>
          <p:cNvSpPr>
            <a:spLocks noChangeArrowheads="1"/>
          </p:cNvSpPr>
          <p:nvPr/>
        </p:nvSpPr>
        <p:spPr bwMode="auto">
          <a:xfrm>
            <a:off x="2603500" y="1914526"/>
            <a:ext cx="1600200" cy="3514725"/>
          </a:xfrm>
          <a:prstGeom prst="homePlate">
            <a:avLst>
              <a:gd name="adj" fmla="val 75954"/>
            </a:avLst>
          </a:prstGeom>
          <a:solidFill>
            <a:srgbClr val="0095FF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sz="1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868" name="AutoShape 39">
            <a:hlinkClick r:id="rId3"/>
          </p:cNvPr>
          <p:cNvSpPr>
            <a:spLocks noChangeArrowheads="1"/>
          </p:cNvSpPr>
          <p:nvPr/>
        </p:nvSpPr>
        <p:spPr bwMode="auto">
          <a:xfrm flipV="1">
            <a:off x="3092451" y="1914526"/>
            <a:ext cx="5045075" cy="836613"/>
          </a:xfrm>
          <a:prstGeom prst="parallelogram">
            <a:avLst>
              <a:gd name="adj" fmla="val 69070"/>
            </a:avLst>
          </a:prstGeom>
          <a:solidFill>
            <a:srgbClr val="AAAAAA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ot="1080000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sz="1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869" name="AutoShape 40">
            <a:hlinkClick r:id="rId3"/>
          </p:cNvPr>
          <p:cNvSpPr>
            <a:spLocks noChangeArrowheads="1"/>
          </p:cNvSpPr>
          <p:nvPr/>
        </p:nvSpPr>
        <p:spPr bwMode="auto">
          <a:xfrm>
            <a:off x="3092451" y="4592638"/>
            <a:ext cx="5045075" cy="836612"/>
          </a:xfrm>
          <a:prstGeom prst="parallelogram">
            <a:avLst>
              <a:gd name="adj" fmla="val 69070"/>
            </a:avLst>
          </a:prstGeom>
          <a:solidFill>
            <a:srgbClr val="AAAAAA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sz="1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870" name="AutoShape 41">
            <a:hlinkClick r:id="rId3"/>
          </p:cNvPr>
          <p:cNvSpPr>
            <a:spLocks noChangeArrowheads="1"/>
          </p:cNvSpPr>
          <p:nvPr/>
        </p:nvSpPr>
        <p:spPr bwMode="auto">
          <a:xfrm>
            <a:off x="3732214" y="2828926"/>
            <a:ext cx="5038725" cy="1673225"/>
          </a:xfrm>
          <a:prstGeom prst="chevron">
            <a:avLst>
              <a:gd name="adj" fmla="val 34199"/>
            </a:avLst>
          </a:prstGeom>
          <a:solidFill>
            <a:srgbClr val="0095FF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sz="180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6871" name="Group 33"/>
          <p:cNvGrpSpPr>
            <a:grpSpLocks/>
          </p:cNvGrpSpPr>
          <p:nvPr/>
        </p:nvGrpSpPr>
        <p:grpSpPr bwMode="auto">
          <a:xfrm>
            <a:off x="2603501" y="5419725"/>
            <a:ext cx="6651625" cy="833438"/>
            <a:chOff x="0" y="0"/>
            <a:chExt cx="4190" cy="525"/>
          </a:xfrm>
        </p:grpSpPr>
        <p:sp>
          <p:nvSpPr>
            <p:cNvPr id="36880" name="Freeform 75">
              <a:hlinkClick r:id="rId3"/>
            </p:cNvPr>
            <p:cNvSpPr>
              <a:spLocks/>
            </p:cNvSpPr>
            <p:nvPr/>
          </p:nvSpPr>
          <p:spPr bwMode="auto">
            <a:xfrm>
              <a:off x="3188" y="0"/>
              <a:ext cx="1002" cy="525"/>
            </a:xfrm>
            <a:custGeom>
              <a:avLst/>
              <a:gdLst>
                <a:gd name="T0" fmla="*/ 639 w 1188"/>
                <a:gd name="T1" fmla="*/ 0 h 622"/>
                <a:gd name="T2" fmla="*/ 0 w 1188"/>
                <a:gd name="T3" fmla="*/ 0 h 622"/>
                <a:gd name="T4" fmla="*/ 361 w 1188"/>
                <a:gd name="T5" fmla="*/ 525 h 622"/>
                <a:gd name="T6" fmla="*/ 1002 w 1188"/>
                <a:gd name="T7" fmla="*/ 525 h 622"/>
                <a:gd name="T8" fmla="*/ 639 w 1188"/>
                <a:gd name="T9" fmla="*/ 0 h 6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8"/>
                <a:gd name="T16" fmla="*/ 0 h 622"/>
                <a:gd name="T17" fmla="*/ 1188 w 1188"/>
                <a:gd name="T18" fmla="*/ 622 h 6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8" h="622">
                  <a:moveTo>
                    <a:pt x="758" y="0"/>
                  </a:moveTo>
                  <a:lnTo>
                    <a:pt x="0" y="0"/>
                  </a:lnTo>
                  <a:lnTo>
                    <a:pt x="428" y="622"/>
                  </a:lnTo>
                  <a:lnTo>
                    <a:pt x="1188" y="622"/>
                  </a:lnTo>
                  <a:lnTo>
                    <a:pt x="75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>
                    <a:alpha val="6998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881" name="Freeform 76">
              <a:hlinkClick r:id="rId3"/>
            </p:cNvPr>
            <p:cNvSpPr>
              <a:spLocks/>
            </p:cNvSpPr>
            <p:nvPr/>
          </p:nvSpPr>
          <p:spPr bwMode="auto">
            <a:xfrm>
              <a:off x="0" y="4"/>
              <a:ext cx="602" cy="521"/>
            </a:xfrm>
            <a:custGeom>
              <a:avLst/>
              <a:gdLst>
                <a:gd name="T0" fmla="*/ 243 w 714"/>
                <a:gd name="T1" fmla="*/ 0 h 617"/>
                <a:gd name="T2" fmla="*/ 0 w 714"/>
                <a:gd name="T3" fmla="*/ 0 h 617"/>
                <a:gd name="T4" fmla="*/ 0 w 714"/>
                <a:gd name="T5" fmla="*/ 521 h 617"/>
                <a:gd name="T6" fmla="*/ 602 w 714"/>
                <a:gd name="T7" fmla="*/ 521 h 617"/>
                <a:gd name="T8" fmla="*/ 243 w 714"/>
                <a:gd name="T9" fmla="*/ 0 h 6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4"/>
                <a:gd name="T16" fmla="*/ 0 h 617"/>
                <a:gd name="T17" fmla="*/ 714 w 714"/>
                <a:gd name="T18" fmla="*/ 617 h 6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4" h="617">
                  <a:moveTo>
                    <a:pt x="288" y="0"/>
                  </a:moveTo>
                  <a:lnTo>
                    <a:pt x="0" y="0"/>
                  </a:lnTo>
                  <a:lnTo>
                    <a:pt x="0" y="617"/>
                  </a:lnTo>
                  <a:lnTo>
                    <a:pt x="714" y="617"/>
                  </a:lnTo>
                  <a:lnTo>
                    <a:pt x="28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>
                    <a:alpha val="6998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882" name="Freeform 77">
              <a:hlinkClick r:id="rId3"/>
            </p:cNvPr>
            <p:cNvSpPr>
              <a:spLocks/>
            </p:cNvSpPr>
            <p:nvPr/>
          </p:nvSpPr>
          <p:spPr bwMode="auto">
            <a:xfrm>
              <a:off x="307" y="4"/>
              <a:ext cx="3166" cy="521"/>
            </a:xfrm>
            <a:custGeom>
              <a:avLst/>
              <a:gdLst>
                <a:gd name="T0" fmla="*/ 2808 w 3754"/>
                <a:gd name="T1" fmla="*/ 0 h 617"/>
                <a:gd name="T2" fmla="*/ 0 w 3754"/>
                <a:gd name="T3" fmla="*/ 0 h 617"/>
                <a:gd name="T4" fmla="*/ 358 w 3754"/>
                <a:gd name="T5" fmla="*/ 521 h 617"/>
                <a:gd name="T6" fmla="*/ 3166 w 3754"/>
                <a:gd name="T7" fmla="*/ 521 h 617"/>
                <a:gd name="T8" fmla="*/ 2808 w 3754"/>
                <a:gd name="T9" fmla="*/ 0 h 6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54"/>
                <a:gd name="T16" fmla="*/ 0 h 617"/>
                <a:gd name="T17" fmla="*/ 3754 w 3754"/>
                <a:gd name="T18" fmla="*/ 617 h 6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54" h="617">
                  <a:moveTo>
                    <a:pt x="3329" y="0"/>
                  </a:moveTo>
                  <a:lnTo>
                    <a:pt x="0" y="0"/>
                  </a:lnTo>
                  <a:lnTo>
                    <a:pt x="425" y="617"/>
                  </a:lnTo>
                  <a:lnTo>
                    <a:pt x="3754" y="617"/>
                  </a:lnTo>
                  <a:lnTo>
                    <a:pt x="3329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>
                    <a:alpha val="6998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3618531" y="4659625"/>
            <a:ext cx="3719173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94185" y="3164056"/>
            <a:ext cx="8188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4210050" y="2973834"/>
            <a:ext cx="37802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8995116" y="3394075"/>
            <a:ext cx="552450" cy="555626"/>
            <a:chOff x="7620001" y="4768850"/>
            <a:chExt cx="552450" cy="555626"/>
          </a:xfrm>
          <a:solidFill>
            <a:schemeClr val="bg1"/>
          </a:solidFill>
        </p:grpSpPr>
        <p:sp>
          <p:nvSpPr>
            <p:cNvPr id="21" name="Freeform 226"/>
            <p:cNvSpPr>
              <a:spLocks noEditPoints="1"/>
            </p:cNvSpPr>
            <p:nvPr/>
          </p:nvSpPr>
          <p:spPr bwMode="auto">
            <a:xfrm>
              <a:off x="7620001" y="5094288"/>
              <a:ext cx="231775" cy="230188"/>
            </a:xfrm>
            <a:custGeom>
              <a:avLst/>
              <a:gdLst>
                <a:gd name="T0" fmla="*/ 135 w 146"/>
                <a:gd name="T1" fmla="*/ 10 h 145"/>
                <a:gd name="T2" fmla="*/ 135 w 146"/>
                <a:gd name="T3" fmla="*/ 134 h 145"/>
                <a:gd name="T4" fmla="*/ 11 w 146"/>
                <a:gd name="T5" fmla="*/ 134 h 145"/>
                <a:gd name="T6" fmla="*/ 11 w 146"/>
                <a:gd name="T7" fmla="*/ 10 h 145"/>
                <a:gd name="T8" fmla="*/ 135 w 146"/>
                <a:gd name="T9" fmla="*/ 10 h 145"/>
                <a:gd name="T10" fmla="*/ 146 w 146"/>
                <a:gd name="T11" fmla="*/ 0 h 145"/>
                <a:gd name="T12" fmla="*/ 0 w 146"/>
                <a:gd name="T13" fmla="*/ 0 h 145"/>
                <a:gd name="T14" fmla="*/ 0 w 146"/>
                <a:gd name="T15" fmla="*/ 145 h 145"/>
                <a:gd name="T16" fmla="*/ 146 w 146"/>
                <a:gd name="T17" fmla="*/ 145 h 145"/>
                <a:gd name="T18" fmla="*/ 146 w 146"/>
                <a:gd name="T19" fmla="*/ 0 h 145"/>
                <a:gd name="T20" fmla="*/ 146 w 146"/>
                <a:gd name="T2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6" h="145">
                  <a:moveTo>
                    <a:pt x="135" y="10"/>
                  </a:moveTo>
                  <a:lnTo>
                    <a:pt x="135" y="134"/>
                  </a:lnTo>
                  <a:lnTo>
                    <a:pt x="11" y="134"/>
                  </a:lnTo>
                  <a:lnTo>
                    <a:pt x="11" y="10"/>
                  </a:lnTo>
                  <a:lnTo>
                    <a:pt x="135" y="10"/>
                  </a:lnTo>
                  <a:close/>
                  <a:moveTo>
                    <a:pt x="146" y="0"/>
                  </a:moveTo>
                  <a:lnTo>
                    <a:pt x="0" y="0"/>
                  </a:lnTo>
                  <a:lnTo>
                    <a:pt x="0" y="145"/>
                  </a:lnTo>
                  <a:lnTo>
                    <a:pt x="146" y="145"/>
                  </a:lnTo>
                  <a:lnTo>
                    <a:pt x="146" y="0"/>
                  </a:lnTo>
                  <a:lnTo>
                    <a:pt x="1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227"/>
            <p:cNvSpPr>
              <a:spLocks noEditPoints="1"/>
            </p:cNvSpPr>
            <p:nvPr/>
          </p:nvSpPr>
          <p:spPr bwMode="auto">
            <a:xfrm>
              <a:off x="7620001" y="5094288"/>
              <a:ext cx="231775" cy="230188"/>
            </a:xfrm>
            <a:custGeom>
              <a:avLst/>
              <a:gdLst>
                <a:gd name="T0" fmla="*/ 135 w 146"/>
                <a:gd name="T1" fmla="*/ 10 h 145"/>
                <a:gd name="T2" fmla="*/ 135 w 146"/>
                <a:gd name="T3" fmla="*/ 134 h 145"/>
                <a:gd name="T4" fmla="*/ 11 w 146"/>
                <a:gd name="T5" fmla="*/ 134 h 145"/>
                <a:gd name="T6" fmla="*/ 11 w 146"/>
                <a:gd name="T7" fmla="*/ 10 h 145"/>
                <a:gd name="T8" fmla="*/ 135 w 146"/>
                <a:gd name="T9" fmla="*/ 10 h 145"/>
                <a:gd name="T10" fmla="*/ 146 w 146"/>
                <a:gd name="T11" fmla="*/ 0 h 145"/>
                <a:gd name="T12" fmla="*/ 0 w 146"/>
                <a:gd name="T13" fmla="*/ 0 h 145"/>
                <a:gd name="T14" fmla="*/ 0 w 146"/>
                <a:gd name="T15" fmla="*/ 145 h 145"/>
                <a:gd name="T16" fmla="*/ 146 w 146"/>
                <a:gd name="T17" fmla="*/ 145 h 145"/>
                <a:gd name="T18" fmla="*/ 146 w 146"/>
                <a:gd name="T19" fmla="*/ 0 h 145"/>
                <a:gd name="T20" fmla="*/ 146 w 146"/>
                <a:gd name="T2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6" h="145">
                  <a:moveTo>
                    <a:pt x="135" y="10"/>
                  </a:moveTo>
                  <a:lnTo>
                    <a:pt x="135" y="134"/>
                  </a:lnTo>
                  <a:lnTo>
                    <a:pt x="11" y="134"/>
                  </a:lnTo>
                  <a:lnTo>
                    <a:pt x="11" y="10"/>
                  </a:lnTo>
                  <a:lnTo>
                    <a:pt x="135" y="10"/>
                  </a:lnTo>
                  <a:moveTo>
                    <a:pt x="146" y="0"/>
                  </a:moveTo>
                  <a:lnTo>
                    <a:pt x="0" y="0"/>
                  </a:lnTo>
                  <a:lnTo>
                    <a:pt x="0" y="145"/>
                  </a:lnTo>
                  <a:lnTo>
                    <a:pt x="146" y="145"/>
                  </a:lnTo>
                  <a:lnTo>
                    <a:pt x="146" y="0"/>
                  </a:lnTo>
                  <a:lnTo>
                    <a:pt x="14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228"/>
            <p:cNvSpPr>
              <a:spLocks noEditPoints="1"/>
            </p:cNvSpPr>
            <p:nvPr/>
          </p:nvSpPr>
          <p:spPr bwMode="auto">
            <a:xfrm>
              <a:off x="7750176" y="4768850"/>
              <a:ext cx="422275" cy="425450"/>
            </a:xfrm>
            <a:custGeom>
              <a:avLst/>
              <a:gdLst>
                <a:gd name="T0" fmla="*/ 255 w 266"/>
                <a:gd name="T1" fmla="*/ 11 h 268"/>
                <a:gd name="T2" fmla="*/ 255 w 266"/>
                <a:gd name="T3" fmla="*/ 257 h 268"/>
                <a:gd name="T4" fmla="*/ 11 w 266"/>
                <a:gd name="T5" fmla="*/ 257 h 268"/>
                <a:gd name="T6" fmla="*/ 11 w 266"/>
                <a:gd name="T7" fmla="*/ 11 h 268"/>
                <a:gd name="T8" fmla="*/ 255 w 266"/>
                <a:gd name="T9" fmla="*/ 11 h 268"/>
                <a:gd name="T10" fmla="*/ 266 w 266"/>
                <a:gd name="T11" fmla="*/ 0 h 268"/>
                <a:gd name="T12" fmla="*/ 0 w 266"/>
                <a:gd name="T13" fmla="*/ 0 h 268"/>
                <a:gd name="T14" fmla="*/ 0 w 266"/>
                <a:gd name="T15" fmla="*/ 268 h 268"/>
                <a:gd name="T16" fmla="*/ 266 w 266"/>
                <a:gd name="T17" fmla="*/ 268 h 268"/>
                <a:gd name="T18" fmla="*/ 266 w 266"/>
                <a:gd name="T19" fmla="*/ 0 h 268"/>
                <a:gd name="T20" fmla="*/ 266 w 266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6" h="268">
                  <a:moveTo>
                    <a:pt x="255" y="11"/>
                  </a:moveTo>
                  <a:lnTo>
                    <a:pt x="255" y="257"/>
                  </a:lnTo>
                  <a:lnTo>
                    <a:pt x="11" y="257"/>
                  </a:lnTo>
                  <a:lnTo>
                    <a:pt x="11" y="11"/>
                  </a:lnTo>
                  <a:lnTo>
                    <a:pt x="255" y="11"/>
                  </a:lnTo>
                  <a:close/>
                  <a:moveTo>
                    <a:pt x="266" y="0"/>
                  </a:moveTo>
                  <a:lnTo>
                    <a:pt x="0" y="0"/>
                  </a:lnTo>
                  <a:lnTo>
                    <a:pt x="0" y="268"/>
                  </a:lnTo>
                  <a:lnTo>
                    <a:pt x="266" y="268"/>
                  </a:lnTo>
                  <a:lnTo>
                    <a:pt x="266" y="0"/>
                  </a:lnTo>
                  <a:lnTo>
                    <a:pt x="2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229"/>
            <p:cNvSpPr>
              <a:spLocks noEditPoints="1"/>
            </p:cNvSpPr>
            <p:nvPr/>
          </p:nvSpPr>
          <p:spPr bwMode="auto">
            <a:xfrm>
              <a:off x="7750176" y="4768850"/>
              <a:ext cx="422275" cy="425450"/>
            </a:xfrm>
            <a:custGeom>
              <a:avLst/>
              <a:gdLst>
                <a:gd name="T0" fmla="*/ 255 w 266"/>
                <a:gd name="T1" fmla="*/ 11 h 268"/>
                <a:gd name="T2" fmla="*/ 255 w 266"/>
                <a:gd name="T3" fmla="*/ 257 h 268"/>
                <a:gd name="T4" fmla="*/ 11 w 266"/>
                <a:gd name="T5" fmla="*/ 257 h 268"/>
                <a:gd name="T6" fmla="*/ 11 w 266"/>
                <a:gd name="T7" fmla="*/ 11 h 268"/>
                <a:gd name="T8" fmla="*/ 255 w 266"/>
                <a:gd name="T9" fmla="*/ 11 h 268"/>
                <a:gd name="T10" fmla="*/ 266 w 266"/>
                <a:gd name="T11" fmla="*/ 0 h 268"/>
                <a:gd name="T12" fmla="*/ 0 w 266"/>
                <a:gd name="T13" fmla="*/ 0 h 268"/>
                <a:gd name="T14" fmla="*/ 0 w 266"/>
                <a:gd name="T15" fmla="*/ 268 h 268"/>
                <a:gd name="T16" fmla="*/ 266 w 266"/>
                <a:gd name="T17" fmla="*/ 268 h 268"/>
                <a:gd name="T18" fmla="*/ 266 w 266"/>
                <a:gd name="T19" fmla="*/ 0 h 268"/>
                <a:gd name="T20" fmla="*/ 266 w 266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6" h="268">
                  <a:moveTo>
                    <a:pt x="255" y="11"/>
                  </a:moveTo>
                  <a:lnTo>
                    <a:pt x="255" y="257"/>
                  </a:lnTo>
                  <a:lnTo>
                    <a:pt x="11" y="257"/>
                  </a:lnTo>
                  <a:lnTo>
                    <a:pt x="11" y="11"/>
                  </a:lnTo>
                  <a:lnTo>
                    <a:pt x="255" y="11"/>
                  </a:lnTo>
                  <a:moveTo>
                    <a:pt x="266" y="0"/>
                  </a:moveTo>
                  <a:lnTo>
                    <a:pt x="0" y="0"/>
                  </a:lnTo>
                  <a:lnTo>
                    <a:pt x="0" y="268"/>
                  </a:lnTo>
                  <a:lnTo>
                    <a:pt x="266" y="268"/>
                  </a:lnTo>
                  <a:lnTo>
                    <a:pt x="266" y="0"/>
                  </a:lnTo>
                  <a:lnTo>
                    <a:pt x="26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230"/>
            <p:cNvSpPr>
              <a:spLocks/>
            </p:cNvSpPr>
            <p:nvPr/>
          </p:nvSpPr>
          <p:spPr bwMode="auto">
            <a:xfrm>
              <a:off x="7999414" y="4803775"/>
              <a:ext cx="141288" cy="142875"/>
            </a:xfrm>
            <a:custGeom>
              <a:avLst/>
              <a:gdLst>
                <a:gd name="T0" fmla="*/ 0 w 89"/>
                <a:gd name="T1" fmla="*/ 90 h 90"/>
                <a:gd name="T2" fmla="*/ 89 w 89"/>
                <a:gd name="T3" fmla="*/ 0 h 90"/>
                <a:gd name="T4" fmla="*/ 0 w 89"/>
                <a:gd name="T5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90">
                  <a:moveTo>
                    <a:pt x="0" y="90"/>
                  </a:moveTo>
                  <a:lnTo>
                    <a:pt x="89" y="0"/>
                  </a:lnTo>
                  <a:lnTo>
                    <a:pt x="0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Line 231"/>
            <p:cNvSpPr>
              <a:spLocks noChangeShapeType="1"/>
            </p:cNvSpPr>
            <p:nvPr/>
          </p:nvSpPr>
          <p:spPr bwMode="auto">
            <a:xfrm flipV="1">
              <a:off x="7999414" y="4803775"/>
              <a:ext cx="141288" cy="14287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232"/>
            <p:cNvSpPr>
              <a:spLocks/>
            </p:cNvSpPr>
            <p:nvPr/>
          </p:nvSpPr>
          <p:spPr bwMode="auto">
            <a:xfrm>
              <a:off x="7993064" y="4873625"/>
              <a:ext cx="77788" cy="77788"/>
            </a:xfrm>
            <a:custGeom>
              <a:avLst/>
              <a:gdLst>
                <a:gd name="T0" fmla="*/ 7 w 49"/>
                <a:gd name="T1" fmla="*/ 49 h 49"/>
                <a:gd name="T2" fmla="*/ 0 w 49"/>
                <a:gd name="T3" fmla="*/ 42 h 49"/>
                <a:gd name="T4" fmla="*/ 42 w 49"/>
                <a:gd name="T5" fmla="*/ 0 h 49"/>
                <a:gd name="T6" fmla="*/ 49 w 49"/>
                <a:gd name="T7" fmla="*/ 7 h 49"/>
                <a:gd name="T8" fmla="*/ 7 w 49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7" y="49"/>
                  </a:moveTo>
                  <a:lnTo>
                    <a:pt x="0" y="42"/>
                  </a:lnTo>
                  <a:lnTo>
                    <a:pt x="42" y="0"/>
                  </a:lnTo>
                  <a:lnTo>
                    <a:pt x="49" y="7"/>
                  </a:lnTo>
                  <a:lnTo>
                    <a:pt x="7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233"/>
            <p:cNvSpPr>
              <a:spLocks/>
            </p:cNvSpPr>
            <p:nvPr/>
          </p:nvSpPr>
          <p:spPr bwMode="auto">
            <a:xfrm>
              <a:off x="7975601" y="4803775"/>
              <a:ext cx="165100" cy="165100"/>
            </a:xfrm>
            <a:custGeom>
              <a:avLst/>
              <a:gdLst>
                <a:gd name="T0" fmla="*/ 57 w 57"/>
                <a:gd name="T1" fmla="*/ 0 h 57"/>
                <a:gd name="T2" fmla="*/ 40 w 57"/>
                <a:gd name="T3" fmla="*/ 57 h 57"/>
                <a:gd name="T4" fmla="*/ 28 w 57"/>
                <a:gd name="T5" fmla="*/ 29 h 57"/>
                <a:gd name="T6" fmla="*/ 0 w 57"/>
                <a:gd name="T7" fmla="*/ 16 h 57"/>
                <a:gd name="T8" fmla="*/ 57 w 57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57" y="0"/>
                  </a:moveTo>
                  <a:cubicBezTo>
                    <a:pt x="49" y="17"/>
                    <a:pt x="42" y="40"/>
                    <a:pt x="40" y="57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7" y="15"/>
                    <a:pt x="40" y="8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3755401" y="1981454"/>
            <a:ext cx="3719173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002181" y="100376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1216817">
              <a:buNone/>
              <a:defRPr/>
            </a:pPr>
            <a:r>
              <a:rPr lang="zh-CN" altLang="en-US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</a:t>
            </a:r>
            <a:endParaRPr lang="en-US" altLang="zh-CN" kern="0" dirty="0">
              <a:solidFill>
                <a:srgbClr val="0095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462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/>
          <p:nvPr/>
        </p:nvSpPr>
        <p:spPr>
          <a:xfrm>
            <a:off x="4886325" y="2132856"/>
            <a:ext cx="7305675" cy="2052228"/>
          </a:xfrm>
          <a:prstGeom prst="rect">
            <a:avLst/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/>
            <a:endParaRPr lang="zh-CN" altLang="en-US"/>
          </a:p>
        </p:txBody>
      </p:sp>
      <p:sp>
        <p:nvSpPr>
          <p:cNvPr id="9" name="Freeform: Shape 6"/>
          <p:cNvSpPr>
            <a:spLocks/>
          </p:cNvSpPr>
          <p:nvPr/>
        </p:nvSpPr>
        <p:spPr bwMode="auto">
          <a:xfrm>
            <a:off x="5169286" y="4771680"/>
            <a:ext cx="159619" cy="163248"/>
          </a:xfrm>
          <a:custGeom>
            <a:avLst/>
            <a:gdLst>
              <a:gd name="T0" fmla="*/ 44 w 44"/>
              <a:gd name="T1" fmla="*/ 25 h 45"/>
              <a:gd name="T2" fmla="*/ 19 w 44"/>
              <a:gd name="T3" fmla="*/ 0 h 45"/>
              <a:gd name="T4" fmla="*/ 19 w 44"/>
              <a:gd name="T5" fmla="*/ 0 h 45"/>
              <a:gd name="T6" fmla="*/ 0 w 44"/>
              <a:gd name="T7" fmla="*/ 45 h 45"/>
              <a:gd name="T8" fmla="*/ 44 w 44"/>
              <a:gd name="T9" fmla="*/ 2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" h="45">
                <a:moveTo>
                  <a:pt x="44" y="25"/>
                </a:moveTo>
                <a:lnTo>
                  <a:pt x="19" y="0"/>
                </a:lnTo>
                <a:lnTo>
                  <a:pt x="19" y="0"/>
                </a:lnTo>
                <a:lnTo>
                  <a:pt x="0" y="45"/>
                </a:lnTo>
                <a:lnTo>
                  <a:pt x="44" y="25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5328905" y="4862374"/>
            <a:ext cx="3629" cy="3629"/>
          </a:xfrm>
          <a:prstGeom prst="rect">
            <a:avLst/>
          </a:prstGeom>
          <a:solidFill>
            <a:srgbClr val="00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Freeform: Shape 8"/>
          <p:cNvSpPr>
            <a:spLocks/>
          </p:cNvSpPr>
          <p:nvPr/>
        </p:nvSpPr>
        <p:spPr bwMode="auto">
          <a:xfrm>
            <a:off x="5263607" y="4383517"/>
            <a:ext cx="402677" cy="402677"/>
          </a:xfrm>
          <a:custGeom>
            <a:avLst/>
            <a:gdLst>
              <a:gd name="T0" fmla="*/ 101 w 111"/>
              <a:gd name="T1" fmla="*/ 0 h 111"/>
              <a:gd name="T2" fmla="*/ 0 w 111"/>
              <a:gd name="T3" fmla="*/ 101 h 111"/>
              <a:gd name="T4" fmla="*/ 10 w 111"/>
              <a:gd name="T5" fmla="*/ 111 h 111"/>
              <a:gd name="T6" fmla="*/ 111 w 111"/>
              <a:gd name="T7" fmla="*/ 10 h 111"/>
              <a:gd name="T8" fmla="*/ 101 w 111"/>
              <a:gd name="T9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" h="111">
                <a:moveTo>
                  <a:pt x="101" y="0"/>
                </a:moveTo>
                <a:lnTo>
                  <a:pt x="0" y="101"/>
                </a:lnTo>
                <a:lnTo>
                  <a:pt x="10" y="111"/>
                </a:lnTo>
                <a:lnTo>
                  <a:pt x="111" y="10"/>
                </a:lnTo>
                <a:lnTo>
                  <a:pt x="101" y="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Freeform: Shape 9"/>
          <p:cNvSpPr>
            <a:spLocks/>
          </p:cNvSpPr>
          <p:nvPr/>
        </p:nvSpPr>
        <p:spPr bwMode="auto">
          <a:xfrm>
            <a:off x="5318021" y="4437931"/>
            <a:ext cx="406303" cy="406303"/>
          </a:xfrm>
          <a:custGeom>
            <a:avLst/>
            <a:gdLst>
              <a:gd name="T0" fmla="*/ 0 w 112"/>
              <a:gd name="T1" fmla="*/ 102 h 112"/>
              <a:gd name="T2" fmla="*/ 10 w 112"/>
              <a:gd name="T3" fmla="*/ 112 h 112"/>
              <a:gd name="T4" fmla="*/ 112 w 112"/>
              <a:gd name="T5" fmla="*/ 12 h 112"/>
              <a:gd name="T6" fmla="*/ 102 w 112"/>
              <a:gd name="T7" fmla="*/ 0 h 112"/>
              <a:gd name="T8" fmla="*/ 0 w 112"/>
              <a:gd name="T9" fmla="*/ 10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" h="112">
                <a:moveTo>
                  <a:pt x="0" y="102"/>
                </a:moveTo>
                <a:lnTo>
                  <a:pt x="10" y="112"/>
                </a:lnTo>
                <a:lnTo>
                  <a:pt x="112" y="12"/>
                </a:lnTo>
                <a:lnTo>
                  <a:pt x="102" y="0"/>
                </a:lnTo>
                <a:lnTo>
                  <a:pt x="0" y="102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Freeform: Shape 10"/>
          <p:cNvSpPr>
            <a:spLocks/>
          </p:cNvSpPr>
          <p:nvPr/>
        </p:nvSpPr>
        <p:spPr bwMode="auto">
          <a:xfrm>
            <a:off x="5651770" y="4329100"/>
            <a:ext cx="126971" cy="119716"/>
          </a:xfrm>
          <a:custGeom>
            <a:avLst/>
            <a:gdLst>
              <a:gd name="T0" fmla="*/ 14 w 21"/>
              <a:gd name="T1" fmla="*/ 6 h 20"/>
              <a:gd name="T2" fmla="*/ 0 w 21"/>
              <a:gd name="T3" fmla="*/ 6 h 20"/>
              <a:gd name="T4" fmla="*/ 15 w 21"/>
              <a:gd name="T5" fmla="*/ 20 h 20"/>
              <a:gd name="T6" fmla="*/ 14 w 21"/>
              <a:gd name="T7" fmla="*/ 6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20">
                <a:moveTo>
                  <a:pt x="14" y="6"/>
                </a:moveTo>
                <a:cubicBezTo>
                  <a:pt x="8" y="0"/>
                  <a:pt x="0" y="6"/>
                  <a:pt x="0" y="6"/>
                </a:cubicBezTo>
                <a:cubicBezTo>
                  <a:pt x="15" y="20"/>
                  <a:pt x="15" y="20"/>
                  <a:pt x="15" y="20"/>
                </a:cubicBezTo>
                <a:cubicBezTo>
                  <a:pt x="15" y="20"/>
                  <a:pt x="21" y="14"/>
                  <a:pt x="14" y="6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Freeform: Shape 11"/>
          <p:cNvSpPr>
            <a:spLocks/>
          </p:cNvSpPr>
          <p:nvPr/>
        </p:nvSpPr>
        <p:spPr bwMode="auto">
          <a:xfrm>
            <a:off x="4886325" y="4347240"/>
            <a:ext cx="747308" cy="743681"/>
          </a:xfrm>
          <a:custGeom>
            <a:avLst/>
            <a:gdLst>
              <a:gd name="T0" fmla="*/ 182 w 206"/>
              <a:gd name="T1" fmla="*/ 180 h 205"/>
              <a:gd name="T2" fmla="*/ 25 w 206"/>
              <a:gd name="T3" fmla="*/ 180 h 205"/>
              <a:gd name="T4" fmla="*/ 25 w 206"/>
              <a:gd name="T5" fmla="*/ 25 h 205"/>
              <a:gd name="T6" fmla="*/ 172 w 206"/>
              <a:gd name="T7" fmla="*/ 25 h 205"/>
              <a:gd name="T8" fmla="*/ 198 w 206"/>
              <a:gd name="T9" fmla="*/ 0 h 205"/>
              <a:gd name="T10" fmla="*/ 0 w 206"/>
              <a:gd name="T11" fmla="*/ 0 h 205"/>
              <a:gd name="T12" fmla="*/ 0 w 206"/>
              <a:gd name="T13" fmla="*/ 205 h 205"/>
              <a:gd name="T14" fmla="*/ 206 w 206"/>
              <a:gd name="T15" fmla="*/ 205 h 205"/>
              <a:gd name="T16" fmla="*/ 206 w 206"/>
              <a:gd name="T17" fmla="*/ 76 h 205"/>
              <a:gd name="T18" fmla="*/ 182 w 206"/>
              <a:gd name="T19" fmla="*/ 101 h 205"/>
              <a:gd name="T20" fmla="*/ 182 w 206"/>
              <a:gd name="T21" fmla="*/ 18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6" h="205">
                <a:moveTo>
                  <a:pt x="182" y="180"/>
                </a:moveTo>
                <a:lnTo>
                  <a:pt x="25" y="180"/>
                </a:lnTo>
                <a:lnTo>
                  <a:pt x="25" y="25"/>
                </a:lnTo>
                <a:lnTo>
                  <a:pt x="172" y="25"/>
                </a:lnTo>
                <a:lnTo>
                  <a:pt x="198" y="0"/>
                </a:lnTo>
                <a:lnTo>
                  <a:pt x="0" y="0"/>
                </a:lnTo>
                <a:lnTo>
                  <a:pt x="0" y="205"/>
                </a:lnTo>
                <a:lnTo>
                  <a:pt x="206" y="205"/>
                </a:lnTo>
                <a:lnTo>
                  <a:pt x="206" y="76"/>
                </a:lnTo>
                <a:lnTo>
                  <a:pt x="182" y="101"/>
                </a:lnTo>
                <a:lnTo>
                  <a:pt x="182" y="18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5916593" y="4391778"/>
            <a:ext cx="4331303" cy="338554"/>
          </a:xfrm>
          <a:prstGeom prst="rect">
            <a:avLst/>
          </a:prstGeom>
        </p:spPr>
        <p:txBody>
          <a:bodyPr vert="horz" wrap="none" lIns="0">
            <a:normAutofit/>
          </a:bodyPr>
          <a:lstStyle/>
          <a:p>
            <a:pPr algn="dist"/>
            <a:r>
              <a:rPr lang="zh-CN" altLang="en-US" sz="1600" b="1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  <a:endParaRPr lang="zh-CN" altLang="en-US" sz="16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916593" y="4730332"/>
            <a:ext cx="4331303" cy="277961"/>
          </a:xfrm>
          <a:prstGeom prst="rect">
            <a:avLst/>
          </a:prstGeom>
        </p:spPr>
        <p:txBody>
          <a:bodyPr vert="horz" wrap="square" lIns="0">
            <a:no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</a:t>
            </a:r>
            <a:endParaRPr lang="zh-CN" altLang="en-US" sz="1000">
              <a:solidFill>
                <a:srgbClr val="0095FF"/>
              </a:solidFill>
            </a:endParaRPr>
          </a:p>
        </p:txBody>
      </p:sp>
      <p:sp>
        <p:nvSpPr>
          <p:cNvPr id="17" name="Rectangle 3"/>
          <p:cNvSpPr/>
          <p:nvPr/>
        </p:nvSpPr>
        <p:spPr>
          <a:xfrm>
            <a:off x="0" y="2132857"/>
            <a:ext cx="2844506" cy="2052227"/>
          </a:xfrm>
          <a:prstGeom prst="rect">
            <a:avLst/>
          </a:prstGeom>
          <a:blipFill>
            <a:blip r:embed="rId3"/>
            <a:tile tx="-260350" ty="6350" sx="100000" sy="100000" flip="none" algn="ctr"/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Rectangle 4"/>
          <p:cNvSpPr/>
          <p:nvPr/>
        </p:nvSpPr>
        <p:spPr>
          <a:xfrm>
            <a:off x="2856047" y="2132857"/>
            <a:ext cx="2011228" cy="2052227"/>
          </a:xfrm>
          <a:prstGeom prst="rect">
            <a:avLst/>
          </a:prstGeom>
          <a:blipFill dpi="0" rotWithShape="1">
            <a:blip r:embed="rId3"/>
            <a:srcRect/>
            <a:tile tx="-260350" ty="6350" sx="100000" sy="100000" flip="none" algn="t"/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" name="Group 5"/>
          <p:cNvGrpSpPr/>
          <p:nvPr/>
        </p:nvGrpSpPr>
        <p:grpSpPr>
          <a:xfrm>
            <a:off x="4886324" y="2132855"/>
            <a:ext cx="7305675" cy="2058387"/>
            <a:chOff x="4886324" y="2414406"/>
            <a:chExt cx="7305675" cy="1519276"/>
          </a:xfrm>
        </p:grpSpPr>
        <p:sp>
          <p:nvSpPr>
            <p:cNvPr id="6" name="Rectangle 13"/>
            <p:cNvSpPr/>
            <p:nvPr/>
          </p:nvSpPr>
          <p:spPr>
            <a:xfrm>
              <a:off x="4886325" y="2414406"/>
              <a:ext cx="7305674" cy="678061"/>
            </a:xfrm>
            <a:prstGeom prst="rect">
              <a:avLst/>
            </a:prstGeom>
          </p:spPr>
          <p:txBody>
            <a:bodyPr wrap="none" anchor="b" anchorCtr="0">
              <a:normAutofit/>
            </a:bodyPr>
            <a:lstStyle/>
            <a:p>
              <a:pPr algn="dist"/>
              <a:r>
                <a:rPr lang="zh-CN" altLang="en-US" sz="2000" b="1">
                  <a:solidFill>
                    <a:schemeClr val="bg1"/>
                  </a:solidFill>
                  <a:cs typeface="+mn-ea"/>
                  <a:sym typeface="+mn-lt"/>
                </a:rPr>
                <a:t>单击添加标题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Rectangle 14"/>
            <p:cNvSpPr/>
            <p:nvPr/>
          </p:nvSpPr>
          <p:spPr>
            <a:xfrm>
              <a:off x="4886324" y="3097013"/>
              <a:ext cx="7305675" cy="836669"/>
            </a:xfrm>
            <a:prstGeom prst="rect">
              <a:avLst/>
            </a:prstGeom>
          </p:spPr>
          <p:txBody>
            <a:bodyPr wrap="square" anchor="t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>
                  <a:solidFill>
                    <a:schemeClr val="bg1"/>
                  </a:solidFill>
                  <a:cs typeface="+mn-ea"/>
                  <a:sym typeface="+mn-lt"/>
                </a:rPr>
                <a:t>单击此处编辑内容，根据您的需要自行调整文本框大小及其图表颜色，建议您在展示时采用微软雅黑字体</a:t>
              </a:r>
              <a:endParaRPr lang="zh-CN" altLang="en-US" sz="1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230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594511" y="2679413"/>
            <a:ext cx="3615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6594511" y="3286760"/>
            <a:ext cx="28653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solidFill>
                  <a:srgbClr val="0095FF"/>
                </a:solidFill>
                <a:cs typeface="+mn-ea"/>
                <a:sym typeface="+mn-lt"/>
              </a:rPr>
              <a:t>Add your title here</a:t>
            </a:r>
            <a:endParaRPr lang="zh-CN" altLang="en-US" sz="140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45950" y="1488070"/>
            <a:ext cx="765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>
                <a:solidFill>
                  <a:srgbClr val="0095FF"/>
                </a:solidFill>
                <a:cs typeface="+mn-ea"/>
                <a:sym typeface="+mn-lt"/>
              </a:rPr>
              <a:t>02</a:t>
            </a:r>
            <a:endParaRPr lang="zh-CN" altLang="en-US" sz="320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94511" y="3594537"/>
            <a:ext cx="41344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640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/>
          <p:nvPr/>
        </p:nvSpPr>
        <p:spPr>
          <a:xfrm>
            <a:off x="719138" y="1358079"/>
            <a:ext cx="10753724" cy="2128274"/>
          </a:xfrm>
          <a:prstGeom prst="rect">
            <a:avLst/>
          </a:prstGeom>
          <a:solidFill>
            <a:srgbClr val="0095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" name="Group 3"/>
          <p:cNvGrpSpPr/>
          <p:nvPr/>
        </p:nvGrpSpPr>
        <p:grpSpPr>
          <a:xfrm>
            <a:off x="1515585" y="1543002"/>
            <a:ext cx="3146144" cy="482424"/>
            <a:chOff x="762000" y="590550"/>
            <a:chExt cx="2590800" cy="397349"/>
          </a:xfrm>
        </p:grpSpPr>
        <p:cxnSp>
          <p:nvCxnSpPr>
            <p:cNvPr id="62" name="Straight Connector 4"/>
            <p:cNvCxnSpPr/>
            <p:nvPr/>
          </p:nvCxnSpPr>
          <p:spPr>
            <a:xfrm>
              <a:off x="771525" y="895350"/>
              <a:ext cx="1971675" cy="1588"/>
            </a:xfrm>
            <a:prstGeom prst="line">
              <a:avLst/>
            </a:prstGeom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: Rounded Corners 5"/>
            <p:cNvSpPr/>
            <p:nvPr/>
          </p:nvSpPr>
          <p:spPr>
            <a:xfrm flipV="1">
              <a:off x="762000" y="819150"/>
              <a:ext cx="1600200" cy="1524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Rectangle 6"/>
            <p:cNvSpPr/>
            <p:nvPr/>
          </p:nvSpPr>
          <p:spPr>
            <a:xfrm>
              <a:off x="2819400" y="742950"/>
              <a:ext cx="533400" cy="24494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ms-MY" sz="1333">
                  <a:solidFill>
                    <a:schemeClr val="bg1"/>
                  </a:solidFill>
                </a:rPr>
                <a:t>70%</a:t>
              </a:r>
            </a:p>
          </p:txBody>
        </p:sp>
        <p:sp>
          <p:nvSpPr>
            <p:cNvPr id="65" name="Rectangle 7"/>
            <p:cNvSpPr/>
            <p:nvPr/>
          </p:nvSpPr>
          <p:spPr>
            <a:xfrm>
              <a:off x="762000" y="590550"/>
              <a:ext cx="1371600" cy="211261"/>
            </a:xfrm>
            <a:prstGeom prst="rect">
              <a:avLst/>
            </a:prstGeom>
          </p:spPr>
          <p:txBody>
            <a:bodyPr wrap="none">
              <a:normAutofit lnSpcReduction="10000"/>
            </a:bodyPr>
            <a:lstStyle/>
            <a:p>
              <a:r>
                <a:rPr lang="zh-CN" altLang="en-US" sz="1100" b="1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zh-CN" altLang="en-US" sz="1067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8"/>
          <p:cNvGrpSpPr/>
          <p:nvPr/>
        </p:nvGrpSpPr>
        <p:grpSpPr>
          <a:xfrm>
            <a:off x="1515585" y="2098111"/>
            <a:ext cx="3146144" cy="482424"/>
            <a:chOff x="762000" y="971550"/>
            <a:chExt cx="2590800" cy="397349"/>
          </a:xfrm>
        </p:grpSpPr>
        <p:cxnSp>
          <p:nvCxnSpPr>
            <p:cNvPr id="58" name="Straight Connector 9"/>
            <p:cNvCxnSpPr/>
            <p:nvPr/>
          </p:nvCxnSpPr>
          <p:spPr>
            <a:xfrm>
              <a:off x="771525" y="1276350"/>
              <a:ext cx="1971675" cy="1588"/>
            </a:xfrm>
            <a:prstGeom prst="line">
              <a:avLst/>
            </a:prstGeom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Rectangle: Rounded Corners 10"/>
            <p:cNvSpPr/>
            <p:nvPr/>
          </p:nvSpPr>
          <p:spPr>
            <a:xfrm flipV="1">
              <a:off x="762000" y="1200150"/>
              <a:ext cx="1752600" cy="1524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Rectangle 11"/>
            <p:cNvSpPr/>
            <p:nvPr/>
          </p:nvSpPr>
          <p:spPr>
            <a:xfrm>
              <a:off x="2819400" y="1123950"/>
              <a:ext cx="533400" cy="24494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ms-MY" sz="1333">
                  <a:solidFill>
                    <a:schemeClr val="bg1"/>
                  </a:solidFill>
                </a:rPr>
                <a:t>80%</a:t>
              </a:r>
            </a:p>
          </p:txBody>
        </p:sp>
        <p:sp>
          <p:nvSpPr>
            <p:cNvPr id="61" name="Rectangle 12"/>
            <p:cNvSpPr/>
            <p:nvPr/>
          </p:nvSpPr>
          <p:spPr>
            <a:xfrm>
              <a:off x="762000" y="971550"/>
              <a:ext cx="1371600" cy="211261"/>
            </a:xfrm>
            <a:prstGeom prst="rect">
              <a:avLst/>
            </a:prstGeom>
          </p:spPr>
          <p:txBody>
            <a:bodyPr wrap="none">
              <a:normAutofit lnSpcReduction="10000"/>
            </a:bodyPr>
            <a:lstStyle/>
            <a:p>
              <a:r>
                <a:rPr lang="zh-CN" altLang="en-US" sz="1100" b="1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zh-CN" altLang="en-US" sz="1067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13"/>
          <p:cNvGrpSpPr/>
          <p:nvPr/>
        </p:nvGrpSpPr>
        <p:grpSpPr>
          <a:xfrm>
            <a:off x="1515585" y="2653219"/>
            <a:ext cx="3146144" cy="482424"/>
            <a:chOff x="762000" y="1352550"/>
            <a:chExt cx="2590800" cy="397349"/>
          </a:xfrm>
        </p:grpSpPr>
        <p:cxnSp>
          <p:nvCxnSpPr>
            <p:cNvPr id="54" name="Straight Connector 14"/>
            <p:cNvCxnSpPr/>
            <p:nvPr/>
          </p:nvCxnSpPr>
          <p:spPr>
            <a:xfrm>
              <a:off x="771525" y="1657350"/>
              <a:ext cx="1971675" cy="1588"/>
            </a:xfrm>
            <a:prstGeom prst="line">
              <a:avLst/>
            </a:prstGeom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: Rounded Corners 15"/>
            <p:cNvSpPr/>
            <p:nvPr/>
          </p:nvSpPr>
          <p:spPr>
            <a:xfrm flipV="1">
              <a:off x="762000" y="1581150"/>
              <a:ext cx="1295400" cy="152400"/>
            </a:xfrm>
            <a:prstGeom prst="roundRect">
              <a:avLst>
                <a:gd name="adj" fmla="val 50000"/>
              </a:avLst>
            </a:prstGeom>
            <a:solidFill>
              <a:srgbClr val="009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Rectangle 16"/>
            <p:cNvSpPr/>
            <p:nvPr/>
          </p:nvSpPr>
          <p:spPr>
            <a:xfrm>
              <a:off x="2819400" y="1504950"/>
              <a:ext cx="533400" cy="244949"/>
            </a:xfrm>
            <a:prstGeom prst="rect">
              <a:avLst/>
            </a:prstGeom>
            <a:ln>
              <a:noFill/>
            </a:ln>
          </p:spPr>
          <p:txBody>
            <a:bodyPr wrap="none">
              <a:normAutofit/>
            </a:bodyPr>
            <a:lstStyle/>
            <a:p>
              <a:r>
                <a:rPr lang="ms-MY" sz="1333">
                  <a:solidFill>
                    <a:schemeClr val="bg1"/>
                  </a:solidFill>
                </a:rPr>
                <a:t>50%</a:t>
              </a:r>
            </a:p>
          </p:txBody>
        </p:sp>
        <p:sp>
          <p:nvSpPr>
            <p:cNvPr id="57" name="Rectangle 17"/>
            <p:cNvSpPr/>
            <p:nvPr/>
          </p:nvSpPr>
          <p:spPr>
            <a:xfrm>
              <a:off x="762000" y="1352550"/>
              <a:ext cx="1371600" cy="211261"/>
            </a:xfrm>
            <a:prstGeom prst="rect">
              <a:avLst/>
            </a:prstGeom>
          </p:spPr>
          <p:txBody>
            <a:bodyPr wrap="none">
              <a:normAutofit lnSpcReduction="10000"/>
            </a:bodyPr>
            <a:lstStyle/>
            <a:p>
              <a:r>
                <a:rPr lang="zh-CN" altLang="en-US" sz="1100" b="1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zh-CN" altLang="en-US" sz="1067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2"/>
          <p:cNvGrpSpPr/>
          <p:nvPr/>
        </p:nvGrpSpPr>
        <p:grpSpPr>
          <a:xfrm>
            <a:off x="8548142" y="1635681"/>
            <a:ext cx="2220808" cy="824969"/>
            <a:chOff x="8548142" y="1635681"/>
            <a:chExt cx="2220808" cy="824969"/>
          </a:xfrm>
        </p:grpSpPr>
        <p:sp>
          <p:nvSpPr>
            <p:cNvPr id="52" name="Rectangle 19"/>
            <p:cNvSpPr/>
            <p:nvPr/>
          </p:nvSpPr>
          <p:spPr>
            <a:xfrm>
              <a:off x="8548142" y="1974235"/>
              <a:ext cx="2220808" cy="486415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/>
                  </a:solidFill>
                  <a:cs typeface="+mn-ea"/>
                  <a:sym typeface="+mn-lt"/>
                </a:rPr>
                <a:t>单击此处编辑内容，根据您的需要自行调整文本框大小及其图表颜色，建议您在展示时采用微软雅黑字体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  <p:sp>
          <p:nvSpPr>
            <p:cNvPr id="53" name="Rectangle 20"/>
            <p:cNvSpPr/>
            <p:nvPr/>
          </p:nvSpPr>
          <p:spPr>
            <a:xfrm>
              <a:off x="8548142" y="1635681"/>
              <a:ext cx="2220808" cy="338554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单击添加标题</a:t>
              </a:r>
              <a:endParaRPr lang="zh-CN" altLang="en-US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51" name="Oval 31"/>
          <p:cNvSpPr/>
          <p:nvPr/>
        </p:nvSpPr>
        <p:spPr>
          <a:xfrm>
            <a:off x="8640676" y="2838618"/>
            <a:ext cx="376267" cy="376267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9" name="Oval 29"/>
          <p:cNvSpPr/>
          <p:nvPr/>
        </p:nvSpPr>
        <p:spPr>
          <a:xfrm>
            <a:off x="9508352" y="2838628"/>
            <a:ext cx="376267" cy="376268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5" name="Oval 25"/>
          <p:cNvSpPr/>
          <p:nvPr/>
        </p:nvSpPr>
        <p:spPr>
          <a:xfrm>
            <a:off x="10398815" y="2838627"/>
            <a:ext cx="376267" cy="376268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Rectangle 32"/>
          <p:cNvSpPr/>
          <p:nvPr/>
        </p:nvSpPr>
        <p:spPr>
          <a:xfrm>
            <a:off x="719138" y="3856488"/>
            <a:ext cx="10753724" cy="2128274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3" name="Group 34"/>
          <p:cNvGrpSpPr/>
          <p:nvPr/>
        </p:nvGrpSpPr>
        <p:grpSpPr>
          <a:xfrm>
            <a:off x="7067603" y="4040890"/>
            <a:ext cx="3146144" cy="482424"/>
            <a:chOff x="762000" y="2724150"/>
            <a:chExt cx="2590800" cy="397349"/>
          </a:xfrm>
        </p:grpSpPr>
        <p:cxnSp>
          <p:nvCxnSpPr>
            <p:cNvPr id="40" name="Straight Connector 35"/>
            <p:cNvCxnSpPr/>
            <p:nvPr/>
          </p:nvCxnSpPr>
          <p:spPr>
            <a:xfrm>
              <a:off x="771525" y="3028950"/>
              <a:ext cx="1971675" cy="1588"/>
            </a:xfrm>
            <a:prstGeom prst="line">
              <a:avLst/>
            </a:prstGeom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: Rounded Corners 36"/>
            <p:cNvSpPr/>
            <p:nvPr/>
          </p:nvSpPr>
          <p:spPr>
            <a:xfrm flipV="1">
              <a:off x="762000" y="2952750"/>
              <a:ext cx="1600200" cy="1524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Rectangle 37"/>
            <p:cNvSpPr/>
            <p:nvPr/>
          </p:nvSpPr>
          <p:spPr>
            <a:xfrm>
              <a:off x="2819400" y="2876550"/>
              <a:ext cx="533400" cy="24494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ms-MY" sz="1333">
                  <a:solidFill>
                    <a:schemeClr val="bg1"/>
                  </a:solidFill>
                </a:rPr>
                <a:t>70%</a:t>
              </a:r>
            </a:p>
          </p:txBody>
        </p:sp>
        <p:sp>
          <p:nvSpPr>
            <p:cNvPr id="43" name="Rectangle 38"/>
            <p:cNvSpPr/>
            <p:nvPr/>
          </p:nvSpPr>
          <p:spPr>
            <a:xfrm>
              <a:off x="762000" y="2724150"/>
              <a:ext cx="1371600" cy="211261"/>
            </a:xfrm>
            <a:prstGeom prst="rect">
              <a:avLst/>
            </a:prstGeom>
          </p:spPr>
          <p:txBody>
            <a:bodyPr wrap="none">
              <a:normAutofit lnSpcReduction="10000"/>
            </a:bodyPr>
            <a:lstStyle/>
            <a:p>
              <a:r>
                <a:rPr lang="zh-CN" altLang="en-US" sz="1100" b="1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zh-CN" altLang="en-US" sz="1067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39"/>
          <p:cNvGrpSpPr/>
          <p:nvPr/>
        </p:nvGrpSpPr>
        <p:grpSpPr>
          <a:xfrm>
            <a:off x="7067609" y="4596755"/>
            <a:ext cx="3146147" cy="482521"/>
            <a:chOff x="5334000" y="3333750"/>
            <a:chExt cx="2590800" cy="397349"/>
          </a:xfrm>
        </p:grpSpPr>
        <p:sp>
          <p:nvSpPr>
            <p:cNvPr id="36" name="Rectangle 40"/>
            <p:cNvSpPr/>
            <p:nvPr/>
          </p:nvSpPr>
          <p:spPr>
            <a:xfrm>
              <a:off x="7391400" y="3486150"/>
              <a:ext cx="533400" cy="24494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ms-MY" sz="1333">
                  <a:solidFill>
                    <a:schemeClr val="bg1"/>
                  </a:solidFill>
                </a:rPr>
                <a:t>80%</a:t>
              </a:r>
            </a:p>
          </p:txBody>
        </p:sp>
        <p:cxnSp>
          <p:nvCxnSpPr>
            <p:cNvPr id="37" name="Straight Connector 41"/>
            <p:cNvCxnSpPr/>
            <p:nvPr/>
          </p:nvCxnSpPr>
          <p:spPr>
            <a:xfrm>
              <a:off x="5343525" y="3638550"/>
              <a:ext cx="1971675" cy="1588"/>
            </a:xfrm>
            <a:prstGeom prst="line">
              <a:avLst/>
            </a:prstGeom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: Rounded Corners 42"/>
            <p:cNvSpPr/>
            <p:nvPr/>
          </p:nvSpPr>
          <p:spPr>
            <a:xfrm flipV="1">
              <a:off x="5334000" y="3562350"/>
              <a:ext cx="1752600" cy="1524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Rectangle 43"/>
            <p:cNvSpPr/>
            <p:nvPr/>
          </p:nvSpPr>
          <p:spPr>
            <a:xfrm>
              <a:off x="5334000" y="3333750"/>
              <a:ext cx="1371600" cy="211261"/>
            </a:xfrm>
            <a:prstGeom prst="rect">
              <a:avLst/>
            </a:prstGeom>
          </p:spPr>
          <p:txBody>
            <a:bodyPr wrap="none">
              <a:normAutofit lnSpcReduction="10000"/>
            </a:bodyPr>
            <a:lstStyle/>
            <a:p>
              <a:r>
                <a:rPr lang="zh-CN" altLang="en-US" sz="1100" b="1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zh-CN" altLang="en-US" sz="1067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44"/>
          <p:cNvGrpSpPr/>
          <p:nvPr/>
        </p:nvGrpSpPr>
        <p:grpSpPr>
          <a:xfrm>
            <a:off x="7067604" y="5151958"/>
            <a:ext cx="3146147" cy="482521"/>
            <a:chOff x="762000" y="3486150"/>
            <a:chExt cx="2590800" cy="397349"/>
          </a:xfrm>
        </p:grpSpPr>
        <p:sp>
          <p:nvSpPr>
            <p:cNvPr id="32" name="Rectangle 45"/>
            <p:cNvSpPr/>
            <p:nvPr/>
          </p:nvSpPr>
          <p:spPr>
            <a:xfrm>
              <a:off x="2819400" y="3638550"/>
              <a:ext cx="533400" cy="244949"/>
            </a:xfrm>
            <a:prstGeom prst="rect">
              <a:avLst/>
            </a:prstGeom>
            <a:ln>
              <a:noFill/>
            </a:ln>
          </p:spPr>
          <p:txBody>
            <a:bodyPr wrap="none">
              <a:normAutofit/>
            </a:bodyPr>
            <a:lstStyle/>
            <a:p>
              <a:r>
                <a:rPr lang="ms-MY" sz="1333">
                  <a:solidFill>
                    <a:schemeClr val="bg1"/>
                  </a:solidFill>
                </a:rPr>
                <a:t>50%</a:t>
              </a:r>
            </a:p>
          </p:txBody>
        </p:sp>
        <p:cxnSp>
          <p:nvCxnSpPr>
            <p:cNvPr id="33" name="Straight Connector 46"/>
            <p:cNvCxnSpPr/>
            <p:nvPr/>
          </p:nvCxnSpPr>
          <p:spPr>
            <a:xfrm>
              <a:off x="771525" y="3790950"/>
              <a:ext cx="1971675" cy="1588"/>
            </a:xfrm>
            <a:prstGeom prst="line">
              <a:avLst/>
            </a:prstGeom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: Rounded Corners 47"/>
            <p:cNvSpPr/>
            <p:nvPr/>
          </p:nvSpPr>
          <p:spPr>
            <a:xfrm flipV="1">
              <a:off x="762000" y="3714750"/>
              <a:ext cx="1295400" cy="1524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Rectangle 48"/>
            <p:cNvSpPr/>
            <p:nvPr/>
          </p:nvSpPr>
          <p:spPr>
            <a:xfrm>
              <a:off x="762000" y="3486150"/>
              <a:ext cx="1371600" cy="211261"/>
            </a:xfrm>
            <a:prstGeom prst="rect">
              <a:avLst/>
            </a:prstGeom>
          </p:spPr>
          <p:txBody>
            <a:bodyPr wrap="none">
              <a:normAutofit lnSpcReduction="10000"/>
            </a:bodyPr>
            <a:lstStyle/>
            <a:p>
              <a:r>
                <a:rPr lang="zh-CN" altLang="en-US" sz="1100" b="1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zh-CN" altLang="en-US" sz="1067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8"/>
          <p:cNvGrpSpPr/>
          <p:nvPr/>
        </p:nvGrpSpPr>
        <p:grpSpPr>
          <a:xfrm>
            <a:off x="1235460" y="4134089"/>
            <a:ext cx="2223332" cy="824969"/>
            <a:chOff x="1235460" y="4134089"/>
            <a:chExt cx="2223332" cy="824969"/>
          </a:xfrm>
        </p:grpSpPr>
        <p:sp>
          <p:nvSpPr>
            <p:cNvPr id="30" name="Rectangle 50"/>
            <p:cNvSpPr/>
            <p:nvPr/>
          </p:nvSpPr>
          <p:spPr>
            <a:xfrm>
              <a:off x="1235460" y="4472643"/>
              <a:ext cx="2223332" cy="486415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bg1"/>
                  </a:solidFill>
                  <a:cs typeface="+mn-ea"/>
                  <a:sym typeface="+mn-lt"/>
                </a:rPr>
                <a:t>单击此处编辑内容，根据您的需要自行调整文本框大小及其图表颜色，建议您在展示时采用微软雅黑字体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  <p:sp>
          <p:nvSpPr>
            <p:cNvPr id="31" name="Rectangle 51"/>
            <p:cNvSpPr/>
            <p:nvPr/>
          </p:nvSpPr>
          <p:spPr>
            <a:xfrm>
              <a:off x="1235460" y="4134089"/>
              <a:ext cx="2223332" cy="338554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单击添加标题</a:t>
              </a:r>
              <a:endParaRPr lang="zh-CN" altLang="en-US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29" name="Oval 62"/>
          <p:cNvSpPr/>
          <p:nvPr/>
        </p:nvSpPr>
        <p:spPr>
          <a:xfrm>
            <a:off x="1423052" y="5337026"/>
            <a:ext cx="376267" cy="376267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Oval 60"/>
          <p:cNvSpPr/>
          <p:nvPr/>
        </p:nvSpPr>
        <p:spPr>
          <a:xfrm>
            <a:off x="2290728" y="5337036"/>
            <a:ext cx="376267" cy="376268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Oval 56"/>
          <p:cNvSpPr/>
          <p:nvPr/>
        </p:nvSpPr>
        <p:spPr>
          <a:xfrm>
            <a:off x="3181198" y="5337035"/>
            <a:ext cx="376266" cy="376268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/>
          <p:cNvGrpSpPr/>
          <p:nvPr/>
        </p:nvGrpSpPr>
        <p:grpSpPr>
          <a:xfrm>
            <a:off x="3625838" y="1162152"/>
            <a:ext cx="4856175" cy="4913510"/>
            <a:chOff x="3625838" y="1162152"/>
            <a:chExt cx="4856175" cy="4913510"/>
          </a:xfrm>
          <a:blipFill>
            <a:blip r:embed="rId3"/>
            <a:tile tx="-260350" ty="6350" sx="100000" sy="100000" flip="none" algn="ctr"/>
          </a:blipFill>
        </p:grpSpPr>
        <p:sp>
          <p:nvSpPr>
            <p:cNvPr id="20" name="Oval 33"/>
            <p:cNvSpPr/>
            <p:nvPr/>
          </p:nvSpPr>
          <p:spPr>
            <a:xfrm>
              <a:off x="6047855" y="1162152"/>
              <a:ext cx="2434158" cy="242759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Oval 49"/>
            <p:cNvSpPr/>
            <p:nvPr/>
          </p:nvSpPr>
          <p:spPr>
            <a:xfrm>
              <a:off x="3625838" y="3648068"/>
              <a:ext cx="2434158" cy="242759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67" name="two-little-cogwheels_79160"/>
          <p:cNvSpPr>
            <a:spLocks noChangeAspect="1"/>
          </p:cNvSpPr>
          <p:nvPr/>
        </p:nvSpPr>
        <p:spPr bwMode="auto">
          <a:xfrm>
            <a:off x="1475143" y="5437682"/>
            <a:ext cx="272083" cy="197825"/>
          </a:xfrm>
          <a:custGeom>
            <a:avLst/>
            <a:gdLst>
              <a:gd name="connsiteX0" fmla="*/ 75686 w 323144"/>
              <a:gd name="connsiteY0" fmla="*/ 147638 h 234950"/>
              <a:gd name="connsiteX1" fmla="*/ 68969 w 323144"/>
              <a:gd name="connsiteY1" fmla="*/ 153011 h 234950"/>
              <a:gd name="connsiteX2" fmla="*/ 71656 w 323144"/>
              <a:gd name="connsiteY2" fmla="*/ 163758 h 234950"/>
              <a:gd name="connsiteX3" fmla="*/ 83746 w 323144"/>
              <a:gd name="connsiteY3" fmla="*/ 159728 h 234950"/>
              <a:gd name="connsiteX4" fmla="*/ 79716 w 323144"/>
              <a:gd name="connsiteY4" fmla="*/ 148981 h 234950"/>
              <a:gd name="connsiteX5" fmla="*/ 75686 w 323144"/>
              <a:gd name="connsiteY5" fmla="*/ 147638 h 234950"/>
              <a:gd name="connsiteX6" fmla="*/ 72268 w 323144"/>
              <a:gd name="connsiteY6" fmla="*/ 137979 h 234950"/>
              <a:gd name="connsiteX7" fmla="*/ 87253 w 323144"/>
              <a:gd name="connsiteY7" fmla="*/ 140059 h 234950"/>
              <a:gd name="connsiteX8" fmla="*/ 93988 w 323144"/>
              <a:gd name="connsiteY8" fmla="*/ 165664 h 234950"/>
              <a:gd name="connsiteX9" fmla="*/ 76478 w 323144"/>
              <a:gd name="connsiteY9" fmla="*/ 174626 h 234950"/>
              <a:gd name="connsiteX10" fmla="*/ 67049 w 323144"/>
              <a:gd name="connsiteY10" fmla="*/ 172066 h 234950"/>
              <a:gd name="connsiteX11" fmla="*/ 60314 w 323144"/>
              <a:gd name="connsiteY11" fmla="*/ 146460 h 234950"/>
              <a:gd name="connsiteX12" fmla="*/ 72268 w 323144"/>
              <a:gd name="connsiteY12" fmla="*/ 137979 h 234950"/>
              <a:gd name="connsiteX13" fmla="*/ 105726 w 323144"/>
              <a:gd name="connsiteY13" fmla="*/ 93663 h 234950"/>
              <a:gd name="connsiteX14" fmla="*/ 97789 w 323144"/>
              <a:gd name="connsiteY14" fmla="*/ 102886 h 234950"/>
              <a:gd name="connsiteX15" fmla="*/ 73976 w 323144"/>
              <a:gd name="connsiteY15" fmla="*/ 120016 h 234950"/>
              <a:gd name="connsiteX16" fmla="*/ 68685 w 323144"/>
              <a:gd name="connsiteY16" fmla="*/ 120016 h 234950"/>
              <a:gd name="connsiteX17" fmla="*/ 47518 w 323144"/>
              <a:gd name="connsiteY17" fmla="*/ 109475 h 234950"/>
              <a:gd name="connsiteX18" fmla="*/ 36935 w 323144"/>
              <a:gd name="connsiteY18" fmla="*/ 100251 h 234950"/>
              <a:gd name="connsiteX19" fmla="*/ 31643 w 323144"/>
              <a:gd name="connsiteY19" fmla="*/ 104204 h 234950"/>
              <a:gd name="connsiteX20" fmla="*/ 34289 w 323144"/>
              <a:gd name="connsiteY20" fmla="*/ 120016 h 234950"/>
              <a:gd name="connsiteX21" fmla="*/ 40903 w 323144"/>
              <a:gd name="connsiteY21" fmla="*/ 147686 h 234950"/>
              <a:gd name="connsiteX22" fmla="*/ 22382 w 323144"/>
              <a:gd name="connsiteY22" fmla="*/ 170086 h 234950"/>
              <a:gd name="connsiteX23" fmla="*/ 13122 w 323144"/>
              <a:gd name="connsiteY23" fmla="*/ 183262 h 234950"/>
              <a:gd name="connsiteX24" fmla="*/ 15768 w 323144"/>
              <a:gd name="connsiteY24" fmla="*/ 188532 h 234950"/>
              <a:gd name="connsiteX25" fmla="*/ 30320 w 323144"/>
              <a:gd name="connsiteY25" fmla="*/ 185897 h 234950"/>
              <a:gd name="connsiteX26" fmla="*/ 58101 w 323144"/>
              <a:gd name="connsiteY26" fmla="*/ 188532 h 234950"/>
              <a:gd name="connsiteX27" fmla="*/ 73976 w 323144"/>
              <a:gd name="connsiteY27" fmla="*/ 213567 h 234950"/>
              <a:gd name="connsiteX28" fmla="*/ 76622 w 323144"/>
              <a:gd name="connsiteY28" fmla="*/ 225426 h 234950"/>
              <a:gd name="connsiteX29" fmla="*/ 84560 w 323144"/>
              <a:gd name="connsiteY29" fmla="*/ 224108 h 234950"/>
              <a:gd name="connsiteX30" fmla="*/ 91174 w 323144"/>
              <a:gd name="connsiteY30" fmla="*/ 224108 h 234950"/>
              <a:gd name="connsiteX31" fmla="*/ 91174 w 323144"/>
              <a:gd name="connsiteY31" fmla="*/ 210932 h 234950"/>
              <a:gd name="connsiteX32" fmla="*/ 101758 w 323144"/>
              <a:gd name="connsiteY32" fmla="*/ 184580 h 234950"/>
              <a:gd name="connsiteX33" fmla="*/ 117633 w 323144"/>
              <a:gd name="connsiteY33" fmla="*/ 176674 h 234950"/>
              <a:gd name="connsiteX34" fmla="*/ 128216 w 323144"/>
              <a:gd name="connsiteY34" fmla="*/ 177991 h 234950"/>
              <a:gd name="connsiteX35" fmla="*/ 138800 w 323144"/>
              <a:gd name="connsiteY35" fmla="*/ 177991 h 234950"/>
              <a:gd name="connsiteX36" fmla="*/ 144091 w 323144"/>
              <a:gd name="connsiteY36" fmla="*/ 171403 h 234950"/>
              <a:gd name="connsiteX37" fmla="*/ 132185 w 323144"/>
              <a:gd name="connsiteY37" fmla="*/ 159545 h 234950"/>
              <a:gd name="connsiteX38" fmla="*/ 111018 w 323144"/>
              <a:gd name="connsiteY38" fmla="*/ 142415 h 234950"/>
              <a:gd name="connsiteX39" fmla="*/ 112341 w 323144"/>
              <a:gd name="connsiteY39" fmla="*/ 113428 h 234950"/>
              <a:gd name="connsiteX40" fmla="*/ 117633 w 323144"/>
              <a:gd name="connsiteY40" fmla="*/ 100251 h 234950"/>
              <a:gd name="connsiteX41" fmla="*/ 112341 w 323144"/>
              <a:gd name="connsiteY41" fmla="*/ 96298 h 234950"/>
              <a:gd name="connsiteX42" fmla="*/ 105726 w 323144"/>
              <a:gd name="connsiteY42" fmla="*/ 93663 h 234950"/>
              <a:gd name="connsiteX43" fmla="*/ 105456 w 323144"/>
              <a:gd name="connsiteY43" fmla="*/ 82550 h 234950"/>
              <a:gd name="connsiteX44" fmla="*/ 117304 w 323144"/>
              <a:gd name="connsiteY44" fmla="*/ 86491 h 234950"/>
              <a:gd name="connsiteX45" fmla="*/ 122570 w 323144"/>
              <a:gd name="connsiteY45" fmla="*/ 116709 h 234950"/>
              <a:gd name="connsiteX46" fmla="*/ 121253 w 323144"/>
              <a:gd name="connsiteY46" fmla="*/ 136416 h 234950"/>
              <a:gd name="connsiteX47" fmla="*/ 135734 w 323144"/>
              <a:gd name="connsiteY47" fmla="*/ 148240 h 234950"/>
              <a:gd name="connsiteX48" fmla="*/ 155481 w 323144"/>
              <a:gd name="connsiteY48" fmla="*/ 173202 h 234950"/>
              <a:gd name="connsiteX49" fmla="*/ 138367 w 323144"/>
              <a:gd name="connsiteY49" fmla="*/ 188967 h 234950"/>
              <a:gd name="connsiteX50" fmla="*/ 126519 w 323144"/>
              <a:gd name="connsiteY50" fmla="*/ 187654 h 234950"/>
              <a:gd name="connsiteX51" fmla="*/ 117304 w 323144"/>
              <a:gd name="connsiteY51" fmla="*/ 187654 h 234950"/>
              <a:gd name="connsiteX52" fmla="*/ 108089 w 323144"/>
              <a:gd name="connsiteY52" fmla="*/ 191595 h 234950"/>
              <a:gd name="connsiteX53" fmla="*/ 102823 w 323144"/>
              <a:gd name="connsiteY53" fmla="*/ 209988 h 234950"/>
              <a:gd name="connsiteX54" fmla="*/ 85709 w 323144"/>
              <a:gd name="connsiteY54" fmla="*/ 234950 h 234950"/>
              <a:gd name="connsiteX55" fmla="*/ 79126 w 323144"/>
              <a:gd name="connsiteY55" fmla="*/ 234950 h 234950"/>
              <a:gd name="connsiteX56" fmla="*/ 62012 w 323144"/>
              <a:gd name="connsiteY56" fmla="*/ 213929 h 234950"/>
              <a:gd name="connsiteX57" fmla="*/ 52797 w 323144"/>
              <a:gd name="connsiteY57" fmla="*/ 196850 h 234950"/>
              <a:gd name="connsiteX58" fmla="*/ 33050 w 323144"/>
              <a:gd name="connsiteY58" fmla="*/ 195536 h 234950"/>
              <a:gd name="connsiteX59" fmla="*/ 17253 w 323144"/>
              <a:gd name="connsiteY59" fmla="*/ 199478 h 234950"/>
              <a:gd name="connsiteX60" fmla="*/ 2771 w 323144"/>
              <a:gd name="connsiteY60" fmla="*/ 187654 h 234950"/>
              <a:gd name="connsiteX61" fmla="*/ 17253 w 323144"/>
              <a:gd name="connsiteY61" fmla="*/ 158750 h 234950"/>
              <a:gd name="connsiteX62" fmla="*/ 30417 w 323144"/>
              <a:gd name="connsiteY62" fmla="*/ 145612 h 234950"/>
              <a:gd name="connsiteX63" fmla="*/ 25151 w 323144"/>
              <a:gd name="connsiteY63" fmla="*/ 125905 h 234950"/>
              <a:gd name="connsiteX64" fmla="*/ 23835 w 323144"/>
              <a:gd name="connsiteY64" fmla="*/ 94374 h 234950"/>
              <a:gd name="connsiteX65" fmla="*/ 36999 w 323144"/>
              <a:gd name="connsiteY65" fmla="*/ 87805 h 234950"/>
              <a:gd name="connsiteX66" fmla="*/ 55430 w 323144"/>
              <a:gd name="connsiteY66" fmla="*/ 99629 h 234950"/>
              <a:gd name="connsiteX67" fmla="*/ 68595 w 323144"/>
              <a:gd name="connsiteY67" fmla="*/ 107512 h 234950"/>
              <a:gd name="connsiteX68" fmla="*/ 72544 w 323144"/>
              <a:gd name="connsiteY68" fmla="*/ 107512 h 234950"/>
              <a:gd name="connsiteX69" fmla="*/ 88342 w 323144"/>
              <a:gd name="connsiteY69" fmla="*/ 95688 h 234950"/>
              <a:gd name="connsiteX70" fmla="*/ 105456 w 323144"/>
              <a:gd name="connsiteY70" fmla="*/ 82550 h 234950"/>
              <a:gd name="connsiteX71" fmla="*/ 259274 w 323144"/>
              <a:gd name="connsiteY71" fmla="*/ 11113 h 234950"/>
              <a:gd name="connsiteX72" fmla="*/ 253991 w 323144"/>
              <a:gd name="connsiteY72" fmla="*/ 21645 h 234950"/>
              <a:gd name="connsiteX73" fmla="*/ 232860 w 323144"/>
              <a:gd name="connsiteY73" fmla="*/ 34809 h 234950"/>
              <a:gd name="connsiteX74" fmla="*/ 230219 w 323144"/>
              <a:gd name="connsiteY74" fmla="*/ 34809 h 234950"/>
              <a:gd name="connsiteX75" fmla="*/ 211729 w 323144"/>
              <a:gd name="connsiteY75" fmla="*/ 21645 h 234950"/>
              <a:gd name="connsiteX76" fmla="*/ 205126 w 323144"/>
              <a:gd name="connsiteY76" fmla="*/ 12429 h 234950"/>
              <a:gd name="connsiteX77" fmla="*/ 199843 w 323144"/>
              <a:gd name="connsiteY77" fmla="*/ 13746 h 234950"/>
              <a:gd name="connsiteX78" fmla="*/ 195881 w 323144"/>
              <a:gd name="connsiteY78" fmla="*/ 16379 h 234950"/>
              <a:gd name="connsiteX79" fmla="*/ 198522 w 323144"/>
              <a:gd name="connsiteY79" fmla="*/ 26910 h 234950"/>
              <a:gd name="connsiteX80" fmla="*/ 194560 w 323144"/>
              <a:gd name="connsiteY80" fmla="*/ 51923 h 234950"/>
              <a:gd name="connsiteX81" fmla="*/ 181353 w 323144"/>
              <a:gd name="connsiteY81" fmla="*/ 59822 h 234950"/>
              <a:gd name="connsiteX82" fmla="*/ 169467 w 323144"/>
              <a:gd name="connsiteY82" fmla="*/ 57189 h 234950"/>
              <a:gd name="connsiteX83" fmla="*/ 158901 w 323144"/>
              <a:gd name="connsiteY83" fmla="*/ 55873 h 234950"/>
              <a:gd name="connsiteX84" fmla="*/ 157581 w 323144"/>
              <a:gd name="connsiteY84" fmla="*/ 59822 h 234950"/>
              <a:gd name="connsiteX85" fmla="*/ 154939 w 323144"/>
              <a:gd name="connsiteY85" fmla="*/ 65088 h 234950"/>
              <a:gd name="connsiteX86" fmla="*/ 165505 w 323144"/>
              <a:gd name="connsiteY86" fmla="*/ 70354 h 234950"/>
              <a:gd name="connsiteX87" fmla="*/ 180032 w 323144"/>
              <a:gd name="connsiteY87" fmla="*/ 90101 h 234950"/>
              <a:gd name="connsiteX88" fmla="*/ 165505 w 323144"/>
              <a:gd name="connsiteY88" fmla="*/ 112481 h 234950"/>
              <a:gd name="connsiteX89" fmla="*/ 156260 w 323144"/>
              <a:gd name="connsiteY89" fmla="*/ 117747 h 234950"/>
              <a:gd name="connsiteX90" fmla="*/ 157581 w 323144"/>
              <a:gd name="connsiteY90" fmla="*/ 121696 h 234950"/>
              <a:gd name="connsiteX91" fmla="*/ 160222 w 323144"/>
              <a:gd name="connsiteY91" fmla="*/ 126962 h 234950"/>
              <a:gd name="connsiteX92" fmla="*/ 170787 w 323144"/>
              <a:gd name="connsiteY92" fmla="*/ 124329 h 234950"/>
              <a:gd name="connsiteX93" fmla="*/ 182674 w 323144"/>
              <a:gd name="connsiteY93" fmla="*/ 121696 h 234950"/>
              <a:gd name="connsiteX94" fmla="*/ 195881 w 323144"/>
              <a:gd name="connsiteY94" fmla="*/ 128278 h 234950"/>
              <a:gd name="connsiteX95" fmla="*/ 201164 w 323144"/>
              <a:gd name="connsiteY95" fmla="*/ 153291 h 234950"/>
              <a:gd name="connsiteX96" fmla="*/ 199843 w 323144"/>
              <a:gd name="connsiteY96" fmla="*/ 163823 h 234950"/>
              <a:gd name="connsiteX97" fmla="*/ 203805 w 323144"/>
              <a:gd name="connsiteY97" fmla="*/ 166456 h 234950"/>
              <a:gd name="connsiteX98" fmla="*/ 209088 w 323144"/>
              <a:gd name="connsiteY98" fmla="*/ 167772 h 234950"/>
              <a:gd name="connsiteX99" fmla="*/ 214371 w 323144"/>
              <a:gd name="connsiteY99" fmla="*/ 158557 h 234950"/>
              <a:gd name="connsiteX100" fmla="*/ 234181 w 323144"/>
              <a:gd name="connsiteY100" fmla="*/ 144076 h 234950"/>
              <a:gd name="connsiteX101" fmla="*/ 236822 w 323144"/>
              <a:gd name="connsiteY101" fmla="*/ 144076 h 234950"/>
              <a:gd name="connsiteX102" fmla="*/ 256633 w 323144"/>
              <a:gd name="connsiteY102" fmla="*/ 157241 h 234950"/>
              <a:gd name="connsiteX103" fmla="*/ 261916 w 323144"/>
              <a:gd name="connsiteY103" fmla="*/ 166456 h 234950"/>
              <a:gd name="connsiteX104" fmla="*/ 267198 w 323144"/>
              <a:gd name="connsiteY104" fmla="*/ 165139 h 234950"/>
              <a:gd name="connsiteX105" fmla="*/ 271161 w 323144"/>
              <a:gd name="connsiteY105" fmla="*/ 162506 h 234950"/>
              <a:gd name="connsiteX106" fmla="*/ 268519 w 323144"/>
              <a:gd name="connsiteY106" fmla="*/ 151975 h 234950"/>
              <a:gd name="connsiteX107" fmla="*/ 272481 w 323144"/>
              <a:gd name="connsiteY107" fmla="*/ 126962 h 234950"/>
              <a:gd name="connsiteX108" fmla="*/ 287009 w 323144"/>
              <a:gd name="connsiteY108" fmla="*/ 119063 h 234950"/>
              <a:gd name="connsiteX109" fmla="*/ 298895 w 323144"/>
              <a:gd name="connsiteY109" fmla="*/ 121696 h 234950"/>
              <a:gd name="connsiteX110" fmla="*/ 308140 w 323144"/>
              <a:gd name="connsiteY110" fmla="*/ 124329 h 234950"/>
              <a:gd name="connsiteX111" fmla="*/ 310781 w 323144"/>
              <a:gd name="connsiteY111" fmla="*/ 119063 h 234950"/>
              <a:gd name="connsiteX112" fmla="*/ 312102 w 323144"/>
              <a:gd name="connsiteY112" fmla="*/ 113797 h 234950"/>
              <a:gd name="connsiteX113" fmla="*/ 302857 w 323144"/>
              <a:gd name="connsiteY113" fmla="*/ 108531 h 234950"/>
              <a:gd name="connsiteX114" fmla="*/ 288330 w 323144"/>
              <a:gd name="connsiteY114" fmla="*/ 88784 h 234950"/>
              <a:gd name="connsiteX115" fmla="*/ 301537 w 323144"/>
              <a:gd name="connsiteY115" fmla="*/ 67721 h 234950"/>
              <a:gd name="connsiteX116" fmla="*/ 310781 w 323144"/>
              <a:gd name="connsiteY116" fmla="*/ 61139 h 234950"/>
              <a:gd name="connsiteX117" fmla="*/ 309461 w 323144"/>
              <a:gd name="connsiteY117" fmla="*/ 55873 h 234950"/>
              <a:gd name="connsiteX118" fmla="*/ 306819 w 323144"/>
              <a:gd name="connsiteY118" fmla="*/ 51923 h 234950"/>
              <a:gd name="connsiteX119" fmla="*/ 296254 w 323144"/>
              <a:gd name="connsiteY119" fmla="*/ 54556 h 234950"/>
              <a:gd name="connsiteX120" fmla="*/ 271161 w 323144"/>
              <a:gd name="connsiteY120" fmla="*/ 50607 h 234950"/>
              <a:gd name="connsiteX121" fmla="*/ 265878 w 323144"/>
              <a:gd name="connsiteY121" fmla="*/ 24278 h 234950"/>
              <a:gd name="connsiteX122" fmla="*/ 268519 w 323144"/>
              <a:gd name="connsiteY122" fmla="*/ 15062 h 234950"/>
              <a:gd name="connsiteX123" fmla="*/ 263236 w 323144"/>
              <a:gd name="connsiteY123" fmla="*/ 12429 h 234950"/>
              <a:gd name="connsiteX124" fmla="*/ 259274 w 323144"/>
              <a:gd name="connsiteY124" fmla="*/ 11113 h 234950"/>
              <a:gd name="connsiteX125" fmla="*/ 259306 w 323144"/>
              <a:gd name="connsiteY125" fmla="*/ 0 h 234950"/>
              <a:gd name="connsiteX126" fmla="*/ 267198 w 323144"/>
              <a:gd name="connsiteY126" fmla="*/ 2623 h 234950"/>
              <a:gd name="connsiteX127" fmla="*/ 277721 w 323144"/>
              <a:gd name="connsiteY127" fmla="*/ 28851 h 234950"/>
              <a:gd name="connsiteX128" fmla="*/ 279036 w 323144"/>
              <a:gd name="connsiteY128" fmla="*/ 43277 h 234950"/>
              <a:gd name="connsiteX129" fmla="*/ 284298 w 323144"/>
              <a:gd name="connsiteY129" fmla="*/ 47211 h 234950"/>
              <a:gd name="connsiteX130" fmla="*/ 292190 w 323144"/>
              <a:gd name="connsiteY130" fmla="*/ 44588 h 234950"/>
              <a:gd name="connsiteX131" fmla="*/ 306659 w 323144"/>
              <a:gd name="connsiteY131" fmla="*/ 40654 h 234950"/>
              <a:gd name="connsiteX132" fmla="*/ 319812 w 323144"/>
              <a:gd name="connsiteY132" fmla="*/ 51145 h 234950"/>
              <a:gd name="connsiteX133" fmla="*/ 306659 w 323144"/>
              <a:gd name="connsiteY133" fmla="*/ 77373 h 234950"/>
              <a:gd name="connsiteX134" fmla="*/ 298767 w 323144"/>
              <a:gd name="connsiteY134" fmla="*/ 89176 h 234950"/>
              <a:gd name="connsiteX135" fmla="*/ 307974 w 323144"/>
              <a:gd name="connsiteY135" fmla="*/ 99667 h 234950"/>
              <a:gd name="connsiteX136" fmla="*/ 321128 w 323144"/>
              <a:gd name="connsiteY136" fmla="*/ 123273 h 234950"/>
              <a:gd name="connsiteX137" fmla="*/ 307974 w 323144"/>
              <a:gd name="connsiteY137" fmla="*/ 135076 h 234950"/>
              <a:gd name="connsiteX138" fmla="*/ 294821 w 323144"/>
              <a:gd name="connsiteY138" fmla="*/ 132453 h 234950"/>
              <a:gd name="connsiteX139" fmla="*/ 286928 w 323144"/>
              <a:gd name="connsiteY139" fmla="*/ 131141 h 234950"/>
              <a:gd name="connsiteX140" fmla="*/ 280352 w 323144"/>
              <a:gd name="connsiteY140" fmla="*/ 135076 h 234950"/>
              <a:gd name="connsiteX141" fmla="*/ 279036 w 323144"/>
              <a:gd name="connsiteY141" fmla="*/ 148190 h 234950"/>
              <a:gd name="connsiteX142" fmla="*/ 272459 w 323144"/>
              <a:gd name="connsiteY142" fmla="*/ 174418 h 234950"/>
              <a:gd name="connsiteX143" fmla="*/ 246152 w 323144"/>
              <a:gd name="connsiteY143" fmla="*/ 162615 h 234950"/>
              <a:gd name="connsiteX144" fmla="*/ 236945 w 323144"/>
              <a:gd name="connsiteY144" fmla="*/ 154747 h 234950"/>
              <a:gd name="connsiteX145" fmla="*/ 235629 w 323144"/>
              <a:gd name="connsiteY145" fmla="*/ 154747 h 234950"/>
              <a:gd name="connsiteX146" fmla="*/ 225107 w 323144"/>
              <a:gd name="connsiteY146" fmla="*/ 163927 h 234950"/>
              <a:gd name="connsiteX147" fmla="*/ 209322 w 323144"/>
              <a:gd name="connsiteY147" fmla="*/ 179664 h 234950"/>
              <a:gd name="connsiteX148" fmla="*/ 200115 w 323144"/>
              <a:gd name="connsiteY148" fmla="*/ 177041 h 234950"/>
              <a:gd name="connsiteX149" fmla="*/ 190907 w 323144"/>
              <a:gd name="connsiteY149" fmla="*/ 150813 h 234950"/>
              <a:gd name="connsiteX150" fmla="*/ 188277 w 323144"/>
              <a:gd name="connsiteY150" fmla="*/ 136387 h 234950"/>
              <a:gd name="connsiteX151" fmla="*/ 183015 w 323144"/>
              <a:gd name="connsiteY151" fmla="*/ 132453 h 234950"/>
              <a:gd name="connsiteX152" fmla="*/ 175123 w 323144"/>
              <a:gd name="connsiteY152" fmla="*/ 135076 h 234950"/>
              <a:gd name="connsiteX153" fmla="*/ 160654 w 323144"/>
              <a:gd name="connsiteY153" fmla="*/ 139010 h 234950"/>
              <a:gd name="connsiteX154" fmla="*/ 148816 w 323144"/>
              <a:gd name="connsiteY154" fmla="*/ 127207 h 234950"/>
              <a:gd name="connsiteX155" fmla="*/ 160654 w 323144"/>
              <a:gd name="connsiteY155" fmla="*/ 102290 h 234950"/>
              <a:gd name="connsiteX156" fmla="*/ 168546 w 323144"/>
              <a:gd name="connsiteY156" fmla="*/ 90487 h 234950"/>
              <a:gd name="connsiteX157" fmla="*/ 160654 w 323144"/>
              <a:gd name="connsiteY157" fmla="*/ 79996 h 234950"/>
              <a:gd name="connsiteX158" fmla="*/ 146185 w 323144"/>
              <a:gd name="connsiteY158" fmla="*/ 56391 h 234950"/>
              <a:gd name="connsiteX159" fmla="*/ 159339 w 323144"/>
              <a:gd name="connsiteY159" fmla="*/ 44588 h 234950"/>
              <a:gd name="connsiteX160" fmla="*/ 172492 w 323144"/>
              <a:gd name="connsiteY160" fmla="*/ 47211 h 234950"/>
              <a:gd name="connsiteX161" fmla="*/ 181700 w 323144"/>
              <a:gd name="connsiteY161" fmla="*/ 48522 h 234950"/>
              <a:gd name="connsiteX162" fmla="*/ 186961 w 323144"/>
              <a:gd name="connsiteY162" fmla="*/ 44588 h 234950"/>
              <a:gd name="connsiteX163" fmla="*/ 188277 w 323144"/>
              <a:gd name="connsiteY163" fmla="*/ 31474 h 234950"/>
              <a:gd name="connsiteX164" fmla="*/ 196169 w 323144"/>
              <a:gd name="connsiteY164" fmla="*/ 5246 h 234950"/>
              <a:gd name="connsiteX165" fmla="*/ 205376 w 323144"/>
              <a:gd name="connsiteY165" fmla="*/ 1311 h 234950"/>
              <a:gd name="connsiteX166" fmla="*/ 221161 w 323144"/>
              <a:gd name="connsiteY166" fmla="*/ 17048 h 234950"/>
              <a:gd name="connsiteX167" fmla="*/ 230368 w 323144"/>
              <a:gd name="connsiteY167" fmla="*/ 24917 h 234950"/>
              <a:gd name="connsiteX168" fmla="*/ 232999 w 323144"/>
              <a:gd name="connsiteY168" fmla="*/ 24917 h 234950"/>
              <a:gd name="connsiteX169" fmla="*/ 243522 w 323144"/>
              <a:gd name="connsiteY169" fmla="*/ 17048 h 234950"/>
              <a:gd name="connsiteX170" fmla="*/ 259306 w 323144"/>
              <a:gd name="connsiteY170" fmla="*/ 0 h 23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</a:cxnLst>
            <a:rect l="l" t="t" r="r" b="b"/>
            <a:pathLst>
              <a:path w="323144" h="234950">
                <a:moveTo>
                  <a:pt x="75686" y="147638"/>
                </a:moveTo>
                <a:cubicBezTo>
                  <a:pt x="72999" y="147638"/>
                  <a:pt x="70313" y="150325"/>
                  <a:pt x="68969" y="153011"/>
                </a:cubicBezTo>
                <a:cubicBezTo>
                  <a:pt x="67626" y="155698"/>
                  <a:pt x="68969" y="161071"/>
                  <a:pt x="71656" y="163758"/>
                </a:cubicBezTo>
                <a:cubicBezTo>
                  <a:pt x="75686" y="165101"/>
                  <a:pt x="81059" y="163758"/>
                  <a:pt x="83746" y="159728"/>
                </a:cubicBezTo>
                <a:cubicBezTo>
                  <a:pt x="85089" y="157041"/>
                  <a:pt x="83746" y="151668"/>
                  <a:pt x="79716" y="148981"/>
                </a:cubicBezTo>
                <a:cubicBezTo>
                  <a:pt x="78373" y="148981"/>
                  <a:pt x="77029" y="147638"/>
                  <a:pt x="75686" y="147638"/>
                </a:cubicBezTo>
                <a:close/>
                <a:moveTo>
                  <a:pt x="72268" y="137979"/>
                </a:moveTo>
                <a:cubicBezTo>
                  <a:pt x="77151" y="136858"/>
                  <a:pt x="82539" y="137499"/>
                  <a:pt x="87253" y="140059"/>
                </a:cubicBezTo>
                <a:cubicBezTo>
                  <a:pt x="96682" y="145180"/>
                  <a:pt x="99376" y="156702"/>
                  <a:pt x="93988" y="165664"/>
                </a:cubicBezTo>
                <a:cubicBezTo>
                  <a:pt x="89947" y="170785"/>
                  <a:pt x="84559" y="174626"/>
                  <a:pt x="76478" y="174626"/>
                </a:cubicBezTo>
                <a:cubicBezTo>
                  <a:pt x="73784" y="174626"/>
                  <a:pt x="69743" y="173346"/>
                  <a:pt x="67049" y="172066"/>
                </a:cubicBezTo>
                <a:cubicBezTo>
                  <a:pt x="57620" y="166945"/>
                  <a:pt x="54926" y="155422"/>
                  <a:pt x="60314" y="146460"/>
                </a:cubicBezTo>
                <a:cubicBezTo>
                  <a:pt x="63008" y="141980"/>
                  <a:pt x="67386" y="139099"/>
                  <a:pt x="72268" y="137979"/>
                </a:cubicBezTo>
                <a:close/>
                <a:moveTo>
                  <a:pt x="105726" y="93663"/>
                </a:moveTo>
                <a:cubicBezTo>
                  <a:pt x="104404" y="93663"/>
                  <a:pt x="99112" y="100251"/>
                  <a:pt x="97789" y="102886"/>
                </a:cubicBezTo>
                <a:cubicBezTo>
                  <a:pt x="88529" y="116063"/>
                  <a:pt x="85883" y="118698"/>
                  <a:pt x="73976" y="120016"/>
                </a:cubicBezTo>
                <a:cubicBezTo>
                  <a:pt x="71331" y="120016"/>
                  <a:pt x="70008" y="120016"/>
                  <a:pt x="68685" y="120016"/>
                </a:cubicBezTo>
                <a:cubicBezTo>
                  <a:pt x="59424" y="120016"/>
                  <a:pt x="55455" y="116063"/>
                  <a:pt x="47518" y="109475"/>
                </a:cubicBezTo>
                <a:cubicBezTo>
                  <a:pt x="44872" y="106839"/>
                  <a:pt x="38257" y="100251"/>
                  <a:pt x="36935" y="100251"/>
                </a:cubicBezTo>
                <a:cubicBezTo>
                  <a:pt x="35612" y="100251"/>
                  <a:pt x="35612" y="101569"/>
                  <a:pt x="31643" y="104204"/>
                </a:cubicBezTo>
                <a:cubicBezTo>
                  <a:pt x="26351" y="109475"/>
                  <a:pt x="26351" y="109475"/>
                  <a:pt x="34289" y="120016"/>
                </a:cubicBezTo>
                <a:cubicBezTo>
                  <a:pt x="42226" y="131874"/>
                  <a:pt x="43549" y="135827"/>
                  <a:pt x="40903" y="147686"/>
                </a:cubicBezTo>
                <a:cubicBezTo>
                  <a:pt x="38257" y="159545"/>
                  <a:pt x="34289" y="162180"/>
                  <a:pt x="22382" y="170086"/>
                </a:cubicBezTo>
                <a:cubicBezTo>
                  <a:pt x="10476" y="176674"/>
                  <a:pt x="10476" y="176674"/>
                  <a:pt x="13122" y="183262"/>
                </a:cubicBezTo>
                <a:cubicBezTo>
                  <a:pt x="14445" y="187215"/>
                  <a:pt x="15768" y="188532"/>
                  <a:pt x="15768" y="188532"/>
                </a:cubicBezTo>
                <a:cubicBezTo>
                  <a:pt x="19737" y="188532"/>
                  <a:pt x="23705" y="187215"/>
                  <a:pt x="30320" y="185897"/>
                </a:cubicBezTo>
                <a:cubicBezTo>
                  <a:pt x="42226" y="181944"/>
                  <a:pt x="48841" y="183262"/>
                  <a:pt x="58101" y="188532"/>
                </a:cubicBezTo>
                <a:cubicBezTo>
                  <a:pt x="68685" y="193803"/>
                  <a:pt x="70008" y="197756"/>
                  <a:pt x="73976" y="213567"/>
                </a:cubicBezTo>
                <a:cubicBezTo>
                  <a:pt x="73976" y="216203"/>
                  <a:pt x="76622" y="224108"/>
                  <a:pt x="76622" y="225426"/>
                </a:cubicBezTo>
                <a:cubicBezTo>
                  <a:pt x="77945" y="225426"/>
                  <a:pt x="80591" y="225426"/>
                  <a:pt x="84560" y="224108"/>
                </a:cubicBezTo>
                <a:cubicBezTo>
                  <a:pt x="85883" y="224108"/>
                  <a:pt x="89851" y="224108"/>
                  <a:pt x="91174" y="224108"/>
                </a:cubicBezTo>
                <a:cubicBezTo>
                  <a:pt x="91174" y="222791"/>
                  <a:pt x="91174" y="214885"/>
                  <a:pt x="91174" y="210932"/>
                </a:cubicBezTo>
                <a:cubicBezTo>
                  <a:pt x="91174" y="195121"/>
                  <a:pt x="92497" y="192485"/>
                  <a:pt x="101758" y="184580"/>
                </a:cubicBezTo>
                <a:cubicBezTo>
                  <a:pt x="107049" y="179309"/>
                  <a:pt x="111018" y="176674"/>
                  <a:pt x="117633" y="176674"/>
                </a:cubicBezTo>
                <a:cubicBezTo>
                  <a:pt x="120279" y="176674"/>
                  <a:pt x="124247" y="176674"/>
                  <a:pt x="128216" y="177991"/>
                </a:cubicBezTo>
                <a:cubicBezTo>
                  <a:pt x="132185" y="177991"/>
                  <a:pt x="136154" y="177991"/>
                  <a:pt x="138800" y="177991"/>
                </a:cubicBezTo>
                <a:cubicBezTo>
                  <a:pt x="142768" y="177991"/>
                  <a:pt x="142768" y="177991"/>
                  <a:pt x="144091" y="171403"/>
                </a:cubicBezTo>
                <a:cubicBezTo>
                  <a:pt x="145414" y="164815"/>
                  <a:pt x="145414" y="164815"/>
                  <a:pt x="132185" y="159545"/>
                </a:cubicBezTo>
                <a:cubicBezTo>
                  <a:pt x="118956" y="155592"/>
                  <a:pt x="116310" y="154274"/>
                  <a:pt x="111018" y="142415"/>
                </a:cubicBezTo>
                <a:cubicBezTo>
                  <a:pt x="105726" y="129239"/>
                  <a:pt x="105726" y="126604"/>
                  <a:pt x="112341" y="113428"/>
                </a:cubicBezTo>
                <a:cubicBezTo>
                  <a:pt x="113664" y="109475"/>
                  <a:pt x="117633" y="101569"/>
                  <a:pt x="117633" y="100251"/>
                </a:cubicBezTo>
                <a:cubicBezTo>
                  <a:pt x="116310" y="98934"/>
                  <a:pt x="113664" y="97616"/>
                  <a:pt x="112341" y="96298"/>
                </a:cubicBezTo>
                <a:cubicBezTo>
                  <a:pt x="109695" y="96298"/>
                  <a:pt x="107049" y="93663"/>
                  <a:pt x="105726" y="93663"/>
                </a:cubicBezTo>
                <a:close/>
                <a:moveTo>
                  <a:pt x="105456" y="82550"/>
                </a:moveTo>
                <a:cubicBezTo>
                  <a:pt x="109405" y="82550"/>
                  <a:pt x="113354" y="83864"/>
                  <a:pt x="117304" y="86491"/>
                </a:cubicBezTo>
                <a:cubicBezTo>
                  <a:pt x="131785" y="94374"/>
                  <a:pt x="130468" y="99629"/>
                  <a:pt x="122570" y="116709"/>
                </a:cubicBezTo>
                <a:cubicBezTo>
                  <a:pt x="117304" y="128533"/>
                  <a:pt x="117304" y="128533"/>
                  <a:pt x="121253" y="136416"/>
                </a:cubicBezTo>
                <a:cubicBezTo>
                  <a:pt x="125203" y="144298"/>
                  <a:pt x="125203" y="144298"/>
                  <a:pt x="135734" y="148240"/>
                </a:cubicBezTo>
                <a:cubicBezTo>
                  <a:pt x="152848" y="154809"/>
                  <a:pt x="158114" y="157436"/>
                  <a:pt x="155481" y="173202"/>
                </a:cubicBezTo>
                <a:cubicBezTo>
                  <a:pt x="152848" y="182398"/>
                  <a:pt x="150215" y="188967"/>
                  <a:pt x="138367" y="188967"/>
                </a:cubicBezTo>
                <a:cubicBezTo>
                  <a:pt x="135734" y="188967"/>
                  <a:pt x="131785" y="188967"/>
                  <a:pt x="126519" y="187654"/>
                </a:cubicBezTo>
                <a:cubicBezTo>
                  <a:pt x="122570" y="187654"/>
                  <a:pt x="119937" y="187654"/>
                  <a:pt x="117304" y="187654"/>
                </a:cubicBezTo>
                <a:cubicBezTo>
                  <a:pt x="114671" y="187654"/>
                  <a:pt x="113354" y="187654"/>
                  <a:pt x="108089" y="191595"/>
                </a:cubicBezTo>
                <a:cubicBezTo>
                  <a:pt x="102823" y="196850"/>
                  <a:pt x="102823" y="196850"/>
                  <a:pt x="102823" y="209988"/>
                </a:cubicBezTo>
                <a:cubicBezTo>
                  <a:pt x="102823" y="227067"/>
                  <a:pt x="101506" y="233636"/>
                  <a:pt x="85709" y="234950"/>
                </a:cubicBezTo>
                <a:cubicBezTo>
                  <a:pt x="83076" y="234950"/>
                  <a:pt x="80443" y="234950"/>
                  <a:pt x="79126" y="234950"/>
                </a:cubicBezTo>
                <a:cubicBezTo>
                  <a:pt x="67278" y="234950"/>
                  <a:pt x="64645" y="227067"/>
                  <a:pt x="62012" y="213929"/>
                </a:cubicBezTo>
                <a:cubicBezTo>
                  <a:pt x="59379" y="200791"/>
                  <a:pt x="59379" y="200791"/>
                  <a:pt x="52797" y="196850"/>
                </a:cubicBezTo>
                <a:cubicBezTo>
                  <a:pt x="42265" y="191595"/>
                  <a:pt x="43582" y="192909"/>
                  <a:pt x="33050" y="195536"/>
                </a:cubicBezTo>
                <a:cubicBezTo>
                  <a:pt x="26468" y="198164"/>
                  <a:pt x="21202" y="199478"/>
                  <a:pt x="17253" y="199478"/>
                </a:cubicBezTo>
                <a:cubicBezTo>
                  <a:pt x="8037" y="199478"/>
                  <a:pt x="5404" y="192909"/>
                  <a:pt x="2771" y="187654"/>
                </a:cubicBezTo>
                <a:cubicBezTo>
                  <a:pt x="-3811" y="171888"/>
                  <a:pt x="1455" y="167947"/>
                  <a:pt x="17253" y="158750"/>
                </a:cubicBezTo>
                <a:cubicBezTo>
                  <a:pt x="27784" y="152181"/>
                  <a:pt x="29101" y="152181"/>
                  <a:pt x="30417" y="145612"/>
                </a:cubicBezTo>
                <a:cubicBezTo>
                  <a:pt x="31734" y="136416"/>
                  <a:pt x="31734" y="136416"/>
                  <a:pt x="25151" y="125905"/>
                </a:cubicBezTo>
                <a:cubicBezTo>
                  <a:pt x="13303" y="110140"/>
                  <a:pt x="11987" y="104885"/>
                  <a:pt x="23835" y="94374"/>
                </a:cubicBezTo>
                <a:cubicBezTo>
                  <a:pt x="27784" y="91746"/>
                  <a:pt x="31734" y="87805"/>
                  <a:pt x="36999" y="87805"/>
                </a:cubicBezTo>
                <a:cubicBezTo>
                  <a:pt x="42265" y="87805"/>
                  <a:pt x="47531" y="93060"/>
                  <a:pt x="55430" y="99629"/>
                </a:cubicBezTo>
                <a:cubicBezTo>
                  <a:pt x="63329" y="107512"/>
                  <a:pt x="64645" y="107512"/>
                  <a:pt x="68595" y="107512"/>
                </a:cubicBezTo>
                <a:cubicBezTo>
                  <a:pt x="68595" y="107512"/>
                  <a:pt x="71228" y="107512"/>
                  <a:pt x="72544" y="107512"/>
                </a:cubicBezTo>
                <a:cubicBezTo>
                  <a:pt x="80443" y="106198"/>
                  <a:pt x="80443" y="106198"/>
                  <a:pt x="88342" y="95688"/>
                </a:cubicBezTo>
                <a:cubicBezTo>
                  <a:pt x="94924" y="87805"/>
                  <a:pt x="98873" y="82550"/>
                  <a:pt x="105456" y="82550"/>
                </a:cubicBezTo>
                <a:close/>
                <a:moveTo>
                  <a:pt x="259274" y="11113"/>
                </a:moveTo>
                <a:cubicBezTo>
                  <a:pt x="257954" y="12429"/>
                  <a:pt x="253991" y="19012"/>
                  <a:pt x="253991" y="21645"/>
                </a:cubicBezTo>
                <a:cubicBezTo>
                  <a:pt x="247388" y="33493"/>
                  <a:pt x="244747" y="34809"/>
                  <a:pt x="232860" y="34809"/>
                </a:cubicBezTo>
                <a:cubicBezTo>
                  <a:pt x="232860" y="34809"/>
                  <a:pt x="232860" y="34809"/>
                  <a:pt x="230219" y="34809"/>
                </a:cubicBezTo>
                <a:cubicBezTo>
                  <a:pt x="220974" y="34809"/>
                  <a:pt x="217012" y="32176"/>
                  <a:pt x="211729" y="21645"/>
                </a:cubicBezTo>
                <a:cubicBezTo>
                  <a:pt x="210408" y="19012"/>
                  <a:pt x="206446" y="13746"/>
                  <a:pt x="205126" y="12429"/>
                </a:cubicBezTo>
                <a:cubicBezTo>
                  <a:pt x="203805" y="12429"/>
                  <a:pt x="201164" y="13746"/>
                  <a:pt x="199843" y="13746"/>
                </a:cubicBezTo>
                <a:cubicBezTo>
                  <a:pt x="199843" y="15062"/>
                  <a:pt x="195881" y="16379"/>
                  <a:pt x="195881" y="16379"/>
                </a:cubicBezTo>
                <a:cubicBezTo>
                  <a:pt x="195881" y="17695"/>
                  <a:pt x="197201" y="22961"/>
                  <a:pt x="198522" y="26910"/>
                </a:cubicBezTo>
                <a:cubicBezTo>
                  <a:pt x="203805" y="38759"/>
                  <a:pt x="203805" y="42708"/>
                  <a:pt x="194560" y="51923"/>
                </a:cubicBezTo>
                <a:cubicBezTo>
                  <a:pt x="190598" y="55873"/>
                  <a:pt x="187957" y="59822"/>
                  <a:pt x="181353" y="59822"/>
                </a:cubicBezTo>
                <a:cubicBezTo>
                  <a:pt x="177391" y="59822"/>
                  <a:pt x="174750" y="58506"/>
                  <a:pt x="169467" y="57189"/>
                </a:cubicBezTo>
                <a:cubicBezTo>
                  <a:pt x="165505" y="55873"/>
                  <a:pt x="161543" y="55873"/>
                  <a:pt x="158901" y="55873"/>
                </a:cubicBezTo>
                <a:cubicBezTo>
                  <a:pt x="158901" y="55873"/>
                  <a:pt x="157581" y="58506"/>
                  <a:pt x="157581" y="59822"/>
                </a:cubicBezTo>
                <a:cubicBezTo>
                  <a:pt x="156260" y="62455"/>
                  <a:pt x="154939" y="63771"/>
                  <a:pt x="154939" y="65088"/>
                </a:cubicBezTo>
                <a:cubicBezTo>
                  <a:pt x="156260" y="65088"/>
                  <a:pt x="162863" y="69037"/>
                  <a:pt x="165505" y="70354"/>
                </a:cubicBezTo>
                <a:cubicBezTo>
                  <a:pt x="176070" y="75620"/>
                  <a:pt x="180032" y="78253"/>
                  <a:pt x="180032" y="90101"/>
                </a:cubicBezTo>
                <a:cubicBezTo>
                  <a:pt x="180032" y="101949"/>
                  <a:pt x="177391" y="104582"/>
                  <a:pt x="165505" y="112481"/>
                </a:cubicBezTo>
                <a:cubicBezTo>
                  <a:pt x="162863" y="113797"/>
                  <a:pt x="157581" y="116430"/>
                  <a:pt x="156260" y="117747"/>
                </a:cubicBezTo>
                <a:cubicBezTo>
                  <a:pt x="156260" y="119063"/>
                  <a:pt x="157581" y="121696"/>
                  <a:pt x="157581" y="121696"/>
                </a:cubicBezTo>
                <a:cubicBezTo>
                  <a:pt x="158901" y="124329"/>
                  <a:pt x="160222" y="126962"/>
                  <a:pt x="160222" y="126962"/>
                </a:cubicBezTo>
                <a:cubicBezTo>
                  <a:pt x="162863" y="126962"/>
                  <a:pt x="166825" y="125645"/>
                  <a:pt x="170787" y="124329"/>
                </a:cubicBezTo>
                <a:cubicBezTo>
                  <a:pt x="176070" y="121696"/>
                  <a:pt x="180032" y="121696"/>
                  <a:pt x="182674" y="121696"/>
                </a:cubicBezTo>
                <a:cubicBezTo>
                  <a:pt x="189277" y="121696"/>
                  <a:pt x="191919" y="124329"/>
                  <a:pt x="195881" y="128278"/>
                </a:cubicBezTo>
                <a:cubicBezTo>
                  <a:pt x="205126" y="136177"/>
                  <a:pt x="205126" y="140126"/>
                  <a:pt x="201164" y="153291"/>
                </a:cubicBezTo>
                <a:cubicBezTo>
                  <a:pt x="201164" y="155924"/>
                  <a:pt x="198522" y="162506"/>
                  <a:pt x="199843" y="163823"/>
                </a:cubicBezTo>
                <a:cubicBezTo>
                  <a:pt x="199843" y="165139"/>
                  <a:pt x="202484" y="165139"/>
                  <a:pt x="203805" y="166456"/>
                </a:cubicBezTo>
                <a:cubicBezTo>
                  <a:pt x="205126" y="166456"/>
                  <a:pt x="207767" y="167772"/>
                  <a:pt x="209088" y="167772"/>
                </a:cubicBezTo>
                <a:cubicBezTo>
                  <a:pt x="210408" y="166456"/>
                  <a:pt x="213050" y="161190"/>
                  <a:pt x="214371" y="158557"/>
                </a:cubicBezTo>
                <a:cubicBezTo>
                  <a:pt x="219653" y="146709"/>
                  <a:pt x="222295" y="144076"/>
                  <a:pt x="234181" y="144076"/>
                </a:cubicBezTo>
                <a:cubicBezTo>
                  <a:pt x="234181" y="144076"/>
                  <a:pt x="234181" y="144076"/>
                  <a:pt x="236822" y="144076"/>
                </a:cubicBezTo>
                <a:cubicBezTo>
                  <a:pt x="247388" y="144076"/>
                  <a:pt x="250029" y="146709"/>
                  <a:pt x="256633" y="157241"/>
                </a:cubicBezTo>
                <a:cubicBezTo>
                  <a:pt x="257954" y="159873"/>
                  <a:pt x="260595" y="165139"/>
                  <a:pt x="261916" y="166456"/>
                </a:cubicBezTo>
                <a:cubicBezTo>
                  <a:pt x="263236" y="166456"/>
                  <a:pt x="265878" y="165139"/>
                  <a:pt x="267198" y="165139"/>
                </a:cubicBezTo>
                <a:cubicBezTo>
                  <a:pt x="268519" y="163823"/>
                  <a:pt x="271161" y="162506"/>
                  <a:pt x="271161" y="162506"/>
                </a:cubicBezTo>
                <a:cubicBezTo>
                  <a:pt x="271161" y="161190"/>
                  <a:pt x="269840" y="154608"/>
                  <a:pt x="268519" y="151975"/>
                </a:cubicBezTo>
                <a:cubicBezTo>
                  <a:pt x="264557" y="138810"/>
                  <a:pt x="264557" y="134861"/>
                  <a:pt x="272481" y="126962"/>
                </a:cubicBezTo>
                <a:cubicBezTo>
                  <a:pt x="276443" y="123012"/>
                  <a:pt x="280405" y="119063"/>
                  <a:pt x="287009" y="119063"/>
                </a:cubicBezTo>
                <a:cubicBezTo>
                  <a:pt x="289650" y="119063"/>
                  <a:pt x="292292" y="120380"/>
                  <a:pt x="298895" y="121696"/>
                </a:cubicBezTo>
                <a:cubicBezTo>
                  <a:pt x="302857" y="123012"/>
                  <a:pt x="305499" y="124329"/>
                  <a:pt x="308140" y="124329"/>
                </a:cubicBezTo>
                <a:cubicBezTo>
                  <a:pt x="308140" y="123012"/>
                  <a:pt x="309461" y="123012"/>
                  <a:pt x="310781" y="119063"/>
                </a:cubicBezTo>
                <a:cubicBezTo>
                  <a:pt x="310781" y="117747"/>
                  <a:pt x="312102" y="115114"/>
                  <a:pt x="312102" y="113797"/>
                </a:cubicBezTo>
                <a:cubicBezTo>
                  <a:pt x="310781" y="113797"/>
                  <a:pt x="305499" y="109848"/>
                  <a:pt x="302857" y="108531"/>
                </a:cubicBezTo>
                <a:cubicBezTo>
                  <a:pt x="290971" y="103266"/>
                  <a:pt x="288330" y="100633"/>
                  <a:pt x="288330" y="88784"/>
                </a:cubicBezTo>
                <a:cubicBezTo>
                  <a:pt x="288330" y="76936"/>
                  <a:pt x="289650" y="74303"/>
                  <a:pt x="301537" y="67721"/>
                </a:cubicBezTo>
                <a:cubicBezTo>
                  <a:pt x="304178" y="66404"/>
                  <a:pt x="310781" y="62455"/>
                  <a:pt x="310781" y="61139"/>
                </a:cubicBezTo>
                <a:cubicBezTo>
                  <a:pt x="310781" y="59822"/>
                  <a:pt x="309461" y="57189"/>
                  <a:pt x="309461" y="55873"/>
                </a:cubicBezTo>
                <a:cubicBezTo>
                  <a:pt x="308140" y="54556"/>
                  <a:pt x="306819" y="51923"/>
                  <a:pt x="306819" y="51923"/>
                </a:cubicBezTo>
                <a:cubicBezTo>
                  <a:pt x="305499" y="51923"/>
                  <a:pt x="300216" y="53240"/>
                  <a:pt x="296254" y="54556"/>
                </a:cubicBezTo>
                <a:cubicBezTo>
                  <a:pt x="284367" y="58506"/>
                  <a:pt x="277764" y="57189"/>
                  <a:pt x="271161" y="50607"/>
                </a:cubicBezTo>
                <a:cubicBezTo>
                  <a:pt x="263236" y="41392"/>
                  <a:pt x="263236" y="38759"/>
                  <a:pt x="265878" y="24278"/>
                </a:cubicBezTo>
                <a:cubicBezTo>
                  <a:pt x="267198" y="22961"/>
                  <a:pt x="268519" y="16379"/>
                  <a:pt x="268519" y="15062"/>
                </a:cubicBezTo>
                <a:cubicBezTo>
                  <a:pt x="267198" y="15062"/>
                  <a:pt x="267198" y="13746"/>
                  <a:pt x="263236" y="12429"/>
                </a:cubicBezTo>
                <a:cubicBezTo>
                  <a:pt x="261916" y="12429"/>
                  <a:pt x="259274" y="11113"/>
                  <a:pt x="259274" y="11113"/>
                </a:cubicBezTo>
                <a:close/>
                <a:moveTo>
                  <a:pt x="259306" y="0"/>
                </a:moveTo>
                <a:cubicBezTo>
                  <a:pt x="261937" y="0"/>
                  <a:pt x="264567" y="1311"/>
                  <a:pt x="267198" y="2623"/>
                </a:cubicBezTo>
                <a:cubicBezTo>
                  <a:pt x="281667" y="7868"/>
                  <a:pt x="281667" y="14425"/>
                  <a:pt x="277721" y="28851"/>
                </a:cubicBezTo>
                <a:cubicBezTo>
                  <a:pt x="275090" y="38031"/>
                  <a:pt x="275090" y="38031"/>
                  <a:pt x="279036" y="43277"/>
                </a:cubicBezTo>
                <a:cubicBezTo>
                  <a:pt x="282982" y="45899"/>
                  <a:pt x="284298" y="47211"/>
                  <a:pt x="284298" y="47211"/>
                </a:cubicBezTo>
                <a:cubicBezTo>
                  <a:pt x="285613" y="47211"/>
                  <a:pt x="289559" y="45899"/>
                  <a:pt x="292190" y="44588"/>
                </a:cubicBezTo>
                <a:cubicBezTo>
                  <a:pt x="298767" y="41965"/>
                  <a:pt x="302713" y="40654"/>
                  <a:pt x="306659" y="40654"/>
                </a:cubicBezTo>
                <a:cubicBezTo>
                  <a:pt x="314551" y="40654"/>
                  <a:pt x="317182" y="47211"/>
                  <a:pt x="319812" y="51145"/>
                </a:cubicBezTo>
                <a:cubicBezTo>
                  <a:pt x="325074" y="65571"/>
                  <a:pt x="321128" y="69505"/>
                  <a:pt x="306659" y="77373"/>
                </a:cubicBezTo>
                <a:cubicBezTo>
                  <a:pt x="298767" y="82619"/>
                  <a:pt x="298767" y="82619"/>
                  <a:pt x="298767" y="89176"/>
                </a:cubicBezTo>
                <a:cubicBezTo>
                  <a:pt x="298767" y="95733"/>
                  <a:pt x="298767" y="95733"/>
                  <a:pt x="307974" y="99667"/>
                </a:cubicBezTo>
                <a:cubicBezTo>
                  <a:pt x="321128" y="106225"/>
                  <a:pt x="326389" y="110159"/>
                  <a:pt x="321128" y="123273"/>
                </a:cubicBezTo>
                <a:cubicBezTo>
                  <a:pt x="319812" y="128519"/>
                  <a:pt x="317182" y="135076"/>
                  <a:pt x="307974" y="135076"/>
                </a:cubicBezTo>
                <a:cubicBezTo>
                  <a:pt x="304028" y="135076"/>
                  <a:pt x="301397" y="135076"/>
                  <a:pt x="294821" y="132453"/>
                </a:cubicBezTo>
                <a:cubicBezTo>
                  <a:pt x="290874" y="132453"/>
                  <a:pt x="288244" y="131141"/>
                  <a:pt x="286928" y="131141"/>
                </a:cubicBezTo>
                <a:cubicBezTo>
                  <a:pt x="285613" y="131141"/>
                  <a:pt x="284298" y="131141"/>
                  <a:pt x="280352" y="135076"/>
                </a:cubicBezTo>
                <a:cubicBezTo>
                  <a:pt x="276406" y="140321"/>
                  <a:pt x="276406" y="140321"/>
                  <a:pt x="279036" y="148190"/>
                </a:cubicBezTo>
                <a:cubicBezTo>
                  <a:pt x="284298" y="163927"/>
                  <a:pt x="285613" y="169172"/>
                  <a:pt x="272459" y="174418"/>
                </a:cubicBezTo>
                <a:cubicBezTo>
                  <a:pt x="257991" y="180975"/>
                  <a:pt x="252729" y="174418"/>
                  <a:pt x="246152" y="162615"/>
                </a:cubicBezTo>
                <a:cubicBezTo>
                  <a:pt x="242206" y="154747"/>
                  <a:pt x="242206" y="154747"/>
                  <a:pt x="236945" y="154747"/>
                </a:cubicBezTo>
                <a:cubicBezTo>
                  <a:pt x="236945" y="154747"/>
                  <a:pt x="236945" y="154747"/>
                  <a:pt x="235629" y="154747"/>
                </a:cubicBezTo>
                <a:cubicBezTo>
                  <a:pt x="229053" y="154747"/>
                  <a:pt x="229053" y="154747"/>
                  <a:pt x="225107" y="163927"/>
                </a:cubicBezTo>
                <a:cubicBezTo>
                  <a:pt x="219845" y="171795"/>
                  <a:pt x="217214" y="179664"/>
                  <a:pt x="209322" y="179664"/>
                </a:cubicBezTo>
                <a:cubicBezTo>
                  <a:pt x="206692" y="179664"/>
                  <a:pt x="204061" y="178352"/>
                  <a:pt x="200115" y="177041"/>
                </a:cubicBezTo>
                <a:cubicBezTo>
                  <a:pt x="186961" y="171795"/>
                  <a:pt x="186961" y="166550"/>
                  <a:pt x="190907" y="150813"/>
                </a:cubicBezTo>
                <a:cubicBezTo>
                  <a:pt x="193538" y="141633"/>
                  <a:pt x="193538" y="141633"/>
                  <a:pt x="188277" y="136387"/>
                </a:cubicBezTo>
                <a:cubicBezTo>
                  <a:pt x="185646" y="133764"/>
                  <a:pt x="184331" y="132453"/>
                  <a:pt x="183015" y="132453"/>
                </a:cubicBezTo>
                <a:cubicBezTo>
                  <a:pt x="181700" y="132453"/>
                  <a:pt x="177754" y="133764"/>
                  <a:pt x="175123" y="135076"/>
                </a:cubicBezTo>
                <a:cubicBezTo>
                  <a:pt x="168546" y="137698"/>
                  <a:pt x="164600" y="139010"/>
                  <a:pt x="160654" y="139010"/>
                </a:cubicBezTo>
                <a:cubicBezTo>
                  <a:pt x="154077" y="139010"/>
                  <a:pt x="150131" y="132453"/>
                  <a:pt x="148816" y="127207"/>
                </a:cubicBezTo>
                <a:cubicBezTo>
                  <a:pt x="142239" y="114093"/>
                  <a:pt x="146185" y="110159"/>
                  <a:pt x="160654" y="102290"/>
                </a:cubicBezTo>
                <a:cubicBezTo>
                  <a:pt x="168546" y="97045"/>
                  <a:pt x="168546" y="97045"/>
                  <a:pt x="168546" y="90487"/>
                </a:cubicBezTo>
                <a:cubicBezTo>
                  <a:pt x="168546" y="83930"/>
                  <a:pt x="168546" y="83930"/>
                  <a:pt x="160654" y="79996"/>
                </a:cubicBezTo>
                <a:cubicBezTo>
                  <a:pt x="146185" y="73439"/>
                  <a:pt x="142239" y="69505"/>
                  <a:pt x="146185" y="56391"/>
                </a:cubicBezTo>
                <a:cubicBezTo>
                  <a:pt x="148816" y="51145"/>
                  <a:pt x="151447" y="44588"/>
                  <a:pt x="159339" y="44588"/>
                </a:cubicBezTo>
                <a:cubicBezTo>
                  <a:pt x="163285" y="44588"/>
                  <a:pt x="167231" y="45899"/>
                  <a:pt x="172492" y="47211"/>
                </a:cubicBezTo>
                <a:cubicBezTo>
                  <a:pt x="176438" y="47211"/>
                  <a:pt x="179069" y="48522"/>
                  <a:pt x="181700" y="48522"/>
                </a:cubicBezTo>
                <a:cubicBezTo>
                  <a:pt x="183015" y="48522"/>
                  <a:pt x="183015" y="48522"/>
                  <a:pt x="186961" y="44588"/>
                </a:cubicBezTo>
                <a:cubicBezTo>
                  <a:pt x="190907" y="39342"/>
                  <a:pt x="190907" y="39342"/>
                  <a:pt x="188277" y="31474"/>
                </a:cubicBezTo>
                <a:cubicBezTo>
                  <a:pt x="183015" y="17048"/>
                  <a:pt x="181700" y="10491"/>
                  <a:pt x="196169" y="5246"/>
                </a:cubicBezTo>
                <a:cubicBezTo>
                  <a:pt x="198799" y="2623"/>
                  <a:pt x="202746" y="1311"/>
                  <a:pt x="205376" y="1311"/>
                </a:cubicBezTo>
                <a:cubicBezTo>
                  <a:pt x="213268" y="1311"/>
                  <a:pt x="215899" y="7868"/>
                  <a:pt x="221161" y="17048"/>
                </a:cubicBezTo>
                <a:cubicBezTo>
                  <a:pt x="226422" y="24917"/>
                  <a:pt x="226422" y="24917"/>
                  <a:pt x="230368" y="24917"/>
                </a:cubicBezTo>
                <a:cubicBezTo>
                  <a:pt x="230368" y="24917"/>
                  <a:pt x="230368" y="24917"/>
                  <a:pt x="232999" y="24917"/>
                </a:cubicBezTo>
                <a:cubicBezTo>
                  <a:pt x="239576" y="24917"/>
                  <a:pt x="239576" y="24917"/>
                  <a:pt x="243522" y="17048"/>
                </a:cubicBezTo>
                <a:cubicBezTo>
                  <a:pt x="247468" y="7868"/>
                  <a:pt x="251414" y="0"/>
                  <a:pt x="2593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68" name="cloud-upload-arrow_70354"/>
          <p:cNvSpPr>
            <a:spLocks noChangeAspect="1"/>
          </p:cNvSpPr>
          <p:nvPr/>
        </p:nvSpPr>
        <p:spPr bwMode="auto">
          <a:xfrm>
            <a:off x="3247402" y="5437682"/>
            <a:ext cx="247014" cy="213363"/>
          </a:xfrm>
          <a:custGeom>
            <a:avLst/>
            <a:gdLst>
              <a:gd name="connsiteX0" fmla="*/ 159997 w 332053"/>
              <a:gd name="connsiteY0" fmla="*/ 98597 h 286817"/>
              <a:gd name="connsiteX1" fmla="*/ 175538 w 332053"/>
              <a:gd name="connsiteY1" fmla="*/ 98597 h 286817"/>
              <a:gd name="connsiteX2" fmla="*/ 238997 w 332053"/>
              <a:gd name="connsiteY2" fmla="*/ 154032 h 286817"/>
              <a:gd name="connsiteX3" fmla="*/ 240292 w 332053"/>
              <a:gd name="connsiteY3" fmla="*/ 169502 h 286817"/>
              <a:gd name="connsiteX4" fmla="*/ 231226 w 332053"/>
              <a:gd name="connsiteY4" fmla="*/ 173369 h 286817"/>
              <a:gd name="connsiteX5" fmla="*/ 223456 w 332053"/>
              <a:gd name="connsiteY5" fmla="*/ 170791 h 286817"/>
              <a:gd name="connsiteX6" fmla="*/ 179424 w 332053"/>
              <a:gd name="connsiteY6" fmla="*/ 130826 h 286817"/>
              <a:gd name="connsiteX7" fmla="*/ 179424 w 332053"/>
              <a:gd name="connsiteY7" fmla="*/ 276504 h 286817"/>
              <a:gd name="connsiteX8" fmla="*/ 167768 w 332053"/>
              <a:gd name="connsiteY8" fmla="*/ 286817 h 286817"/>
              <a:gd name="connsiteX9" fmla="*/ 156112 w 332053"/>
              <a:gd name="connsiteY9" fmla="*/ 276504 h 286817"/>
              <a:gd name="connsiteX10" fmla="*/ 156112 w 332053"/>
              <a:gd name="connsiteY10" fmla="*/ 132116 h 286817"/>
              <a:gd name="connsiteX11" fmla="*/ 115965 w 332053"/>
              <a:gd name="connsiteY11" fmla="*/ 170791 h 286817"/>
              <a:gd name="connsiteX12" fmla="*/ 100424 w 332053"/>
              <a:gd name="connsiteY12" fmla="*/ 170791 h 286817"/>
              <a:gd name="connsiteX13" fmla="*/ 101719 w 332053"/>
              <a:gd name="connsiteY13" fmla="*/ 155321 h 286817"/>
              <a:gd name="connsiteX14" fmla="*/ 159997 w 332053"/>
              <a:gd name="connsiteY14" fmla="*/ 98597 h 286817"/>
              <a:gd name="connsiteX15" fmla="*/ 169597 w 332053"/>
              <a:gd name="connsiteY15" fmla="*/ 349 h 286817"/>
              <a:gd name="connsiteX16" fmla="*/ 210102 w 332053"/>
              <a:gd name="connsiteY16" fmla="*/ 5363 h 286817"/>
              <a:gd name="connsiteX17" fmla="*/ 287871 w 332053"/>
              <a:gd name="connsiteY17" fmla="*/ 80424 h 286817"/>
              <a:gd name="connsiteX18" fmla="*/ 290464 w 332053"/>
              <a:gd name="connsiteY18" fmla="*/ 123132 h 286817"/>
              <a:gd name="connsiteX19" fmla="*/ 329349 w 332053"/>
              <a:gd name="connsiteY19" fmla="*/ 196899 h 286817"/>
              <a:gd name="connsiteX20" fmla="*/ 272317 w 332053"/>
              <a:gd name="connsiteY20" fmla="*/ 234429 h 286817"/>
              <a:gd name="connsiteX21" fmla="*/ 229544 w 332053"/>
              <a:gd name="connsiteY21" fmla="*/ 234429 h 286817"/>
              <a:gd name="connsiteX22" fmla="*/ 219175 w 332053"/>
              <a:gd name="connsiteY22" fmla="*/ 224076 h 286817"/>
              <a:gd name="connsiteX23" fmla="*/ 229544 w 332053"/>
              <a:gd name="connsiteY23" fmla="*/ 212429 h 286817"/>
              <a:gd name="connsiteX24" fmla="*/ 271021 w 332053"/>
              <a:gd name="connsiteY24" fmla="*/ 212429 h 286817"/>
              <a:gd name="connsiteX25" fmla="*/ 307314 w 332053"/>
              <a:gd name="connsiteY25" fmla="*/ 190428 h 286817"/>
              <a:gd name="connsiteX26" fmla="*/ 274910 w 332053"/>
              <a:gd name="connsiteY26" fmla="*/ 139956 h 286817"/>
              <a:gd name="connsiteX27" fmla="*/ 268429 w 332053"/>
              <a:gd name="connsiteY27" fmla="*/ 127014 h 286817"/>
              <a:gd name="connsiteX28" fmla="*/ 203621 w 332053"/>
              <a:gd name="connsiteY28" fmla="*/ 26070 h 286817"/>
              <a:gd name="connsiteX29" fmla="*/ 145294 w 332053"/>
              <a:gd name="connsiteY29" fmla="*/ 29952 h 286817"/>
              <a:gd name="connsiteX30" fmla="*/ 105113 w 332053"/>
              <a:gd name="connsiteY30" fmla="*/ 92072 h 286817"/>
              <a:gd name="connsiteX31" fmla="*/ 101224 w 332053"/>
              <a:gd name="connsiteY31" fmla="*/ 98543 h 286817"/>
              <a:gd name="connsiteX32" fmla="*/ 92151 w 332053"/>
              <a:gd name="connsiteY32" fmla="*/ 101131 h 286817"/>
              <a:gd name="connsiteX33" fmla="*/ 46785 w 332053"/>
              <a:gd name="connsiteY33" fmla="*/ 107602 h 286817"/>
              <a:gd name="connsiteX34" fmla="*/ 23455 w 332053"/>
              <a:gd name="connsiteY34" fmla="*/ 143838 h 286817"/>
              <a:gd name="connsiteX35" fmla="*/ 32528 w 332053"/>
              <a:gd name="connsiteY35" fmla="*/ 191722 h 286817"/>
              <a:gd name="connsiteX36" fmla="*/ 77893 w 332053"/>
              <a:gd name="connsiteY36" fmla="*/ 212429 h 286817"/>
              <a:gd name="connsiteX37" fmla="*/ 109001 w 332053"/>
              <a:gd name="connsiteY37" fmla="*/ 212429 h 286817"/>
              <a:gd name="connsiteX38" fmla="*/ 119370 w 332053"/>
              <a:gd name="connsiteY38" fmla="*/ 222782 h 286817"/>
              <a:gd name="connsiteX39" fmla="*/ 109001 w 332053"/>
              <a:gd name="connsiteY39" fmla="*/ 234429 h 286817"/>
              <a:gd name="connsiteX40" fmla="*/ 77893 w 332053"/>
              <a:gd name="connsiteY40" fmla="*/ 234429 h 286817"/>
              <a:gd name="connsiteX41" fmla="*/ 15678 w 332053"/>
              <a:gd name="connsiteY41" fmla="*/ 204664 h 286817"/>
              <a:gd name="connsiteX42" fmla="*/ 2716 w 332053"/>
              <a:gd name="connsiteY42" fmla="*/ 139956 h 286817"/>
              <a:gd name="connsiteX43" fmla="*/ 35120 w 332053"/>
              <a:gd name="connsiteY43" fmla="*/ 88189 h 286817"/>
              <a:gd name="connsiteX44" fmla="*/ 86966 w 332053"/>
              <a:gd name="connsiteY44" fmla="*/ 77836 h 286817"/>
              <a:gd name="connsiteX45" fmla="*/ 134924 w 332053"/>
              <a:gd name="connsiteY45" fmla="*/ 11834 h 286817"/>
              <a:gd name="connsiteX46" fmla="*/ 169597 w 332053"/>
              <a:gd name="connsiteY46" fmla="*/ 349 h 286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32053" h="286817">
                <a:moveTo>
                  <a:pt x="159997" y="98597"/>
                </a:moveTo>
                <a:cubicBezTo>
                  <a:pt x="163883" y="94729"/>
                  <a:pt x="170358" y="94729"/>
                  <a:pt x="175538" y="98597"/>
                </a:cubicBezTo>
                <a:cubicBezTo>
                  <a:pt x="175538" y="98597"/>
                  <a:pt x="175538" y="98597"/>
                  <a:pt x="238997" y="154032"/>
                </a:cubicBezTo>
                <a:cubicBezTo>
                  <a:pt x="242882" y="157899"/>
                  <a:pt x="244177" y="165634"/>
                  <a:pt x="240292" y="169502"/>
                </a:cubicBezTo>
                <a:cubicBezTo>
                  <a:pt x="237702" y="172080"/>
                  <a:pt x="235112" y="173369"/>
                  <a:pt x="231226" y="173369"/>
                </a:cubicBezTo>
                <a:cubicBezTo>
                  <a:pt x="228636" y="173369"/>
                  <a:pt x="226046" y="173369"/>
                  <a:pt x="223456" y="170791"/>
                </a:cubicBezTo>
                <a:cubicBezTo>
                  <a:pt x="223456" y="170791"/>
                  <a:pt x="223456" y="170791"/>
                  <a:pt x="179424" y="130826"/>
                </a:cubicBezTo>
                <a:cubicBezTo>
                  <a:pt x="179424" y="130826"/>
                  <a:pt x="179424" y="130826"/>
                  <a:pt x="179424" y="276504"/>
                </a:cubicBezTo>
                <a:cubicBezTo>
                  <a:pt x="179424" y="281661"/>
                  <a:pt x="174243" y="286817"/>
                  <a:pt x="167768" y="286817"/>
                </a:cubicBezTo>
                <a:cubicBezTo>
                  <a:pt x="161293" y="286817"/>
                  <a:pt x="157407" y="281661"/>
                  <a:pt x="156112" y="276504"/>
                </a:cubicBezTo>
                <a:cubicBezTo>
                  <a:pt x="156112" y="276504"/>
                  <a:pt x="156112" y="276504"/>
                  <a:pt x="156112" y="132116"/>
                </a:cubicBezTo>
                <a:cubicBezTo>
                  <a:pt x="156112" y="132116"/>
                  <a:pt x="156112" y="132116"/>
                  <a:pt x="115965" y="170791"/>
                </a:cubicBezTo>
                <a:cubicBezTo>
                  <a:pt x="112080" y="174658"/>
                  <a:pt x="105605" y="174658"/>
                  <a:pt x="100424" y="170791"/>
                </a:cubicBezTo>
                <a:cubicBezTo>
                  <a:pt x="96539" y="165634"/>
                  <a:pt x="96539" y="159188"/>
                  <a:pt x="101719" y="155321"/>
                </a:cubicBezTo>
                <a:cubicBezTo>
                  <a:pt x="101719" y="155321"/>
                  <a:pt x="101719" y="155321"/>
                  <a:pt x="159997" y="98597"/>
                </a:cubicBezTo>
                <a:close/>
                <a:moveTo>
                  <a:pt x="169597" y="349"/>
                </a:moveTo>
                <a:cubicBezTo>
                  <a:pt x="182234" y="-784"/>
                  <a:pt x="195844" y="834"/>
                  <a:pt x="210102" y="5363"/>
                </a:cubicBezTo>
                <a:cubicBezTo>
                  <a:pt x="261948" y="20893"/>
                  <a:pt x="281391" y="54541"/>
                  <a:pt x="287871" y="80424"/>
                </a:cubicBezTo>
                <a:cubicBezTo>
                  <a:pt x="293056" y="97249"/>
                  <a:pt x="291760" y="112778"/>
                  <a:pt x="290464" y="123132"/>
                </a:cubicBezTo>
                <a:cubicBezTo>
                  <a:pt x="312498" y="133485"/>
                  <a:pt x="341014" y="158074"/>
                  <a:pt x="329349" y="196899"/>
                </a:cubicBezTo>
                <a:cubicBezTo>
                  <a:pt x="320275" y="226664"/>
                  <a:pt x="289168" y="234429"/>
                  <a:pt x="272317" y="234429"/>
                </a:cubicBezTo>
                <a:cubicBezTo>
                  <a:pt x="272317" y="234429"/>
                  <a:pt x="272317" y="234429"/>
                  <a:pt x="229544" y="234429"/>
                </a:cubicBezTo>
                <a:cubicBezTo>
                  <a:pt x="224360" y="234429"/>
                  <a:pt x="219175" y="229253"/>
                  <a:pt x="219175" y="224076"/>
                </a:cubicBezTo>
                <a:cubicBezTo>
                  <a:pt x="219175" y="217605"/>
                  <a:pt x="224360" y="212429"/>
                  <a:pt x="229544" y="212429"/>
                </a:cubicBezTo>
                <a:cubicBezTo>
                  <a:pt x="229544" y="212429"/>
                  <a:pt x="229544" y="212429"/>
                  <a:pt x="271021" y="212429"/>
                </a:cubicBezTo>
                <a:cubicBezTo>
                  <a:pt x="272317" y="212429"/>
                  <a:pt x="300833" y="213723"/>
                  <a:pt x="307314" y="190428"/>
                </a:cubicBezTo>
                <a:cubicBezTo>
                  <a:pt x="317683" y="155486"/>
                  <a:pt x="277502" y="139956"/>
                  <a:pt x="274910" y="139956"/>
                </a:cubicBezTo>
                <a:cubicBezTo>
                  <a:pt x="269725" y="138662"/>
                  <a:pt x="267133" y="132191"/>
                  <a:pt x="268429" y="127014"/>
                </a:cubicBezTo>
                <a:cubicBezTo>
                  <a:pt x="268429" y="124426"/>
                  <a:pt x="283983" y="50659"/>
                  <a:pt x="203621" y="26070"/>
                </a:cubicBezTo>
                <a:cubicBezTo>
                  <a:pt x="181586" y="19599"/>
                  <a:pt x="162144" y="20893"/>
                  <a:pt x="145294" y="29952"/>
                </a:cubicBezTo>
                <a:cubicBezTo>
                  <a:pt x="114186" y="49365"/>
                  <a:pt x="105113" y="92072"/>
                  <a:pt x="105113" y="92072"/>
                </a:cubicBezTo>
                <a:cubicBezTo>
                  <a:pt x="105113" y="94660"/>
                  <a:pt x="103817" y="97249"/>
                  <a:pt x="101224" y="98543"/>
                </a:cubicBezTo>
                <a:cubicBezTo>
                  <a:pt x="98632" y="101131"/>
                  <a:pt x="94743" y="101131"/>
                  <a:pt x="92151" y="101131"/>
                </a:cubicBezTo>
                <a:cubicBezTo>
                  <a:pt x="92151" y="101131"/>
                  <a:pt x="66228" y="94660"/>
                  <a:pt x="46785" y="107602"/>
                </a:cubicBezTo>
                <a:cubicBezTo>
                  <a:pt x="35120" y="115367"/>
                  <a:pt x="27343" y="127014"/>
                  <a:pt x="23455" y="143838"/>
                </a:cubicBezTo>
                <a:cubicBezTo>
                  <a:pt x="19566" y="163251"/>
                  <a:pt x="23455" y="178780"/>
                  <a:pt x="32528" y="191722"/>
                </a:cubicBezTo>
                <a:cubicBezTo>
                  <a:pt x="44193" y="205958"/>
                  <a:pt x="64932" y="212429"/>
                  <a:pt x="77893" y="212429"/>
                </a:cubicBezTo>
                <a:cubicBezTo>
                  <a:pt x="77893" y="212429"/>
                  <a:pt x="77893" y="212429"/>
                  <a:pt x="109001" y="212429"/>
                </a:cubicBezTo>
                <a:cubicBezTo>
                  <a:pt x="114186" y="212429"/>
                  <a:pt x="119370" y="217605"/>
                  <a:pt x="119370" y="222782"/>
                </a:cubicBezTo>
                <a:cubicBezTo>
                  <a:pt x="119370" y="229253"/>
                  <a:pt x="114186" y="234429"/>
                  <a:pt x="109001" y="234429"/>
                </a:cubicBezTo>
                <a:cubicBezTo>
                  <a:pt x="109001" y="234429"/>
                  <a:pt x="109001" y="234429"/>
                  <a:pt x="77893" y="234429"/>
                </a:cubicBezTo>
                <a:cubicBezTo>
                  <a:pt x="58451" y="234429"/>
                  <a:pt x="32528" y="225370"/>
                  <a:pt x="15678" y="204664"/>
                </a:cubicBezTo>
                <a:cubicBezTo>
                  <a:pt x="5308" y="193016"/>
                  <a:pt x="-5061" y="172310"/>
                  <a:pt x="2716" y="139956"/>
                </a:cubicBezTo>
                <a:cubicBezTo>
                  <a:pt x="7901" y="116661"/>
                  <a:pt x="18270" y="99837"/>
                  <a:pt x="35120" y="88189"/>
                </a:cubicBezTo>
                <a:cubicBezTo>
                  <a:pt x="53266" y="76542"/>
                  <a:pt x="74005" y="76542"/>
                  <a:pt x="86966" y="77836"/>
                </a:cubicBezTo>
                <a:cubicBezTo>
                  <a:pt x="92151" y="61012"/>
                  <a:pt x="105113" y="28658"/>
                  <a:pt x="134924" y="11834"/>
                </a:cubicBezTo>
                <a:cubicBezTo>
                  <a:pt x="145294" y="5364"/>
                  <a:pt x="156959" y="1481"/>
                  <a:pt x="169597" y="3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69" name="linked_175388"/>
          <p:cNvSpPr>
            <a:spLocks noChangeAspect="1"/>
          </p:cNvSpPr>
          <p:nvPr/>
        </p:nvSpPr>
        <p:spPr bwMode="auto">
          <a:xfrm>
            <a:off x="2343237" y="5472401"/>
            <a:ext cx="294042" cy="128385"/>
          </a:xfrm>
          <a:custGeom>
            <a:avLst/>
            <a:gdLst>
              <a:gd name="connsiteX0" fmla="*/ 114361 w 338138"/>
              <a:gd name="connsiteY0" fmla="*/ 80963 h 147638"/>
              <a:gd name="connsiteX1" fmla="*/ 134877 w 338138"/>
              <a:gd name="connsiteY1" fmla="*/ 80963 h 147638"/>
              <a:gd name="connsiteX2" fmla="*/ 141288 w 338138"/>
              <a:gd name="connsiteY2" fmla="*/ 88107 h 147638"/>
              <a:gd name="connsiteX3" fmla="*/ 134877 w 338138"/>
              <a:gd name="connsiteY3" fmla="*/ 95251 h 147638"/>
              <a:gd name="connsiteX4" fmla="*/ 114361 w 338138"/>
              <a:gd name="connsiteY4" fmla="*/ 95251 h 147638"/>
              <a:gd name="connsiteX5" fmla="*/ 107950 w 338138"/>
              <a:gd name="connsiteY5" fmla="*/ 88107 h 147638"/>
              <a:gd name="connsiteX6" fmla="*/ 114361 w 338138"/>
              <a:gd name="connsiteY6" fmla="*/ 80963 h 147638"/>
              <a:gd name="connsiteX7" fmla="*/ 88991 w 338138"/>
              <a:gd name="connsiteY7" fmla="*/ 52388 h 147638"/>
              <a:gd name="connsiteX8" fmla="*/ 249147 w 338138"/>
              <a:gd name="connsiteY8" fmla="*/ 52388 h 147638"/>
              <a:gd name="connsiteX9" fmla="*/ 271463 w 338138"/>
              <a:gd name="connsiteY9" fmla="*/ 73819 h 147638"/>
              <a:gd name="connsiteX10" fmla="*/ 249147 w 338138"/>
              <a:gd name="connsiteY10" fmla="*/ 95251 h 147638"/>
              <a:gd name="connsiteX11" fmla="*/ 159880 w 338138"/>
              <a:gd name="connsiteY11" fmla="*/ 95251 h 147638"/>
              <a:gd name="connsiteX12" fmla="*/ 153316 w 338138"/>
              <a:gd name="connsiteY12" fmla="*/ 88554 h 147638"/>
              <a:gd name="connsiteX13" fmla="*/ 159880 w 338138"/>
              <a:gd name="connsiteY13" fmla="*/ 81856 h 147638"/>
              <a:gd name="connsiteX14" fmla="*/ 249147 w 338138"/>
              <a:gd name="connsiteY14" fmla="*/ 81856 h 147638"/>
              <a:gd name="connsiteX15" fmla="*/ 258336 w 338138"/>
              <a:gd name="connsiteY15" fmla="*/ 73819 h 147638"/>
              <a:gd name="connsiteX16" fmla="*/ 249147 w 338138"/>
              <a:gd name="connsiteY16" fmla="*/ 65783 h 147638"/>
              <a:gd name="connsiteX17" fmla="*/ 88991 w 338138"/>
              <a:gd name="connsiteY17" fmla="*/ 65783 h 147638"/>
              <a:gd name="connsiteX18" fmla="*/ 79802 w 338138"/>
              <a:gd name="connsiteY18" fmla="*/ 73819 h 147638"/>
              <a:gd name="connsiteX19" fmla="*/ 88991 w 338138"/>
              <a:gd name="connsiteY19" fmla="*/ 81856 h 147638"/>
              <a:gd name="connsiteX20" fmla="*/ 95555 w 338138"/>
              <a:gd name="connsiteY20" fmla="*/ 88554 h 147638"/>
              <a:gd name="connsiteX21" fmla="*/ 88991 w 338138"/>
              <a:gd name="connsiteY21" fmla="*/ 95251 h 147638"/>
              <a:gd name="connsiteX22" fmla="*/ 66675 w 338138"/>
              <a:gd name="connsiteY22" fmla="*/ 73819 h 147638"/>
              <a:gd name="connsiteX23" fmla="*/ 88991 w 338138"/>
              <a:gd name="connsiteY23" fmla="*/ 52388 h 147638"/>
              <a:gd name="connsiteX24" fmla="*/ 201330 w 338138"/>
              <a:gd name="connsiteY24" fmla="*/ 12700 h 147638"/>
              <a:gd name="connsiteX25" fmla="*/ 192088 w 338138"/>
              <a:gd name="connsiteY25" fmla="*/ 22001 h 147638"/>
              <a:gd name="connsiteX26" fmla="*/ 194729 w 338138"/>
              <a:gd name="connsiteY26" fmla="*/ 27315 h 147638"/>
              <a:gd name="connsiteX27" fmla="*/ 201330 w 338138"/>
              <a:gd name="connsiteY27" fmla="*/ 29973 h 147638"/>
              <a:gd name="connsiteX28" fmla="*/ 276587 w 338138"/>
              <a:gd name="connsiteY28" fmla="*/ 29973 h 147638"/>
              <a:gd name="connsiteX29" fmla="*/ 308274 w 338138"/>
              <a:gd name="connsiteY29" fmla="*/ 73819 h 147638"/>
              <a:gd name="connsiteX30" fmla="*/ 276587 w 338138"/>
              <a:gd name="connsiteY30" fmla="*/ 117665 h 147638"/>
              <a:gd name="connsiteX31" fmla="*/ 201330 w 338138"/>
              <a:gd name="connsiteY31" fmla="*/ 117665 h 147638"/>
              <a:gd name="connsiteX32" fmla="*/ 192088 w 338138"/>
              <a:gd name="connsiteY32" fmla="*/ 125637 h 147638"/>
              <a:gd name="connsiteX33" fmla="*/ 201330 w 338138"/>
              <a:gd name="connsiteY33" fmla="*/ 134938 h 147638"/>
              <a:gd name="connsiteX34" fmla="*/ 276587 w 338138"/>
              <a:gd name="connsiteY34" fmla="*/ 134938 h 147638"/>
              <a:gd name="connsiteX35" fmla="*/ 325438 w 338138"/>
              <a:gd name="connsiteY35" fmla="*/ 73819 h 147638"/>
              <a:gd name="connsiteX36" fmla="*/ 276587 w 338138"/>
              <a:gd name="connsiteY36" fmla="*/ 12700 h 147638"/>
              <a:gd name="connsiteX37" fmla="*/ 201330 w 338138"/>
              <a:gd name="connsiteY37" fmla="*/ 12700 h 147638"/>
              <a:gd name="connsiteX38" fmla="*/ 63139 w 338138"/>
              <a:gd name="connsiteY38" fmla="*/ 12700 h 147638"/>
              <a:gd name="connsiteX39" fmla="*/ 14288 w 338138"/>
              <a:gd name="connsiteY39" fmla="*/ 73819 h 147638"/>
              <a:gd name="connsiteX40" fmla="*/ 63139 w 338138"/>
              <a:gd name="connsiteY40" fmla="*/ 134938 h 147638"/>
              <a:gd name="connsiteX41" fmla="*/ 138396 w 338138"/>
              <a:gd name="connsiteY41" fmla="*/ 134938 h 147638"/>
              <a:gd name="connsiteX42" fmla="*/ 147638 w 338138"/>
              <a:gd name="connsiteY42" fmla="*/ 125637 h 147638"/>
              <a:gd name="connsiteX43" fmla="*/ 138396 w 338138"/>
              <a:gd name="connsiteY43" fmla="*/ 117665 h 147638"/>
              <a:gd name="connsiteX44" fmla="*/ 63139 w 338138"/>
              <a:gd name="connsiteY44" fmla="*/ 117665 h 147638"/>
              <a:gd name="connsiteX45" fmla="*/ 31452 w 338138"/>
              <a:gd name="connsiteY45" fmla="*/ 73819 h 147638"/>
              <a:gd name="connsiteX46" fmla="*/ 63139 w 338138"/>
              <a:gd name="connsiteY46" fmla="*/ 29973 h 147638"/>
              <a:gd name="connsiteX47" fmla="*/ 138396 w 338138"/>
              <a:gd name="connsiteY47" fmla="*/ 29973 h 147638"/>
              <a:gd name="connsiteX48" fmla="*/ 147638 w 338138"/>
              <a:gd name="connsiteY48" fmla="*/ 22001 h 147638"/>
              <a:gd name="connsiteX49" fmla="*/ 138396 w 338138"/>
              <a:gd name="connsiteY49" fmla="*/ 12700 h 147638"/>
              <a:gd name="connsiteX50" fmla="*/ 63139 w 338138"/>
              <a:gd name="connsiteY50" fmla="*/ 12700 h 147638"/>
              <a:gd name="connsiteX51" fmla="*/ 200327 w 338138"/>
              <a:gd name="connsiteY51" fmla="*/ 0 h 147638"/>
              <a:gd name="connsiteX52" fmla="*/ 275858 w 338138"/>
              <a:gd name="connsiteY52" fmla="*/ 0 h 147638"/>
              <a:gd name="connsiteX53" fmla="*/ 338138 w 338138"/>
              <a:gd name="connsiteY53" fmla="*/ 73819 h 147638"/>
              <a:gd name="connsiteX54" fmla="*/ 275858 w 338138"/>
              <a:gd name="connsiteY54" fmla="*/ 147638 h 147638"/>
              <a:gd name="connsiteX55" fmla="*/ 200327 w 338138"/>
              <a:gd name="connsiteY55" fmla="*/ 147638 h 147638"/>
              <a:gd name="connsiteX56" fmla="*/ 184426 w 338138"/>
              <a:gd name="connsiteY56" fmla="*/ 141047 h 147638"/>
              <a:gd name="connsiteX57" fmla="*/ 177800 w 338138"/>
              <a:gd name="connsiteY57" fmla="*/ 125229 h 147638"/>
              <a:gd name="connsiteX58" fmla="*/ 200327 w 338138"/>
              <a:gd name="connsiteY58" fmla="*/ 104138 h 147638"/>
              <a:gd name="connsiteX59" fmla="*/ 275858 w 338138"/>
              <a:gd name="connsiteY59" fmla="*/ 104138 h 147638"/>
              <a:gd name="connsiteX60" fmla="*/ 294410 w 338138"/>
              <a:gd name="connsiteY60" fmla="*/ 73819 h 147638"/>
              <a:gd name="connsiteX61" fmla="*/ 275858 w 338138"/>
              <a:gd name="connsiteY61" fmla="*/ 43500 h 147638"/>
              <a:gd name="connsiteX62" fmla="*/ 200327 w 338138"/>
              <a:gd name="connsiteY62" fmla="*/ 43500 h 147638"/>
              <a:gd name="connsiteX63" fmla="*/ 177800 w 338138"/>
              <a:gd name="connsiteY63" fmla="*/ 22409 h 147638"/>
              <a:gd name="connsiteX64" fmla="*/ 200327 w 338138"/>
              <a:gd name="connsiteY64" fmla="*/ 0 h 147638"/>
              <a:gd name="connsiteX65" fmla="*/ 62280 w 338138"/>
              <a:gd name="connsiteY65" fmla="*/ 0 h 147638"/>
              <a:gd name="connsiteX66" fmla="*/ 137811 w 338138"/>
              <a:gd name="connsiteY66" fmla="*/ 0 h 147638"/>
              <a:gd name="connsiteX67" fmla="*/ 160338 w 338138"/>
              <a:gd name="connsiteY67" fmla="*/ 22409 h 147638"/>
              <a:gd name="connsiteX68" fmla="*/ 137811 w 338138"/>
              <a:gd name="connsiteY68" fmla="*/ 43500 h 147638"/>
              <a:gd name="connsiteX69" fmla="*/ 62280 w 338138"/>
              <a:gd name="connsiteY69" fmla="*/ 43500 h 147638"/>
              <a:gd name="connsiteX70" fmla="*/ 43728 w 338138"/>
              <a:gd name="connsiteY70" fmla="*/ 73819 h 147638"/>
              <a:gd name="connsiteX71" fmla="*/ 62280 w 338138"/>
              <a:gd name="connsiteY71" fmla="*/ 104138 h 147638"/>
              <a:gd name="connsiteX72" fmla="*/ 137811 w 338138"/>
              <a:gd name="connsiteY72" fmla="*/ 104138 h 147638"/>
              <a:gd name="connsiteX73" fmla="*/ 160338 w 338138"/>
              <a:gd name="connsiteY73" fmla="*/ 125229 h 147638"/>
              <a:gd name="connsiteX74" fmla="*/ 137811 w 338138"/>
              <a:gd name="connsiteY74" fmla="*/ 147638 h 147638"/>
              <a:gd name="connsiteX75" fmla="*/ 62280 w 338138"/>
              <a:gd name="connsiteY75" fmla="*/ 147638 h 147638"/>
              <a:gd name="connsiteX76" fmla="*/ 0 w 338138"/>
              <a:gd name="connsiteY76" fmla="*/ 73819 h 147638"/>
              <a:gd name="connsiteX77" fmla="*/ 62280 w 338138"/>
              <a:gd name="connsiteY77" fmla="*/ 0 h 14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338138" h="147638">
                <a:moveTo>
                  <a:pt x="114361" y="80963"/>
                </a:moveTo>
                <a:cubicBezTo>
                  <a:pt x="114361" y="80963"/>
                  <a:pt x="114361" y="80963"/>
                  <a:pt x="134877" y="80963"/>
                </a:cubicBezTo>
                <a:cubicBezTo>
                  <a:pt x="138724" y="80963"/>
                  <a:pt x="141288" y="85249"/>
                  <a:pt x="141288" y="88107"/>
                </a:cubicBezTo>
                <a:cubicBezTo>
                  <a:pt x="141288" y="92393"/>
                  <a:pt x="138724" y="95251"/>
                  <a:pt x="134877" y="95251"/>
                </a:cubicBezTo>
                <a:lnTo>
                  <a:pt x="114361" y="95251"/>
                </a:lnTo>
                <a:cubicBezTo>
                  <a:pt x="111797" y="95251"/>
                  <a:pt x="107950" y="92393"/>
                  <a:pt x="107950" y="88107"/>
                </a:cubicBezTo>
                <a:cubicBezTo>
                  <a:pt x="107950" y="85249"/>
                  <a:pt x="111797" y="80963"/>
                  <a:pt x="114361" y="80963"/>
                </a:cubicBezTo>
                <a:close/>
                <a:moveTo>
                  <a:pt x="88991" y="52388"/>
                </a:moveTo>
                <a:cubicBezTo>
                  <a:pt x="88991" y="52388"/>
                  <a:pt x="88991" y="52388"/>
                  <a:pt x="249147" y="52388"/>
                </a:cubicBezTo>
                <a:cubicBezTo>
                  <a:pt x="260961" y="52388"/>
                  <a:pt x="271463" y="61764"/>
                  <a:pt x="271463" y="73819"/>
                </a:cubicBezTo>
                <a:cubicBezTo>
                  <a:pt x="271463" y="85875"/>
                  <a:pt x="260961" y="95251"/>
                  <a:pt x="249147" y="95251"/>
                </a:cubicBezTo>
                <a:cubicBezTo>
                  <a:pt x="249147" y="95251"/>
                  <a:pt x="249147" y="95251"/>
                  <a:pt x="159880" y="95251"/>
                </a:cubicBezTo>
                <a:cubicBezTo>
                  <a:pt x="157255" y="95251"/>
                  <a:pt x="153316" y="92572"/>
                  <a:pt x="153316" y="88554"/>
                </a:cubicBezTo>
                <a:cubicBezTo>
                  <a:pt x="153316" y="85875"/>
                  <a:pt x="157255" y="81856"/>
                  <a:pt x="159880" y="81856"/>
                </a:cubicBezTo>
                <a:cubicBezTo>
                  <a:pt x="159880" y="81856"/>
                  <a:pt x="159880" y="81856"/>
                  <a:pt x="249147" y="81856"/>
                </a:cubicBezTo>
                <a:cubicBezTo>
                  <a:pt x="254398" y="81856"/>
                  <a:pt x="258336" y="77838"/>
                  <a:pt x="258336" y="73819"/>
                </a:cubicBezTo>
                <a:cubicBezTo>
                  <a:pt x="258336" y="68462"/>
                  <a:pt x="254398" y="65783"/>
                  <a:pt x="249147" y="65783"/>
                </a:cubicBezTo>
                <a:cubicBezTo>
                  <a:pt x="249147" y="65783"/>
                  <a:pt x="249147" y="65783"/>
                  <a:pt x="88991" y="65783"/>
                </a:cubicBezTo>
                <a:cubicBezTo>
                  <a:pt x="83740" y="65783"/>
                  <a:pt x="79802" y="68462"/>
                  <a:pt x="79802" y="73819"/>
                </a:cubicBezTo>
                <a:cubicBezTo>
                  <a:pt x="79802" y="77838"/>
                  <a:pt x="83740" y="81856"/>
                  <a:pt x="88991" y="81856"/>
                </a:cubicBezTo>
                <a:cubicBezTo>
                  <a:pt x="91617" y="81856"/>
                  <a:pt x="95555" y="85875"/>
                  <a:pt x="95555" y="88554"/>
                </a:cubicBezTo>
                <a:cubicBezTo>
                  <a:pt x="95555" y="92572"/>
                  <a:pt x="91617" y="95251"/>
                  <a:pt x="88991" y="95251"/>
                </a:cubicBezTo>
                <a:cubicBezTo>
                  <a:pt x="77177" y="95251"/>
                  <a:pt x="66675" y="85875"/>
                  <a:pt x="66675" y="73819"/>
                </a:cubicBezTo>
                <a:cubicBezTo>
                  <a:pt x="66675" y="61764"/>
                  <a:pt x="77177" y="52388"/>
                  <a:pt x="88991" y="52388"/>
                </a:cubicBezTo>
                <a:close/>
                <a:moveTo>
                  <a:pt x="201330" y="12700"/>
                </a:moveTo>
                <a:cubicBezTo>
                  <a:pt x="196049" y="12700"/>
                  <a:pt x="192088" y="16686"/>
                  <a:pt x="192088" y="22001"/>
                </a:cubicBezTo>
                <a:cubicBezTo>
                  <a:pt x="192088" y="23329"/>
                  <a:pt x="193409" y="25987"/>
                  <a:pt x="194729" y="27315"/>
                </a:cubicBezTo>
                <a:cubicBezTo>
                  <a:pt x="196049" y="28644"/>
                  <a:pt x="198690" y="29973"/>
                  <a:pt x="201330" y="29973"/>
                </a:cubicBezTo>
                <a:cubicBezTo>
                  <a:pt x="201330" y="29973"/>
                  <a:pt x="201330" y="29973"/>
                  <a:pt x="276587" y="29973"/>
                </a:cubicBezTo>
                <a:cubicBezTo>
                  <a:pt x="293751" y="29973"/>
                  <a:pt x="308274" y="49903"/>
                  <a:pt x="308274" y="73819"/>
                </a:cubicBezTo>
                <a:cubicBezTo>
                  <a:pt x="308274" y="97735"/>
                  <a:pt x="293751" y="117665"/>
                  <a:pt x="276587" y="117665"/>
                </a:cubicBezTo>
                <a:cubicBezTo>
                  <a:pt x="276587" y="117665"/>
                  <a:pt x="276587" y="117665"/>
                  <a:pt x="201330" y="117665"/>
                </a:cubicBezTo>
                <a:cubicBezTo>
                  <a:pt x="196049" y="117665"/>
                  <a:pt x="192088" y="121651"/>
                  <a:pt x="192088" y="125637"/>
                </a:cubicBezTo>
                <a:cubicBezTo>
                  <a:pt x="192088" y="130952"/>
                  <a:pt x="196049" y="134938"/>
                  <a:pt x="201330" y="134938"/>
                </a:cubicBezTo>
                <a:cubicBezTo>
                  <a:pt x="201330" y="134938"/>
                  <a:pt x="201330" y="134938"/>
                  <a:pt x="276587" y="134938"/>
                </a:cubicBezTo>
                <a:cubicBezTo>
                  <a:pt x="302993" y="134938"/>
                  <a:pt x="325438" y="107036"/>
                  <a:pt x="325438" y="73819"/>
                </a:cubicBezTo>
                <a:cubicBezTo>
                  <a:pt x="325438" y="40602"/>
                  <a:pt x="302993" y="12700"/>
                  <a:pt x="276587" y="12700"/>
                </a:cubicBezTo>
                <a:cubicBezTo>
                  <a:pt x="276587" y="12700"/>
                  <a:pt x="276587" y="12700"/>
                  <a:pt x="201330" y="12700"/>
                </a:cubicBezTo>
                <a:close/>
                <a:moveTo>
                  <a:pt x="63139" y="12700"/>
                </a:moveTo>
                <a:cubicBezTo>
                  <a:pt x="36733" y="12700"/>
                  <a:pt x="14288" y="40602"/>
                  <a:pt x="14288" y="73819"/>
                </a:cubicBezTo>
                <a:cubicBezTo>
                  <a:pt x="14288" y="107036"/>
                  <a:pt x="36733" y="134938"/>
                  <a:pt x="63139" y="134938"/>
                </a:cubicBezTo>
                <a:cubicBezTo>
                  <a:pt x="63139" y="134938"/>
                  <a:pt x="63139" y="134938"/>
                  <a:pt x="138396" y="134938"/>
                </a:cubicBezTo>
                <a:cubicBezTo>
                  <a:pt x="143677" y="134938"/>
                  <a:pt x="147638" y="130952"/>
                  <a:pt x="147638" y="125637"/>
                </a:cubicBezTo>
                <a:cubicBezTo>
                  <a:pt x="147638" y="121651"/>
                  <a:pt x="143677" y="117665"/>
                  <a:pt x="138396" y="117665"/>
                </a:cubicBezTo>
                <a:cubicBezTo>
                  <a:pt x="138396" y="117665"/>
                  <a:pt x="138396" y="117665"/>
                  <a:pt x="63139" y="117665"/>
                </a:cubicBezTo>
                <a:cubicBezTo>
                  <a:pt x="45975" y="117665"/>
                  <a:pt x="31452" y="97735"/>
                  <a:pt x="31452" y="73819"/>
                </a:cubicBezTo>
                <a:cubicBezTo>
                  <a:pt x="31452" y="49903"/>
                  <a:pt x="45975" y="29973"/>
                  <a:pt x="63139" y="29973"/>
                </a:cubicBezTo>
                <a:cubicBezTo>
                  <a:pt x="63139" y="29973"/>
                  <a:pt x="63139" y="29973"/>
                  <a:pt x="138396" y="29973"/>
                </a:cubicBezTo>
                <a:cubicBezTo>
                  <a:pt x="143677" y="29973"/>
                  <a:pt x="147638" y="25987"/>
                  <a:pt x="147638" y="22001"/>
                </a:cubicBezTo>
                <a:cubicBezTo>
                  <a:pt x="147638" y="16686"/>
                  <a:pt x="143677" y="12700"/>
                  <a:pt x="138396" y="12700"/>
                </a:cubicBezTo>
                <a:cubicBezTo>
                  <a:pt x="138396" y="12700"/>
                  <a:pt x="138396" y="12700"/>
                  <a:pt x="63139" y="12700"/>
                </a:cubicBezTo>
                <a:close/>
                <a:moveTo>
                  <a:pt x="200327" y="0"/>
                </a:moveTo>
                <a:cubicBezTo>
                  <a:pt x="200327" y="0"/>
                  <a:pt x="200327" y="0"/>
                  <a:pt x="275858" y="0"/>
                </a:cubicBezTo>
                <a:cubicBezTo>
                  <a:pt x="310311" y="0"/>
                  <a:pt x="338138" y="32955"/>
                  <a:pt x="338138" y="73819"/>
                </a:cubicBezTo>
                <a:cubicBezTo>
                  <a:pt x="338138" y="114683"/>
                  <a:pt x="310311" y="147638"/>
                  <a:pt x="275858" y="147638"/>
                </a:cubicBezTo>
                <a:cubicBezTo>
                  <a:pt x="275858" y="147638"/>
                  <a:pt x="275858" y="147638"/>
                  <a:pt x="200327" y="147638"/>
                </a:cubicBezTo>
                <a:cubicBezTo>
                  <a:pt x="193702" y="147638"/>
                  <a:pt x="188401" y="145002"/>
                  <a:pt x="184426" y="141047"/>
                </a:cubicBezTo>
                <a:cubicBezTo>
                  <a:pt x="180450" y="137092"/>
                  <a:pt x="177800" y="131820"/>
                  <a:pt x="177800" y="125229"/>
                </a:cubicBezTo>
                <a:cubicBezTo>
                  <a:pt x="177800" y="113365"/>
                  <a:pt x="188401" y="104138"/>
                  <a:pt x="200327" y="104138"/>
                </a:cubicBezTo>
                <a:cubicBezTo>
                  <a:pt x="200327" y="104138"/>
                  <a:pt x="200327" y="104138"/>
                  <a:pt x="275858" y="104138"/>
                </a:cubicBezTo>
                <a:cubicBezTo>
                  <a:pt x="286459" y="104138"/>
                  <a:pt x="294410" y="89637"/>
                  <a:pt x="294410" y="73819"/>
                </a:cubicBezTo>
                <a:cubicBezTo>
                  <a:pt x="294410" y="58001"/>
                  <a:pt x="286459" y="43500"/>
                  <a:pt x="275858" y="43500"/>
                </a:cubicBezTo>
                <a:cubicBezTo>
                  <a:pt x="275858" y="43500"/>
                  <a:pt x="275858" y="43500"/>
                  <a:pt x="200327" y="43500"/>
                </a:cubicBezTo>
                <a:cubicBezTo>
                  <a:pt x="188401" y="43500"/>
                  <a:pt x="177800" y="34273"/>
                  <a:pt x="177800" y="22409"/>
                </a:cubicBezTo>
                <a:cubicBezTo>
                  <a:pt x="177800" y="9227"/>
                  <a:pt x="188401" y="0"/>
                  <a:pt x="200327" y="0"/>
                </a:cubicBezTo>
                <a:close/>
                <a:moveTo>
                  <a:pt x="62280" y="0"/>
                </a:moveTo>
                <a:cubicBezTo>
                  <a:pt x="62280" y="0"/>
                  <a:pt x="62280" y="0"/>
                  <a:pt x="137811" y="0"/>
                </a:cubicBezTo>
                <a:cubicBezTo>
                  <a:pt x="149737" y="0"/>
                  <a:pt x="160338" y="9227"/>
                  <a:pt x="160338" y="22409"/>
                </a:cubicBezTo>
                <a:cubicBezTo>
                  <a:pt x="160338" y="34273"/>
                  <a:pt x="149737" y="43500"/>
                  <a:pt x="137811" y="43500"/>
                </a:cubicBezTo>
                <a:cubicBezTo>
                  <a:pt x="137811" y="43500"/>
                  <a:pt x="137811" y="43500"/>
                  <a:pt x="62280" y="43500"/>
                </a:cubicBezTo>
                <a:cubicBezTo>
                  <a:pt x="51679" y="43500"/>
                  <a:pt x="43728" y="58001"/>
                  <a:pt x="43728" y="73819"/>
                </a:cubicBezTo>
                <a:cubicBezTo>
                  <a:pt x="43728" y="89637"/>
                  <a:pt x="51679" y="104138"/>
                  <a:pt x="62280" y="104138"/>
                </a:cubicBezTo>
                <a:cubicBezTo>
                  <a:pt x="62280" y="104138"/>
                  <a:pt x="62280" y="104138"/>
                  <a:pt x="137811" y="104138"/>
                </a:cubicBezTo>
                <a:cubicBezTo>
                  <a:pt x="149737" y="104138"/>
                  <a:pt x="160338" y="113365"/>
                  <a:pt x="160338" y="125229"/>
                </a:cubicBezTo>
                <a:cubicBezTo>
                  <a:pt x="160338" y="138411"/>
                  <a:pt x="149737" y="147638"/>
                  <a:pt x="137811" y="147638"/>
                </a:cubicBezTo>
                <a:cubicBezTo>
                  <a:pt x="137811" y="147638"/>
                  <a:pt x="137811" y="147638"/>
                  <a:pt x="62280" y="147638"/>
                </a:cubicBezTo>
                <a:cubicBezTo>
                  <a:pt x="27827" y="147638"/>
                  <a:pt x="0" y="114683"/>
                  <a:pt x="0" y="73819"/>
                </a:cubicBezTo>
                <a:cubicBezTo>
                  <a:pt x="0" y="32955"/>
                  <a:pt x="27827" y="0"/>
                  <a:pt x="622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70" name="two-little-cogwheels_79160"/>
          <p:cNvSpPr>
            <a:spLocks noChangeAspect="1"/>
          </p:cNvSpPr>
          <p:nvPr/>
        </p:nvSpPr>
        <p:spPr bwMode="auto">
          <a:xfrm>
            <a:off x="8699728" y="2924367"/>
            <a:ext cx="272083" cy="197825"/>
          </a:xfrm>
          <a:custGeom>
            <a:avLst/>
            <a:gdLst>
              <a:gd name="connsiteX0" fmla="*/ 75686 w 323144"/>
              <a:gd name="connsiteY0" fmla="*/ 147638 h 234950"/>
              <a:gd name="connsiteX1" fmla="*/ 68969 w 323144"/>
              <a:gd name="connsiteY1" fmla="*/ 153011 h 234950"/>
              <a:gd name="connsiteX2" fmla="*/ 71656 w 323144"/>
              <a:gd name="connsiteY2" fmla="*/ 163758 h 234950"/>
              <a:gd name="connsiteX3" fmla="*/ 83746 w 323144"/>
              <a:gd name="connsiteY3" fmla="*/ 159728 h 234950"/>
              <a:gd name="connsiteX4" fmla="*/ 79716 w 323144"/>
              <a:gd name="connsiteY4" fmla="*/ 148981 h 234950"/>
              <a:gd name="connsiteX5" fmla="*/ 75686 w 323144"/>
              <a:gd name="connsiteY5" fmla="*/ 147638 h 234950"/>
              <a:gd name="connsiteX6" fmla="*/ 72268 w 323144"/>
              <a:gd name="connsiteY6" fmla="*/ 137979 h 234950"/>
              <a:gd name="connsiteX7" fmla="*/ 87253 w 323144"/>
              <a:gd name="connsiteY7" fmla="*/ 140059 h 234950"/>
              <a:gd name="connsiteX8" fmla="*/ 93988 w 323144"/>
              <a:gd name="connsiteY8" fmla="*/ 165664 h 234950"/>
              <a:gd name="connsiteX9" fmla="*/ 76478 w 323144"/>
              <a:gd name="connsiteY9" fmla="*/ 174626 h 234950"/>
              <a:gd name="connsiteX10" fmla="*/ 67049 w 323144"/>
              <a:gd name="connsiteY10" fmla="*/ 172066 h 234950"/>
              <a:gd name="connsiteX11" fmla="*/ 60314 w 323144"/>
              <a:gd name="connsiteY11" fmla="*/ 146460 h 234950"/>
              <a:gd name="connsiteX12" fmla="*/ 72268 w 323144"/>
              <a:gd name="connsiteY12" fmla="*/ 137979 h 234950"/>
              <a:gd name="connsiteX13" fmla="*/ 105726 w 323144"/>
              <a:gd name="connsiteY13" fmla="*/ 93663 h 234950"/>
              <a:gd name="connsiteX14" fmla="*/ 97789 w 323144"/>
              <a:gd name="connsiteY14" fmla="*/ 102886 h 234950"/>
              <a:gd name="connsiteX15" fmla="*/ 73976 w 323144"/>
              <a:gd name="connsiteY15" fmla="*/ 120016 h 234950"/>
              <a:gd name="connsiteX16" fmla="*/ 68685 w 323144"/>
              <a:gd name="connsiteY16" fmla="*/ 120016 h 234950"/>
              <a:gd name="connsiteX17" fmla="*/ 47518 w 323144"/>
              <a:gd name="connsiteY17" fmla="*/ 109475 h 234950"/>
              <a:gd name="connsiteX18" fmla="*/ 36935 w 323144"/>
              <a:gd name="connsiteY18" fmla="*/ 100251 h 234950"/>
              <a:gd name="connsiteX19" fmla="*/ 31643 w 323144"/>
              <a:gd name="connsiteY19" fmla="*/ 104204 h 234950"/>
              <a:gd name="connsiteX20" fmla="*/ 34289 w 323144"/>
              <a:gd name="connsiteY20" fmla="*/ 120016 h 234950"/>
              <a:gd name="connsiteX21" fmla="*/ 40903 w 323144"/>
              <a:gd name="connsiteY21" fmla="*/ 147686 h 234950"/>
              <a:gd name="connsiteX22" fmla="*/ 22382 w 323144"/>
              <a:gd name="connsiteY22" fmla="*/ 170086 h 234950"/>
              <a:gd name="connsiteX23" fmla="*/ 13122 w 323144"/>
              <a:gd name="connsiteY23" fmla="*/ 183262 h 234950"/>
              <a:gd name="connsiteX24" fmla="*/ 15768 w 323144"/>
              <a:gd name="connsiteY24" fmla="*/ 188532 h 234950"/>
              <a:gd name="connsiteX25" fmla="*/ 30320 w 323144"/>
              <a:gd name="connsiteY25" fmla="*/ 185897 h 234950"/>
              <a:gd name="connsiteX26" fmla="*/ 58101 w 323144"/>
              <a:gd name="connsiteY26" fmla="*/ 188532 h 234950"/>
              <a:gd name="connsiteX27" fmla="*/ 73976 w 323144"/>
              <a:gd name="connsiteY27" fmla="*/ 213567 h 234950"/>
              <a:gd name="connsiteX28" fmla="*/ 76622 w 323144"/>
              <a:gd name="connsiteY28" fmla="*/ 225426 h 234950"/>
              <a:gd name="connsiteX29" fmla="*/ 84560 w 323144"/>
              <a:gd name="connsiteY29" fmla="*/ 224108 h 234950"/>
              <a:gd name="connsiteX30" fmla="*/ 91174 w 323144"/>
              <a:gd name="connsiteY30" fmla="*/ 224108 h 234950"/>
              <a:gd name="connsiteX31" fmla="*/ 91174 w 323144"/>
              <a:gd name="connsiteY31" fmla="*/ 210932 h 234950"/>
              <a:gd name="connsiteX32" fmla="*/ 101758 w 323144"/>
              <a:gd name="connsiteY32" fmla="*/ 184580 h 234950"/>
              <a:gd name="connsiteX33" fmla="*/ 117633 w 323144"/>
              <a:gd name="connsiteY33" fmla="*/ 176674 h 234950"/>
              <a:gd name="connsiteX34" fmla="*/ 128216 w 323144"/>
              <a:gd name="connsiteY34" fmla="*/ 177991 h 234950"/>
              <a:gd name="connsiteX35" fmla="*/ 138800 w 323144"/>
              <a:gd name="connsiteY35" fmla="*/ 177991 h 234950"/>
              <a:gd name="connsiteX36" fmla="*/ 144091 w 323144"/>
              <a:gd name="connsiteY36" fmla="*/ 171403 h 234950"/>
              <a:gd name="connsiteX37" fmla="*/ 132185 w 323144"/>
              <a:gd name="connsiteY37" fmla="*/ 159545 h 234950"/>
              <a:gd name="connsiteX38" fmla="*/ 111018 w 323144"/>
              <a:gd name="connsiteY38" fmla="*/ 142415 h 234950"/>
              <a:gd name="connsiteX39" fmla="*/ 112341 w 323144"/>
              <a:gd name="connsiteY39" fmla="*/ 113428 h 234950"/>
              <a:gd name="connsiteX40" fmla="*/ 117633 w 323144"/>
              <a:gd name="connsiteY40" fmla="*/ 100251 h 234950"/>
              <a:gd name="connsiteX41" fmla="*/ 112341 w 323144"/>
              <a:gd name="connsiteY41" fmla="*/ 96298 h 234950"/>
              <a:gd name="connsiteX42" fmla="*/ 105726 w 323144"/>
              <a:gd name="connsiteY42" fmla="*/ 93663 h 234950"/>
              <a:gd name="connsiteX43" fmla="*/ 105456 w 323144"/>
              <a:gd name="connsiteY43" fmla="*/ 82550 h 234950"/>
              <a:gd name="connsiteX44" fmla="*/ 117304 w 323144"/>
              <a:gd name="connsiteY44" fmla="*/ 86491 h 234950"/>
              <a:gd name="connsiteX45" fmla="*/ 122570 w 323144"/>
              <a:gd name="connsiteY45" fmla="*/ 116709 h 234950"/>
              <a:gd name="connsiteX46" fmla="*/ 121253 w 323144"/>
              <a:gd name="connsiteY46" fmla="*/ 136416 h 234950"/>
              <a:gd name="connsiteX47" fmla="*/ 135734 w 323144"/>
              <a:gd name="connsiteY47" fmla="*/ 148240 h 234950"/>
              <a:gd name="connsiteX48" fmla="*/ 155481 w 323144"/>
              <a:gd name="connsiteY48" fmla="*/ 173202 h 234950"/>
              <a:gd name="connsiteX49" fmla="*/ 138367 w 323144"/>
              <a:gd name="connsiteY49" fmla="*/ 188967 h 234950"/>
              <a:gd name="connsiteX50" fmla="*/ 126519 w 323144"/>
              <a:gd name="connsiteY50" fmla="*/ 187654 h 234950"/>
              <a:gd name="connsiteX51" fmla="*/ 117304 w 323144"/>
              <a:gd name="connsiteY51" fmla="*/ 187654 h 234950"/>
              <a:gd name="connsiteX52" fmla="*/ 108089 w 323144"/>
              <a:gd name="connsiteY52" fmla="*/ 191595 h 234950"/>
              <a:gd name="connsiteX53" fmla="*/ 102823 w 323144"/>
              <a:gd name="connsiteY53" fmla="*/ 209988 h 234950"/>
              <a:gd name="connsiteX54" fmla="*/ 85709 w 323144"/>
              <a:gd name="connsiteY54" fmla="*/ 234950 h 234950"/>
              <a:gd name="connsiteX55" fmla="*/ 79126 w 323144"/>
              <a:gd name="connsiteY55" fmla="*/ 234950 h 234950"/>
              <a:gd name="connsiteX56" fmla="*/ 62012 w 323144"/>
              <a:gd name="connsiteY56" fmla="*/ 213929 h 234950"/>
              <a:gd name="connsiteX57" fmla="*/ 52797 w 323144"/>
              <a:gd name="connsiteY57" fmla="*/ 196850 h 234950"/>
              <a:gd name="connsiteX58" fmla="*/ 33050 w 323144"/>
              <a:gd name="connsiteY58" fmla="*/ 195536 h 234950"/>
              <a:gd name="connsiteX59" fmla="*/ 17253 w 323144"/>
              <a:gd name="connsiteY59" fmla="*/ 199478 h 234950"/>
              <a:gd name="connsiteX60" fmla="*/ 2771 w 323144"/>
              <a:gd name="connsiteY60" fmla="*/ 187654 h 234950"/>
              <a:gd name="connsiteX61" fmla="*/ 17253 w 323144"/>
              <a:gd name="connsiteY61" fmla="*/ 158750 h 234950"/>
              <a:gd name="connsiteX62" fmla="*/ 30417 w 323144"/>
              <a:gd name="connsiteY62" fmla="*/ 145612 h 234950"/>
              <a:gd name="connsiteX63" fmla="*/ 25151 w 323144"/>
              <a:gd name="connsiteY63" fmla="*/ 125905 h 234950"/>
              <a:gd name="connsiteX64" fmla="*/ 23835 w 323144"/>
              <a:gd name="connsiteY64" fmla="*/ 94374 h 234950"/>
              <a:gd name="connsiteX65" fmla="*/ 36999 w 323144"/>
              <a:gd name="connsiteY65" fmla="*/ 87805 h 234950"/>
              <a:gd name="connsiteX66" fmla="*/ 55430 w 323144"/>
              <a:gd name="connsiteY66" fmla="*/ 99629 h 234950"/>
              <a:gd name="connsiteX67" fmla="*/ 68595 w 323144"/>
              <a:gd name="connsiteY67" fmla="*/ 107512 h 234950"/>
              <a:gd name="connsiteX68" fmla="*/ 72544 w 323144"/>
              <a:gd name="connsiteY68" fmla="*/ 107512 h 234950"/>
              <a:gd name="connsiteX69" fmla="*/ 88342 w 323144"/>
              <a:gd name="connsiteY69" fmla="*/ 95688 h 234950"/>
              <a:gd name="connsiteX70" fmla="*/ 105456 w 323144"/>
              <a:gd name="connsiteY70" fmla="*/ 82550 h 234950"/>
              <a:gd name="connsiteX71" fmla="*/ 259274 w 323144"/>
              <a:gd name="connsiteY71" fmla="*/ 11113 h 234950"/>
              <a:gd name="connsiteX72" fmla="*/ 253991 w 323144"/>
              <a:gd name="connsiteY72" fmla="*/ 21645 h 234950"/>
              <a:gd name="connsiteX73" fmla="*/ 232860 w 323144"/>
              <a:gd name="connsiteY73" fmla="*/ 34809 h 234950"/>
              <a:gd name="connsiteX74" fmla="*/ 230219 w 323144"/>
              <a:gd name="connsiteY74" fmla="*/ 34809 h 234950"/>
              <a:gd name="connsiteX75" fmla="*/ 211729 w 323144"/>
              <a:gd name="connsiteY75" fmla="*/ 21645 h 234950"/>
              <a:gd name="connsiteX76" fmla="*/ 205126 w 323144"/>
              <a:gd name="connsiteY76" fmla="*/ 12429 h 234950"/>
              <a:gd name="connsiteX77" fmla="*/ 199843 w 323144"/>
              <a:gd name="connsiteY77" fmla="*/ 13746 h 234950"/>
              <a:gd name="connsiteX78" fmla="*/ 195881 w 323144"/>
              <a:gd name="connsiteY78" fmla="*/ 16379 h 234950"/>
              <a:gd name="connsiteX79" fmla="*/ 198522 w 323144"/>
              <a:gd name="connsiteY79" fmla="*/ 26910 h 234950"/>
              <a:gd name="connsiteX80" fmla="*/ 194560 w 323144"/>
              <a:gd name="connsiteY80" fmla="*/ 51923 h 234950"/>
              <a:gd name="connsiteX81" fmla="*/ 181353 w 323144"/>
              <a:gd name="connsiteY81" fmla="*/ 59822 h 234950"/>
              <a:gd name="connsiteX82" fmla="*/ 169467 w 323144"/>
              <a:gd name="connsiteY82" fmla="*/ 57189 h 234950"/>
              <a:gd name="connsiteX83" fmla="*/ 158901 w 323144"/>
              <a:gd name="connsiteY83" fmla="*/ 55873 h 234950"/>
              <a:gd name="connsiteX84" fmla="*/ 157581 w 323144"/>
              <a:gd name="connsiteY84" fmla="*/ 59822 h 234950"/>
              <a:gd name="connsiteX85" fmla="*/ 154939 w 323144"/>
              <a:gd name="connsiteY85" fmla="*/ 65088 h 234950"/>
              <a:gd name="connsiteX86" fmla="*/ 165505 w 323144"/>
              <a:gd name="connsiteY86" fmla="*/ 70354 h 234950"/>
              <a:gd name="connsiteX87" fmla="*/ 180032 w 323144"/>
              <a:gd name="connsiteY87" fmla="*/ 90101 h 234950"/>
              <a:gd name="connsiteX88" fmla="*/ 165505 w 323144"/>
              <a:gd name="connsiteY88" fmla="*/ 112481 h 234950"/>
              <a:gd name="connsiteX89" fmla="*/ 156260 w 323144"/>
              <a:gd name="connsiteY89" fmla="*/ 117747 h 234950"/>
              <a:gd name="connsiteX90" fmla="*/ 157581 w 323144"/>
              <a:gd name="connsiteY90" fmla="*/ 121696 h 234950"/>
              <a:gd name="connsiteX91" fmla="*/ 160222 w 323144"/>
              <a:gd name="connsiteY91" fmla="*/ 126962 h 234950"/>
              <a:gd name="connsiteX92" fmla="*/ 170787 w 323144"/>
              <a:gd name="connsiteY92" fmla="*/ 124329 h 234950"/>
              <a:gd name="connsiteX93" fmla="*/ 182674 w 323144"/>
              <a:gd name="connsiteY93" fmla="*/ 121696 h 234950"/>
              <a:gd name="connsiteX94" fmla="*/ 195881 w 323144"/>
              <a:gd name="connsiteY94" fmla="*/ 128278 h 234950"/>
              <a:gd name="connsiteX95" fmla="*/ 201164 w 323144"/>
              <a:gd name="connsiteY95" fmla="*/ 153291 h 234950"/>
              <a:gd name="connsiteX96" fmla="*/ 199843 w 323144"/>
              <a:gd name="connsiteY96" fmla="*/ 163823 h 234950"/>
              <a:gd name="connsiteX97" fmla="*/ 203805 w 323144"/>
              <a:gd name="connsiteY97" fmla="*/ 166456 h 234950"/>
              <a:gd name="connsiteX98" fmla="*/ 209088 w 323144"/>
              <a:gd name="connsiteY98" fmla="*/ 167772 h 234950"/>
              <a:gd name="connsiteX99" fmla="*/ 214371 w 323144"/>
              <a:gd name="connsiteY99" fmla="*/ 158557 h 234950"/>
              <a:gd name="connsiteX100" fmla="*/ 234181 w 323144"/>
              <a:gd name="connsiteY100" fmla="*/ 144076 h 234950"/>
              <a:gd name="connsiteX101" fmla="*/ 236822 w 323144"/>
              <a:gd name="connsiteY101" fmla="*/ 144076 h 234950"/>
              <a:gd name="connsiteX102" fmla="*/ 256633 w 323144"/>
              <a:gd name="connsiteY102" fmla="*/ 157241 h 234950"/>
              <a:gd name="connsiteX103" fmla="*/ 261916 w 323144"/>
              <a:gd name="connsiteY103" fmla="*/ 166456 h 234950"/>
              <a:gd name="connsiteX104" fmla="*/ 267198 w 323144"/>
              <a:gd name="connsiteY104" fmla="*/ 165139 h 234950"/>
              <a:gd name="connsiteX105" fmla="*/ 271161 w 323144"/>
              <a:gd name="connsiteY105" fmla="*/ 162506 h 234950"/>
              <a:gd name="connsiteX106" fmla="*/ 268519 w 323144"/>
              <a:gd name="connsiteY106" fmla="*/ 151975 h 234950"/>
              <a:gd name="connsiteX107" fmla="*/ 272481 w 323144"/>
              <a:gd name="connsiteY107" fmla="*/ 126962 h 234950"/>
              <a:gd name="connsiteX108" fmla="*/ 287009 w 323144"/>
              <a:gd name="connsiteY108" fmla="*/ 119063 h 234950"/>
              <a:gd name="connsiteX109" fmla="*/ 298895 w 323144"/>
              <a:gd name="connsiteY109" fmla="*/ 121696 h 234950"/>
              <a:gd name="connsiteX110" fmla="*/ 308140 w 323144"/>
              <a:gd name="connsiteY110" fmla="*/ 124329 h 234950"/>
              <a:gd name="connsiteX111" fmla="*/ 310781 w 323144"/>
              <a:gd name="connsiteY111" fmla="*/ 119063 h 234950"/>
              <a:gd name="connsiteX112" fmla="*/ 312102 w 323144"/>
              <a:gd name="connsiteY112" fmla="*/ 113797 h 234950"/>
              <a:gd name="connsiteX113" fmla="*/ 302857 w 323144"/>
              <a:gd name="connsiteY113" fmla="*/ 108531 h 234950"/>
              <a:gd name="connsiteX114" fmla="*/ 288330 w 323144"/>
              <a:gd name="connsiteY114" fmla="*/ 88784 h 234950"/>
              <a:gd name="connsiteX115" fmla="*/ 301537 w 323144"/>
              <a:gd name="connsiteY115" fmla="*/ 67721 h 234950"/>
              <a:gd name="connsiteX116" fmla="*/ 310781 w 323144"/>
              <a:gd name="connsiteY116" fmla="*/ 61139 h 234950"/>
              <a:gd name="connsiteX117" fmla="*/ 309461 w 323144"/>
              <a:gd name="connsiteY117" fmla="*/ 55873 h 234950"/>
              <a:gd name="connsiteX118" fmla="*/ 306819 w 323144"/>
              <a:gd name="connsiteY118" fmla="*/ 51923 h 234950"/>
              <a:gd name="connsiteX119" fmla="*/ 296254 w 323144"/>
              <a:gd name="connsiteY119" fmla="*/ 54556 h 234950"/>
              <a:gd name="connsiteX120" fmla="*/ 271161 w 323144"/>
              <a:gd name="connsiteY120" fmla="*/ 50607 h 234950"/>
              <a:gd name="connsiteX121" fmla="*/ 265878 w 323144"/>
              <a:gd name="connsiteY121" fmla="*/ 24278 h 234950"/>
              <a:gd name="connsiteX122" fmla="*/ 268519 w 323144"/>
              <a:gd name="connsiteY122" fmla="*/ 15062 h 234950"/>
              <a:gd name="connsiteX123" fmla="*/ 263236 w 323144"/>
              <a:gd name="connsiteY123" fmla="*/ 12429 h 234950"/>
              <a:gd name="connsiteX124" fmla="*/ 259274 w 323144"/>
              <a:gd name="connsiteY124" fmla="*/ 11113 h 234950"/>
              <a:gd name="connsiteX125" fmla="*/ 259306 w 323144"/>
              <a:gd name="connsiteY125" fmla="*/ 0 h 234950"/>
              <a:gd name="connsiteX126" fmla="*/ 267198 w 323144"/>
              <a:gd name="connsiteY126" fmla="*/ 2623 h 234950"/>
              <a:gd name="connsiteX127" fmla="*/ 277721 w 323144"/>
              <a:gd name="connsiteY127" fmla="*/ 28851 h 234950"/>
              <a:gd name="connsiteX128" fmla="*/ 279036 w 323144"/>
              <a:gd name="connsiteY128" fmla="*/ 43277 h 234950"/>
              <a:gd name="connsiteX129" fmla="*/ 284298 w 323144"/>
              <a:gd name="connsiteY129" fmla="*/ 47211 h 234950"/>
              <a:gd name="connsiteX130" fmla="*/ 292190 w 323144"/>
              <a:gd name="connsiteY130" fmla="*/ 44588 h 234950"/>
              <a:gd name="connsiteX131" fmla="*/ 306659 w 323144"/>
              <a:gd name="connsiteY131" fmla="*/ 40654 h 234950"/>
              <a:gd name="connsiteX132" fmla="*/ 319812 w 323144"/>
              <a:gd name="connsiteY132" fmla="*/ 51145 h 234950"/>
              <a:gd name="connsiteX133" fmla="*/ 306659 w 323144"/>
              <a:gd name="connsiteY133" fmla="*/ 77373 h 234950"/>
              <a:gd name="connsiteX134" fmla="*/ 298767 w 323144"/>
              <a:gd name="connsiteY134" fmla="*/ 89176 h 234950"/>
              <a:gd name="connsiteX135" fmla="*/ 307974 w 323144"/>
              <a:gd name="connsiteY135" fmla="*/ 99667 h 234950"/>
              <a:gd name="connsiteX136" fmla="*/ 321128 w 323144"/>
              <a:gd name="connsiteY136" fmla="*/ 123273 h 234950"/>
              <a:gd name="connsiteX137" fmla="*/ 307974 w 323144"/>
              <a:gd name="connsiteY137" fmla="*/ 135076 h 234950"/>
              <a:gd name="connsiteX138" fmla="*/ 294821 w 323144"/>
              <a:gd name="connsiteY138" fmla="*/ 132453 h 234950"/>
              <a:gd name="connsiteX139" fmla="*/ 286928 w 323144"/>
              <a:gd name="connsiteY139" fmla="*/ 131141 h 234950"/>
              <a:gd name="connsiteX140" fmla="*/ 280352 w 323144"/>
              <a:gd name="connsiteY140" fmla="*/ 135076 h 234950"/>
              <a:gd name="connsiteX141" fmla="*/ 279036 w 323144"/>
              <a:gd name="connsiteY141" fmla="*/ 148190 h 234950"/>
              <a:gd name="connsiteX142" fmla="*/ 272459 w 323144"/>
              <a:gd name="connsiteY142" fmla="*/ 174418 h 234950"/>
              <a:gd name="connsiteX143" fmla="*/ 246152 w 323144"/>
              <a:gd name="connsiteY143" fmla="*/ 162615 h 234950"/>
              <a:gd name="connsiteX144" fmla="*/ 236945 w 323144"/>
              <a:gd name="connsiteY144" fmla="*/ 154747 h 234950"/>
              <a:gd name="connsiteX145" fmla="*/ 235629 w 323144"/>
              <a:gd name="connsiteY145" fmla="*/ 154747 h 234950"/>
              <a:gd name="connsiteX146" fmla="*/ 225107 w 323144"/>
              <a:gd name="connsiteY146" fmla="*/ 163927 h 234950"/>
              <a:gd name="connsiteX147" fmla="*/ 209322 w 323144"/>
              <a:gd name="connsiteY147" fmla="*/ 179664 h 234950"/>
              <a:gd name="connsiteX148" fmla="*/ 200115 w 323144"/>
              <a:gd name="connsiteY148" fmla="*/ 177041 h 234950"/>
              <a:gd name="connsiteX149" fmla="*/ 190907 w 323144"/>
              <a:gd name="connsiteY149" fmla="*/ 150813 h 234950"/>
              <a:gd name="connsiteX150" fmla="*/ 188277 w 323144"/>
              <a:gd name="connsiteY150" fmla="*/ 136387 h 234950"/>
              <a:gd name="connsiteX151" fmla="*/ 183015 w 323144"/>
              <a:gd name="connsiteY151" fmla="*/ 132453 h 234950"/>
              <a:gd name="connsiteX152" fmla="*/ 175123 w 323144"/>
              <a:gd name="connsiteY152" fmla="*/ 135076 h 234950"/>
              <a:gd name="connsiteX153" fmla="*/ 160654 w 323144"/>
              <a:gd name="connsiteY153" fmla="*/ 139010 h 234950"/>
              <a:gd name="connsiteX154" fmla="*/ 148816 w 323144"/>
              <a:gd name="connsiteY154" fmla="*/ 127207 h 234950"/>
              <a:gd name="connsiteX155" fmla="*/ 160654 w 323144"/>
              <a:gd name="connsiteY155" fmla="*/ 102290 h 234950"/>
              <a:gd name="connsiteX156" fmla="*/ 168546 w 323144"/>
              <a:gd name="connsiteY156" fmla="*/ 90487 h 234950"/>
              <a:gd name="connsiteX157" fmla="*/ 160654 w 323144"/>
              <a:gd name="connsiteY157" fmla="*/ 79996 h 234950"/>
              <a:gd name="connsiteX158" fmla="*/ 146185 w 323144"/>
              <a:gd name="connsiteY158" fmla="*/ 56391 h 234950"/>
              <a:gd name="connsiteX159" fmla="*/ 159339 w 323144"/>
              <a:gd name="connsiteY159" fmla="*/ 44588 h 234950"/>
              <a:gd name="connsiteX160" fmla="*/ 172492 w 323144"/>
              <a:gd name="connsiteY160" fmla="*/ 47211 h 234950"/>
              <a:gd name="connsiteX161" fmla="*/ 181700 w 323144"/>
              <a:gd name="connsiteY161" fmla="*/ 48522 h 234950"/>
              <a:gd name="connsiteX162" fmla="*/ 186961 w 323144"/>
              <a:gd name="connsiteY162" fmla="*/ 44588 h 234950"/>
              <a:gd name="connsiteX163" fmla="*/ 188277 w 323144"/>
              <a:gd name="connsiteY163" fmla="*/ 31474 h 234950"/>
              <a:gd name="connsiteX164" fmla="*/ 196169 w 323144"/>
              <a:gd name="connsiteY164" fmla="*/ 5246 h 234950"/>
              <a:gd name="connsiteX165" fmla="*/ 205376 w 323144"/>
              <a:gd name="connsiteY165" fmla="*/ 1311 h 234950"/>
              <a:gd name="connsiteX166" fmla="*/ 221161 w 323144"/>
              <a:gd name="connsiteY166" fmla="*/ 17048 h 234950"/>
              <a:gd name="connsiteX167" fmla="*/ 230368 w 323144"/>
              <a:gd name="connsiteY167" fmla="*/ 24917 h 234950"/>
              <a:gd name="connsiteX168" fmla="*/ 232999 w 323144"/>
              <a:gd name="connsiteY168" fmla="*/ 24917 h 234950"/>
              <a:gd name="connsiteX169" fmla="*/ 243522 w 323144"/>
              <a:gd name="connsiteY169" fmla="*/ 17048 h 234950"/>
              <a:gd name="connsiteX170" fmla="*/ 259306 w 323144"/>
              <a:gd name="connsiteY170" fmla="*/ 0 h 23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</a:cxnLst>
            <a:rect l="l" t="t" r="r" b="b"/>
            <a:pathLst>
              <a:path w="323144" h="234950">
                <a:moveTo>
                  <a:pt x="75686" y="147638"/>
                </a:moveTo>
                <a:cubicBezTo>
                  <a:pt x="72999" y="147638"/>
                  <a:pt x="70313" y="150325"/>
                  <a:pt x="68969" y="153011"/>
                </a:cubicBezTo>
                <a:cubicBezTo>
                  <a:pt x="67626" y="155698"/>
                  <a:pt x="68969" y="161071"/>
                  <a:pt x="71656" y="163758"/>
                </a:cubicBezTo>
                <a:cubicBezTo>
                  <a:pt x="75686" y="165101"/>
                  <a:pt x="81059" y="163758"/>
                  <a:pt x="83746" y="159728"/>
                </a:cubicBezTo>
                <a:cubicBezTo>
                  <a:pt x="85089" y="157041"/>
                  <a:pt x="83746" y="151668"/>
                  <a:pt x="79716" y="148981"/>
                </a:cubicBezTo>
                <a:cubicBezTo>
                  <a:pt x="78373" y="148981"/>
                  <a:pt x="77029" y="147638"/>
                  <a:pt x="75686" y="147638"/>
                </a:cubicBezTo>
                <a:close/>
                <a:moveTo>
                  <a:pt x="72268" y="137979"/>
                </a:moveTo>
                <a:cubicBezTo>
                  <a:pt x="77151" y="136858"/>
                  <a:pt x="82539" y="137499"/>
                  <a:pt x="87253" y="140059"/>
                </a:cubicBezTo>
                <a:cubicBezTo>
                  <a:pt x="96682" y="145180"/>
                  <a:pt x="99376" y="156702"/>
                  <a:pt x="93988" y="165664"/>
                </a:cubicBezTo>
                <a:cubicBezTo>
                  <a:pt x="89947" y="170785"/>
                  <a:pt x="84559" y="174626"/>
                  <a:pt x="76478" y="174626"/>
                </a:cubicBezTo>
                <a:cubicBezTo>
                  <a:pt x="73784" y="174626"/>
                  <a:pt x="69743" y="173346"/>
                  <a:pt x="67049" y="172066"/>
                </a:cubicBezTo>
                <a:cubicBezTo>
                  <a:pt x="57620" y="166945"/>
                  <a:pt x="54926" y="155422"/>
                  <a:pt x="60314" y="146460"/>
                </a:cubicBezTo>
                <a:cubicBezTo>
                  <a:pt x="63008" y="141980"/>
                  <a:pt x="67386" y="139099"/>
                  <a:pt x="72268" y="137979"/>
                </a:cubicBezTo>
                <a:close/>
                <a:moveTo>
                  <a:pt x="105726" y="93663"/>
                </a:moveTo>
                <a:cubicBezTo>
                  <a:pt x="104404" y="93663"/>
                  <a:pt x="99112" y="100251"/>
                  <a:pt x="97789" y="102886"/>
                </a:cubicBezTo>
                <a:cubicBezTo>
                  <a:pt x="88529" y="116063"/>
                  <a:pt x="85883" y="118698"/>
                  <a:pt x="73976" y="120016"/>
                </a:cubicBezTo>
                <a:cubicBezTo>
                  <a:pt x="71331" y="120016"/>
                  <a:pt x="70008" y="120016"/>
                  <a:pt x="68685" y="120016"/>
                </a:cubicBezTo>
                <a:cubicBezTo>
                  <a:pt x="59424" y="120016"/>
                  <a:pt x="55455" y="116063"/>
                  <a:pt x="47518" y="109475"/>
                </a:cubicBezTo>
                <a:cubicBezTo>
                  <a:pt x="44872" y="106839"/>
                  <a:pt x="38257" y="100251"/>
                  <a:pt x="36935" y="100251"/>
                </a:cubicBezTo>
                <a:cubicBezTo>
                  <a:pt x="35612" y="100251"/>
                  <a:pt x="35612" y="101569"/>
                  <a:pt x="31643" y="104204"/>
                </a:cubicBezTo>
                <a:cubicBezTo>
                  <a:pt x="26351" y="109475"/>
                  <a:pt x="26351" y="109475"/>
                  <a:pt x="34289" y="120016"/>
                </a:cubicBezTo>
                <a:cubicBezTo>
                  <a:pt x="42226" y="131874"/>
                  <a:pt x="43549" y="135827"/>
                  <a:pt x="40903" y="147686"/>
                </a:cubicBezTo>
                <a:cubicBezTo>
                  <a:pt x="38257" y="159545"/>
                  <a:pt x="34289" y="162180"/>
                  <a:pt x="22382" y="170086"/>
                </a:cubicBezTo>
                <a:cubicBezTo>
                  <a:pt x="10476" y="176674"/>
                  <a:pt x="10476" y="176674"/>
                  <a:pt x="13122" y="183262"/>
                </a:cubicBezTo>
                <a:cubicBezTo>
                  <a:pt x="14445" y="187215"/>
                  <a:pt x="15768" y="188532"/>
                  <a:pt x="15768" y="188532"/>
                </a:cubicBezTo>
                <a:cubicBezTo>
                  <a:pt x="19737" y="188532"/>
                  <a:pt x="23705" y="187215"/>
                  <a:pt x="30320" y="185897"/>
                </a:cubicBezTo>
                <a:cubicBezTo>
                  <a:pt x="42226" y="181944"/>
                  <a:pt x="48841" y="183262"/>
                  <a:pt x="58101" y="188532"/>
                </a:cubicBezTo>
                <a:cubicBezTo>
                  <a:pt x="68685" y="193803"/>
                  <a:pt x="70008" y="197756"/>
                  <a:pt x="73976" y="213567"/>
                </a:cubicBezTo>
                <a:cubicBezTo>
                  <a:pt x="73976" y="216203"/>
                  <a:pt x="76622" y="224108"/>
                  <a:pt x="76622" y="225426"/>
                </a:cubicBezTo>
                <a:cubicBezTo>
                  <a:pt x="77945" y="225426"/>
                  <a:pt x="80591" y="225426"/>
                  <a:pt x="84560" y="224108"/>
                </a:cubicBezTo>
                <a:cubicBezTo>
                  <a:pt x="85883" y="224108"/>
                  <a:pt x="89851" y="224108"/>
                  <a:pt x="91174" y="224108"/>
                </a:cubicBezTo>
                <a:cubicBezTo>
                  <a:pt x="91174" y="222791"/>
                  <a:pt x="91174" y="214885"/>
                  <a:pt x="91174" y="210932"/>
                </a:cubicBezTo>
                <a:cubicBezTo>
                  <a:pt x="91174" y="195121"/>
                  <a:pt x="92497" y="192485"/>
                  <a:pt x="101758" y="184580"/>
                </a:cubicBezTo>
                <a:cubicBezTo>
                  <a:pt x="107049" y="179309"/>
                  <a:pt x="111018" y="176674"/>
                  <a:pt x="117633" y="176674"/>
                </a:cubicBezTo>
                <a:cubicBezTo>
                  <a:pt x="120279" y="176674"/>
                  <a:pt x="124247" y="176674"/>
                  <a:pt x="128216" y="177991"/>
                </a:cubicBezTo>
                <a:cubicBezTo>
                  <a:pt x="132185" y="177991"/>
                  <a:pt x="136154" y="177991"/>
                  <a:pt x="138800" y="177991"/>
                </a:cubicBezTo>
                <a:cubicBezTo>
                  <a:pt x="142768" y="177991"/>
                  <a:pt x="142768" y="177991"/>
                  <a:pt x="144091" y="171403"/>
                </a:cubicBezTo>
                <a:cubicBezTo>
                  <a:pt x="145414" y="164815"/>
                  <a:pt x="145414" y="164815"/>
                  <a:pt x="132185" y="159545"/>
                </a:cubicBezTo>
                <a:cubicBezTo>
                  <a:pt x="118956" y="155592"/>
                  <a:pt x="116310" y="154274"/>
                  <a:pt x="111018" y="142415"/>
                </a:cubicBezTo>
                <a:cubicBezTo>
                  <a:pt x="105726" y="129239"/>
                  <a:pt x="105726" y="126604"/>
                  <a:pt x="112341" y="113428"/>
                </a:cubicBezTo>
                <a:cubicBezTo>
                  <a:pt x="113664" y="109475"/>
                  <a:pt x="117633" y="101569"/>
                  <a:pt x="117633" y="100251"/>
                </a:cubicBezTo>
                <a:cubicBezTo>
                  <a:pt x="116310" y="98934"/>
                  <a:pt x="113664" y="97616"/>
                  <a:pt x="112341" y="96298"/>
                </a:cubicBezTo>
                <a:cubicBezTo>
                  <a:pt x="109695" y="96298"/>
                  <a:pt x="107049" y="93663"/>
                  <a:pt x="105726" y="93663"/>
                </a:cubicBezTo>
                <a:close/>
                <a:moveTo>
                  <a:pt x="105456" y="82550"/>
                </a:moveTo>
                <a:cubicBezTo>
                  <a:pt x="109405" y="82550"/>
                  <a:pt x="113354" y="83864"/>
                  <a:pt x="117304" y="86491"/>
                </a:cubicBezTo>
                <a:cubicBezTo>
                  <a:pt x="131785" y="94374"/>
                  <a:pt x="130468" y="99629"/>
                  <a:pt x="122570" y="116709"/>
                </a:cubicBezTo>
                <a:cubicBezTo>
                  <a:pt x="117304" y="128533"/>
                  <a:pt x="117304" y="128533"/>
                  <a:pt x="121253" y="136416"/>
                </a:cubicBezTo>
                <a:cubicBezTo>
                  <a:pt x="125203" y="144298"/>
                  <a:pt x="125203" y="144298"/>
                  <a:pt x="135734" y="148240"/>
                </a:cubicBezTo>
                <a:cubicBezTo>
                  <a:pt x="152848" y="154809"/>
                  <a:pt x="158114" y="157436"/>
                  <a:pt x="155481" y="173202"/>
                </a:cubicBezTo>
                <a:cubicBezTo>
                  <a:pt x="152848" y="182398"/>
                  <a:pt x="150215" y="188967"/>
                  <a:pt x="138367" y="188967"/>
                </a:cubicBezTo>
                <a:cubicBezTo>
                  <a:pt x="135734" y="188967"/>
                  <a:pt x="131785" y="188967"/>
                  <a:pt x="126519" y="187654"/>
                </a:cubicBezTo>
                <a:cubicBezTo>
                  <a:pt x="122570" y="187654"/>
                  <a:pt x="119937" y="187654"/>
                  <a:pt x="117304" y="187654"/>
                </a:cubicBezTo>
                <a:cubicBezTo>
                  <a:pt x="114671" y="187654"/>
                  <a:pt x="113354" y="187654"/>
                  <a:pt x="108089" y="191595"/>
                </a:cubicBezTo>
                <a:cubicBezTo>
                  <a:pt x="102823" y="196850"/>
                  <a:pt x="102823" y="196850"/>
                  <a:pt x="102823" y="209988"/>
                </a:cubicBezTo>
                <a:cubicBezTo>
                  <a:pt x="102823" y="227067"/>
                  <a:pt x="101506" y="233636"/>
                  <a:pt x="85709" y="234950"/>
                </a:cubicBezTo>
                <a:cubicBezTo>
                  <a:pt x="83076" y="234950"/>
                  <a:pt x="80443" y="234950"/>
                  <a:pt x="79126" y="234950"/>
                </a:cubicBezTo>
                <a:cubicBezTo>
                  <a:pt x="67278" y="234950"/>
                  <a:pt x="64645" y="227067"/>
                  <a:pt x="62012" y="213929"/>
                </a:cubicBezTo>
                <a:cubicBezTo>
                  <a:pt x="59379" y="200791"/>
                  <a:pt x="59379" y="200791"/>
                  <a:pt x="52797" y="196850"/>
                </a:cubicBezTo>
                <a:cubicBezTo>
                  <a:pt x="42265" y="191595"/>
                  <a:pt x="43582" y="192909"/>
                  <a:pt x="33050" y="195536"/>
                </a:cubicBezTo>
                <a:cubicBezTo>
                  <a:pt x="26468" y="198164"/>
                  <a:pt x="21202" y="199478"/>
                  <a:pt x="17253" y="199478"/>
                </a:cubicBezTo>
                <a:cubicBezTo>
                  <a:pt x="8037" y="199478"/>
                  <a:pt x="5404" y="192909"/>
                  <a:pt x="2771" y="187654"/>
                </a:cubicBezTo>
                <a:cubicBezTo>
                  <a:pt x="-3811" y="171888"/>
                  <a:pt x="1455" y="167947"/>
                  <a:pt x="17253" y="158750"/>
                </a:cubicBezTo>
                <a:cubicBezTo>
                  <a:pt x="27784" y="152181"/>
                  <a:pt x="29101" y="152181"/>
                  <a:pt x="30417" y="145612"/>
                </a:cubicBezTo>
                <a:cubicBezTo>
                  <a:pt x="31734" y="136416"/>
                  <a:pt x="31734" y="136416"/>
                  <a:pt x="25151" y="125905"/>
                </a:cubicBezTo>
                <a:cubicBezTo>
                  <a:pt x="13303" y="110140"/>
                  <a:pt x="11987" y="104885"/>
                  <a:pt x="23835" y="94374"/>
                </a:cubicBezTo>
                <a:cubicBezTo>
                  <a:pt x="27784" y="91746"/>
                  <a:pt x="31734" y="87805"/>
                  <a:pt x="36999" y="87805"/>
                </a:cubicBezTo>
                <a:cubicBezTo>
                  <a:pt x="42265" y="87805"/>
                  <a:pt x="47531" y="93060"/>
                  <a:pt x="55430" y="99629"/>
                </a:cubicBezTo>
                <a:cubicBezTo>
                  <a:pt x="63329" y="107512"/>
                  <a:pt x="64645" y="107512"/>
                  <a:pt x="68595" y="107512"/>
                </a:cubicBezTo>
                <a:cubicBezTo>
                  <a:pt x="68595" y="107512"/>
                  <a:pt x="71228" y="107512"/>
                  <a:pt x="72544" y="107512"/>
                </a:cubicBezTo>
                <a:cubicBezTo>
                  <a:pt x="80443" y="106198"/>
                  <a:pt x="80443" y="106198"/>
                  <a:pt x="88342" y="95688"/>
                </a:cubicBezTo>
                <a:cubicBezTo>
                  <a:pt x="94924" y="87805"/>
                  <a:pt x="98873" y="82550"/>
                  <a:pt x="105456" y="82550"/>
                </a:cubicBezTo>
                <a:close/>
                <a:moveTo>
                  <a:pt x="259274" y="11113"/>
                </a:moveTo>
                <a:cubicBezTo>
                  <a:pt x="257954" y="12429"/>
                  <a:pt x="253991" y="19012"/>
                  <a:pt x="253991" y="21645"/>
                </a:cubicBezTo>
                <a:cubicBezTo>
                  <a:pt x="247388" y="33493"/>
                  <a:pt x="244747" y="34809"/>
                  <a:pt x="232860" y="34809"/>
                </a:cubicBezTo>
                <a:cubicBezTo>
                  <a:pt x="232860" y="34809"/>
                  <a:pt x="232860" y="34809"/>
                  <a:pt x="230219" y="34809"/>
                </a:cubicBezTo>
                <a:cubicBezTo>
                  <a:pt x="220974" y="34809"/>
                  <a:pt x="217012" y="32176"/>
                  <a:pt x="211729" y="21645"/>
                </a:cubicBezTo>
                <a:cubicBezTo>
                  <a:pt x="210408" y="19012"/>
                  <a:pt x="206446" y="13746"/>
                  <a:pt x="205126" y="12429"/>
                </a:cubicBezTo>
                <a:cubicBezTo>
                  <a:pt x="203805" y="12429"/>
                  <a:pt x="201164" y="13746"/>
                  <a:pt x="199843" y="13746"/>
                </a:cubicBezTo>
                <a:cubicBezTo>
                  <a:pt x="199843" y="15062"/>
                  <a:pt x="195881" y="16379"/>
                  <a:pt x="195881" y="16379"/>
                </a:cubicBezTo>
                <a:cubicBezTo>
                  <a:pt x="195881" y="17695"/>
                  <a:pt x="197201" y="22961"/>
                  <a:pt x="198522" y="26910"/>
                </a:cubicBezTo>
                <a:cubicBezTo>
                  <a:pt x="203805" y="38759"/>
                  <a:pt x="203805" y="42708"/>
                  <a:pt x="194560" y="51923"/>
                </a:cubicBezTo>
                <a:cubicBezTo>
                  <a:pt x="190598" y="55873"/>
                  <a:pt x="187957" y="59822"/>
                  <a:pt x="181353" y="59822"/>
                </a:cubicBezTo>
                <a:cubicBezTo>
                  <a:pt x="177391" y="59822"/>
                  <a:pt x="174750" y="58506"/>
                  <a:pt x="169467" y="57189"/>
                </a:cubicBezTo>
                <a:cubicBezTo>
                  <a:pt x="165505" y="55873"/>
                  <a:pt x="161543" y="55873"/>
                  <a:pt x="158901" y="55873"/>
                </a:cubicBezTo>
                <a:cubicBezTo>
                  <a:pt x="158901" y="55873"/>
                  <a:pt x="157581" y="58506"/>
                  <a:pt x="157581" y="59822"/>
                </a:cubicBezTo>
                <a:cubicBezTo>
                  <a:pt x="156260" y="62455"/>
                  <a:pt x="154939" y="63771"/>
                  <a:pt x="154939" y="65088"/>
                </a:cubicBezTo>
                <a:cubicBezTo>
                  <a:pt x="156260" y="65088"/>
                  <a:pt x="162863" y="69037"/>
                  <a:pt x="165505" y="70354"/>
                </a:cubicBezTo>
                <a:cubicBezTo>
                  <a:pt x="176070" y="75620"/>
                  <a:pt x="180032" y="78253"/>
                  <a:pt x="180032" y="90101"/>
                </a:cubicBezTo>
                <a:cubicBezTo>
                  <a:pt x="180032" y="101949"/>
                  <a:pt x="177391" y="104582"/>
                  <a:pt x="165505" y="112481"/>
                </a:cubicBezTo>
                <a:cubicBezTo>
                  <a:pt x="162863" y="113797"/>
                  <a:pt x="157581" y="116430"/>
                  <a:pt x="156260" y="117747"/>
                </a:cubicBezTo>
                <a:cubicBezTo>
                  <a:pt x="156260" y="119063"/>
                  <a:pt x="157581" y="121696"/>
                  <a:pt x="157581" y="121696"/>
                </a:cubicBezTo>
                <a:cubicBezTo>
                  <a:pt x="158901" y="124329"/>
                  <a:pt x="160222" y="126962"/>
                  <a:pt x="160222" y="126962"/>
                </a:cubicBezTo>
                <a:cubicBezTo>
                  <a:pt x="162863" y="126962"/>
                  <a:pt x="166825" y="125645"/>
                  <a:pt x="170787" y="124329"/>
                </a:cubicBezTo>
                <a:cubicBezTo>
                  <a:pt x="176070" y="121696"/>
                  <a:pt x="180032" y="121696"/>
                  <a:pt x="182674" y="121696"/>
                </a:cubicBezTo>
                <a:cubicBezTo>
                  <a:pt x="189277" y="121696"/>
                  <a:pt x="191919" y="124329"/>
                  <a:pt x="195881" y="128278"/>
                </a:cubicBezTo>
                <a:cubicBezTo>
                  <a:pt x="205126" y="136177"/>
                  <a:pt x="205126" y="140126"/>
                  <a:pt x="201164" y="153291"/>
                </a:cubicBezTo>
                <a:cubicBezTo>
                  <a:pt x="201164" y="155924"/>
                  <a:pt x="198522" y="162506"/>
                  <a:pt x="199843" y="163823"/>
                </a:cubicBezTo>
                <a:cubicBezTo>
                  <a:pt x="199843" y="165139"/>
                  <a:pt x="202484" y="165139"/>
                  <a:pt x="203805" y="166456"/>
                </a:cubicBezTo>
                <a:cubicBezTo>
                  <a:pt x="205126" y="166456"/>
                  <a:pt x="207767" y="167772"/>
                  <a:pt x="209088" y="167772"/>
                </a:cubicBezTo>
                <a:cubicBezTo>
                  <a:pt x="210408" y="166456"/>
                  <a:pt x="213050" y="161190"/>
                  <a:pt x="214371" y="158557"/>
                </a:cubicBezTo>
                <a:cubicBezTo>
                  <a:pt x="219653" y="146709"/>
                  <a:pt x="222295" y="144076"/>
                  <a:pt x="234181" y="144076"/>
                </a:cubicBezTo>
                <a:cubicBezTo>
                  <a:pt x="234181" y="144076"/>
                  <a:pt x="234181" y="144076"/>
                  <a:pt x="236822" y="144076"/>
                </a:cubicBezTo>
                <a:cubicBezTo>
                  <a:pt x="247388" y="144076"/>
                  <a:pt x="250029" y="146709"/>
                  <a:pt x="256633" y="157241"/>
                </a:cubicBezTo>
                <a:cubicBezTo>
                  <a:pt x="257954" y="159873"/>
                  <a:pt x="260595" y="165139"/>
                  <a:pt x="261916" y="166456"/>
                </a:cubicBezTo>
                <a:cubicBezTo>
                  <a:pt x="263236" y="166456"/>
                  <a:pt x="265878" y="165139"/>
                  <a:pt x="267198" y="165139"/>
                </a:cubicBezTo>
                <a:cubicBezTo>
                  <a:pt x="268519" y="163823"/>
                  <a:pt x="271161" y="162506"/>
                  <a:pt x="271161" y="162506"/>
                </a:cubicBezTo>
                <a:cubicBezTo>
                  <a:pt x="271161" y="161190"/>
                  <a:pt x="269840" y="154608"/>
                  <a:pt x="268519" y="151975"/>
                </a:cubicBezTo>
                <a:cubicBezTo>
                  <a:pt x="264557" y="138810"/>
                  <a:pt x="264557" y="134861"/>
                  <a:pt x="272481" y="126962"/>
                </a:cubicBezTo>
                <a:cubicBezTo>
                  <a:pt x="276443" y="123012"/>
                  <a:pt x="280405" y="119063"/>
                  <a:pt x="287009" y="119063"/>
                </a:cubicBezTo>
                <a:cubicBezTo>
                  <a:pt x="289650" y="119063"/>
                  <a:pt x="292292" y="120380"/>
                  <a:pt x="298895" y="121696"/>
                </a:cubicBezTo>
                <a:cubicBezTo>
                  <a:pt x="302857" y="123012"/>
                  <a:pt x="305499" y="124329"/>
                  <a:pt x="308140" y="124329"/>
                </a:cubicBezTo>
                <a:cubicBezTo>
                  <a:pt x="308140" y="123012"/>
                  <a:pt x="309461" y="123012"/>
                  <a:pt x="310781" y="119063"/>
                </a:cubicBezTo>
                <a:cubicBezTo>
                  <a:pt x="310781" y="117747"/>
                  <a:pt x="312102" y="115114"/>
                  <a:pt x="312102" y="113797"/>
                </a:cubicBezTo>
                <a:cubicBezTo>
                  <a:pt x="310781" y="113797"/>
                  <a:pt x="305499" y="109848"/>
                  <a:pt x="302857" y="108531"/>
                </a:cubicBezTo>
                <a:cubicBezTo>
                  <a:pt x="290971" y="103266"/>
                  <a:pt x="288330" y="100633"/>
                  <a:pt x="288330" y="88784"/>
                </a:cubicBezTo>
                <a:cubicBezTo>
                  <a:pt x="288330" y="76936"/>
                  <a:pt x="289650" y="74303"/>
                  <a:pt x="301537" y="67721"/>
                </a:cubicBezTo>
                <a:cubicBezTo>
                  <a:pt x="304178" y="66404"/>
                  <a:pt x="310781" y="62455"/>
                  <a:pt x="310781" y="61139"/>
                </a:cubicBezTo>
                <a:cubicBezTo>
                  <a:pt x="310781" y="59822"/>
                  <a:pt x="309461" y="57189"/>
                  <a:pt x="309461" y="55873"/>
                </a:cubicBezTo>
                <a:cubicBezTo>
                  <a:pt x="308140" y="54556"/>
                  <a:pt x="306819" y="51923"/>
                  <a:pt x="306819" y="51923"/>
                </a:cubicBezTo>
                <a:cubicBezTo>
                  <a:pt x="305499" y="51923"/>
                  <a:pt x="300216" y="53240"/>
                  <a:pt x="296254" y="54556"/>
                </a:cubicBezTo>
                <a:cubicBezTo>
                  <a:pt x="284367" y="58506"/>
                  <a:pt x="277764" y="57189"/>
                  <a:pt x="271161" y="50607"/>
                </a:cubicBezTo>
                <a:cubicBezTo>
                  <a:pt x="263236" y="41392"/>
                  <a:pt x="263236" y="38759"/>
                  <a:pt x="265878" y="24278"/>
                </a:cubicBezTo>
                <a:cubicBezTo>
                  <a:pt x="267198" y="22961"/>
                  <a:pt x="268519" y="16379"/>
                  <a:pt x="268519" y="15062"/>
                </a:cubicBezTo>
                <a:cubicBezTo>
                  <a:pt x="267198" y="15062"/>
                  <a:pt x="267198" y="13746"/>
                  <a:pt x="263236" y="12429"/>
                </a:cubicBezTo>
                <a:cubicBezTo>
                  <a:pt x="261916" y="12429"/>
                  <a:pt x="259274" y="11113"/>
                  <a:pt x="259274" y="11113"/>
                </a:cubicBezTo>
                <a:close/>
                <a:moveTo>
                  <a:pt x="259306" y="0"/>
                </a:moveTo>
                <a:cubicBezTo>
                  <a:pt x="261937" y="0"/>
                  <a:pt x="264567" y="1311"/>
                  <a:pt x="267198" y="2623"/>
                </a:cubicBezTo>
                <a:cubicBezTo>
                  <a:pt x="281667" y="7868"/>
                  <a:pt x="281667" y="14425"/>
                  <a:pt x="277721" y="28851"/>
                </a:cubicBezTo>
                <a:cubicBezTo>
                  <a:pt x="275090" y="38031"/>
                  <a:pt x="275090" y="38031"/>
                  <a:pt x="279036" y="43277"/>
                </a:cubicBezTo>
                <a:cubicBezTo>
                  <a:pt x="282982" y="45899"/>
                  <a:pt x="284298" y="47211"/>
                  <a:pt x="284298" y="47211"/>
                </a:cubicBezTo>
                <a:cubicBezTo>
                  <a:pt x="285613" y="47211"/>
                  <a:pt x="289559" y="45899"/>
                  <a:pt x="292190" y="44588"/>
                </a:cubicBezTo>
                <a:cubicBezTo>
                  <a:pt x="298767" y="41965"/>
                  <a:pt x="302713" y="40654"/>
                  <a:pt x="306659" y="40654"/>
                </a:cubicBezTo>
                <a:cubicBezTo>
                  <a:pt x="314551" y="40654"/>
                  <a:pt x="317182" y="47211"/>
                  <a:pt x="319812" y="51145"/>
                </a:cubicBezTo>
                <a:cubicBezTo>
                  <a:pt x="325074" y="65571"/>
                  <a:pt x="321128" y="69505"/>
                  <a:pt x="306659" y="77373"/>
                </a:cubicBezTo>
                <a:cubicBezTo>
                  <a:pt x="298767" y="82619"/>
                  <a:pt x="298767" y="82619"/>
                  <a:pt x="298767" y="89176"/>
                </a:cubicBezTo>
                <a:cubicBezTo>
                  <a:pt x="298767" y="95733"/>
                  <a:pt x="298767" y="95733"/>
                  <a:pt x="307974" y="99667"/>
                </a:cubicBezTo>
                <a:cubicBezTo>
                  <a:pt x="321128" y="106225"/>
                  <a:pt x="326389" y="110159"/>
                  <a:pt x="321128" y="123273"/>
                </a:cubicBezTo>
                <a:cubicBezTo>
                  <a:pt x="319812" y="128519"/>
                  <a:pt x="317182" y="135076"/>
                  <a:pt x="307974" y="135076"/>
                </a:cubicBezTo>
                <a:cubicBezTo>
                  <a:pt x="304028" y="135076"/>
                  <a:pt x="301397" y="135076"/>
                  <a:pt x="294821" y="132453"/>
                </a:cubicBezTo>
                <a:cubicBezTo>
                  <a:pt x="290874" y="132453"/>
                  <a:pt x="288244" y="131141"/>
                  <a:pt x="286928" y="131141"/>
                </a:cubicBezTo>
                <a:cubicBezTo>
                  <a:pt x="285613" y="131141"/>
                  <a:pt x="284298" y="131141"/>
                  <a:pt x="280352" y="135076"/>
                </a:cubicBezTo>
                <a:cubicBezTo>
                  <a:pt x="276406" y="140321"/>
                  <a:pt x="276406" y="140321"/>
                  <a:pt x="279036" y="148190"/>
                </a:cubicBezTo>
                <a:cubicBezTo>
                  <a:pt x="284298" y="163927"/>
                  <a:pt x="285613" y="169172"/>
                  <a:pt x="272459" y="174418"/>
                </a:cubicBezTo>
                <a:cubicBezTo>
                  <a:pt x="257991" y="180975"/>
                  <a:pt x="252729" y="174418"/>
                  <a:pt x="246152" y="162615"/>
                </a:cubicBezTo>
                <a:cubicBezTo>
                  <a:pt x="242206" y="154747"/>
                  <a:pt x="242206" y="154747"/>
                  <a:pt x="236945" y="154747"/>
                </a:cubicBezTo>
                <a:cubicBezTo>
                  <a:pt x="236945" y="154747"/>
                  <a:pt x="236945" y="154747"/>
                  <a:pt x="235629" y="154747"/>
                </a:cubicBezTo>
                <a:cubicBezTo>
                  <a:pt x="229053" y="154747"/>
                  <a:pt x="229053" y="154747"/>
                  <a:pt x="225107" y="163927"/>
                </a:cubicBezTo>
                <a:cubicBezTo>
                  <a:pt x="219845" y="171795"/>
                  <a:pt x="217214" y="179664"/>
                  <a:pt x="209322" y="179664"/>
                </a:cubicBezTo>
                <a:cubicBezTo>
                  <a:pt x="206692" y="179664"/>
                  <a:pt x="204061" y="178352"/>
                  <a:pt x="200115" y="177041"/>
                </a:cubicBezTo>
                <a:cubicBezTo>
                  <a:pt x="186961" y="171795"/>
                  <a:pt x="186961" y="166550"/>
                  <a:pt x="190907" y="150813"/>
                </a:cubicBezTo>
                <a:cubicBezTo>
                  <a:pt x="193538" y="141633"/>
                  <a:pt x="193538" y="141633"/>
                  <a:pt x="188277" y="136387"/>
                </a:cubicBezTo>
                <a:cubicBezTo>
                  <a:pt x="185646" y="133764"/>
                  <a:pt x="184331" y="132453"/>
                  <a:pt x="183015" y="132453"/>
                </a:cubicBezTo>
                <a:cubicBezTo>
                  <a:pt x="181700" y="132453"/>
                  <a:pt x="177754" y="133764"/>
                  <a:pt x="175123" y="135076"/>
                </a:cubicBezTo>
                <a:cubicBezTo>
                  <a:pt x="168546" y="137698"/>
                  <a:pt x="164600" y="139010"/>
                  <a:pt x="160654" y="139010"/>
                </a:cubicBezTo>
                <a:cubicBezTo>
                  <a:pt x="154077" y="139010"/>
                  <a:pt x="150131" y="132453"/>
                  <a:pt x="148816" y="127207"/>
                </a:cubicBezTo>
                <a:cubicBezTo>
                  <a:pt x="142239" y="114093"/>
                  <a:pt x="146185" y="110159"/>
                  <a:pt x="160654" y="102290"/>
                </a:cubicBezTo>
                <a:cubicBezTo>
                  <a:pt x="168546" y="97045"/>
                  <a:pt x="168546" y="97045"/>
                  <a:pt x="168546" y="90487"/>
                </a:cubicBezTo>
                <a:cubicBezTo>
                  <a:pt x="168546" y="83930"/>
                  <a:pt x="168546" y="83930"/>
                  <a:pt x="160654" y="79996"/>
                </a:cubicBezTo>
                <a:cubicBezTo>
                  <a:pt x="146185" y="73439"/>
                  <a:pt x="142239" y="69505"/>
                  <a:pt x="146185" y="56391"/>
                </a:cubicBezTo>
                <a:cubicBezTo>
                  <a:pt x="148816" y="51145"/>
                  <a:pt x="151447" y="44588"/>
                  <a:pt x="159339" y="44588"/>
                </a:cubicBezTo>
                <a:cubicBezTo>
                  <a:pt x="163285" y="44588"/>
                  <a:pt x="167231" y="45899"/>
                  <a:pt x="172492" y="47211"/>
                </a:cubicBezTo>
                <a:cubicBezTo>
                  <a:pt x="176438" y="47211"/>
                  <a:pt x="179069" y="48522"/>
                  <a:pt x="181700" y="48522"/>
                </a:cubicBezTo>
                <a:cubicBezTo>
                  <a:pt x="183015" y="48522"/>
                  <a:pt x="183015" y="48522"/>
                  <a:pt x="186961" y="44588"/>
                </a:cubicBezTo>
                <a:cubicBezTo>
                  <a:pt x="190907" y="39342"/>
                  <a:pt x="190907" y="39342"/>
                  <a:pt x="188277" y="31474"/>
                </a:cubicBezTo>
                <a:cubicBezTo>
                  <a:pt x="183015" y="17048"/>
                  <a:pt x="181700" y="10491"/>
                  <a:pt x="196169" y="5246"/>
                </a:cubicBezTo>
                <a:cubicBezTo>
                  <a:pt x="198799" y="2623"/>
                  <a:pt x="202746" y="1311"/>
                  <a:pt x="205376" y="1311"/>
                </a:cubicBezTo>
                <a:cubicBezTo>
                  <a:pt x="213268" y="1311"/>
                  <a:pt x="215899" y="7868"/>
                  <a:pt x="221161" y="17048"/>
                </a:cubicBezTo>
                <a:cubicBezTo>
                  <a:pt x="226422" y="24917"/>
                  <a:pt x="226422" y="24917"/>
                  <a:pt x="230368" y="24917"/>
                </a:cubicBezTo>
                <a:cubicBezTo>
                  <a:pt x="230368" y="24917"/>
                  <a:pt x="230368" y="24917"/>
                  <a:pt x="232999" y="24917"/>
                </a:cubicBezTo>
                <a:cubicBezTo>
                  <a:pt x="239576" y="24917"/>
                  <a:pt x="239576" y="24917"/>
                  <a:pt x="243522" y="17048"/>
                </a:cubicBezTo>
                <a:cubicBezTo>
                  <a:pt x="247468" y="7868"/>
                  <a:pt x="251414" y="0"/>
                  <a:pt x="2593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71" name="cloud-upload-arrow_70354"/>
          <p:cNvSpPr>
            <a:spLocks noChangeAspect="1"/>
          </p:cNvSpPr>
          <p:nvPr/>
        </p:nvSpPr>
        <p:spPr bwMode="auto">
          <a:xfrm>
            <a:off x="10471987" y="2924367"/>
            <a:ext cx="247014" cy="213363"/>
          </a:xfrm>
          <a:custGeom>
            <a:avLst/>
            <a:gdLst>
              <a:gd name="connsiteX0" fmla="*/ 159997 w 332053"/>
              <a:gd name="connsiteY0" fmla="*/ 98597 h 286817"/>
              <a:gd name="connsiteX1" fmla="*/ 175538 w 332053"/>
              <a:gd name="connsiteY1" fmla="*/ 98597 h 286817"/>
              <a:gd name="connsiteX2" fmla="*/ 238997 w 332053"/>
              <a:gd name="connsiteY2" fmla="*/ 154032 h 286817"/>
              <a:gd name="connsiteX3" fmla="*/ 240292 w 332053"/>
              <a:gd name="connsiteY3" fmla="*/ 169502 h 286817"/>
              <a:gd name="connsiteX4" fmla="*/ 231226 w 332053"/>
              <a:gd name="connsiteY4" fmla="*/ 173369 h 286817"/>
              <a:gd name="connsiteX5" fmla="*/ 223456 w 332053"/>
              <a:gd name="connsiteY5" fmla="*/ 170791 h 286817"/>
              <a:gd name="connsiteX6" fmla="*/ 179424 w 332053"/>
              <a:gd name="connsiteY6" fmla="*/ 130826 h 286817"/>
              <a:gd name="connsiteX7" fmla="*/ 179424 w 332053"/>
              <a:gd name="connsiteY7" fmla="*/ 276504 h 286817"/>
              <a:gd name="connsiteX8" fmla="*/ 167768 w 332053"/>
              <a:gd name="connsiteY8" fmla="*/ 286817 h 286817"/>
              <a:gd name="connsiteX9" fmla="*/ 156112 w 332053"/>
              <a:gd name="connsiteY9" fmla="*/ 276504 h 286817"/>
              <a:gd name="connsiteX10" fmla="*/ 156112 w 332053"/>
              <a:gd name="connsiteY10" fmla="*/ 132116 h 286817"/>
              <a:gd name="connsiteX11" fmla="*/ 115965 w 332053"/>
              <a:gd name="connsiteY11" fmla="*/ 170791 h 286817"/>
              <a:gd name="connsiteX12" fmla="*/ 100424 w 332053"/>
              <a:gd name="connsiteY12" fmla="*/ 170791 h 286817"/>
              <a:gd name="connsiteX13" fmla="*/ 101719 w 332053"/>
              <a:gd name="connsiteY13" fmla="*/ 155321 h 286817"/>
              <a:gd name="connsiteX14" fmla="*/ 159997 w 332053"/>
              <a:gd name="connsiteY14" fmla="*/ 98597 h 286817"/>
              <a:gd name="connsiteX15" fmla="*/ 169597 w 332053"/>
              <a:gd name="connsiteY15" fmla="*/ 349 h 286817"/>
              <a:gd name="connsiteX16" fmla="*/ 210102 w 332053"/>
              <a:gd name="connsiteY16" fmla="*/ 5363 h 286817"/>
              <a:gd name="connsiteX17" fmla="*/ 287871 w 332053"/>
              <a:gd name="connsiteY17" fmla="*/ 80424 h 286817"/>
              <a:gd name="connsiteX18" fmla="*/ 290464 w 332053"/>
              <a:gd name="connsiteY18" fmla="*/ 123132 h 286817"/>
              <a:gd name="connsiteX19" fmla="*/ 329349 w 332053"/>
              <a:gd name="connsiteY19" fmla="*/ 196899 h 286817"/>
              <a:gd name="connsiteX20" fmla="*/ 272317 w 332053"/>
              <a:gd name="connsiteY20" fmla="*/ 234429 h 286817"/>
              <a:gd name="connsiteX21" fmla="*/ 229544 w 332053"/>
              <a:gd name="connsiteY21" fmla="*/ 234429 h 286817"/>
              <a:gd name="connsiteX22" fmla="*/ 219175 w 332053"/>
              <a:gd name="connsiteY22" fmla="*/ 224076 h 286817"/>
              <a:gd name="connsiteX23" fmla="*/ 229544 w 332053"/>
              <a:gd name="connsiteY23" fmla="*/ 212429 h 286817"/>
              <a:gd name="connsiteX24" fmla="*/ 271021 w 332053"/>
              <a:gd name="connsiteY24" fmla="*/ 212429 h 286817"/>
              <a:gd name="connsiteX25" fmla="*/ 307314 w 332053"/>
              <a:gd name="connsiteY25" fmla="*/ 190428 h 286817"/>
              <a:gd name="connsiteX26" fmla="*/ 274910 w 332053"/>
              <a:gd name="connsiteY26" fmla="*/ 139956 h 286817"/>
              <a:gd name="connsiteX27" fmla="*/ 268429 w 332053"/>
              <a:gd name="connsiteY27" fmla="*/ 127014 h 286817"/>
              <a:gd name="connsiteX28" fmla="*/ 203621 w 332053"/>
              <a:gd name="connsiteY28" fmla="*/ 26070 h 286817"/>
              <a:gd name="connsiteX29" fmla="*/ 145294 w 332053"/>
              <a:gd name="connsiteY29" fmla="*/ 29952 h 286817"/>
              <a:gd name="connsiteX30" fmla="*/ 105113 w 332053"/>
              <a:gd name="connsiteY30" fmla="*/ 92072 h 286817"/>
              <a:gd name="connsiteX31" fmla="*/ 101224 w 332053"/>
              <a:gd name="connsiteY31" fmla="*/ 98543 h 286817"/>
              <a:gd name="connsiteX32" fmla="*/ 92151 w 332053"/>
              <a:gd name="connsiteY32" fmla="*/ 101131 h 286817"/>
              <a:gd name="connsiteX33" fmla="*/ 46785 w 332053"/>
              <a:gd name="connsiteY33" fmla="*/ 107602 h 286817"/>
              <a:gd name="connsiteX34" fmla="*/ 23455 w 332053"/>
              <a:gd name="connsiteY34" fmla="*/ 143838 h 286817"/>
              <a:gd name="connsiteX35" fmla="*/ 32528 w 332053"/>
              <a:gd name="connsiteY35" fmla="*/ 191722 h 286817"/>
              <a:gd name="connsiteX36" fmla="*/ 77893 w 332053"/>
              <a:gd name="connsiteY36" fmla="*/ 212429 h 286817"/>
              <a:gd name="connsiteX37" fmla="*/ 109001 w 332053"/>
              <a:gd name="connsiteY37" fmla="*/ 212429 h 286817"/>
              <a:gd name="connsiteX38" fmla="*/ 119370 w 332053"/>
              <a:gd name="connsiteY38" fmla="*/ 222782 h 286817"/>
              <a:gd name="connsiteX39" fmla="*/ 109001 w 332053"/>
              <a:gd name="connsiteY39" fmla="*/ 234429 h 286817"/>
              <a:gd name="connsiteX40" fmla="*/ 77893 w 332053"/>
              <a:gd name="connsiteY40" fmla="*/ 234429 h 286817"/>
              <a:gd name="connsiteX41" fmla="*/ 15678 w 332053"/>
              <a:gd name="connsiteY41" fmla="*/ 204664 h 286817"/>
              <a:gd name="connsiteX42" fmla="*/ 2716 w 332053"/>
              <a:gd name="connsiteY42" fmla="*/ 139956 h 286817"/>
              <a:gd name="connsiteX43" fmla="*/ 35120 w 332053"/>
              <a:gd name="connsiteY43" fmla="*/ 88189 h 286817"/>
              <a:gd name="connsiteX44" fmla="*/ 86966 w 332053"/>
              <a:gd name="connsiteY44" fmla="*/ 77836 h 286817"/>
              <a:gd name="connsiteX45" fmla="*/ 134924 w 332053"/>
              <a:gd name="connsiteY45" fmla="*/ 11834 h 286817"/>
              <a:gd name="connsiteX46" fmla="*/ 169597 w 332053"/>
              <a:gd name="connsiteY46" fmla="*/ 349 h 286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32053" h="286817">
                <a:moveTo>
                  <a:pt x="159997" y="98597"/>
                </a:moveTo>
                <a:cubicBezTo>
                  <a:pt x="163883" y="94729"/>
                  <a:pt x="170358" y="94729"/>
                  <a:pt x="175538" y="98597"/>
                </a:cubicBezTo>
                <a:cubicBezTo>
                  <a:pt x="175538" y="98597"/>
                  <a:pt x="175538" y="98597"/>
                  <a:pt x="238997" y="154032"/>
                </a:cubicBezTo>
                <a:cubicBezTo>
                  <a:pt x="242882" y="157899"/>
                  <a:pt x="244177" y="165634"/>
                  <a:pt x="240292" y="169502"/>
                </a:cubicBezTo>
                <a:cubicBezTo>
                  <a:pt x="237702" y="172080"/>
                  <a:pt x="235112" y="173369"/>
                  <a:pt x="231226" y="173369"/>
                </a:cubicBezTo>
                <a:cubicBezTo>
                  <a:pt x="228636" y="173369"/>
                  <a:pt x="226046" y="173369"/>
                  <a:pt x="223456" y="170791"/>
                </a:cubicBezTo>
                <a:cubicBezTo>
                  <a:pt x="223456" y="170791"/>
                  <a:pt x="223456" y="170791"/>
                  <a:pt x="179424" y="130826"/>
                </a:cubicBezTo>
                <a:cubicBezTo>
                  <a:pt x="179424" y="130826"/>
                  <a:pt x="179424" y="130826"/>
                  <a:pt x="179424" y="276504"/>
                </a:cubicBezTo>
                <a:cubicBezTo>
                  <a:pt x="179424" y="281661"/>
                  <a:pt x="174243" y="286817"/>
                  <a:pt x="167768" y="286817"/>
                </a:cubicBezTo>
                <a:cubicBezTo>
                  <a:pt x="161293" y="286817"/>
                  <a:pt x="157407" y="281661"/>
                  <a:pt x="156112" y="276504"/>
                </a:cubicBezTo>
                <a:cubicBezTo>
                  <a:pt x="156112" y="276504"/>
                  <a:pt x="156112" y="276504"/>
                  <a:pt x="156112" y="132116"/>
                </a:cubicBezTo>
                <a:cubicBezTo>
                  <a:pt x="156112" y="132116"/>
                  <a:pt x="156112" y="132116"/>
                  <a:pt x="115965" y="170791"/>
                </a:cubicBezTo>
                <a:cubicBezTo>
                  <a:pt x="112080" y="174658"/>
                  <a:pt x="105605" y="174658"/>
                  <a:pt x="100424" y="170791"/>
                </a:cubicBezTo>
                <a:cubicBezTo>
                  <a:pt x="96539" y="165634"/>
                  <a:pt x="96539" y="159188"/>
                  <a:pt x="101719" y="155321"/>
                </a:cubicBezTo>
                <a:cubicBezTo>
                  <a:pt x="101719" y="155321"/>
                  <a:pt x="101719" y="155321"/>
                  <a:pt x="159997" y="98597"/>
                </a:cubicBezTo>
                <a:close/>
                <a:moveTo>
                  <a:pt x="169597" y="349"/>
                </a:moveTo>
                <a:cubicBezTo>
                  <a:pt x="182234" y="-784"/>
                  <a:pt x="195844" y="834"/>
                  <a:pt x="210102" y="5363"/>
                </a:cubicBezTo>
                <a:cubicBezTo>
                  <a:pt x="261948" y="20893"/>
                  <a:pt x="281391" y="54541"/>
                  <a:pt x="287871" y="80424"/>
                </a:cubicBezTo>
                <a:cubicBezTo>
                  <a:pt x="293056" y="97249"/>
                  <a:pt x="291760" y="112778"/>
                  <a:pt x="290464" y="123132"/>
                </a:cubicBezTo>
                <a:cubicBezTo>
                  <a:pt x="312498" y="133485"/>
                  <a:pt x="341014" y="158074"/>
                  <a:pt x="329349" y="196899"/>
                </a:cubicBezTo>
                <a:cubicBezTo>
                  <a:pt x="320275" y="226664"/>
                  <a:pt x="289168" y="234429"/>
                  <a:pt x="272317" y="234429"/>
                </a:cubicBezTo>
                <a:cubicBezTo>
                  <a:pt x="272317" y="234429"/>
                  <a:pt x="272317" y="234429"/>
                  <a:pt x="229544" y="234429"/>
                </a:cubicBezTo>
                <a:cubicBezTo>
                  <a:pt x="224360" y="234429"/>
                  <a:pt x="219175" y="229253"/>
                  <a:pt x="219175" y="224076"/>
                </a:cubicBezTo>
                <a:cubicBezTo>
                  <a:pt x="219175" y="217605"/>
                  <a:pt x="224360" y="212429"/>
                  <a:pt x="229544" y="212429"/>
                </a:cubicBezTo>
                <a:cubicBezTo>
                  <a:pt x="229544" y="212429"/>
                  <a:pt x="229544" y="212429"/>
                  <a:pt x="271021" y="212429"/>
                </a:cubicBezTo>
                <a:cubicBezTo>
                  <a:pt x="272317" y="212429"/>
                  <a:pt x="300833" y="213723"/>
                  <a:pt x="307314" y="190428"/>
                </a:cubicBezTo>
                <a:cubicBezTo>
                  <a:pt x="317683" y="155486"/>
                  <a:pt x="277502" y="139956"/>
                  <a:pt x="274910" y="139956"/>
                </a:cubicBezTo>
                <a:cubicBezTo>
                  <a:pt x="269725" y="138662"/>
                  <a:pt x="267133" y="132191"/>
                  <a:pt x="268429" y="127014"/>
                </a:cubicBezTo>
                <a:cubicBezTo>
                  <a:pt x="268429" y="124426"/>
                  <a:pt x="283983" y="50659"/>
                  <a:pt x="203621" y="26070"/>
                </a:cubicBezTo>
                <a:cubicBezTo>
                  <a:pt x="181586" y="19599"/>
                  <a:pt x="162144" y="20893"/>
                  <a:pt x="145294" y="29952"/>
                </a:cubicBezTo>
                <a:cubicBezTo>
                  <a:pt x="114186" y="49365"/>
                  <a:pt x="105113" y="92072"/>
                  <a:pt x="105113" y="92072"/>
                </a:cubicBezTo>
                <a:cubicBezTo>
                  <a:pt x="105113" y="94660"/>
                  <a:pt x="103817" y="97249"/>
                  <a:pt x="101224" y="98543"/>
                </a:cubicBezTo>
                <a:cubicBezTo>
                  <a:pt x="98632" y="101131"/>
                  <a:pt x="94743" y="101131"/>
                  <a:pt x="92151" y="101131"/>
                </a:cubicBezTo>
                <a:cubicBezTo>
                  <a:pt x="92151" y="101131"/>
                  <a:pt x="66228" y="94660"/>
                  <a:pt x="46785" y="107602"/>
                </a:cubicBezTo>
                <a:cubicBezTo>
                  <a:pt x="35120" y="115367"/>
                  <a:pt x="27343" y="127014"/>
                  <a:pt x="23455" y="143838"/>
                </a:cubicBezTo>
                <a:cubicBezTo>
                  <a:pt x="19566" y="163251"/>
                  <a:pt x="23455" y="178780"/>
                  <a:pt x="32528" y="191722"/>
                </a:cubicBezTo>
                <a:cubicBezTo>
                  <a:pt x="44193" y="205958"/>
                  <a:pt x="64932" y="212429"/>
                  <a:pt x="77893" y="212429"/>
                </a:cubicBezTo>
                <a:cubicBezTo>
                  <a:pt x="77893" y="212429"/>
                  <a:pt x="77893" y="212429"/>
                  <a:pt x="109001" y="212429"/>
                </a:cubicBezTo>
                <a:cubicBezTo>
                  <a:pt x="114186" y="212429"/>
                  <a:pt x="119370" y="217605"/>
                  <a:pt x="119370" y="222782"/>
                </a:cubicBezTo>
                <a:cubicBezTo>
                  <a:pt x="119370" y="229253"/>
                  <a:pt x="114186" y="234429"/>
                  <a:pt x="109001" y="234429"/>
                </a:cubicBezTo>
                <a:cubicBezTo>
                  <a:pt x="109001" y="234429"/>
                  <a:pt x="109001" y="234429"/>
                  <a:pt x="77893" y="234429"/>
                </a:cubicBezTo>
                <a:cubicBezTo>
                  <a:pt x="58451" y="234429"/>
                  <a:pt x="32528" y="225370"/>
                  <a:pt x="15678" y="204664"/>
                </a:cubicBezTo>
                <a:cubicBezTo>
                  <a:pt x="5308" y="193016"/>
                  <a:pt x="-5061" y="172310"/>
                  <a:pt x="2716" y="139956"/>
                </a:cubicBezTo>
                <a:cubicBezTo>
                  <a:pt x="7901" y="116661"/>
                  <a:pt x="18270" y="99837"/>
                  <a:pt x="35120" y="88189"/>
                </a:cubicBezTo>
                <a:cubicBezTo>
                  <a:pt x="53266" y="76542"/>
                  <a:pt x="74005" y="76542"/>
                  <a:pt x="86966" y="77836"/>
                </a:cubicBezTo>
                <a:cubicBezTo>
                  <a:pt x="92151" y="61012"/>
                  <a:pt x="105113" y="28658"/>
                  <a:pt x="134924" y="11834"/>
                </a:cubicBezTo>
                <a:cubicBezTo>
                  <a:pt x="145294" y="5364"/>
                  <a:pt x="156959" y="1481"/>
                  <a:pt x="169597" y="3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72" name="linked_175388"/>
          <p:cNvSpPr>
            <a:spLocks noChangeAspect="1"/>
          </p:cNvSpPr>
          <p:nvPr/>
        </p:nvSpPr>
        <p:spPr bwMode="auto">
          <a:xfrm>
            <a:off x="9567822" y="2959086"/>
            <a:ext cx="294042" cy="128385"/>
          </a:xfrm>
          <a:custGeom>
            <a:avLst/>
            <a:gdLst>
              <a:gd name="connsiteX0" fmla="*/ 114361 w 338138"/>
              <a:gd name="connsiteY0" fmla="*/ 80963 h 147638"/>
              <a:gd name="connsiteX1" fmla="*/ 134877 w 338138"/>
              <a:gd name="connsiteY1" fmla="*/ 80963 h 147638"/>
              <a:gd name="connsiteX2" fmla="*/ 141288 w 338138"/>
              <a:gd name="connsiteY2" fmla="*/ 88107 h 147638"/>
              <a:gd name="connsiteX3" fmla="*/ 134877 w 338138"/>
              <a:gd name="connsiteY3" fmla="*/ 95251 h 147638"/>
              <a:gd name="connsiteX4" fmla="*/ 114361 w 338138"/>
              <a:gd name="connsiteY4" fmla="*/ 95251 h 147638"/>
              <a:gd name="connsiteX5" fmla="*/ 107950 w 338138"/>
              <a:gd name="connsiteY5" fmla="*/ 88107 h 147638"/>
              <a:gd name="connsiteX6" fmla="*/ 114361 w 338138"/>
              <a:gd name="connsiteY6" fmla="*/ 80963 h 147638"/>
              <a:gd name="connsiteX7" fmla="*/ 88991 w 338138"/>
              <a:gd name="connsiteY7" fmla="*/ 52388 h 147638"/>
              <a:gd name="connsiteX8" fmla="*/ 249147 w 338138"/>
              <a:gd name="connsiteY8" fmla="*/ 52388 h 147638"/>
              <a:gd name="connsiteX9" fmla="*/ 271463 w 338138"/>
              <a:gd name="connsiteY9" fmla="*/ 73819 h 147638"/>
              <a:gd name="connsiteX10" fmla="*/ 249147 w 338138"/>
              <a:gd name="connsiteY10" fmla="*/ 95251 h 147638"/>
              <a:gd name="connsiteX11" fmla="*/ 159880 w 338138"/>
              <a:gd name="connsiteY11" fmla="*/ 95251 h 147638"/>
              <a:gd name="connsiteX12" fmla="*/ 153316 w 338138"/>
              <a:gd name="connsiteY12" fmla="*/ 88554 h 147638"/>
              <a:gd name="connsiteX13" fmla="*/ 159880 w 338138"/>
              <a:gd name="connsiteY13" fmla="*/ 81856 h 147638"/>
              <a:gd name="connsiteX14" fmla="*/ 249147 w 338138"/>
              <a:gd name="connsiteY14" fmla="*/ 81856 h 147638"/>
              <a:gd name="connsiteX15" fmla="*/ 258336 w 338138"/>
              <a:gd name="connsiteY15" fmla="*/ 73819 h 147638"/>
              <a:gd name="connsiteX16" fmla="*/ 249147 w 338138"/>
              <a:gd name="connsiteY16" fmla="*/ 65783 h 147638"/>
              <a:gd name="connsiteX17" fmla="*/ 88991 w 338138"/>
              <a:gd name="connsiteY17" fmla="*/ 65783 h 147638"/>
              <a:gd name="connsiteX18" fmla="*/ 79802 w 338138"/>
              <a:gd name="connsiteY18" fmla="*/ 73819 h 147638"/>
              <a:gd name="connsiteX19" fmla="*/ 88991 w 338138"/>
              <a:gd name="connsiteY19" fmla="*/ 81856 h 147638"/>
              <a:gd name="connsiteX20" fmla="*/ 95555 w 338138"/>
              <a:gd name="connsiteY20" fmla="*/ 88554 h 147638"/>
              <a:gd name="connsiteX21" fmla="*/ 88991 w 338138"/>
              <a:gd name="connsiteY21" fmla="*/ 95251 h 147638"/>
              <a:gd name="connsiteX22" fmla="*/ 66675 w 338138"/>
              <a:gd name="connsiteY22" fmla="*/ 73819 h 147638"/>
              <a:gd name="connsiteX23" fmla="*/ 88991 w 338138"/>
              <a:gd name="connsiteY23" fmla="*/ 52388 h 147638"/>
              <a:gd name="connsiteX24" fmla="*/ 201330 w 338138"/>
              <a:gd name="connsiteY24" fmla="*/ 12700 h 147638"/>
              <a:gd name="connsiteX25" fmla="*/ 192088 w 338138"/>
              <a:gd name="connsiteY25" fmla="*/ 22001 h 147638"/>
              <a:gd name="connsiteX26" fmla="*/ 194729 w 338138"/>
              <a:gd name="connsiteY26" fmla="*/ 27315 h 147638"/>
              <a:gd name="connsiteX27" fmla="*/ 201330 w 338138"/>
              <a:gd name="connsiteY27" fmla="*/ 29973 h 147638"/>
              <a:gd name="connsiteX28" fmla="*/ 276587 w 338138"/>
              <a:gd name="connsiteY28" fmla="*/ 29973 h 147638"/>
              <a:gd name="connsiteX29" fmla="*/ 308274 w 338138"/>
              <a:gd name="connsiteY29" fmla="*/ 73819 h 147638"/>
              <a:gd name="connsiteX30" fmla="*/ 276587 w 338138"/>
              <a:gd name="connsiteY30" fmla="*/ 117665 h 147638"/>
              <a:gd name="connsiteX31" fmla="*/ 201330 w 338138"/>
              <a:gd name="connsiteY31" fmla="*/ 117665 h 147638"/>
              <a:gd name="connsiteX32" fmla="*/ 192088 w 338138"/>
              <a:gd name="connsiteY32" fmla="*/ 125637 h 147638"/>
              <a:gd name="connsiteX33" fmla="*/ 201330 w 338138"/>
              <a:gd name="connsiteY33" fmla="*/ 134938 h 147638"/>
              <a:gd name="connsiteX34" fmla="*/ 276587 w 338138"/>
              <a:gd name="connsiteY34" fmla="*/ 134938 h 147638"/>
              <a:gd name="connsiteX35" fmla="*/ 325438 w 338138"/>
              <a:gd name="connsiteY35" fmla="*/ 73819 h 147638"/>
              <a:gd name="connsiteX36" fmla="*/ 276587 w 338138"/>
              <a:gd name="connsiteY36" fmla="*/ 12700 h 147638"/>
              <a:gd name="connsiteX37" fmla="*/ 201330 w 338138"/>
              <a:gd name="connsiteY37" fmla="*/ 12700 h 147638"/>
              <a:gd name="connsiteX38" fmla="*/ 63139 w 338138"/>
              <a:gd name="connsiteY38" fmla="*/ 12700 h 147638"/>
              <a:gd name="connsiteX39" fmla="*/ 14288 w 338138"/>
              <a:gd name="connsiteY39" fmla="*/ 73819 h 147638"/>
              <a:gd name="connsiteX40" fmla="*/ 63139 w 338138"/>
              <a:gd name="connsiteY40" fmla="*/ 134938 h 147638"/>
              <a:gd name="connsiteX41" fmla="*/ 138396 w 338138"/>
              <a:gd name="connsiteY41" fmla="*/ 134938 h 147638"/>
              <a:gd name="connsiteX42" fmla="*/ 147638 w 338138"/>
              <a:gd name="connsiteY42" fmla="*/ 125637 h 147638"/>
              <a:gd name="connsiteX43" fmla="*/ 138396 w 338138"/>
              <a:gd name="connsiteY43" fmla="*/ 117665 h 147638"/>
              <a:gd name="connsiteX44" fmla="*/ 63139 w 338138"/>
              <a:gd name="connsiteY44" fmla="*/ 117665 h 147638"/>
              <a:gd name="connsiteX45" fmla="*/ 31452 w 338138"/>
              <a:gd name="connsiteY45" fmla="*/ 73819 h 147638"/>
              <a:gd name="connsiteX46" fmla="*/ 63139 w 338138"/>
              <a:gd name="connsiteY46" fmla="*/ 29973 h 147638"/>
              <a:gd name="connsiteX47" fmla="*/ 138396 w 338138"/>
              <a:gd name="connsiteY47" fmla="*/ 29973 h 147638"/>
              <a:gd name="connsiteX48" fmla="*/ 147638 w 338138"/>
              <a:gd name="connsiteY48" fmla="*/ 22001 h 147638"/>
              <a:gd name="connsiteX49" fmla="*/ 138396 w 338138"/>
              <a:gd name="connsiteY49" fmla="*/ 12700 h 147638"/>
              <a:gd name="connsiteX50" fmla="*/ 63139 w 338138"/>
              <a:gd name="connsiteY50" fmla="*/ 12700 h 147638"/>
              <a:gd name="connsiteX51" fmla="*/ 200327 w 338138"/>
              <a:gd name="connsiteY51" fmla="*/ 0 h 147638"/>
              <a:gd name="connsiteX52" fmla="*/ 275858 w 338138"/>
              <a:gd name="connsiteY52" fmla="*/ 0 h 147638"/>
              <a:gd name="connsiteX53" fmla="*/ 338138 w 338138"/>
              <a:gd name="connsiteY53" fmla="*/ 73819 h 147638"/>
              <a:gd name="connsiteX54" fmla="*/ 275858 w 338138"/>
              <a:gd name="connsiteY54" fmla="*/ 147638 h 147638"/>
              <a:gd name="connsiteX55" fmla="*/ 200327 w 338138"/>
              <a:gd name="connsiteY55" fmla="*/ 147638 h 147638"/>
              <a:gd name="connsiteX56" fmla="*/ 184426 w 338138"/>
              <a:gd name="connsiteY56" fmla="*/ 141047 h 147638"/>
              <a:gd name="connsiteX57" fmla="*/ 177800 w 338138"/>
              <a:gd name="connsiteY57" fmla="*/ 125229 h 147638"/>
              <a:gd name="connsiteX58" fmla="*/ 200327 w 338138"/>
              <a:gd name="connsiteY58" fmla="*/ 104138 h 147638"/>
              <a:gd name="connsiteX59" fmla="*/ 275858 w 338138"/>
              <a:gd name="connsiteY59" fmla="*/ 104138 h 147638"/>
              <a:gd name="connsiteX60" fmla="*/ 294410 w 338138"/>
              <a:gd name="connsiteY60" fmla="*/ 73819 h 147638"/>
              <a:gd name="connsiteX61" fmla="*/ 275858 w 338138"/>
              <a:gd name="connsiteY61" fmla="*/ 43500 h 147638"/>
              <a:gd name="connsiteX62" fmla="*/ 200327 w 338138"/>
              <a:gd name="connsiteY62" fmla="*/ 43500 h 147638"/>
              <a:gd name="connsiteX63" fmla="*/ 177800 w 338138"/>
              <a:gd name="connsiteY63" fmla="*/ 22409 h 147638"/>
              <a:gd name="connsiteX64" fmla="*/ 200327 w 338138"/>
              <a:gd name="connsiteY64" fmla="*/ 0 h 147638"/>
              <a:gd name="connsiteX65" fmla="*/ 62280 w 338138"/>
              <a:gd name="connsiteY65" fmla="*/ 0 h 147638"/>
              <a:gd name="connsiteX66" fmla="*/ 137811 w 338138"/>
              <a:gd name="connsiteY66" fmla="*/ 0 h 147638"/>
              <a:gd name="connsiteX67" fmla="*/ 160338 w 338138"/>
              <a:gd name="connsiteY67" fmla="*/ 22409 h 147638"/>
              <a:gd name="connsiteX68" fmla="*/ 137811 w 338138"/>
              <a:gd name="connsiteY68" fmla="*/ 43500 h 147638"/>
              <a:gd name="connsiteX69" fmla="*/ 62280 w 338138"/>
              <a:gd name="connsiteY69" fmla="*/ 43500 h 147638"/>
              <a:gd name="connsiteX70" fmla="*/ 43728 w 338138"/>
              <a:gd name="connsiteY70" fmla="*/ 73819 h 147638"/>
              <a:gd name="connsiteX71" fmla="*/ 62280 w 338138"/>
              <a:gd name="connsiteY71" fmla="*/ 104138 h 147638"/>
              <a:gd name="connsiteX72" fmla="*/ 137811 w 338138"/>
              <a:gd name="connsiteY72" fmla="*/ 104138 h 147638"/>
              <a:gd name="connsiteX73" fmla="*/ 160338 w 338138"/>
              <a:gd name="connsiteY73" fmla="*/ 125229 h 147638"/>
              <a:gd name="connsiteX74" fmla="*/ 137811 w 338138"/>
              <a:gd name="connsiteY74" fmla="*/ 147638 h 147638"/>
              <a:gd name="connsiteX75" fmla="*/ 62280 w 338138"/>
              <a:gd name="connsiteY75" fmla="*/ 147638 h 147638"/>
              <a:gd name="connsiteX76" fmla="*/ 0 w 338138"/>
              <a:gd name="connsiteY76" fmla="*/ 73819 h 147638"/>
              <a:gd name="connsiteX77" fmla="*/ 62280 w 338138"/>
              <a:gd name="connsiteY77" fmla="*/ 0 h 14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338138" h="147638">
                <a:moveTo>
                  <a:pt x="114361" y="80963"/>
                </a:moveTo>
                <a:cubicBezTo>
                  <a:pt x="114361" y="80963"/>
                  <a:pt x="114361" y="80963"/>
                  <a:pt x="134877" y="80963"/>
                </a:cubicBezTo>
                <a:cubicBezTo>
                  <a:pt x="138724" y="80963"/>
                  <a:pt x="141288" y="85249"/>
                  <a:pt x="141288" y="88107"/>
                </a:cubicBezTo>
                <a:cubicBezTo>
                  <a:pt x="141288" y="92393"/>
                  <a:pt x="138724" y="95251"/>
                  <a:pt x="134877" y="95251"/>
                </a:cubicBezTo>
                <a:lnTo>
                  <a:pt x="114361" y="95251"/>
                </a:lnTo>
                <a:cubicBezTo>
                  <a:pt x="111797" y="95251"/>
                  <a:pt x="107950" y="92393"/>
                  <a:pt x="107950" y="88107"/>
                </a:cubicBezTo>
                <a:cubicBezTo>
                  <a:pt x="107950" y="85249"/>
                  <a:pt x="111797" y="80963"/>
                  <a:pt x="114361" y="80963"/>
                </a:cubicBezTo>
                <a:close/>
                <a:moveTo>
                  <a:pt x="88991" y="52388"/>
                </a:moveTo>
                <a:cubicBezTo>
                  <a:pt x="88991" y="52388"/>
                  <a:pt x="88991" y="52388"/>
                  <a:pt x="249147" y="52388"/>
                </a:cubicBezTo>
                <a:cubicBezTo>
                  <a:pt x="260961" y="52388"/>
                  <a:pt x="271463" y="61764"/>
                  <a:pt x="271463" y="73819"/>
                </a:cubicBezTo>
                <a:cubicBezTo>
                  <a:pt x="271463" y="85875"/>
                  <a:pt x="260961" y="95251"/>
                  <a:pt x="249147" y="95251"/>
                </a:cubicBezTo>
                <a:cubicBezTo>
                  <a:pt x="249147" y="95251"/>
                  <a:pt x="249147" y="95251"/>
                  <a:pt x="159880" y="95251"/>
                </a:cubicBezTo>
                <a:cubicBezTo>
                  <a:pt x="157255" y="95251"/>
                  <a:pt x="153316" y="92572"/>
                  <a:pt x="153316" y="88554"/>
                </a:cubicBezTo>
                <a:cubicBezTo>
                  <a:pt x="153316" y="85875"/>
                  <a:pt x="157255" y="81856"/>
                  <a:pt x="159880" y="81856"/>
                </a:cubicBezTo>
                <a:cubicBezTo>
                  <a:pt x="159880" y="81856"/>
                  <a:pt x="159880" y="81856"/>
                  <a:pt x="249147" y="81856"/>
                </a:cubicBezTo>
                <a:cubicBezTo>
                  <a:pt x="254398" y="81856"/>
                  <a:pt x="258336" y="77838"/>
                  <a:pt x="258336" y="73819"/>
                </a:cubicBezTo>
                <a:cubicBezTo>
                  <a:pt x="258336" y="68462"/>
                  <a:pt x="254398" y="65783"/>
                  <a:pt x="249147" y="65783"/>
                </a:cubicBezTo>
                <a:cubicBezTo>
                  <a:pt x="249147" y="65783"/>
                  <a:pt x="249147" y="65783"/>
                  <a:pt x="88991" y="65783"/>
                </a:cubicBezTo>
                <a:cubicBezTo>
                  <a:pt x="83740" y="65783"/>
                  <a:pt x="79802" y="68462"/>
                  <a:pt x="79802" y="73819"/>
                </a:cubicBezTo>
                <a:cubicBezTo>
                  <a:pt x="79802" y="77838"/>
                  <a:pt x="83740" y="81856"/>
                  <a:pt x="88991" y="81856"/>
                </a:cubicBezTo>
                <a:cubicBezTo>
                  <a:pt x="91617" y="81856"/>
                  <a:pt x="95555" y="85875"/>
                  <a:pt x="95555" y="88554"/>
                </a:cubicBezTo>
                <a:cubicBezTo>
                  <a:pt x="95555" y="92572"/>
                  <a:pt x="91617" y="95251"/>
                  <a:pt x="88991" y="95251"/>
                </a:cubicBezTo>
                <a:cubicBezTo>
                  <a:pt x="77177" y="95251"/>
                  <a:pt x="66675" y="85875"/>
                  <a:pt x="66675" y="73819"/>
                </a:cubicBezTo>
                <a:cubicBezTo>
                  <a:pt x="66675" y="61764"/>
                  <a:pt x="77177" y="52388"/>
                  <a:pt x="88991" y="52388"/>
                </a:cubicBezTo>
                <a:close/>
                <a:moveTo>
                  <a:pt x="201330" y="12700"/>
                </a:moveTo>
                <a:cubicBezTo>
                  <a:pt x="196049" y="12700"/>
                  <a:pt x="192088" y="16686"/>
                  <a:pt x="192088" y="22001"/>
                </a:cubicBezTo>
                <a:cubicBezTo>
                  <a:pt x="192088" y="23329"/>
                  <a:pt x="193409" y="25987"/>
                  <a:pt x="194729" y="27315"/>
                </a:cubicBezTo>
                <a:cubicBezTo>
                  <a:pt x="196049" y="28644"/>
                  <a:pt x="198690" y="29973"/>
                  <a:pt x="201330" y="29973"/>
                </a:cubicBezTo>
                <a:cubicBezTo>
                  <a:pt x="201330" y="29973"/>
                  <a:pt x="201330" y="29973"/>
                  <a:pt x="276587" y="29973"/>
                </a:cubicBezTo>
                <a:cubicBezTo>
                  <a:pt x="293751" y="29973"/>
                  <a:pt x="308274" y="49903"/>
                  <a:pt x="308274" y="73819"/>
                </a:cubicBezTo>
                <a:cubicBezTo>
                  <a:pt x="308274" y="97735"/>
                  <a:pt x="293751" y="117665"/>
                  <a:pt x="276587" y="117665"/>
                </a:cubicBezTo>
                <a:cubicBezTo>
                  <a:pt x="276587" y="117665"/>
                  <a:pt x="276587" y="117665"/>
                  <a:pt x="201330" y="117665"/>
                </a:cubicBezTo>
                <a:cubicBezTo>
                  <a:pt x="196049" y="117665"/>
                  <a:pt x="192088" y="121651"/>
                  <a:pt x="192088" y="125637"/>
                </a:cubicBezTo>
                <a:cubicBezTo>
                  <a:pt x="192088" y="130952"/>
                  <a:pt x="196049" y="134938"/>
                  <a:pt x="201330" y="134938"/>
                </a:cubicBezTo>
                <a:cubicBezTo>
                  <a:pt x="201330" y="134938"/>
                  <a:pt x="201330" y="134938"/>
                  <a:pt x="276587" y="134938"/>
                </a:cubicBezTo>
                <a:cubicBezTo>
                  <a:pt x="302993" y="134938"/>
                  <a:pt x="325438" y="107036"/>
                  <a:pt x="325438" y="73819"/>
                </a:cubicBezTo>
                <a:cubicBezTo>
                  <a:pt x="325438" y="40602"/>
                  <a:pt x="302993" y="12700"/>
                  <a:pt x="276587" y="12700"/>
                </a:cubicBezTo>
                <a:cubicBezTo>
                  <a:pt x="276587" y="12700"/>
                  <a:pt x="276587" y="12700"/>
                  <a:pt x="201330" y="12700"/>
                </a:cubicBezTo>
                <a:close/>
                <a:moveTo>
                  <a:pt x="63139" y="12700"/>
                </a:moveTo>
                <a:cubicBezTo>
                  <a:pt x="36733" y="12700"/>
                  <a:pt x="14288" y="40602"/>
                  <a:pt x="14288" y="73819"/>
                </a:cubicBezTo>
                <a:cubicBezTo>
                  <a:pt x="14288" y="107036"/>
                  <a:pt x="36733" y="134938"/>
                  <a:pt x="63139" y="134938"/>
                </a:cubicBezTo>
                <a:cubicBezTo>
                  <a:pt x="63139" y="134938"/>
                  <a:pt x="63139" y="134938"/>
                  <a:pt x="138396" y="134938"/>
                </a:cubicBezTo>
                <a:cubicBezTo>
                  <a:pt x="143677" y="134938"/>
                  <a:pt x="147638" y="130952"/>
                  <a:pt x="147638" y="125637"/>
                </a:cubicBezTo>
                <a:cubicBezTo>
                  <a:pt x="147638" y="121651"/>
                  <a:pt x="143677" y="117665"/>
                  <a:pt x="138396" y="117665"/>
                </a:cubicBezTo>
                <a:cubicBezTo>
                  <a:pt x="138396" y="117665"/>
                  <a:pt x="138396" y="117665"/>
                  <a:pt x="63139" y="117665"/>
                </a:cubicBezTo>
                <a:cubicBezTo>
                  <a:pt x="45975" y="117665"/>
                  <a:pt x="31452" y="97735"/>
                  <a:pt x="31452" y="73819"/>
                </a:cubicBezTo>
                <a:cubicBezTo>
                  <a:pt x="31452" y="49903"/>
                  <a:pt x="45975" y="29973"/>
                  <a:pt x="63139" y="29973"/>
                </a:cubicBezTo>
                <a:cubicBezTo>
                  <a:pt x="63139" y="29973"/>
                  <a:pt x="63139" y="29973"/>
                  <a:pt x="138396" y="29973"/>
                </a:cubicBezTo>
                <a:cubicBezTo>
                  <a:pt x="143677" y="29973"/>
                  <a:pt x="147638" y="25987"/>
                  <a:pt x="147638" y="22001"/>
                </a:cubicBezTo>
                <a:cubicBezTo>
                  <a:pt x="147638" y="16686"/>
                  <a:pt x="143677" y="12700"/>
                  <a:pt x="138396" y="12700"/>
                </a:cubicBezTo>
                <a:cubicBezTo>
                  <a:pt x="138396" y="12700"/>
                  <a:pt x="138396" y="12700"/>
                  <a:pt x="63139" y="12700"/>
                </a:cubicBezTo>
                <a:close/>
                <a:moveTo>
                  <a:pt x="200327" y="0"/>
                </a:moveTo>
                <a:cubicBezTo>
                  <a:pt x="200327" y="0"/>
                  <a:pt x="200327" y="0"/>
                  <a:pt x="275858" y="0"/>
                </a:cubicBezTo>
                <a:cubicBezTo>
                  <a:pt x="310311" y="0"/>
                  <a:pt x="338138" y="32955"/>
                  <a:pt x="338138" y="73819"/>
                </a:cubicBezTo>
                <a:cubicBezTo>
                  <a:pt x="338138" y="114683"/>
                  <a:pt x="310311" y="147638"/>
                  <a:pt x="275858" y="147638"/>
                </a:cubicBezTo>
                <a:cubicBezTo>
                  <a:pt x="275858" y="147638"/>
                  <a:pt x="275858" y="147638"/>
                  <a:pt x="200327" y="147638"/>
                </a:cubicBezTo>
                <a:cubicBezTo>
                  <a:pt x="193702" y="147638"/>
                  <a:pt x="188401" y="145002"/>
                  <a:pt x="184426" y="141047"/>
                </a:cubicBezTo>
                <a:cubicBezTo>
                  <a:pt x="180450" y="137092"/>
                  <a:pt x="177800" y="131820"/>
                  <a:pt x="177800" y="125229"/>
                </a:cubicBezTo>
                <a:cubicBezTo>
                  <a:pt x="177800" y="113365"/>
                  <a:pt x="188401" y="104138"/>
                  <a:pt x="200327" y="104138"/>
                </a:cubicBezTo>
                <a:cubicBezTo>
                  <a:pt x="200327" y="104138"/>
                  <a:pt x="200327" y="104138"/>
                  <a:pt x="275858" y="104138"/>
                </a:cubicBezTo>
                <a:cubicBezTo>
                  <a:pt x="286459" y="104138"/>
                  <a:pt x="294410" y="89637"/>
                  <a:pt x="294410" y="73819"/>
                </a:cubicBezTo>
                <a:cubicBezTo>
                  <a:pt x="294410" y="58001"/>
                  <a:pt x="286459" y="43500"/>
                  <a:pt x="275858" y="43500"/>
                </a:cubicBezTo>
                <a:cubicBezTo>
                  <a:pt x="275858" y="43500"/>
                  <a:pt x="275858" y="43500"/>
                  <a:pt x="200327" y="43500"/>
                </a:cubicBezTo>
                <a:cubicBezTo>
                  <a:pt x="188401" y="43500"/>
                  <a:pt x="177800" y="34273"/>
                  <a:pt x="177800" y="22409"/>
                </a:cubicBezTo>
                <a:cubicBezTo>
                  <a:pt x="177800" y="9227"/>
                  <a:pt x="188401" y="0"/>
                  <a:pt x="200327" y="0"/>
                </a:cubicBezTo>
                <a:close/>
                <a:moveTo>
                  <a:pt x="62280" y="0"/>
                </a:moveTo>
                <a:cubicBezTo>
                  <a:pt x="62280" y="0"/>
                  <a:pt x="62280" y="0"/>
                  <a:pt x="137811" y="0"/>
                </a:cubicBezTo>
                <a:cubicBezTo>
                  <a:pt x="149737" y="0"/>
                  <a:pt x="160338" y="9227"/>
                  <a:pt x="160338" y="22409"/>
                </a:cubicBezTo>
                <a:cubicBezTo>
                  <a:pt x="160338" y="34273"/>
                  <a:pt x="149737" y="43500"/>
                  <a:pt x="137811" y="43500"/>
                </a:cubicBezTo>
                <a:cubicBezTo>
                  <a:pt x="137811" y="43500"/>
                  <a:pt x="137811" y="43500"/>
                  <a:pt x="62280" y="43500"/>
                </a:cubicBezTo>
                <a:cubicBezTo>
                  <a:pt x="51679" y="43500"/>
                  <a:pt x="43728" y="58001"/>
                  <a:pt x="43728" y="73819"/>
                </a:cubicBezTo>
                <a:cubicBezTo>
                  <a:pt x="43728" y="89637"/>
                  <a:pt x="51679" y="104138"/>
                  <a:pt x="62280" y="104138"/>
                </a:cubicBezTo>
                <a:cubicBezTo>
                  <a:pt x="62280" y="104138"/>
                  <a:pt x="62280" y="104138"/>
                  <a:pt x="137811" y="104138"/>
                </a:cubicBezTo>
                <a:cubicBezTo>
                  <a:pt x="149737" y="104138"/>
                  <a:pt x="160338" y="113365"/>
                  <a:pt x="160338" y="125229"/>
                </a:cubicBezTo>
                <a:cubicBezTo>
                  <a:pt x="160338" y="138411"/>
                  <a:pt x="149737" y="147638"/>
                  <a:pt x="137811" y="147638"/>
                </a:cubicBezTo>
                <a:cubicBezTo>
                  <a:pt x="137811" y="147638"/>
                  <a:pt x="137811" y="147638"/>
                  <a:pt x="62280" y="147638"/>
                </a:cubicBezTo>
                <a:cubicBezTo>
                  <a:pt x="27827" y="147638"/>
                  <a:pt x="0" y="114683"/>
                  <a:pt x="0" y="73819"/>
                </a:cubicBezTo>
                <a:cubicBezTo>
                  <a:pt x="0" y="32955"/>
                  <a:pt x="27827" y="0"/>
                  <a:pt x="622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79776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7" name="Freeform 21"/>
          <p:cNvSpPr/>
          <p:nvPr/>
        </p:nvSpPr>
        <p:spPr bwMode="auto">
          <a:xfrm>
            <a:off x="6872817" y="4308746"/>
            <a:ext cx="1219200" cy="719889"/>
          </a:xfrm>
          <a:custGeom>
            <a:avLst/>
            <a:gdLst>
              <a:gd name="T0" fmla="*/ 0 w 576"/>
              <a:gd name="T1" fmla="*/ 340 h 340"/>
              <a:gd name="T2" fmla="*/ 576 w 576"/>
              <a:gd name="T3" fmla="*/ 340 h 340"/>
              <a:gd name="T4" fmla="*/ 576 w 576"/>
              <a:gd name="T5" fmla="*/ 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340">
                <a:moveTo>
                  <a:pt x="0" y="340"/>
                </a:moveTo>
                <a:lnTo>
                  <a:pt x="576" y="340"/>
                </a:lnTo>
                <a:lnTo>
                  <a:pt x="576" y="0"/>
                </a:lnTo>
              </a:path>
            </a:pathLst>
          </a:custGeom>
          <a:noFill/>
          <a:ln w="6350" cap="flat" cmpd="sng">
            <a:solidFill>
              <a:srgbClr val="AAAAAA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>
            <a:off x="6872817" y="2138493"/>
            <a:ext cx="1219200" cy="0"/>
          </a:xfrm>
          <a:prstGeom prst="line">
            <a:avLst/>
          </a:prstGeom>
          <a:noFill/>
          <a:ln w="6350" cmpd="sng">
            <a:solidFill>
              <a:srgbClr val="0095FF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59" name="Freeform 23"/>
          <p:cNvSpPr/>
          <p:nvPr/>
        </p:nvSpPr>
        <p:spPr bwMode="auto">
          <a:xfrm>
            <a:off x="6872817" y="2760985"/>
            <a:ext cx="1219200" cy="461576"/>
          </a:xfrm>
          <a:custGeom>
            <a:avLst/>
            <a:gdLst>
              <a:gd name="T0" fmla="*/ 0 w 576"/>
              <a:gd name="T1" fmla="*/ 0 h 218"/>
              <a:gd name="T2" fmla="*/ 576 w 576"/>
              <a:gd name="T3" fmla="*/ 0 h 218"/>
              <a:gd name="T4" fmla="*/ 576 w 576"/>
              <a:gd name="T5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218">
                <a:moveTo>
                  <a:pt x="0" y="0"/>
                </a:moveTo>
                <a:lnTo>
                  <a:pt x="576" y="0"/>
                </a:lnTo>
                <a:lnTo>
                  <a:pt x="576" y="218"/>
                </a:lnTo>
              </a:path>
            </a:pathLst>
          </a:custGeom>
          <a:noFill/>
          <a:ln w="6350" cap="flat" cmpd="sng">
            <a:solidFill>
              <a:srgbClr val="0095FF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62" name="Rectangle 26"/>
          <p:cNvSpPr>
            <a:spLocks noChangeArrowheads="1"/>
          </p:cNvSpPr>
          <p:nvPr/>
        </p:nvSpPr>
        <p:spPr bwMode="auto">
          <a:xfrm>
            <a:off x="6223002" y="1778549"/>
            <a:ext cx="649817" cy="3250087"/>
          </a:xfrm>
          <a:prstGeom prst="rect">
            <a:avLst/>
          </a:prstGeom>
          <a:noFill/>
          <a:ln w="6350" cmpd="sng">
            <a:solidFill>
              <a:srgbClr val="0095FF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63" name="Freeform 27"/>
          <p:cNvSpPr/>
          <p:nvPr/>
        </p:nvSpPr>
        <p:spPr bwMode="auto">
          <a:xfrm>
            <a:off x="6223002" y="1778549"/>
            <a:ext cx="649817" cy="3250087"/>
          </a:xfrm>
          <a:custGeom>
            <a:avLst/>
            <a:gdLst>
              <a:gd name="T0" fmla="*/ 307 w 307"/>
              <a:gd name="T1" fmla="*/ 0 h 1535"/>
              <a:gd name="T2" fmla="*/ 0 w 307"/>
              <a:gd name="T3" fmla="*/ 217 h 1535"/>
              <a:gd name="T4" fmla="*/ 143 w 307"/>
              <a:gd name="T5" fmla="*/ 321 h 1535"/>
              <a:gd name="T6" fmla="*/ 307 w 307"/>
              <a:gd name="T7" fmla="*/ 464 h 1535"/>
              <a:gd name="T8" fmla="*/ 143 w 307"/>
              <a:gd name="T9" fmla="*/ 631 h 1535"/>
              <a:gd name="T10" fmla="*/ 0 w 307"/>
              <a:gd name="T11" fmla="*/ 853 h 1535"/>
              <a:gd name="T12" fmla="*/ 111 w 307"/>
              <a:gd name="T13" fmla="*/ 1058 h 1535"/>
              <a:gd name="T14" fmla="*/ 307 w 307"/>
              <a:gd name="T15" fmla="*/ 957 h 1535"/>
              <a:gd name="T16" fmla="*/ 126 w 307"/>
              <a:gd name="T17" fmla="*/ 1269 h 1535"/>
              <a:gd name="T18" fmla="*/ 307 w 307"/>
              <a:gd name="T19" fmla="*/ 1535 h 1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7" h="1535">
                <a:moveTo>
                  <a:pt x="307" y="0"/>
                </a:moveTo>
                <a:lnTo>
                  <a:pt x="0" y="217"/>
                </a:lnTo>
                <a:lnTo>
                  <a:pt x="143" y="321"/>
                </a:lnTo>
                <a:lnTo>
                  <a:pt x="307" y="464"/>
                </a:lnTo>
                <a:lnTo>
                  <a:pt x="143" y="631"/>
                </a:lnTo>
                <a:lnTo>
                  <a:pt x="0" y="853"/>
                </a:lnTo>
                <a:lnTo>
                  <a:pt x="111" y="1058"/>
                </a:lnTo>
                <a:lnTo>
                  <a:pt x="307" y="957"/>
                </a:lnTo>
                <a:lnTo>
                  <a:pt x="126" y="1269"/>
                </a:lnTo>
                <a:lnTo>
                  <a:pt x="307" y="1535"/>
                </a:lnTo>
              </a:path>
            </a:pathLst>
          </a:custGeom>
          <a:noFill/>
          <a:ln w="6350" cap="flat" cmpd="sng">
            <a:solidFill>
              <a:srgbClr val="0095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64" name="Freeform 28"/>
          <p:cNvSpPr/>
          <p:nvPr/>
        </p:nvSpPr>
        <p:spPr bwMode="auto">
          <a:xfrm>
            <a:off x="6223002" y="4465429"/>
            <a:ext cx="649817" cy="563207"/>
          </a:xfrm>
          <a:custGeom>
            <a:avLst/>
            <a:gdLst>
              <a:gd name="T0" fmla="*/ 0 w 307"/>
              <a:gd name="T1" fmla="*/ 266 h 266"/>
              <a:gd name="T2" fmla="*/ 126 w 307"/>
              <a:gd name="T3" fmla="*/ 0 h 266"/>
              <a:gd name="T4" fmla="*/ 307 w 307"/>
              <a:gd name="T5" fmla="*/ 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7" h="266">
                <a:moveTo>
                  <a:pt x="0" y="266"/>
                </a:moveTo>
                <a:lnTo>
                  <a:pt x="126" y="0"/>
                </a:lnTo>
                <a:lnTo>
                  <a:pt x="307" y="64"/>
                </a:lnTo>
              </a:path>
            </a:pathLst>
          </a:custGeom>
          <a:noFill/>
          <a:ln w="6350" cap="flat" cmpd="sng">
            <a:solidFill>
              <a:srgbClr val="0095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65" name="Freeform 29"/>
          <p:cNvSpPr/>
          <p:nvPr/>
        </p:nvSpPr>
        <p:spPr bwMode="auto">
          <a:xfrm>
            <a:off x="6223002" y="2138493"/>
            <a:ext cx="649817" cy="1446130"/>
          </a:xfrm>
          <a:custGeom>
            <a:avLst/>
            <a:gdLst>
              <a:gd name="T0" fmla="*/ 0 w 307"/>
              <a:gd name="T1" fmla="*/ 683 h 683"/>
              <a:gd name="T2" fmla="*/ 307 w 307"/>
              <a:gd name="T3" fmla="*/ 553 h 683"/>
              <a:gd name="T4" fmla="*/ 143 w 307"/>
              <a:gd name="T5" fmla="*/ 461 h 683"/>
              <a:gd name="T6" fmla="*/ 0 w 307"/>
              <a:gd name="T7" fmla="*/ 345 h 683"/>
              <a:gd name="T8" fmla="*/ 143 w 307"/>
              <a:gd name="T9" fmla="*/ 151 h 683"/>
              <a:gd name="T10" fmla="*/ 307 w 307"/>
              <a:gd name="T11" fmla="*/ 0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7" h="683">
                <a:moveTo>
                  <a:pt x="0" y="683"/>
                </a:moveTo>
                <a:lnTo>
                  <a:pt x="307" y="553"/>
                </a:lnTo>
                <a:lnTo>
                  <a:pt x="143" y="461"/>
                </a:lnTo>
                <a:lnTo>
                  <a:pt x="0" y="345"/>
                </a:lnTo>
                <a:lnTo>
                  <a:pt x="143" y="151"/>
                </a:lnTo>
                <a:lnTo>
                  <a:pt x="307" y="0"/>
                </a:lnTo>
              </a:path>
            </a:pathLst>
          </a:custGeom>
          <a:noFill/>
          <a:ln w="6350" cap="flat" cmpd="sng">
            <a:solidFill>
              <a:srgbClr val="0095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66" name="Oval 30"/>
          <p:cNvSpPr>
            <a:spLocks noChangeArrowheads="1"/>
          </p:cNvSpPr>
          <p:nvPr/>
        </p:nvSpPr>
        <p:spPr bwMode="auto">
          <a:xfrm>
            <a:off x="6096002" y="1653627"/>
            <a:ext cx="251883" cy="251961"/>
          </a:xfrm>
          <a:prstGeom prst="ellipse">
            <a:avLst/>
          </a:prstGeom>
          <a:solidFill>
            <a:srgbClr val="00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67" name="Oval 31"/>
          <p:cNvSpPr>
            <a:spLocks noChangeArrowheads="1"/>
          </p:cNvSpPr>
          <p:nvPr/>
        </p:nvSpPr>
        <p:spPr bwMode="auto">
          <a:xfrm>
            <a:off x="6398685" y="2335404"/>
            <a:ext cx="251883" cy="247727"/>
          </a:xfrm>
          <a:prstGeom prst="ellipse">
            <a:avLst/>
          </a:prstGeom>
          <a:solidFill>
            <a:srgbClr val="AAAA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9968" name="Oval 32"/>
          <p:cNvSpPr>
            <a:spLocks noChangeArrowheads="1"/>
          </p:cNvSpPr>
          <p:nvPr/>
        </p:nvSpPr>
        <p:spPr bwMode="auto">
          <a:xfrm>
            <a:off x="6398685" y="2989656"/>
            <a:ext cx="251883" cy="249844"/>
          </a:xfrm>
          <a:prstGeom prst="ellipse">
            <a:avLst/>
          </a:prstGeom>
          <a:solidFill>
            <a:srgbClr val="AAAAAA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69" name="Oval 33"/>
          <p:cNvSpPr>
            <a:spLocks noChangeArrowheads="1"/>
          </p:cNvSpPr>
          <p:nvPr/>
        </p:nvSpPr>
        <p:spPr bwMode="auto">
          <a:xfrm>
            <a:off x="6096002" y="3459701"/>
            <a:ext cx="251883" cy="249844"/>
          </a:xfrm>
          <a:prstGeom prst="ellipse">
            <a:avLst/>
          </a:prstGeom>
          <a:solidFill>
            <a:srgbClr val="0095FF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9970" name="Oval 34"/>
          <p:cNvSpPr>
            <a:spLocks noChangeArrowheads="1"/>
          </p:cNvSpPr>
          <p:nvPr/>
        </p:nvSpPr>
        <p:spPr bwMode="auto">
          <a:xfrm>
            <a:off x="6333069" y="3897987"/>
            <a:ext cx="247650" cy="247727"/>
          </a:xfrm>
          <a:prstGeom prst="ellipse">
            <a:avLst/>
          </a:prstGeom>
          <a:solidFill>
            <a:srgbClr val="0095FF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71" name="Oval 35"/>
          <p:cNvSpPr>
            <a:spLocks noChangeArrowheads="1"/>
          </p:cNvSpPr>
          <p:nvPr/>
        </p:nvSpPr>
        <p:spPr bwMode="auto">
          <a:xfrm>
            <a:off x="6752169" y="2636064"/>
            <a:ext cx="245533" cy="249844"/>
          </a:xfrm>
          <a:prstGeom prst="ellipse">
            <a:avLst/>
          </a:prstGeom>
          <a:solidFill>
            <a:srgbClr val="00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72" name="Oval 36"/>
          <p:cNvSpPr>
            <a:spLocks noChangeArrowheads="1"/>
          </p:cNvSpPr>
          <p:nvPr/>
        </p:nvSpPr>
        <p:spPr bwMode="auto">
          <a:xfrm>
            <a:off x="6752169" y="3682020"/>
            <a:ext cx="245533" cy="247727"/>
          </a:xfrm>
          <a:prstGeom prst="ellipse">
            <a:avLst/>
          </a:prstGeom>
          <a:solidFill>
            <a:srgbClr val="00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73" name="Oval 37"/>
          <p:cNvSpPr>
            <a:spLocks noChangeArrowheads="1"/>
          </p:cNvSpPr>
          <p:nvPr/>
        </p:nvSpPr>
        <p:spPr bwMode="auto">
          <a:xfrm>
            <a:off x="6369052" y="4340507"/>
            <a:ext cx="245533" cy="249844"/>
          </a:xfrm>
          <a:prstGeom prst="ellipse">
            <a:avLst/>
          </a:prstGeom>
          <a:solidFill>
            <a:srgbClr val="0095FF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74" name="Oval 38"/>
          <p:cNvSpPr>
            <a:spLocks noChangeArrowheads="1"/>
          </p:cNvSpPr>
          <p:nvPr/>
        </p:nvSpPr>
        <p:spPr bwMode="auto">
          <a:xfrm>
            <a:off x="6752169" y="1653627"/>
            <a:ext cx="245533" cy="251961"/>
          </a:xfrm>
          <a:prstGeom prst="ellipse">
            <a:avLst/>
          </a:prstGeom>
          <a:solidFill>
            <a:srgbClr val="AAAA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75" name="Oval 39"/>
          <p:cNvSpPr>
            <a:spLocks noChangeArrowheads="1"/>
          </p:cNvSpPr>
          <p:nvPr/>
        </p:nvSpPr>
        <p:spPr bwMode="auto">
          <a:xfrm>
            <a:off x="6462185" y="1691739"/>
            <a:ext cx="173567" cy="175738"/>
          </a:xfrm>
          <a:prstGeom prst="ellipse">
            <a:avLst/>
          </a:prstGeom>
          <a:solidFill>
            <a:srgbClr val="00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9976" name="Oval 40"/>
          <p:cNvSpPr>
            <a:spLocks noChangeArrowheads="1"/>
          </p:cNvSpPr>
          <p:nvPr/>
        </p:nvSpPr>
        <p:spPr bwMode="auto">
          <a:xfrm>
            <a:off x="6096002" y="4903714"/>
            <a:ext cx="251883" cy="249844"/>
          </a:xfrm>
          <a:prstGeom prst="ellipse">
            <a:avLst/>
          </a:prstGeom>
          <a:solidFill>
            <a:srgbClr val="0095FF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9977" name="Oval 41"/>
          <p:cNvSpPr>
            <a:spLocks noChangeArrowheads="1"/>
          </p:cNvSpPr>
          <p:nvPr/>
        </p:nvSpPr>
        <p:spPr bwMode="auto">
          <a:xfrm>
            <a:off x="6752169" y="4903714"/>
            <a:ext cx="245533" cy="249844"/>
          </a:xfrm>
          <a:prstGeom prst="ellipse">
            <a:avLst/>
          </a:prstGeom>
          <a:solidFill>
            <a:srgbClr val="AAAAAA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78" name="Oval 42"/>
          <p:cNvSpPr>
            <a:spLocks noChangeArrowheads="1"/>
          </p:cNvSpPr>
          <p:nvPr/>
        </p:nvSpPr>
        <p:spPr bwMode="auto">
          <a:xfrm>
            <a:off x="6462185" y="4941826"/>
            <a:ext cx="173567" cy="173620"/>
          </a:xfrm>
          <a:prstGeom prst="ellipse">
            <a:avLst/>
          </a:prstGeom>
          <a:solidFill>
            <a:srgbClr val="AAAA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79" name="Oval 43"/>
          <p:cNvSpPr>
            <a:spLocks noChangeArrowheads="1"/>
          </p:cNvSpPr>
          <p:nvPr/>
        </p:nvSpPr>
        <p:spPr bwMode="auto">
          <a:xfrm>
            <a:off x="6134102" y="2151197"/>
            <a:ext cx="175683" cy="173620"/>
          </a:xfrm>
          <a:prstGeom prst="ellipse">
            <a:avLst/>
          </a:prstGeom>
          <a:solidFill>
            <a:srgbClr val="00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9980" name="Oval 44"/>
          <p:cNvSpPr>
            <a:spLocks noChangeArrowheads="1"/>
          </p:cNvSpPr>
          <p:nvPr/>
        </p:nvSpPr>
        <p:spPr bwMode="auto">
          <a:xfrm>
            <a:off x="6134102" y="2782159"/>
            <a:ext cx="175683" cy="173620"/>
          </a:xfrm>
          <a:prstGeom prst="ellipse">
            <a:avLst/>
          </a:prstGeom>
          <a:solidFill>
            <a:srgbClr val="0095FF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81" name="Oval 45"/>
          <p:cNvSpPr>
            <a:spLocks noChangeArrowheads="1"/>
          </p:cNvSpPr>
          <p:nvPr/>
        </p:nvSpPr>
        <p:spPr bwMode="auto">
          <a:xfrm>
            <a:off x="6134102" y="4154183"/>
            <a:ext cx="175683" cy="175738"/>
          </a:xfrm>
          <a:prstGeom prst="ellipse">
            <a:avLst/>
          </a:prstGeom>
          <a:solidFill>
            <a:srgbClr val="AAAAAA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82" name="Oval 46"/>
          <p:cNvSpPr>
            <a:spLocks noChangeArrowheads="1"/>
          </p:cNvSpPr>
          <p:nvPr/>
        </p:nvSpPr>
        <p:spPr bwMode="auto">
          <a:xfrm>
            <a:off x="6790269" y="2051683"/>
            <a:ext cx="169333" cy="173620"/>
          </a:xfrm>
          <a:prstGeom prst="ellipse">
            <a:avLst/>
          </a:prstGeom>
          <a:solidFill>
            <a:srgbClr val="00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83" name="Oval 47"/>
          <p:cNvSpPr>
            <a:spLocks noChangeArrowheads="1"/>
          </p:cNvSpPr>
          <p:nvPr/>
        </p:nvSpPr>
        <p:spPr bwMode="auto">
          <a:xfrm>
            <a:off x="6790269" y="3222562"/>
            <a:ext cx="169333" cy="173620"/>
          </a:xfrm>
          <a:prstGeom prst="ellipse">
            <a:avLst/>
          </a:prstGeom>
          <a:solidFill>
            <a:srgbClr val="AAAA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9984" name="Oval 48"/>
          <p:cNvSpPr>
            <a:spLocks noChangeArrowheads="1"/>
          </p:cNvSpPr>
          <p:nvPr/>
        </p:nvSpPr>
        <p:spPr bwMode="auto">
          <a:xfrm>
            <a:off x="6790269" y="4514127"/>
            <a:ext cx="169333" cy="173620"/>
          </a:xfrm>
          <a:prstGeom prst="ellipse">
            <a:avLst/>
          </a:prstGeom>
          <a:solidFill>
            <a:srgbClr val="00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39985" name="Group 49"/>
          <p:cNvGrpSpPr/>
          <p:nvPr/>
        </p:nvGrpSpPr>
        <p:grpSpPr bwMode="auto">
          <a:xfrm>
            <a:off x="6223002" y="5293301"/>
            <a:ext cx="649817" cy="887157"/>
            <a:chOff x="0" y="0"/>
            <a:chExt cx="307" cy="419"/>
          </a:xfrm>
        </p:grpSpPr>
        <p:sp>
          <p:nvSpPr>
            <p:cNvPr id="39986" name="Freeform 50"/>
            <p:cNvSpPr/>
            <p:nvPr/>
          </p:nvSpPr>
          <p:spPr bwMode="auto">
            <a:xfrm>
              <a:off x="105" y="284"/>
              <a:ext cx="99" cy="135"/>
            </a:xfrm>
            <a:custGeom>
              <a:avLst/>
              <a:gdLst>
                <a:gd name="T0" fmla="*/ 0 w 60"/>
                <a:gd name="T1" fmla="*/ 0 h 82"/>
                <a:gd name="T2" fmla="*/ 30 w 60"/>
                <a:gd name="T3" fmla="*/ 82 h 82"/>
                <a:gd name="T4" fmla="*/ 60 w 60"/>
                <a:gd name="T5" fmla="*/ 0 h 82"/>
                <a:gd name="T6" fmla="*/ 30 w 60"/>
                <a:gd name="T7" fmla="*/ 3 h 82"/>
                <a:gd name="T8" fmla="*/ 0 w 60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82">
                  <a:moveTo>
                    <a:pt x="0" y="0"/>
                  </a:moveTo>
                  <a:cubicBezTo>
                    <a:pt x="30" y="82"/>
                    <a:pt x="30" y="82"/>
                    <a:pt x="30" y="82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0" y="2"/>
                    <a:pt x="40" y="3"/>
                    <a:pt x="30" y="3"/>
                  </a:cubicBezTo>
                  <a:cubicBezTo>
                    <a:pt x="20" y="3"/>
                    <a:pt x="10" y="2"/>
                    <a:pt x="0" y="0"/>
                  </a:cubicBezTo>
                  <a:close/>
                </a:path>
              </a:pathLst>
            </a:custGeom>
            <a:solidFill>
              <a:srgbClr val="009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9987" name="Freeform 51"/>
            <p:cNvSpPr/>
            <p:nvPr/>
          </p:nvSpPr>
          <p:spPr bwMode="auto">
            <a:xfrm>
              <a:off x="0" y="0"/>
              <a:ext cx="307" cy="289"/>
            </a:xfrm>
            <a:custGeom>
              <a:avLst/>
              <a:gdLst>
                <a:gd name="T0" fmla="*/ 0 w 187"/>
                <a:gd name="T1" fmla="*/ 0 h 176"/>
                <a:gd name="T2" fmla="*/ 64 w 187"/>
                <a:gd name="T3" fmla="*/ 173 h 176"/>
                <a:gd name="T4" fmla="*/ 94 w 187"/>
                <a:gd name="T5" fmla="*/ 176 h 176"/>
                <a:gd name="T6" fmla="*/ 124 w 187"/>
                <a:gd name="T7" fmla="*/ 173 h 176"/>
                <a:gd name="T8" fmla="*/ 187 w 187"/>
                <a:gd name="T9" fmla="*/ 0 h 176"/>
                <a:gd name="T10" fmla="*/ 0 w 187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" h="176">
                  <a:moveTo>
                    <a:pt x="0" y="0"/>
                  </a:moveTo>
                  <a:cubicBezTo>
                    <a:pt x="64" y="173"/>
                    <a:pt x="64" y="173"/>
                    <a:pt x="64" y="173"/>
                  </a:cubicBezTo>
                  <a:cubicBezTo>
                    <a:pt x="74" y="175"/>
                    <a:pt x="84" y="176"/>
                    <a:pt x="94" y="176"/>
                  </a:cubicBezTo>
                  <a:cubicBezTo>
                    <a:pt x="104" y="176"/>
                    <a:pt x="114" y="175"/>
                    <a:pt x="124" y="173"/>
                  </a:cubicBezTo>
                  <a:cubicBezTo>
                    <a:pt x="187" y="0"/>
                    <a:pt x="187" y="0"/>
                    <a:pt x="18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39990" name="Oval 54"/>
          <p:cNvSpPr>
            <a:spLocks noChangeArrowheads="1"/>
          </p:cNvSpPr>
          <p:nvPr/>
        </p:nvSpPr>
        <p:spPr bwMode="auto">
          <a:xfrm>
            <a:off x="4348228" y="5015931"/>
            <a:ext cx="772584" cy="772823"/>
          </a:xfrm>
          <a:prstGeom prst="ellipse">
            <a:avLst/>
          </a:prstGeom>
          <a:solidFill>
            <a:srgbClr val="0095FF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39991" name="Group 55"/>
          <p:cNvGrpSpPr/>
          <p:nvPr/>
        </p:nvGrpSpPr>
        <p:grpSpPr bwMode="auto">
          <a:xfrm>
            <a:off x="4602230" y="5227664"/>
            <a:ext cx="268817" cy="340889"/>
            <a:chOff x="0" y="0"/>
            <a:chExt cx="127" cy="161"/>
          </a:xfrm>
        </p:grpSpPr>
        <p:sp>
          <p:nvSpPr>
            <p:cNvPr id="39992" name="Freeform 56"/>
            <p:cNvSpPr/>
            <p:nvPr/>
          </p:nvSpPr>
          <p:spPr bwMode="auto">
            <a:xfrm>
              <a:off x="0" y="0"/>
              <a:ext cx="127" cy="161"/>
            </a:xfrm>
            <a:custGeom>
              <a:avLst/>
              <a:gdLst>
                <a:gd name="T0" fmla="*/ 17 w 77"/>
                <a:gd name="T1" fmla="*/ 90 h 98"/>
                <a:gd name="T2" fmla="*/ 9 w 77"/>
                <a:gd name="T3" fmla="*/ 90 h 98"/>
                <a:gd name="T4" fmla="*/ 9 w 77"/>
                <a:gd name="T5" fmla="*/ 8 h 98"/>
                <a:gd name="T6" fmla="*/ 72 w 77"/>
                <a:gd name="T7" fmla="*/ 8 h 98"/>
                <a:gd name="T8" fmla="*/ 77 w 77"/>
                <a:gd name="T9" fmla="*/ 4 h 98"/>
                <a:gd name="T10" fmla="*/ 72 w 77"/>
                <a:gd name="T11" fmla="*/ 0 h 98"/>
                <a:gd name="T12" fmla="*/ 4 w 77"/>
                <a:gd name="T13" fmla="*/ 0 h 98"/>
                <a:gd name="T14" fmla="*/ 0 w 77"/>
                <a:gd name="T15" fmla="*/ 4 h 98"/>
                <a:gd name="T16" fmla="*/ 0 w 77"/>
                <a:gd name="T17" fmla="*/ 94 h 98"/>
                <a:gd name="T18" fmla="*/ 4 w 77"/>
                <a:gd name="T19" fmla="*/ 98 h 98"/>
                <a:gd name="T20" fmla="*/ 17 w 77"/>
                <a:gd name="T21" fmla="*/ 98 h 98"/>
                <a:gd name="T22" fmla="*/ 21 w 77"/>
                <a:gd name="T23" fmla="*/ 94 h 98"/>
                <a:gd name="T24" fmla="*/ 17 w 77"/>
                <a:gd name="T25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98">
                  <a:moveTo>
                    <a:pt x="17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5" y="8"/>
                    <a:pt x="77" y="6"/>
                    <a:pt x="77" y="4"/>
                  </a:cubicBezTo>
                  <a:cubicBezTo>
                    <a:pt x="77" y="1"/>
                    <a:pt x="75" y="0"/>
                    <a:pt x="7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7"/>
                    <a:pt x="2" y="98"/>
                    <a:pt x="4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9" y="98"/>
                    <a:pt x="21" y="97"/>
                    <a:pt x="21" y="94"/>
                  </a:cubicBezTo>
                  <a:cubicBezTo>
                    <a:pt x="21" y="92"/>
                    <a:pt x="19" y="90"/>
                    <a:pt x="17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9993" name="Freeform 57"/>
            <p:cNvSpPr/>
            <p:nvPr/>
          </p:nvSpPr>
          <p:spPr bwMode="auto">
            <a:xfrm>
              <a:off x="79" y="94"/>
              <a:ext cx="48" cy="67"/>
            </a:xfrm>
            <a:custGeom>
              <a:avLst/>
              <a:gdLst>
                <a:gd name="T0" fmla="*/ 24 w 29"/>
                <a:gd name="T1" fmla="*/ 0 h 41"/>
                <a:gd name="T2" fmla="*/ 20 w 29"/>
                <a:gd name="T3" fmla="*/ 5 h 41"/>
                <a:gd name="T4" fmla="*/ 20 w 29"/>
                <a:gd name="T5" fmla="*/ 33 h 41"/>
                <a:gd name="T6" fmla="*/ 4 w 29"/>
                <a:gd name="T7" fmla="*/ 33 h 41"/>
                <a:gd name="T8" fmla="*/ 0 w 29"/>
                <a:gd name="T9" fmla="*/ 37 h 41"/>
                <a:gd name="T10" fmla="*/ 4 w 29"/>
                <a:gd name="T11" fmla="*/ 41 h 41"/>
                <a:gd name="T12" fmla="*/ 24 w 29"/>
                <a:gd name="T13" fmla="*/ 41 h 41"/>
                <a:gd name="T14" fmla="*/ 27 w 29"/>
                <a:gd name="T15" fmla="*/ 40 h 41"/>
                <a:gd name="T16" fmla="*/ 29 w 29"/>
                <a:gd name="T17" fmla="*/ 37 h 41"/>
                <a:gd name="T18" fmla="*/ 29 w 29"/>
                <a:gd name="T19" fmla="*/ 5 h 41"/>
                <a:gd name="T20" fmla="*/ 24 w 29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41">
                  <a:moveTo>
                    <a:pt x="24" y="0"/>
                  </a:moveTo>
                  <a:cubicBezTo>
                    <a:pt x="22" y="0"/>
                    <a:pt x="20" y="2"/>
                    <a:pt x="20" y="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0" y="35"/>
                    <a:pt x="0" y="37"/>
                  </a:cubicBezTo>
                  <a:cubicBezTo>
                    <a:pt x="0" y="40"/>
                    <a:pt x="2" y="41"/>
                    <a:pt x="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6" y="41"/>
                    <a:pt x="27" y="41"/>
                    <a:pt x="27" y="40"/>
                  </a:cubicBezTo>
                  <a:cubicBezTo>
                    <a:pt x="28" y="39"/>
                    <a:pt x="29" y="38"/>
                    <a:pt x="29" y="3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2"/>
                    <a:pt x="27" y="0"/>
                    <a:pt x="2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9994" name="Freeform 58"/>
            <p:cNvSpPr>
              <a:spLocks noEditPoints="1"/>
            </p:cNvSpPr>
            <p:nvPr/>
          </p:nvSpPr>
          <p:spPr bwMode="auto">
            <a:xfrm>
              <a:off x="45" y="33"/>
              <a:ext cx="78" cy="115"/>
            </a:xfrm>
            <a:custGeom>
              <a:avLst/>
              <a:gdLst>
                <a:gd name="T0" fmla="*/ 42 w 48"/>
                <a:gd name="T1" fmla="*/ 2 h 70"/>
                <a:gd name="T2" fmla="*/ 37 w 48"/>
                <a:gd name="T3" fmla="*/ 0 h 70"/>
                <a:gd name="T4" fmla="*/ 28 w 48"/>
                <a:gd name="T5" fmla="*/ 5 h 70"/>
                <a:gd name="T6" fmla="*/ 1 w 48"/>
                <a:gd name="T7" fmla="*/ 53 h 70"/>
                <a:gd name="T8" fmla="*/ 0 w 48"/>
                <a:gd name="T9" fmla="*/ 55 h 70"/>
                <a:gd name="T10" fmla="*/ 1 w 48"/>
                <a:gd name="T11" fmla="*/ 66 h 70"/>
                <a:gd name="T12" fmla="*/ 3 w 48"/>
                <a:gd name="T13" fmla="*/ 69 h 70"/>
                <a:gd name="T14" fmla="*/ 5 w 48"/>
                <a:gd name="T15" fmla="*/ 70 h 70"/>
                <a:gd name="T16" fmla="*/ 7 w 48"/>
                <a:gd name="T17" fmla="*/ 69 h 70"/>
                <a:gd name="T18" fmla="*/ 17 w 48"/>
                <a:gd name="T19" fmla="*/ 64 h 70"/>
                <a:gd name="T20" fmla="*/ 18 w 48"/>
                <a:gd name="T21" fmla="*/ 63 h 70"/>
                <a:gd name="T22" fmla="*/ 46 w 48"/>
                <a:gd name="T23" fmla="*/ 15 h 70"/>
                <a:gd name="T24" fmla="*/ 42 w 48"/>
                <a:gd name="T25" fmla="*/ 2 h 70"/>
                <a:gd name="T26" fmla="*/ 38 w 48"/>
                <a:gd name="T27" fmla="*/ 11 h 70"/>
                <a:gd name="T28" fmla="*/ 11 w 48"/>
                <a:gd name="T29" fmla="*/ 57 h 70"/>
                <a:gd name="T30" fmla="*/ 9 w 48"/>
                <a:gd name="T31" fmla="*/ 59 h 70"/>
                <a:gd name="T32" fmla="*/ 9 w 48"/>
                <a:gd name="T33" fmla="*/ 56 h 70"/>
                <a:gd name="T34" fmla="*/ 36 w 48"/>
                <a:gd name="T35" fmla="*/ 9 h 70"/>
                <a:gd name="T36" fmla="*/ 38 w 48"/>
                <a:gd name="T37" fmla="*/ 9 h 70"/>
                <a:gd name="T38" fmla="*/ 38 w 48"/>
                <a:gd name="T39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70">
                  <a:moveTo>
                    <a:pt x="42" y="2"/>
                  </a:moveTo>
                  <a:cubicBezTo>
                    <a:pt x="40" y="1"/>
                    <a:pt x="39" y="0"/>
                    <a:pt x="37" y="0"/>
                  </a:cubicBezTo>
                  <a:cubicBezTo>
                    <a:pt x="33" y="0"/>
                    <a:pt x="30" y="2"/>
                    <a:pt x="28" y="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2" y="69"/>
                    <a:pt x="3" y="69"/>
                  </a:cubicBezTo>
                  <a:cubicBezTo>
                    <a:pt x="3" y="70"/>
                    <a:pt x="4" y="70"/>
                    <a:pt x="5" y="70"/>
                  </a:cubicBezTo>
                  <a:cubicBezTo>
                    <a:pt x="6" y="70"/>
                    <a:pt x="6" y="70"/>
                    <a:pt x="7" y="69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4"/>
                    <a:pt x="18" y="63"/>
                    <a:pt x="18" y="6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8" y="10"/>
                    <a:pt x="47" y="4"/>
                    <a:pt x="42" y="2"/>
                  </a:cubicBezTo>
                  <a:moveTo>
                    <a:pt x="38" y="11"/>
                  </a:moveTo>
                  <a:cubicBezTo>
                    <a:pt x="11" y="57"/>
                    <a:pt x="11" y="57"/>
                    <a:pt x="11" y="5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7" y="8"/>
                    <a:pt x="38" y="9"/>
                  </a:cubicBezTo>
                  <a:cubicBezTo>
                    <a:pt x="38" y="9"/>
                    <a:pt x="39" y="10"/>
                    <a:pt x="38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9995" name="Freeform 59"/>
            <p:cNvSpPr/>
            <p:nvPr/>
          </p:nvSpPr>
          <p:spPr bwMode="auto">
            <a:xfrm>
              <a:off x="23" y="46"/>
              <a:ext cx="49" cy="13"/>
            </a:xfrm>
            <a:custGeom>
              <a:avLst/>
              <a:gdLst>
                <a:gd name="T0" fmla="*/ 30 w 30"/>
                <a:gd name="T1" fmla="*/ 4 h 8"/>
                <a:gd name="T2" fmla="*/ 26 w 30"/>
                <a:gd name="T3" fmla="*/ 0 h 8"/>
                <a:gd name="T4" fmla="*/ 4 w 30"/>
                <a:gd name="T5" fmla="*/ 0 h 8"/>
                <a:gd name="T6" fmla="*/ 0 w 30"/>
                <a:gd name="T7" fmla="*/ 4 h 8"/>
                <a:gd name="T8" fmla="*/ 4 w 30"/>
                <a:gd name="T9" fmla="*/ 8 h 8"/>
                <a:gd name="T10" fmla="*/ 26 w 30"/>
                <a:gd name="T11" fmla="*/ 8 h 8"/>
                <a:gd name="T12" fmla="*/ 30 w 3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4"/>
                  </a:moveTo>
                  <a:cubicBezTo>
                    <a:pt x="30" y="2"/>
                    <a:pt x="28" y="0"/>
                    <a:pt x="2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8" y="8"/>
                    <a:pt x="30" y="6"/>
                    <a:pt x="3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9996" name="Freeform 60"/>
            <p:cNvSpPr/>
            <p:nvPr/>
          </p:nvSpPr>
          <p:spPr bwMode="auto">
            <a:xfrm>
              <a:off x="23" y="72"/>
              <a:ext cx="31" cy="15"/>
            </a:xfrm>
            <a:custGeom>
              <a:avLst/>
              <a:gdLst>
                <a:gd name="T0" fmla="*/ 4 w 19"/>
                <a:gd name="T1" fmla="*/ 0 h 9"/>
                <a:gd name="T2" fmla="*/ 0 w 19"/>
                <a:gd name="T3" fmla="*/ 5 h 9"/>
                <a:gd name="T4" fmla="*/ 4 w 19"/>
                <a:gd name="T5" fmla="*/ 9 h 9"/>
                <a:gd name="T6" fmla="*/ 15 w 19"/>
                <a:gd name="T7" fmla="*/ 9 h 9"/>
                <a:gd name="T8" fmla="*/ 19 w 19"/>
                <a:gd name="T9" fmla="*/ 5 h 9"/>
                <a:gd name="T10" fmla="*/ 15 w 19"/>
                <a:gd name="T11" fmla="*/ 0 h 9"/>
                <a:gd name="T12" fmla="*/ 4 w 1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9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9"/>
                    <a:pt x="19" y="7"/>
                    <a:pt x="19" y="5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39989" name="Oval 53"/>
          <p:cNvSpPr>
            <a:spLocks noChangeArrowheads="1"/>
          </p:cNvSpPr>
          <p:nvPr/>
        </p:nvSpPr>
        <p:spPr bwMode="auto">
          <a:xfrm>
            <a:off x="2630257" y="5015931"/>
            <a:ext cx="772584" cy="772823"/>
          </a:xfrm>
          <a:prstGeom prst="ellipse">
            <a:avLst/>
          </a:pr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39997" name="Group 61"/>
          <p:cNvGrpSpPr/>
          <p:nvPr/>
        </p:nvGrpSpPr>
        <p:grpSpPr bwMode="auto">
          <a:xfrm>
            <a:off x="2841926" y="5227663"/>
            <a:ext cx="345017" cy="345124"/>
            <a:chOff x="0" y="0"/>
            <a:chExt cx="163" cy="163"/>
          </a:xfrm>
        </p:grpSpPr>
        <p:sp>
          <p:nvSpPr>
            <p:cNvPr id="39998" name="Freeform 62"/>
            <p:cNvSpPr>
              <a:spLocks noEditPoints="1"/>
            </p:cNvSpPr>
            <p:nvPr/>
          </p:nvSpPr>
          <p:spPr bwMode="auto">
            <a:xfrm>
              <a:off x="0" y="0"/>
              <a:ext cx="163" cy="163"/>
            </a:xfrm>
            <a:custGeom>
              <a:avLst/>
              <a:gdLst>
                <a:gd name="T0" fmla="*/ 96 w 99"/>
                <a:gd name="T1" fmla="*/ 39 h 99"/>
                <a:gd name="T2" fmla="*/ 86 w 99"/>
                <a:gd name="T3" fmla="*/ 33 h 99"/>
                <a:gd name="T4" fmla="*/ 89 w 99"/>
                <a:gd name="T5" fmla="*/ 21 h 99"/>
                <a:gd name="T6" fmla="*/ 75 w 99"/>
                <a:gd name="T7" fmla="*/ 10 h 99"/>
                <a:gd name="T8" fmla="*/ 63 w 99"/>
                <a:gd name="T9" fmla="*/ 12 h 99"/>
                <a:gd name="T10" fmla="*/ 57 w 99"/>
                <a:gd name="T11" fmla="*/ 1 h 99"/>
                <a:gd name="T12" fmla="*/ 39 w 99"/>
                <a:gd name="T13" fmla="*/ 4 h 99"/>
                <a:gd name="T14" fmla="*/ 32 w 99"/>
                <a:gd name="T15" fmla="*/ 13 h 99"/>
                <a:gd name="T16" fmla="*/ 20 w 99"/>
                <a:gd name="T17" fmla="*/ 10 h 99"/>
                <a:gd name="T18" fmla="*/ 9 w 99"/>
                <a:gd name="T19" fmla="*/ 25 h 99"/>
                <a:gd name="T20" fmla="*/ 11 w 99"/>
                <a:gd name="T21" fmla="*/ 36 h 99"/>
                <a:gd name="T22" fmla="*/ 1 w 99"/>
                <a:gd name="T23" fmla="*/ 43 h 99"/>
                <a:gd name="T24" fmla="*/ 1 w 99"/>
                <a:gd name="T25" fmla="*/ 58 h 99"/>
                <a:gd name="T26" fmla="*/ 11 w 99"/>
                <a:gd name="T27" fmla="*/ 64 h 99"/>
                <a:gd name="T28" fmla="*/ 9 w 99"/>
                <a:gd name="T29" fmla="*/ 75 h 99"/>
                <a:gd name="T30" fmla="*/ 20 w 99"/>
                <a:gd name="T31" fmla="*/ 90 h 99"/>
                <a:gd name="T32" fmla="*/ 32 w 99"/>
                <a:gd name="T33" fmla="*/ 87 h 99"/>
                <a:gd name="T34" fmla="*/ 39 w 99"/>
                <a:gd name="T35" fmla="*/ 96 h 99"/>
                <a:gd name="T36" fmla="*/ 50 w 99"/>
                <a:gd name="T37" fmla="*/ 99 h 99"/>
                <a:gd name="T38" fmla="*/ 61 w 99"/>
                <a:gd name="T39" fmla="*/ 96 h 99"/>
                <a:gd name="T40" fmla="*/ 67 w 99"/>
                <a:gd name="T41" fmla="*/ 87 h 99"/>
                <a:gd name="T42" fmla="*/ 79 w 99"/>
                <a:gd name="T43" fmla="*/ 90 h 99"/>
                <a:gd name="T44" fmla="*/ 90 w 99"/>
                <a:gd name="T45" fmla="*/ 75 h 99"/>
                <a:gd name="T46" fmla="*/ 88 w 99"/>
                <a:gd name="T47" fmla="*/ 64 h 99"/>
                <a:gd name="T48" fmla="*/ 98 w 99"/>
                <a:gd name="T49" fmla="*/ 58 h 99"/>
                <a:gd name="T50" fmla="*/ 98 w 99"/>
                <a:gd name="T51" fmla="*/ 43 h 99"/>
                <a:gd name="T52" fmla="*/ 83 w 99"/>
                <a:gd name="T53" fmla="*/ 56 h 99"/>
                <a:gd name="T54" fmla="*/ 78 w 99"/>
                <a:gd name="T55" fmla="*/ 65 h 99"/>
                <a:gd name="T56" fmla="*/ 81 w 99"/>
                <a:gd name="T57" fmla="*/ 76 h 99"/>
                <a:gd name="T58" fmla="*/ 69 w 99"/>
                <a:gd name="T59" fmla="*/ 78 h 99"/>
                <a:gd name="T60" fmla="*/ 59 w 99"/>
                <a:gd name="T61" fmla="*/ 81 h 99"/>
                <a:gd name="T62" fmla="*/ 53 w 99"/>
                <a:gd name="T63" fmla="*/ 91 h 99"/>
                <a:gd name="T64" fmla="*/ 43 w 99"/>
                <a:gd name="T65" fmla="*/ 83 h 99"/>
                <a:gd name="T66" fmla="*/ 34 w 99"/>
                <a:gd name="T67" fmla="*/ 78 h 99"/>
                <a:gd name="T68" fmla="*/ 24 w 99"/>
                <a:gd name="T69" fmla="*/ 81 h 99"/>
                <a:gd name="T70" fmla="*/ 22 w 99"/>
                <a:gd name="T71" fmla="*/ 69 h 99"/>
                <a:gd name="T72" fmla="*/ 19 w 99"/>
                <a:gd name="T73" fmla="*/ 59 h 99"/>
                <a:gd name="T74" fmla="*/ 9 w 99"/>
                <a:gd name="T75" fmla="*/ 54 h 99"/>
                <a:gd name="T76" fmla="*/ 9 w 99"/>
                <a:gd name="T77" fmla="*/ 46 h 99"/>
                <a:gd name="T78" fmla="*/ 19 w 99"/>
                <a:gd name="T79" fmla="*/ 41 h 99"/>
                <a:gd name="T80" fmla="*/ 22 w 99"/>
                <a:gd name="T81" fmla="*/ 31 h 99"/>
                <a:gd name="T82" fmla="*/ 24 w 99"/>
                <a:gd name="T83" fmla="*/ 19 h 99"/>
                <a:gd name="T84" fmla="*/ 34 w 99"/>
                <a:gd name="T85" fmla="*/ 22 h 99"/>
                <a:gd name="T86" fmla="*/ 43 w 99"/>
                <a:gd name="T87" fmla="*/ 17 h 99"/>
                <a:gd name="T88" fmla="*/ 53 w 99"/>
                <a:gd name="T89" fmla="*/ 9 h 99"/>
                <a:gd name="T90" fmla="*/ 59 w 99"/>
                <a:gd name="T91" fmla="*/ 19 h 99"/>
                <a:gd name="T92" fmla="*/ 69 w 99"/>
                <a:gd name="T93" fmla="*/ 22 h 99"/>
                <a:gd name="T94" fmla="*/ 81 w 99"/>
                <a:gd name="T95" fmla="*/ 24 h 99"/>
                <a:gd name="T96" fmla="*/ 78 w 99"/>
                <a:gd name="T97" fmla="*/ 35 h 99"/>
                <a:gd name="T98" fmla="*/ 83 w 99"/>
                <a:gd name="T99" fmla="*/ 44 h 99"/>
                <a:gd name="T100" fmla="*/ 91 w 99"/>
                <a:gd name="T101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99">
                  <a:moveTo>
                    <a:pt x="98" y="43"/>
                  </a:moveTo>
                  <a:cubicBezTo>
                    <a:pt x="98" y="41"/>
                    <a:pt x="97" y="40"/>
                    <a:pt x="96" y="39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5"/>
                    <a:pt x="87" y="34"/>
                    <a:pt x="86" y="33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1" y="24"/>
                    <a:pt x="90" y="22"/>
                    <a:pt x="89" y="21"/>
                  </a:cubicBezTo>
                  <a:cubicBezTo>
                    <a:pt x="86" y="17"/>
                    <a:pt x="83" y="13"/>
                    <a:pt x="79" y="10"/>
                  </a:cubicBezTo>
                  <a:cubicBezTo>
                    <a:pt x="78" y="9"/>
                    <a:pt x="76" y="9"/>
                    <a:pt x="75" y="10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6" y="13"/>
                    <a:pt x="65" y="12"/>
                    <a:pt x="63" y="12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2"/>
                    <a:pt x="59" y="1"/>
                    <a:pt x="57" y="1"/>
                  </a:cubicBezTo>
                  <a:cubicBezTo>
                    <a:pt x="52" y="0"/>
                    <a:pt x="48" y="0"/>
                    <a:pt x="42" y="1"/>
                  </a:cubicBezTo>
                  <a:cubicBezTo>
                    <a:pt x="41" y="1"/>
                    <a:pt x="39" y="2"/>
                    <a:pt x="39" y="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3" y="13"/>
                    <a:pt x="32" y="1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9"/>
                    <a:pt x="20" y="10"/>
                  </a:cubicBezTo>
                  <a:cubicBezTo>
                    <a:pt x="16" y="13"/>
                    <a:pt x="13" y="17"/>
                    <a:pt x="10" y="21"/>
                  </a:cubicBezTo>
                  <a:cubicBezTo>
                    <a:pt x="9" y="22"/>
                    <a:pt x="9" y="24"/>
                    <a:pt x="9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4"/>
                    <a:pt x="12" y="35"/>
                    <a:pt x="11" y="3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" y="40"/>
                    <a:pt x="1" y="41"/>
                    <a:pt x="1" y="43"/>
                  </a:cubicBezTo>
                  <a:cubicBezTo>
                    <a:pt x="0" y="45"/>
                    <a:pt x="0" y="48"/>
                    <a:pt x="0" y="50"/>
                  </a:cubicBezTo>
                  <a:cubicBezTo>
                    <a:pt x="0" y="52"/>
                    <a:pt x="0" y="55"/>
                    <a:pt x="1" y="58"/>
                  </a:cubicBezTo>
                  <a:cubicBezTo>
                    <a:pt x="1" y="59"/>
                    <a:pt x="2" y="60"/>
                    <a:pt x="4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5"/>
                    <a:pt x="12" y="66"/>
                    <a:pt x="13" y="67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8"/>
                    <a:pt x="10" y="79"/>
                  </a:cubicBezTo>
                  <a:cubicBezTo>
                    <a:pt x="13" y="83"/>
                    <a:pt x="16" y="87"/>
                    <a:pt x="20" y="90"/>
                  </a:cubicBezTo>
                  <a:cubicBezTo>
                    <a:pt x="22" y="91"/>
                    <a:pt x="23" y="91"/>
                    <a:pt x="25" y="90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7"/>
                    <a:pt x="35" y="88"/>
                    <a:pt x="36" y="88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39" y="98"/>
                    <a:pt x="41" y="99"/>
                    <a:pt x="42" y="99"/>
                  </a:cubicBezTo>
                  <a:cubicBezTo>
                    <a:pt x="45" y="99"/>
                    <a:pt x="47" y="99"/>
                    <a:pt x="50" y="99"/>
                  </a:cubicBezTo>
                  <a:cubicBezTo>
                    <a:pt x="52" y="99"/>
                    <a:pt x="54" y="99"/>
                    <a:pt x="57" y="99"/>
                  </a:cubicBezTo>
                  <a:cubicBezTo>
                    <a:pt x="59" y="99"/>
                    <a:pt x="60" y="98"/>
                    <a:pt x="61" y="96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88"/>
                    <a:pt x="66" y="87"/>
                    <a:pt x="67" y="87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1"/>
                    <a:pt x="78" y="91"/>
                    <a:pt x="79" y="90"/>
                  </a:cubicBezTo>
                  <a:cubicBezTo>
                    <a:pt x="83" y="87"/>
                    <a:pt x="87" y="83"/>
                    <a:pt x="89" y="79"/>
                  </a:cubicBezTo>
                  <a:cubicBezTo>
                    <a:pt x="90" y="78"/>
                    <a:pt x="91" y="76"/>
                    <a:pt x="90" y="75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7" y="66"/>
                    <a:pt x="87" y="65"/>
                    <a:pt x="88" y="64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7" y="60"/>
                    <a:pt x="98" y="59"/>
                    <a:pt x="98" y="58"/>
                  </a:cubicBezTo>
                  <a:cubicBezTo>
                    <a:pt x="99" y="55"/>
                    <a:pt x="99" y="52"/>
                    <a:pt x="99" y="50"/>
                  </a:cubicBezTo>
                  <a:cubicBezTo>
                    <a:pt x="99" y="48"/>
                    <a:pt x="99" y="45"/>
                    <a:pt x="98" y="43"/>
                  </a:cubicBezTo>
                  <a:moveTo>
                    <a:pt x="90" y="54"/>
                  </a:moveTo>
                  <a:cubicBezTo>
                    <a:pt x="83" y="56"/>
                    <a:pt x="83" y="56"/>
                    <a:pt x="83" y="56"/>
                  </a:cubicBezTo>
                  <a:cubicBezTo>
                    <a:pt x="82" y="57"/>
                    <a:pt x="81" y="58"/>
                    <a:pt x="80" y="59"/>
                  </a:cubicBezTo>
                  <a:cubicBezTo>
                    <a:pt x="80" y="61"/>
                    <a:pt x="79" y="63"/>
                    <a:pt x="78" y="65"/>
                  </a:cubicBezTo>
                  <a:cubicBezTo>
                    <a:pt x="77" y="67"/>
                    <a:pt x="77" y="68"/>
                    <a:pt x="78" y="6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8"/>
                    <a:pt x="78" y="80"/>
                    <a:pt x="76" y="81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8" y="78"/>
                    <a:pt x="66" y="78"/>
                    <a:pt x="65" y="78"/>
                  </a:cubicBezTo>
                  <a:cubicBezTo>
                    <a:pt x="63" y="79"/>
                    <a:pt x="61" y="80"/>
                    <a:pt x="59" y="81"/>
                  </a:cubicBezTo>
                  <a:cubicBezTo>
                    <a:pt x="57" y="81"/>
                    <a:pt x="56" y="82"/>
                    <a:pt x="56" y="83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1" y="91"/>
                    <a:pt x="49" y="91"/>
                    <a:pt x="46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2" y="81"/>
                    <a:pt x="41" y="81"/>
                  </a:cubicBezTo>
                  <a:cubicBezTo>
                    <a:pt x="38" y="80"/>
                    <a:pt x="36" y="79"/>
                    <a:pt x="34" y="78"/>
                  </a:cubicBezTo>
                  <a:cubicBezTo>
                    <a:pt x="33" y="78"/>
                    <a:pt x="32" y="78"/>
                    <a:pt x="30" y="78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0"/>
                    <a:pt x="20" y="78"/>
                    <a:pt x="18" y="76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2" y="68"/>
                    <a:pt x="22" y="67"/>
                    <a:pt x="21" y="65"/>
                  </a:cubicBezTo>
                  <a:cubicBezTo>
                    <a:pt x="20" y="63"/>
                    <a:pt x="20" y="61"/>
                    <a:pt x="19" y="59"/>
                  </a:cubicBezTo>
                  <a:cubicBezTo>
                    <a:pt x="18" y="58"/>
                    <a:pt x="17" y="57"/>
                    <a:pt x="16" y="56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2"/>
                    <a:pt x="9" y="51"/>
                    <a:pt x="9" y="50"/>
                  </a:cubicBezTo>
                  <a:cubicBezTo>
                    <a:pt x="9" y="49"/>
                    <a:pt x="9" y="48"/>
                    <a:pt x="9" y="46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3"/>
                    <a:pt x="18" y="42"/>
                    <a:pt x="19" y="41"/>
                  </a:cubicBezTo>
                  <a:cubicBezTo>
                    <a:pt x="20" y="39"/>
                    <a:pt x="20" y="37"/>
                    <a:pt x="21" y="35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2"/>
                    <a:pt x="22" y="20"/>
                    <a:pt x="24" y="19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2" y="22"/>
                    <a:pt x="33" y="22"/>
                    <a:pt x="34" y="22"/>
                  </a:cubicBezTo>
                  <a:cubicBezTo>
                    <a:pt x="36" y="21"/>
                    <a:pt x="38" y="20"/>
                    <a:pt x="41" y="19"/>
                  </a:cubicBezTo>
                  <a:cubicBezTo>
                    <a:pt x="42" y="19"/>
                    <a:pt x="43" y="18"/>
                    <a:pt x="43" y="17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9" y="9"/>
                    <a:pt x="51" y="9"/>
                    <a:pt x="53" y="9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7" y="19"/>
                    <a:pt x="59" y="19"/>
                  </a:cubicBezTo>
                  <a:cubicBezTo>
                    <a:pt x="61" y="20"/>
                    <a:pt x="63" y="21"/>
                    <a:pt x="65" y="22"/>
                  </a:cubicBezTo>
                  <a:cubicBezTo>
                    <a:pt x="66" y="22"/>
                    <a:pt x="68" y="22"/>
                    <a:pt x="69" y="22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20"/>
                    <a:pt x="80" y="22"/>
                    <a:pt x="81" y="24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32"/>
                    <a:pt x="77" y="33"/>
                    <a:pt x="78" y="35"/>
                  </a:cubicBezTo>
                  <a:cubicBezTo>
                    <a:pt x="79" y="37"/>
                    <a:pt x="80" y="39"/>
                    <a:pt x="80" y="41"/>
                  </a:cubicBezTo>
                  <a:cubicBezTo>
                    <a:pt x="81" y="42"/>
                    <a:pt x="82" y="43"/>
                    <a:pt x="83" y="44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1" y="48"/>
                    <a:pt x="91" y="49"/>
                    <a:pt x="91" y="50"/>
                  </a:cubicBezTo>
                  <a:cubicBezTo>
                    <a:pt x="91" y="51"/>
                    <a:pt x="91" y="52"/>
                    <a:pt x="90" y="5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9999" name="Freeform 63"/>
            <p:cNvSpPr>
              <a:spLocks noEditPoints="1"/>
            </p:cNvSpPr>
            <p:nvPr/>
          </p:nvSpPr>
          <p:spPr bwMode="auto">
            <a:xfrm>
              <a:off x="50" y="48"/>
              <a:ext cx="64" cy="65"/>
            </a:xfrm>
            <a:custGeom>
              <a:avLst/>
              <a:gdLst>
                <a:gd name="T0" fmla="*/ 20 w 39"/>
                <a:gd name="T1" fmla="*/ 0 h 40"/>
                <a:gd name="T2" fmla="*/ 0 w 39"/>
                <a:gd name="T3" fmla="*/ 20 h 40"/>
                <a:gd name="T4" fmla="*/ 20 w 39"/>
                <a:gd name="T5" fmla="*/ 40 h 40"/>
                <a:gd name="T6" fmla="*/ 39 w 39"/>
                <a:gd name="T7" fmla="*/ 20 h 40"/>
                <a:gd name="T8" fmla="*/ 20 w 39"/>
                <a:gd name="T9" fmla="*/ 0 h 40"/>
                <a:gd name="T10" fmla="*/ 20 w 39"/>
                <a:gd name="T11" fmla="*/ 31 h 40"/>
                <a:gd name="T12" fmla="*/ 9 w 39"/>
                <a:gd name="T13" fmla="*/ 20 h 40"/>
                <a:gd name="T14" fmla="*/ 20 w 39"/>
                <a:gd name="T15" fmla="*/ 9 h 40"/>
                <a:gd name="T16" fmla="*/ 31 w 39"/>
                <a:gd name="T17" fmla="*/ 20 h 40"/>
                <a:gd name="T18" fmla="*/ 20 w 39"/>
                <a:gd name="T1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0" y="40"/>
                    <a:pt x="39" y="31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1"/>
                  </a:moveTo>
                  <a:cubicBezTo>
                    <a:pt x="14" y="31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1" y="14"/>
                    <a:pt x="31" y="20"/>
                  </a:cubicBezTo>
                  <a:cubicBezTo>
                    <a:pt x="31" y="26"/>
                    <a:pt x="26" y="31"/>
                    <a:pt x="20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39988" name="Oval 52"/>
          <p:cNvSpPr>
            <a:spLocks noChangeArrowheads="1"/>
          </p:cNvSpPr>
          <p:nvPr/>
        </p:nvSpPr>
        <p:spPr bwMode="auto">
          <a:xfrm>
            <a:off x="912286" y="5015931"/>
            <a:ext cx="772583" cy="772823"/>
          </a:xfrm>
          <a:prstGeom prst="ellipse">
            <a:avLst/>
          </a:prstGeom>
          <a:solidFill>
            <a:srgbClr val="0095FF"/>
          </a:solidFill>
          <a:ln>
            <a:noFill/>
          </a:ln>
        </p:spPr>
        <p:txBody>
          <a:bodyPr/>
          <a:lstStyle/>
          <a:p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40000" name="Group 64"/>
          <p:cNvGrpSpPr/>
          <p:nvPr/>
        </p:nvGrpSpPr>
        <p:grpSpPr bwMode="auto">
          <a:xfrm>
            <a:off x="1128186" y="5231898"/>
            <a:ext cx="340783" cy="340889"/>
            <a:chOff x="0" y="0"/>
            <a:chExt cx="161" cy="161"/>
          </a:xfrm>
        </p:grpSpPr>
        <p:sp>
          <p:nvSpPr>
            <p:cNvPr id="40001" name="Freeform 65"/>
            <p:cNvSpPr/>
            <p:nvPr/>
          </p:nvSpPr>
          <p:spPr bwMode="auto">
            <a:xfrm>
              <a:off x="0" y="0"/>
              <a:ext cx="161" cy="116"/>
            </a:xfrm>
            <a:custGeom>
              <a:avLst/>
              <a:gdLst>
                <a:gd name="T0" fmla="*/ 75 w 98"/>
                <a:gd name="T1" fmla="*/ 26 h 71"/>
                <a:gd name="T2" fmla="*/ 71 w 98"/>
                <a:gd name="T3" fmla="*/ 26 h 71"/>
                <a:gd name="T4" fmla="*/ 71 w 98"/>
                <a:gd name="T5" fmla="*/ 24 h 71"/>
                <a:gd name="T6" fmla="*/ 47 w 98"/>
                <a:gd name="T7" fmla="*/ 0 h 71"/>
                <a:gd name="T8" fmla="*/ 23 w 98"/>
                <a:gd name="T9" fmla="*/ 20 h 71"/>
                <a:gd name="T10" fmla="*/ 16 w 98"/>
                <a:gd name="T11" fmla="*/ 21 h 71"/>
                <a:gd name="T12" fmla="*/ 16 w 98"/>
                <a:gd name="T13" fmla="*/ 21 h 71"/>
                <a:gd name="T14" fmla="*/ 6 w 98"/>
                <a:gd name="T15" fmla="*/ 35 h 71"/>
                <a:gd name="T16" fmla="*/ 7 w 98"/>
                <a:gd name="T17" fmla="*/ 42 h 71"/>
                <a:gd name="T18" fmla="*/ 0 w 98"/>
                <a:gd name="T19" fmla="*/ 55 h 71"/>
                <a:gd name="T20" fmla="*/ 16 w 98"/>
                <a:gd name="T21" fmla="*/ 71 h 71"/>
                <a:gd name="T22" fmla="*/ 32 w 98"/>
                <a:gd name="T23" fmla="*/ 71 h 71"/>
                <a:gd name="T24" fmla="*/ 36 w 98"/>
                <a:gd name="T25" fmla="*/ 66 h 71"/>
                <a:gd name="T26" fmla="*/ 32 w 98"/>
                <a:gd name="T27" fmla="*/ 62 h 71"/>
                <a:gd name="T28" fmla="*/ 16 w 98"/>
                <a:gd name="T29" fmla="*/ 62 h 71"/>
                <a:gd name="T30" fmla="*/ 9 w 98"/>
                <a:gd name="T31" fmla="*/ 55 h 71"/>
                <a:gd name="T32" fmla="*/ 15 w 98"/>
                <a:gd name="T33" fmla="*/ 48 h 71"/>
                <a:gd name="T34" fmla="*/ 18 w 98"/>
                <a:gd name="T35" fmla="*/ 45 h 71"/>
                <a:gd name="T36" fmla="*/ 17 w 98"/>
                <a:gd name="T37" fmla="*/ 41 h 71"/>
                <a:gd name="T38" fmla="*/ 14 w 98"/>
                <a:gd name="T39" fmla="*/ 35 h 71"/>
                <a:gd name="T40" fmla="*/ 19 w 98"/>
                <a:gd name="T41" fmla="*/ 28 h 71"/>
                <a:gd name="T42" fmla="*/ 19 w 98"/>
                <a:gd name="T43" fmla="*/ 28 h 71"/>
                <a:gd name="T44" fmla="*/ 25 w 98"/>
                <a:gd name="T45" fmla="*/ 29 h 71"/>
                <a:gd name="T46" fmla="*/ 29 w 98"/>
                <a:gd name="T47" fmla="*/ 29 h 71"/>
                <a:gd name="T48" fmla="*/ 31 w 98"/>
                <a:gd name="T49" fmla="*/ 25 h 71"/>
                <a:gd name="T50" fmla="*/ 31 w 98"/>
                <a:gd name="T51" fmla="*/ 24 h 71"/>
                <a:gd name="T52" fmla="*/ 31 w 98"/>
                <a:gd name="T53" fmla="*/ 24 h 71"/>
                <a:gd name="T54" fmla="*/ 47 w 98"/>
                <a:gd name="T55" fmla="*/ 8 h 71"/>
                <a:gd name="T56" fmla="*/ 62 w 98"/>
                <a:gd name="T57" fmla="*/ 24 h 71"/>
                <a:gd name="T58" fmla="*/ 60 w 98"/>
                <a:gd name="T59" fmla="*/ 32 h 71"/>
                <a:gd name="T60" fmla="*/ 61 w 98"/>
                <a:gd name="T61" fmla="*/ 37 h 71"/>
                <a:gd name="T62" fmla="*/ 66 w 98"/>
                <a:gd name="T63" fmla="*/ 37 h 71"/>
                <a:gd name="T64" fmla="*/ 75 w 98"/>
                <a:gd name="T65" fmla="*/ 34 h 71"/>
                <a:gd name="T66" fmla="*/ 89 w 98"/>
                <a:gd name="T67" fmla="*/ 48 h 71"/>
                <a:gd name="T68" fmla="*/ 75 w 98"/>
                <a:gd name="T69" fmla="*/ 62 h 71"/>
                <a:gd name="T70" fmla="*/ 66 w 98"/>
                <a:gd name="T71" fmla="*/ 62 h 71"/>
                <a:gd name="T72" fmla="*/ 62 w 98"/>
                <a:gd name="T73" fmla="*/ 66 h 71"/>
                <a:gd name="T74" fmla="*/ 66 w 98"/>
                <a:gd name="T75" fmla="*/ 71 h 71"/>
                <a:gd name="T76" fmla="*/ 75 w 98"/>
                <a:gd name="T77" fmla="*/ 71 h 71"/>
                <a:gd name="T78" fmla="*/ 98 w 98"/>
                <a:gd name="T79" fmla="*/ 48 h 71"/>
                <a:gd name="T80" fmla="*/ 75 w 98"/>
                <a:gd name="T81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71">
                  <a:moveTo>
                    <a:pt x="75" y="26"/>
                  </a:moveTo>
                  <a:cubicBezTo>
                    <a:pt x="74" y="26"/>
                    <a:pt x="72" y="26"/>
                    <a:pt x="71" y="26"/>
                  </a:cubicBezTo>
                  <a:cubicBezTo>
                    <a:pt x="71" y="25"/>
                    <a:pt x="71" y="25"/>
                    <a:pt x="71" y="24"/>
                  </a:cubicBezTo>
                  <a:cubicBezTo>
                    <a:pt x="71" y="10"/>
                    <a:pt x="60" y="0"/>
                    <a:pt x="47" y="0"/>
                  </a:cubicBezTo>
                  <a:cubicBezTo>
                    <a:pt x="35" y="0"/>
                    <a:pt x="25" y="8"/>
                    <a:pt x="23" y="20"/>
                  </a:cubicBezTo>
                  <a:cubicBezTo>
                    <a:pt x="20" y="19"/>
                    <a:pt x="18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0" y="23"/>
                    <a:pt x="6" y="29"/>
                    <a:pt x="6" y="35"/>
                  </a:cubicBezTo>
                  <a:cubicBezTo>
                    <a:pt x="6" y="37"/>
                    <a:pt x="6" y="40"/>
                    <a:pt x="7" y="42"/>
                  </a:cubicBezTo>
                  <a:cubicBezTo>
                    <a:pt x="3" y="45"/>
                    <a:pt x="0" y="50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4" y="71"/>
                    <a:pt x="36" y="69"/>
                    <a:pt x="36" y="66"/>
                  </a:cubicBezTo>
                  <a:cubicBezTo>
                    <a:pt x="36" y="64"/>
                    <a:pt x="34" y="62"/>
                    <a:pt x="32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2" y="62"/>
                    <a:pt x="9" y="59"/>
                    <a:pt x="9" y="55"/>
                  </a:cubicBezTo>
                  <a:cubicBezTo>
                    <a:pt x="9" y="52"/>
                    <a:pt x="11" y="49"/>
                    <a:pt x="15" y="48"/>
                  </a:cubicBezTo>
                  <a:cubicBezTo>
                    <a:pt x="16" y="48"/>
                    <a:pt x="18" y="47"/>
                    <a:pt x="18" y="45"/>
                  </a:cubicBezTo>
                  <a:cubicBezTo>
                    <a:pt x="19" y="43"/>
                    <a:pt x="18" y="42"/>
                    <a:pt x="17" y="41"/>
                  </a:cubicBezTo>
                  <a:cubicBezTo>
                    <a:pt x="15" y="39"/>
                    <a:pt x="14" y="37"/>
                    <a:pt x="14" y="35"/>
                  </a:cubicBezTo>
                  <a:cubicBezTo>
                    <a:pt x="14" y="32"/>
                    <a:pt x="16" y="29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1" y="28"/>
                    <a:pt x="23" y="28"/>
                    <a:pt x="25" y="29"/>
                  </a:cubicBezTo>
                  <a:cubicBezTo>
                    <a:pt x="26" y="30"/>
                    <a:pt x="28" y="30"/>
                    <a:pt x="29" y="29"/>
                  </a:cubicBezTo>
                  <a:cubicBezTo>
                    <a:pt x="30" y="28"/>
                    <a:pt x="31" y="27"/>
                    <a:pt x="31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15"/>
                    <a:pt x="38" y="8"/>
                    <a:pt x="47" y="8"/>
                  </a:cubicBezTo>
                  <a:cubicBezTo>
                    <a:pt x="55" y="8"/>
                    <a:pt x="62" y="15"/>
                    <a:pt x="62" y="24"/>
                  </a:cubicBezTo>
                  <a:cubicBezTo>
                    <a:pt x="62" y="27"/>
                    <a:pt x="62" y="29"/>
                    <a:pt x="60" y="32"/>
                  </a:cubicBezTo>
                  <a:cubicBezTo>
                    <a:pt x="59" y="34"/>
                    <a:pt x="59" y="36"/>
                    <a:pt x="61" y="37"/>
                  </a:cubicBezTo>
                  <a:cubicBezTo>
                    <a:pt x="62" y="39"/>
                    <a:pt x="65" y="39"/>
                    <a:pt x="66" y="37"/>
                  </a:cubicBezTo>
                  <a:cubicBezTo>
                    <a:pt x="68" y="36"/>
                    <a:pt x="71" y="34"/>
                    <a:pt x="75" y="34"/>
                  </a:cubicBezTo>
                  <a:cubicBezTo>
                    <a:pt x="83" y="34"/>
                    <a:pt x="89" y="40"/>
                    <a:pt x="89" y="48"/>
                  </a:cubicBezTo>
                  <a:cubicBezTo>
                    <a:pt x="89" y="56"/>
                    <a:pt x="83" y="62"/>
                    <a:pt x="75" y="62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2"/>
                    <a:pt x="62" y="64"/>
                    <a:pt x="62" y="66"/>
                  </a:cubicBezTo>
                  <a:cubicBezTo>
                    <a:pt x="62" y="69"/>
                    <a:pt x="64" y="71"/>
                    <a:pt x="66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88" y="71"/>
                    <a:pt x="98" y="60"/>
                    <a:pt x="98" y="48"/>
                  </a:cubicBezTo>
                  <a:cubicBezTo>
                    <a:pt x="98" y="36"/>
                    <a:pt x="88" y="26"/>
                    <a:pt x="75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0002" name="Freeform 66"/>
            <p:cNvSpPr/>
            <p:nvPr/>
          </p:nvSpPr>
          <p:spPr bwMode="auto">
            <a:xfrm>
              <a:off x="49" y="64"/>
              <a:ext cx="62" cy="97"/>
            </a:xfrm>
            <a:custGeom>
              <a:avLst/>
              <a:gdLst>
                <a:gd name="T0" fmla="*/ 30 w 38"/>
                <a:gd name="T1" fmla="*/ 38 h 59"/>
                <a:gd name="T2" fmla="*/ 23 w 38"/>
                <a:gd name="T3" fmla="*/ 45 h 59"/>
                <a:gd name="T4" fmla="*/ 23 w 38"/>
                <a:gd name="T5" fmla="*/ 5 h 59"/>
                <a:gd name="T6" fmla="*/ 19 w 38"/>
                <a:gd name="T7" fmla="*/ 0 h 59"/>
                <a:gd name="T8" fmla="*/ 15 w 38"/>
                <a:gd name="T9" fmla="*/ 5 h 59"/>
                <a:gd name="T10" fmla="*/ 15 w 38"/>
                <a:gd name="T11" fmla="*/ 45 h 59"/>
                <a:gd name="T12" fmla="*/ 8 w 38"/>
                <a:gd name="T13" fmla="*/ 38 h 59"/>
                <a:gd name="T14" fmla="*/ 2 w 38"/>
                <a:gd name="T15" fmla="*/ 38 h 59"/>
                <a:gd name="T16" fmla="*/ 2 w 38"/>
                <a:gd name="T17" fmla="*/ 44 h 59"/>
                <a:gd name="T18" fmla="*/ 16 w 38"/>
                <a:gd name="T19" fmla="*/ 58 h 59"/>
                <a:gd name="T20" fmla="*/ 19 w 38"/>
                <a:gd name="T21" fmla="*/ 59 h 59"/>
                <a:gd name="T22" fmla="*/ 22 w 38"/>
                <a:gd name="T23" fmla="*/ 58 h 59"/>
                <a:gd name="T24" fmla="*/ 36 w 38"/>
                <a:gd name="T25" fmla="*/ 44 h 59"/>
                <a:gd name="T26" fmla="*/ 36 w 38"/>
                <a:gd name="T27" fmla="*/ 38 h 59"/>
                <a:gd name="T28" fmla="*/ 30 w 38"/>
                <a:gd name="T29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59">
                  <a:moveTo>
                    <a:pt x="30" y="38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1" y="0"/>
                    <a:pt x="19" y="0"/>
                  </a:cubicBezTo>
                  <a:cubicBezTo>
                    <a:pt x="17" y="0"/>
                    <a:pt x="15" y="2"/>
                    <a:pt x="15" y="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6" y="36"/>
                    <a:pt x="3" y="36"/>
                    <a:pt x="2" y="38"/>
                  </a:cubicBezTo>
                  <a:cubicBezTo>
                    <a:pt x="0" y="39"/>
                    <a:pt x="0" y="42"/>
                    <a:pt x="2" y="44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7" y="59"/>
                    <a:pt x="18" y="59"/>
                    <a:pt x="19" y="59"/>
                  </a:cubicBezTo>
                  <a:cubicBezTo>
                    <a:pt x="20" y="59"/>
                    <a:pt x="21" y="59"/>
                    <a:pt x="22" y="5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8" y="42"/>
                    <a:pt x="38" y="39"/>
                    <a:pt x="36" y="38"/>
                  </a:cubicBezTo>
                  <a:cubicBezTo>
                    <a:pt x="35" y="36"/>
                    <a:pt x="32" y="36"/>
                    <a:pt x="30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58" name="TextBox 2"/>
          <p:cNvSpPr>
            <a:spLocks noChangeArrowheads="1"/>
          </p:cNvSpPr>
          <p:nvPr/>
        </p:nvSpPr>
        <p:spPr bwMode="auto">
          <a:xfrm>
            <a:off x="8289463" y="1647725"/>
            <a:ext cx="12878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0095FF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</a:p>
        </p:txBody>
      </p:sp>
      <p:sp>
        <p:nvSpPr>
          <p:cNvPr id="59" name="矩形 58"/>
          <p:cNvSpPr/>
          <p:nvPr/>
        </p:nvSpPr>
        <p:spPr>
          <a:xfrm>
            <a:off x="8289463" y="2051683"/>
            <a:ext cx="3284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817">
              <a:buNone/>
              <a:defRPr/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60" name="TextBox 2"/>
          <p:cNvSpPr>
            <a:spLocks noChangeArrowheads="1"/>
          </p:cNvSpPr>
          <p:nvPr/>
        </p:nvSpPr>
        <p:spPr bwMode="auto">
          <a:xfrm>
            <a:off x="8248523" y="2954896"/>
            <a:ext cx="12878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0095FF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</a:p>
        </p:txBody>
      </p:sp>
      <p:sp>
        <p:nvSpPr>
          <p:cNvPr id="61" name="矩形 60"/>
          <p:cNvSpPr/>
          <p:nvPr/>
        </p:nvSpPr>
        <p:spPr>
          <a:xfrm>
            <a:off x="8248523" y="3358854"/>
            <a:ext cx="3284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817">
              <a:buNone/>
              <a:defRPr/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62" name="TextBox 2"/>
          <p:cNvSpPr>
            <a:spLocks noChangeArrowheads="1"/>
          </p:cNvSpPr>
          <p:nvPr/>
        </p:nvSpPr>
        <p:spPr bwMode="auto">
          <a:xfrm>
            <a:off x="8289463" y="4251598"/>
            <a:ext cx="12878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rgbClr val="0095FF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</a:p>
        </p:txBody>
      </p:sp>
      <p:sp>
        <p:nvSpPr>
          <p:cNvPr id="63" name="矩形 62"/>
          <p:cNvSpPr/>
          <p:nvPr/>
        </p:nvSpPr>
        <p:spPr>
          <a:xfrm>
            <a:off x="8289463" y="4655556"/>
            <a:ext cx="3284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817">
              <a:buNone/>
              <a:defRPr/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64" name="TextBox 15"/>
          <p:cNvSpPr txBox="1"/>
          <p:nvPr/>
        </p:nvSpPr>
        <p:spPr>
          <a:xfrm>
            <a:off x="484697" y="2297217"/>
            <a:ext cx="5249058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     单击此处编辑内容，建议您在展示时采用微软雅黑字体       单击此处编辑内容，建议您在展示时采用微软雅黑字体       单击此处编辑内容，建议您在展示时采用微软雅黑字体        单击此处编辑内容，建议您在展示时采用微软雅黑字体       单击此处编辑内容，建议您在展示时采用微软雅黑字体         单击此处编辑内容，建议您在展示时采用微软雅黑字体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84697" y="1767797"/>
            <a:ext cx="2395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252806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/>
          <p:cNvSpPr/>
          <p:nvPr/>
        </p:nvSpPr>
        <p:spPr>
          <a:xfrm>
            <a:off x="4643284" y="1436222"/>
            <a:ext cx="84565" cy="192578"/>
          </a:xfrm>
          <a:prstGeom prst="rtTriangle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2590909" y="1628800"/>
            <a:ext cx="6912768" cy="4132094"/>
          </a:xfrm>
          <a:prstGeom prst="roundRect">
            <a:avLst>
              <a:gd name="adj" fmla="val 5329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2700">
            <a:solidFill>
              <a:schemeClr val="bg2">
                <a:lumMod val="9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五边形 2"/>
          <p:cNvSpPr/>
          <p:nvPr/>
        </p:nvSpPr>
        <p:spPr>
          <a:xfrm rot="5400000">
            <a:off x="2014991" y="2480338"/>
            <a:ext cx="3672408" cy="1584176"/>
          </a:xfrm>
          <a:prstGeom prst="homePlate">
            <a:avLst/>
          </a:prstGeom>
          <a:solidFill>
            <a:srgbClr val="0095FF"/>
          </a:solidFill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9" name="直角三角形 8"/>
          <p:cNvSpPr/>
          <p:nvPr/>
        </p:nvSpPr>
        <p:spPr>
          <a:xfrm>
            <a:off x="6803524" y="1436222"/>
            <a:ext cx="84565" cy="192578"/>
          </a:xfrm>
          <a:prstGeom prst="rtTriangle">
            <a:avLst/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五边形 9"/>
          <p:cNvSpPr/>
          <p:nvPr/>
        </p:nvSpPr>
        <p:spPr>
          <a:xfrm rot="5400000">
            <a:off x="4175231" y="2480338"/>
            <a:ext cx="3672408" cy="1584176"/>
          </a:xfrm>
          <a:prstGeom prst="homePlate">
            <a:avLst/>
          </a:prstGeom>
          <a:solidFill>
            <a:srgbClr val="AAAAAA"/>
          </a:solidFill>
          <a:ln w="63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11" name="直角三角形 10"/>
          <p:cNvSpPr/>
          <p:nvPr/>
        </p:nvSpPr>
        <p:spPr>
          <a:xfrm>
            <a:off x="8963764" y="1436222"/>
            <a:ext cx="84565" cy="192578"/>
          </a:xfrm>
          <a:prstGeom prst="rtTriangle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五边形 11"/>
          <p:cNvSpPr/>
          <p:nvPr/>
        </p:nvSpPr>
        <p:spPr>
          <a:xfrm rot="5400000">
            <a:off x="6335471" y="2480338"/>
            <a:ext cx="3672408" cy="1584176"/>
          </a:xfrm>
          <a:prstGeom prst="homePlate">
            <a:avLst/>
          </a:prstGeom>
          <a:solidFill>
            <a:srgbClr val="0095FF"/>
          </a:solidFill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4727848" y="2882250"/>
            <a:ext cx="144016" cy="258719"/>
          </a:xfrm>
          <a:prstGeom prst="chevron">
            <a:avLst/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燕尾形 15"/>
          <p:cNvSpPr/>
          <p:nvPr/>
        </p:nvSpPr>
        <p:spPr>
          <a:xfrm>
            <a:off x="4902097" y="2882249"/>
            <a:ext cx="144016" cy="258719"/>
          </a:xfrm>
          <a:prstGeom prst="chevron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7" name="燕尾形 16"/>
          <p:cNvSpPr/>
          <p:nvPr/>
        </p:nvSpPr>
        <p:spPr>
          <a:xfrm>
            <a:off x="6891608" y="2882249"/>
            <a:ext cx="144016" cy="258719"/>
          </a:xfrm>
          <a:prstGeom prst="chevron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燕尾形 17"/>
          <p:cNvSpPr/>
          <p:nvPr/>
        </p:nvSpPr>
        <p:spPr>
          <a:xfrm>
            <a:off x="7065857" y="2882248"/>
            <a:ext cx="144016" cy="258719"/>
          </a:xfrm>
          <a:prstGeom prst="chevron">
            <a:avLst/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63377" y="2114983"/>
            <a:ext cx="117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69521" y="2532878"/>
            <a:ext cx="1346261" cy="2275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47728" y="5157193"/>
            <a:ext cx="389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95FF"/>
                </a:solidFill>
                <a:cs typeface="+mn-ea"/>
                <a:sym typeface="+mn-lt"/>
              </a:rPr>
              <a:t>1</a:t>
            </a:r>
            <a:endParaRPr lang="zh-CN" altLang="en-US" sz="32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04788" y="5157192"/>
            <a:ext cx="389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95FF"/>
                </a:solidFill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65028" y="5157192"/>
            <a:ext cx="389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95FF"/>
                </a:solidFill>
                <a:cs typeface="+mn-ea"/>
                <a:sym typeface="+mn-lt"/>
              </a:rPr>
              <a:t>3</a:t>
            </a:r>
            <a:endParaRPr lang="zh-CN" altLang="en-US" sz="32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28" name="TextBox 19"/>
          <p:cNvSpPr txBox="1"/>
          <p:nvPr/>
        </p:nvSpPr>
        <p:spPr>
          <a:xfrm>
            <a:off x="5338304" y="2557164"/>
            <a:ext cx="1346261" cy="2275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TextBox 19"/>
          <p:cNvSpPr txBox="1"/>
          <p:nvPr/>
        </p:nvSpPr>
        <p:spPr>
          <a:xfrm>
            <a:off x="7486821" y="2532878"/>
            <a:ext cx="1346261" cy="2275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TextBox 18"/>
          <p:cNvSpPr txBox="1"/>
          <p:nvPr/>
        </p:nvSpPr>
        <p:spPr>
          <a:xfrm>
            <a:off x="5423616" y="2114983"/>
            <a:ext cx="117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31" name="TextBox 18"/>
          <p:cNvSpPr txBox="1"/>
          <p:nvPr/>
        </p:nvSpPr>
        <p:spPr>
          <a:xfrm>
            <a:off x="7583857" y="2114983"/>
            <a:ext cx="117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46506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​​ 6"/>
          <p:cNvCxnSpPr/>
          <p:nvPr/>
        </p:nvCxnSpPr>
        <p:spPr bwMode="auto">
          <a:xfrm flipV="1">
            <a:off x="4305300" y="1904176"/>
            <a:ext cx="3043238" cy="3175"/>
          </a:xfrm>
          <a:prstGeom prst="line">
            <a:avLst/>
          </a:prstGeom>
          <a:ln w="57150">
            <a:solidFill>
              <a:srgbClr val="009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六边形 12"/>
          <p:cNvSpPr>
            <a:spLocks noChangeArrowheads="1"/>
          </p:cNvSpPr>
          <p:nvPr/>
        </p:nvSpPr>
        <p:spPr bwMode="auto">
          <a:xfrm rot="16200000">
            <a:off x="7216913" y="1544778"/>
            <a:ext cx="1909763" cy="1645960"/>
          </a:xfrm>
          <a:prstGeom prst="hexagon">
            <a:avLst>
              <a:gd name="adj" fmla="val 28044"/>
              <a:gd name="vf" fmla="val 115470"/>
            </a:avLst>
          </a:prstGeom>
          <a:solidFill>
            <a:srgbClr val="AAAAAA"/>
          </a:solidFill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/>
        </p:spPr>
        <p:txBody>
          <a:bodyPr vert="eaVert" anchor="ctr"/>
          <a:lstStyle/>
          <a:p>
            <a:pPr algn="ctr">
              <a:defRPr/>
            </a:pPr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4" name="椭圆​​ 40"/>
          <p:cNvSpPr>
            <a:spLocks noChangeArrowheads="1"/>
          </p:cNvSpPr>
          <p:nvPr/>
        </p:nvSpPr>
        <p:spPr bwMode="auto">
          <a:xfrm rot="16200000">
            <a:off x="7430407" y="1626545"/>
            <a:ext cx="1482775" cy="1482426"/>
          </a:xfrm>
          <a:prstGeom prst="ellipse">
            <a:avLst/>
          </a:prstGeom>
          <a:solidFill>
            <a:srgbClr val="0095FF"/>
          </a:solidFill>
          <a:ln w="38100" algn="ctr">
            <a:solidFill>
              <a:schemeClr val="bg1"/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</p:spPr>
        <p:txBody>
          <a:bodyPr vert="eaVert" anchor="ctr"/>
          <a:lstStyle/>
          <a:p>
            <a:pPr algn="ctr">
              <a:defRPr/>
            </a:pPr>
            <a:endParaRPr lang="zh-CN" altLang="en-US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7592258" y="2483605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</a:p>
        </p:txBody>
      </p:sp>
      <p:sp>
        <p:nvSpPr>
          <p:cNvPr id="9" name="矩形​​ 9"/>
          <p:cNvSpPr/>
          <p:nvPr/>
        </p:nvSpPr>
        <p:spPr bwMode="auto">
          <a:xfrm>
            <a:off x="3000375" y="1625601"/>
            <a:ext cx="2232025" cy="269875"/>
          </a:xfrm>
          <a:prstGeom prst="rect">
            <a:avLst/>
          </a:prstGeom>
          <a:solidFill>
            <a:srgbClr val="0095FF"/>
          </a:solidFill>
          <a:ln w="57150">
            <a:solidFill>
              <a:srgbClr val="009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单击添加标题</a:t>
            </a:r>
          </a:p>
        </p:txBody>
      </p:sp>
      <p:grpSp>
        <p:nvGrpSpPr>
          <p:cNvPr id="10" name="Group 30"/>
          <p:cNvGrpSpPr>
            <a:grpSpLocks/>
          </p:cNvGrpSpPr>
          <p:nvPr/>
        </p:nvGrpSpPr>
        <p:grpSpPr bwMode="auto">
          <a:xfrm>
            <a:off x="7922427" y="1895768"/>
            <a:ext cx="498733" cy="457530"/>
            <a:chOff x="3422" y="1347"/>
            <a:chExt cx="330" cy="313"/>
          </a:xfrm>
          <a:noFill/>
        </p:grpSpPr>
        <p:sp>
          <p:nvSpPr>
            <p:cNvPr id="11" name="AutoShape 31"/>
            <p:cNvSpPr>
              <a:spLocks noChangeArrowheads="1"/>
            </p:cNvSpPr>
            <p:nvPr/>
          </p:nvSpPr>
          <p:spPr bwMode="gray">
            <a:xfrm>
              <a:off x="3422" y="1411"/>
              <a:ext cx="330" cy="249"/>
            </a:xfrm>
            <a:prstGeom prst="roundRect">
              <a:avLst>
                <a:gd name="adj" fmla="val 16667"/>
              </a:avLst>
            </a:prstGeom>
            <a:grpFill/>
            <a:ln w="254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cs typeface="+mn-ea"/>
                <a:sym typeface="+mn-lt"/>
              </a:endParaRPr>
            </a:p>
          </p:txBody>
        </p:sp>
        <p:sp>
          <p:nvSpPr>
            <p:cNvPr id="12" name="AutoShape 32"/>
            <p:cNvSpPr>
              <a:spLocks noChangeArrowheads="1"/>
            </p:cNvSpPr>
            <p:nvPr/>
          </p:nvSpPr>
          <p:spPr bwMode="gray">
            <a:xfrm>
              <a:off x="3522" y="1347"/>
              <a:ext cx="122" cy="11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grpFill/>
            <a:ln w="2540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17" name="直接连接符​​ 10"/>
          <p:cNvCxnSpPr/>
          <p:nvPr/>
        </p:nvCxnSpPr>
        <p:spPr bwMode="auto">
          <a:xfrm>
            <a:off x="3935761" y="3322640"/>
            <a:ext cx="4227165" cy="20637"/>
          </a:xfrm>
          <a:prstGeom prst="line">
            <a:avLst/>
          </a:prstGeom>
          <a:ln w="57150">
            <a:solidFill>
              <a:srgbClr val="AAAA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六边形 27"/>
          <p:cNvSpPr/>
          <p:nvPr/>
        </p:nvSpPr>
        <p:spPr bwMode="auto">
          <a:xfrm rot="16200000">
            <a:off x="8031163" y="2995614"/>
            <a:ext cx="1909763" cy="1646238"/>
          </a:xfrm>
          <a:prstGeom prst="hexagon">
            <a:avLst>
              <a:gd name="adj" fmla="val 28044"/>
              <a:gd name="vf" fmla="val 115470"/>
            </a:avLst>
          </a:prstGeom>
          <a:solidFill>
            <a:srgbClr val="0095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椭圆​​ 38"/>
          <p:cNvSpPr/>
          <p:nvPr/>
        </p:nvSpPr>
        <p:spPr bwMode="auto">
          <a:xfrm rot="16200000">
            <a:off x="8243888" y="3078164"/>
            <a:ext cx="1484313" cy="1481138"/>
          </a:xfrm>
          <a:prstGeom prst="ellipse">
            <a:avLst/>
          </a:prstGeom>
          <a:solidFill>
            <a:srgbClr val="AAAAAA"/>
          </a:solidFill>
          <a:ln w="381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8442546" y="3878107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</a:p>
        </p:txBody>
      </p:sp>
      <p:sp>
        <p:nvSpPr>
          <p:cNvPr id="20" name="矩形​​ 13"/>
          <p:cNvSpPr/>
          <p:nvPr/>
        </p:nvSpPr>
        <p:spPr bwMode="auto">
          <a:xfrm>
            <a:off x="3822701" y="3076576"/>
            <a:ext cx="2232025" cy="269875"/>
          </a:xfrm>
          <a:prstGeom prst="rect">
            <a:avLst/>
          </a:prstGeom>
          <a:solidFill>
            <a:srgbClr val="AAAAAA"/>
          </a:solidFill>
          <a:ln w="57150">
            <a:solidFill>
              <a:srgbClr val="AAAA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1" name="Oval 15"/>
          <p:cNvSpPr>
            <a:spLocks noChangeArrowheads="1"/>
          </p:cNvSpPr>
          <p:nvPr/>
        </p:nvSpPr>
        <p:spPr bwMode="gray">
          <a:xfrm>
            <a:off x="8744793" y="3292131"/>
            <a:ext cx="509582" cy="494064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zh-CN">
              <a:cs typeface="+mn-ea"/>
              <a:sym typeface="+mn-lt"/>
            </a:endParaRPr>
          </a:p>
        </p:txBody>
      </p:sp>
      <p:sp>
        <p:nvSpPr>
          <p:cNvPr id="22" name="Line 16"/>
          <p:cNvSpPr>
            <a:spLocks noChangeShapeType="1"/>
          </p:cNvSpPr>
          <p:nvPr/>
        </p:nvSpPr>
        <p:spPr bwMode="gray">
          <a:xfrm>
            <a:off x="9001329" y="3292131"/>
            <a:ext cx="0" cy="49068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Line 17"/>
          <p:cNvSpPr>
            <a:spLocks noChangeShapeType="1"/>
          </p:cNvSpPr>
          <p:nvPr/>
        </p:nvSpPr>
        <p:spPr bwMode="gray">
          <a:xfrm>
            <a:off x="8744793" y="3537470"/>
            <a:ext cx="509582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Freeform 18"/>
          <p:cNvSpPr>
            <a:spLocks/>
          </p:cNvSpPr>
          <p:nvPr/>
        </p:nvSpPr>
        <p:spPr bwMode="gray">
          <a:xfrm>
            <a:off x="9035650" y="3295514"/>
            <a:ext cx="105872" cy="487296"/>
          </a:xfrm>
          <a:custGeom>
            <a:avLst/>
            <a:gdLst>
              <a:gd name="T0" fmla="*/ 0 w 182"/>
              <a:gd name="T1" fmla="*/ 0 h 864"/>
              <a:gd name="T2" fmla="*/ 105869 w 182"/>
              <a:gd name="T3" fmla="*/ 245279 h 864"/>
              <a:gd name="T4" fmla="*/ 3490 w 182"/>
              <a:gd name="T5" fmla="*/ 487174 h 864"/>
              <a:gd name="T6" fmla="*/ 0 60000 65536"/>
              <a:gd name="T7" fmla="*/ 0 60000 65536"/>
              <a:gd name="T8" fmla="*/ 0 60000 65536"/>
              <a:gd name="T9" fmla="*/ 0 w 182"/>
              <a:gd name="T10" fmla="*/ 0 h 864"/>
              <a:gd name="T11" fmla="*/ 182 w 182"/>
              <a:gd name="T12" fmla="*/ 864 h 8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2" h="864">
                <a:moveTo>
                  <a:pt x="0" y="0"/>
                </a:moveTo>
                <a:cubicBezTo>
                  <a:pt x="59" y="89"/>
                  <a:pt x="182" y="177"/>
                  <a:pt x="182" y="435"/>
                </a:cubicBezTo>
                <a:cubicBezTo>
                  <a:pt x="182" y="693"/>
                  <a:pt x="70" y="800"/>
                  <a:pt x="6" y="864"/>
                </a:cubicBezTo>
              </a:path>
            </a:pathLst>
          </a:custGeom>
          <a:noFill/>
          <a:ln w="25400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Freeform 19"/>
          <p:cNvSpPr>
            <a:spLocks/>
          </p:cNvSpPr>
          <p:nvPr/>
        </p:nvSpPr>
        <p:spPr bwMode="gray">
          <a:xfrm>
            <a:off x="8862881" y="3298898"/>
            <a:ext cx="114598" cy="490680"/>
          </a:xfrm>
          <a:custGeom>
            <a:avLst/>
            <a:gdLst>
              <a:gd name="T0" fmla="*/ 97143 w 197"/>
              <a:gd name="T1" fmla="*/ 0 h 870"/>
              <a:gd name="T2" fmla="*/ 0 w 197"/>
              <a:gd name="T3" fmla="*/ 245842 h 870"/>
              <a:gd name="T4" fmla="*/ 114594 w 197"/>
              <a:gd name="T5" fmla="*/ 490557 h 870"/>
              <a:gd name="T6" fmla="*/ 0 60000 65536"/>
              <a:gd name="T7" fmla="*/ 0 60000 65536"/>
              <a:gd name="T8" fmla="*/ 0 60000 65536"/>
              <a:gd name="T9" fmla="*/ 0 w 197"/>
              <a:gd name="T10" fmla="*/ 0 h 870"/>
              <a:gd name="T11" fmla="*/ 197 w 197"/>
              <a:gd name="T12" fmla="*/ 870 h 8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7" h="870">
                <a:moveTo>
                  <a:pt x="167" y="0"/>
                </a:moveTo>
                <a:cubicBezTo>
                  <a:pt x="117" y="64"/>
                  <a:pt x="0" y="178"/>
                  <a:pt x="0" y="436"/>
                </a:cubicBezTo>
                <a:cubicBezTo>
                  <a:pt x="0" y="694"/>
                  <a:pt x="124" y="769"/>
                  <a:pt x="197" y="870"/>
                </a:cubicBezTo>
              </a:path>
            </a:pathLst>
          </a:custGeom>
          <a:noFill/>
          <a:ln w="25400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Freeform 20"/>
          <p:cNvSpPr>
            <a:spLocks/>
          </p:cNvSpPr>
          <p:nvPr/>
        </p:nvSpPr>
        <p:spPr bwMode="gray">
          <a:xfrm rot="5400000">
            <a:off x="8960456" y="3490515"/>
            <a:ext cx="64296" cy="379860"/>
          </a:xfrm>
          <a:custGeom>
            <a:avLst/>
            <a:gdLst>
              <a:gd name="T0" fmla="*/ 10441 w 197"/>
              <a:gd name="T1" fmla="*/ 0 h 870"/>
              <a:gd name="T2" fmla="*/ 0 w 197"/>
              <a:gd name="T3" fmla="*/ 80336 h 870"/>
              <a:gd name="T4" fmla="*/ 12399 w 197"/>
              <a:gd name="T5" fmla="*/ 160671 h 870"/>
              <a:gd name="T6" fmla="*/ 0 60000 65536"/>
              <a:gd name="T7" fmla="*/ 0 60000 65536"/>
              <a:gd name="T8" fmla="*/ 0 60000 65536"/>
              <a:gd name="T9" fmla="*/ 0 w 197"/>
              <a:gd name="T10" fmla="*/ 0 h 870"/>
              <a:gd name="T11" fmla="*/ 197 w 197"/>
              <a:gd name="T12" fmla="*/ 870 h 8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7" h="870">
                <a:moveTo>
                  <a:pt x="167" y="0"/>
                </a:moveTo>
                <a:cubicBezTo>
                  <a:pt x="117" y="64"/>
                  <a:pt x="0" y="178"/>
                  <a:pt x="0" y="436"/>
                </a:cubicBezTo>
                <a:cubicBezTo>
                  <a:pt x="0" y="694"/>
                  <a:pt x="124" y="769"/>
                  <a:pt x="197" y="870"/>
                </a:cubicBezTo>
              </a:path>
            </a:pathLst>
          </a:custGeom>
          <a:noFill/>
          <a:ln w="25400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Freeform 21"/>
          <p:cNvSpPr>
            <a:spLocks/>
          </p:cNvSpPr>
          <p:nvPr/>
        </p:nvSpPr>
        <p:spPr bwMode="gray">
          <a:xfrm rot="16200000" flipV="1">
            <a:off x="8965109" y="3206823"/>
            <a:ext cx="64296" cy="379860"/>
          </a:xfrm>
          <a:custGeom>
            <a:avLst/>
            <a:gdLst>
              <a:gd name="T0" fmla="*/ 10441 w 197"/>
              <a:gd name="T1" fmla="*/ 0 h 870"/>
              <a:gd name="T2" fmla="*/ 0 w 197"/>
              <a:gd name="T3" fmla="*/ 80336 h 870"/>
              <a:gd name="T4" fmla="*/ 12399 w 197"/>
              <a:gd name="T5" fmla="*/ 160671 h 870"/>
              <a:gd name="T6" fmla="*/ 0 60000 65536"/>
              <a:gd name="T7" fmla="*/ 0 60000 65536"/>
              <a:gd name="T8" fmla="*/ 0 60000 65536"/>
              <a:gd name="T9" fmla="*/ 0 w 197"/>
              <a:gd name="T10" fmla="*/ 0 h 870"/>
              <a:gd name="T11" fmla="*/ 197 w 197"/>
              <a:gd name="T12" fmla="*/ 870 h 8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7" h="870">
                <a:moveTo>
                  <a:pt x="167" y="0"/>
                </a:moveTo>
                <a:cubicBezTo>
                  <a:pt x="117" y="64"/>
                  <a:pt x="0" y="178"/>
                  <a:pt x="0" y="436"/>
                </a:cubicBezTo>
                <a:cubicBezTo>
                  <a:pt x="0" y="694"/>
                  <a:pt x="124" y="769"/>
                  <a:pt x="197" y="870"/>
                </a:cubicBezTo>
              </a:path>
            </a:pathLst>
          </a:custGeom>
          <a:noFill/>
          <a:ln w="25400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cxnSp>
        <p:nvCxnSpPr>
          <p:cNvPr id="32" name="直接连接符​​ 14"/>
          <p:cNvCxnSpPr/>
          <p:nvPr/>
        </p:nvCxnSpPr>
        <p:spPr bwMode="auto">
          <a:xfrm flipV="1">
            <a:off x="4308476" y="4802951"/>
            <a:ext cx="3044825" cy="3175"/>
          </a:xfrm>
          <a:prstGeom prst="line">
            <a:avLst/>
          </a:prstGeom>
          <a:ln w="57150">
            <a:solidFill>
              <a:srgbClr val="009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六边形 42"/>
          <p:cNvSpPr/>
          <p:nvPr/>
        </p:nvSpPr>
        <p:spPr bwMode="auto">
          <a:xfrm rot="16200000">
            <a:off x="7221538" y="4443414"/>
            <a:ext cx="1909763" cy="1646238"/>
          </a:xfrm>
          <a:prstGeom prst="hexagon">
            <a:avLst>
              <a:gd name="adj" fmla="val 28044"/>
              <a:gd name="vf" fmla="val 115470"/>
            </a:avLst>
          </a:prstGeom>
          <a:solidFill>
            <a:srgbClr val="AAAAA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椭圆​​ 36"/>
          <p:cNvSpPr/>
          <p:nvPr/>
        </p:nvSpPr>
        <p:spPr bwMode="auto">
          <a:xfrm rot="16200000">
            <a:off x="7434263" y="4525964"/>
            <a:ext cx="1484313" cy="1481138"/>
          </a:xfrm>
          <a:prstGeom prst="ellipse">
            <a:avLst/>
          </a:prstGeom>
          <a:solidFill>
            <a:srgbClr val="0095FF"/>
          </a:solidFill>
          <a:ln w="381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4" name="TextBox 16"/>
          <p:cNvSpPr txBox="1">
            <a:spLocks noChangeArrowheads="1"/>
          </p:cNvSpPr>
          <p:nvPr/>
        </p:nvSpPr>
        <p:spPr bwMode="auto">
          <a:xfrm>
            <a:off x="7597296" y="5314032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</a:p>
        </p:txBody>
      </p:sp>
      <p:sp>
        <p:nvSpPr>
          <p:cNvPr id="35" name="矩形​​ 17"/>
          <p:cNvSpPr/>
          <p:nvPr/>
        </p:nvSpPr>
        <p:spPr bwMode="auto">
          <a:xfrm>
            <a:off x="3013076" y="4524376"/>
            <a:ext cx="2232025" cy="269875"/>
          </a:xfrm>
          <a:prstGeom prst="rect">
            <a:avLst/>
          </a:prstGeom>
          <a:solidFill>
            <a:srgbClr val="0095FF"/>
          </a:solidFill>
          <a:ln w="57150">
            <a:solidFill>
              <a:srgbClr val="009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单击添加标题</a:t>
            </a:r>
          </a:p>
        </p:txBody>
      </p:sp>
      <p:grpSp>
        <p:nvGrpSpPr>
          <p:cNvPr id="36" name="Group 22"/>
          <p:cNvGrpSpPr>
            <a:grpSpLocks/>
          </p:cNvGrpSpPr>
          <p:nvPr/>
        </p:nvGrpSpPr>
        <p:grpSpPr bwMode="auto">
          <a:xfrm>
            <a:off x="7963080" y="4791805"/>
            <a:ext cx="442981" cy="368481"/>
            <a:chOff x="2640" y="3304"/>
            <a:chExt cx="294" cy="252"/>
          </a:xfrm>
          <a:noFill/>
        </p:grpSpPr>
        <p:sp>
          <p:nvSpPr>
            <p:cNvPr id="37" name="AutoShape 23"/>
            <p:cNvSpPr>
              <a:spLocks noChangeArrowheads="1"/>
            </p:cNvSpPr>
            <p:nvPr/>
          </p:nvSpPr>
          <p:spPr bwMode="gray">
            <a:xfrm>
              <a:off x="2700" y="3304"/>
              <a:ext cx="176" cy="176"/>
            </a:xfrm>
            <a:prstGeom prst="roundRect">
              <a:avLst>
                <a:gd name="adj" fmla="val 6250"/>
              </a:avLst>
            </a:prstGeom>
            <a:grpFill/>
            <a:ln w="25400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cs typeface="+mn-ea"/>
                <a:sym typeface="+mn-lt"/>
              </a:endParaRPr>
            </a:p>
          </p:txBody>
        </p:sp>
        <p:sp>
          <p:nvSpPr>
            <p:cNvPr id="38" name="AutoShape 24"/>
            <p:cNvSpPr>
              <a:spLocks noChangeArrowheads="1"/>
            </p:cNvSpPr>
            <p:nvPr/>
          </p:nvSpPr>
          <p:spPr bwMode="gray">
            <a:xfrm>
              <a:off x="2640" y="3478"/>
              <a:ext cx="294" cy="78"/>
            </a:xfrm>
            <a:prstGeom prst="roundRect">
              <a:avLst>
                <a:gd name="adj" fmla="val 16667"/>
              </a:avLst>
            </a:prstGeom>
            <a:grpFill/>
            <a:ln w="25400" algn="ctr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cs typeface="+mn-ea"/>
                <a:sym typeface="+mn-lt"/>
              </a:endParaRPr>
            </a:p>
          </p:txBody>
        </p:sp>
        <p:sp>
          <p:nvSpPr>
            <p:cNvPr id="39" name="Line 25"/>
            <p:cNvSpPr>
              <a:spLocks noChangeShapeType="1"/>
            </p:cNvSpPr>
            <p:nvPr/>
          </p:nvSpPr>
          <p:spPr bwMode="gray">
            <a:xfrm flipH="1">
              <a:off x="2847" y="3517"/>
              <a:ext cx="45" cy="0"/>
            </a:xfrm>
            <a:prstGeom prst="line">
              <a:avLst/>
            </a:prstGeom>
            <a:grpFill/>
            <a:ln w="25400">
              <a:solidFill>
                <a:srgbClr val="FFFFFF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Line 26"/>
            <p:cNvSpPr>
              <a:spLocks noChangeShapeType="1"/>
            </p:cNvSpPr>
            <p:nvPr/>
          </p:nvSpPr>
          <p:spPr bwMode="gray">
            <a:xfrm flipH="1">
              <a:off x="2759" y="3359"/>
              <a:ext cx="73" cy="0"/>
            </a:xfrm>
            <a:prstGeom prst="line">
              <a:avLst/>
            </a:prstGeom>
            <a:grpFill/>
            <a:ln w="25400">
              <a:solidFill>
                <a:srgbClr val="FFFFFF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Line 27"/>
            <p:cNvSpPr>
              <a:spLocks noChangeShapeType="1"/>
            </p:cNvSpPr>
            <p:nvPr/>
          </p:nvSpPr>
          <p:spPr bwMode="gray">
            <a:xfrm flipH="1">
              <a:off x="2787" y="3385"/>
              <a:ext cx="45" cy="0"/>
            </a:xfrm>
            <a:prstGeom prst="line">
              <a:avLst/>
            </a:prstGeom>
            <a:grpFill/>
            <a:ln w="25400">
              <a:solidFill>
                <a:srgbClr val="FFFFFF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Line 28"/>
            <p:cNvSpPr>
              <a:spLocks noChangeShapeType="1"/>
            </p:cNvSpPr>
            <p:nvPr/>
          </p:nvSpPr>
          <p:spPr bwMode="gray">
            <a:xfrm flipH="1">
              <a:off x="2800" y="3434"/>
              <a:ext cx="32" cy="0"/>
            </a:xfrm>
            <a:prstGeom prst="line">
              <a:avLst/>
            </a:prstGeom>
            <a:grpFill/>
            <a:ln w="25400">
              <a:solidFill>
                <a:srgbClr val="FFFFFF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2902631" y="2071443"/>
            <a:ext cx="42179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216817">
              <a:buNone/>
              <a:defRPr/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777867" y="3524583"/>
            <a:ext cx="42179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216817">
              <a:buNone/>
              <a:defRPr/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006204" y="4929453"/>
            <a:ext cx="42179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216817">
              <a:buNone/>
              <a:defRPr/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9090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: Shape 2"/>
          <p:cNvSpPr>
            <a:spLocks/>
          </p:cNvSpPr>
          <p:nvPr/>
        </p:nvSpPr>
        <p:spPr bwMode="auto">
          <a:xfrm>
            <a:off x="3971764" y="2240868"/>
            <a:ext cx="1635125" cy="3386138"/>
          </a:xfrm>
          <a:custGeom>
            <a:avLst/>
            <a:gdLst>
              <a:gd name="T0" fmla="*/ 2147483646 w 852"/>
              <a:gd name="T1" fmla="*/ 2147483646 h 1768"/>
              <a:gd name="T2" fmla="*/ 2147483646 w 852"/>
              <a:gd name="T3" fmla="*/ 2147483646 h 1768"/>
              <a:gd name="T4" fmla="*/ 465023915 w 852"/>
              <a:gd name="T5" fmla="*/ 2147483646 h 1768"/>
              <a:gd name="T6" fmla="*/ 0 w 852"/>
              <a:gd name="T7" fmla="*/ 2147483646 h 1768"/>
              <a:gd name="T8" fmla="*/ 0 w 852"/>
              <a:gd name="T9" fmla="*/ 463253022 h 1768"/>
              <a:gd name="T10" fmla="*/ 465023915 w 852"/>
              <a:gd name="T11" fmla="*/ 0 h 1768"/>
              <a:gd name="T12" fmla="*/ 2147483646 w 852"/>
              <a:gd name="T13" fmla="*/ 0 h 1768"/>
              <a:gd name="T14" fmla="*/ 2147483646 w 852"/>
              <a:gd name="T15" fmla="*/ 463253022 h 1768"/>
              <a:gd name="T16" fmla="*/ 2147483646 w 852"/>
              <a:gd name="T17" fmla="*/ 2147483646 h 17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52" h="1768">
                <a:moveTo>
                  <a:pt x="852" y="1682"/>
                </a:moveTo>
                <a:cubicBezTo>
                  <a:pt x="852" y="1730"/>
                  <a:pt x="813" y="1768"/>
                  <a:pt x="766" y="1768"/>
                </a:cubicBezTo>
                <a:cubicBezTo>
                  <a:pt x="86" y="1768"/>
                  <a:pt x="86" y="1768"/>
                  <a:pt x="86" y="1768"/>
                </a:cubicBezTo>
                <a:cubicBezTo>
                  <a:pt x="39" y="1768"/>
                  <a:pt x="0" y="1730"/>
                  <a:pt x="0" y="1682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39"/>
                  <a:pt x="39" y="0"/>
                  <a:pt x="86" y="0"/>
                </a:cubicBezTo>
                <a:cubicBezTo>
                  <a:pt x="766" y="0"/>
                  <a:pt x="766" y="0"/>
                  <a:pt x="766" y="0"/>
                </a:cubicBezTo>
                <a:cubicBezTo>
                  <a:pt x="813" y="0"/>
                  <a:pt x="852" y="39"/>
                  <a:pt x="852" y="86"/>
                </a:cubicBezTo>
                <a:lnTo>
                  <a:pt x="852" y="1682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5" name="Freeform: Shape 3"/>
          <p:cNvSpPr>
            <a:spLocks/>
          </p:cNvSpPr>
          <p:nvPr/>
        </p:nvSpPr>
        <p:spPr bwMode="auto">
          <a:xfrm>
            <a:off x="3991667" y="2259238"/>
            <a:ext cx="1598381" cy="3350930"/>
          </a:xfrm>
          <a:custGeom>
            <a:avLst/>
            <a:gdLst>
              <a:gd name="T0" fmla="*/ 410808442 w 833"/>
              <a:gd name="T1" fmla="*/ 2147483646 h 1750"/>
              <a:gd name="T2" fmla="*/ 0 w 833"/>
              <a:gd name="T3" fmla="*/ 2147483646 h 1750"/>
              <a:gd name="T4" fmla="*/ 0 w 833"/>
              <a:gd name="T5" fmla="*/ 414592347 h 1750"/>
              <a:gd name="T6" fmla="*/ 410808442 w 833"/>
              <a:gd name="T7" fmla="*/ 0 h 1750"/>
              <a:gd name="T8" fmla="*/ 2147483646 w 833"/>
              <a:gd name="T9" fmla="*/ 0 h 1750"/>
              <a:gd name="T10" fmla="*/ 2147483646 w 833"/>
              <a:gd name="T11" fmla="*/ 414592347 h 1750"/>
              <a:gd name="T12" fmla="*/ 2147483646 w 833"/>
              <a:gd name="T13" fmla="*/ 2147483646 h 1750"/>
              <a:gd name="T14" fmla="*/ 2147483646 w 833"/>
              <a:gd name="T15" fmla="*/ 2147483646 h 1750"/>
              <a:gd name="T16" fmla="*/ 410808442 w 833"/>
              <a:gd name="T17" fmla="*/ 2147483646 h 17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33" h="1750">
                <a:moveTo>
                  <a:pt x="76" y="1750"/>
                </a:moveTo>
                <a:cubicBezTo>
                  <a:pt x="34" y="1750"/>
                  <a:pt x="0" y="1716"/>
                  <a:pt x="0" y="1673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35"/>
                  <a:pt x="34" y="0"/>
                  <a:pt x="76" y="0"/>
                </a:cubicBezTo>
                <a:cubicBezTo>
                  <a:pt x="756" y="0"/>
                  <a:pt x="756" y="0"/>
                  <a:pt x="756" y="0"/>
                </a:cubicBezTo>
                <a:cubicBezTo>
                  <a:pt x="798" y="0"/>
                  <a:pt x="833" y="35"/>
                  <a:pt x="833" y="77"/>
                </a:cubicBezTo>
                <a:cubicBezTo>
                  <a:pt x="833" y="1673"/>
                  <a:pt x="833" y="1673"/>
                  <a:pt x="833" y="1673"/>
                </a:cubicBezTo>
                <a:cubicBezTo>
                  <a:pt x="833" y="1716"/>
                  <a:pt x="798" y="1750"/>
                  <a:pt x="756" y="1750"/>
                </a:cubicBezTo>
                <a:lnTo>
                  <a:pt x="76" y="1750"/>
                </a:lnTo>
                <a:close/>
              </a:path>
            </a:pathLst>
          </a:custGeom>
          <a:solidFill>
            <a:srgbClr val="1818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6" name="Oval 4"/>
          <p:cNvSpPr>
            <a:spLocks/>
          </p:cNvSpPr>
          <p:nvPr/>
        </p:nvSpPr>
        <p:spPr bwMode="auto">
          <a:xfrm>
            <a:off x="4764830" y="2401602"/>
            <a:ext cx="48993" cy="48986"/>
          </a:xfrm>
          <a:prstGeom prst="ellipse">
            <a:avLst/>
          </a:prstGeom>
          <a:solidFill>
            <a:srgbClr val="2C2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7" name="Oval 5"/>
          <p:cNvSpPr>
            <a:spLocks/>
          </p:cNvSpPr>
          <p:nvPr/>
        </p:nvSpPr>
        <p:spPr bwMode="auto">
          <a:xfrm>
            <a:off x="4783203" y="2419972"/>
            <a:ext cx="12248" cy="12246"/>
          </a:xfrm>
          <a:prstGeom prst="ellipse">
            <a:avLst/>
          </a:prstGeom>
          <a:solidFill>
            <a:srgbClr val="2C2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8" name="Oval 6"/>
          <p:cNvSpPr>
            <a:spLocks/>
          </p:cNvSpPr>
          <p:nvPr/>
        </p:nvSpPr>
        <p:spPr bwMode="auto">
          <a:xfrm>
            <a:off x="4764830" y="2398541"/>
            <a:ext cx="48993" cy="47455"/>
          </a:xfrm>
          <a:prstGeom prst="ellipse">
            <a:avLst/>
          </a:prstGeom>
          <a:solidFill>
            <a:srgbClr val="0A0A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9" name="Oval 7"/>
          <p:cNvSpPr>
            <a:spLocks/>
          </p:cNvSpPr>
          <p:nvPr/>
        </p:nvSpPr>
        <p:spPr bwMode="auto">
          <a:xfrm>
            <a:off x="4783203" y="2415379"/>
            <a:ext cx="12248" cy="12246"/>
          </a:xfrm>
          <a:prstGeom prst="ellipse">
            <a:avLst/>
          </a:prstGeom>
          <a:solidFill>
            <a:srgbClr val="0A0A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0" name="Oval 8"/>
          <p:cNvSpPr>
            <a:spLocks/>
          </p:cNvSpPr>
          <p:nvPr/>
        </p:nvSpPr>
        <p:spPr bwMode="auto">
          <a:xfrm>
            <a:off x="4774016" y="2406195"/>
            <a:ext cx="30620" cy="30616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1" name="Oval 9"/>
          <p:cNvSpPr>
            <a:spLocks/>
          </p:cNvSpPr>
          <p:nvPr/>
        </p:nvSpPr>
        <p:spPr bwMode="auto">
          <a:xfrm>
            <a:off x="4774016" y="2406195"/>
            <a:ext cx="30620" cy="30616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2" name="Oval 10"/>
          <p:cNvSpPr>
            <a:spLocks/>
          </p:cNvSpPr>
          <p:nvPr/>
        </p:nvSpPr>
        <p:spPr bwMode="auto">
          <a:xfrm>
            <a:off x="4781672" y="2413849"/>
            <a:ext cx="15311" cy="16839"/>
          </a:xfrm>
          <a:prstGeom prst="ellipse">
            <a:avLst/>
          </a:prstGeom>
          <a:solidFill>
            <a:srgbClr val="2C99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3" name="Oval 11"/>
          <p:cNvSpPr>
            <a:spLocks/>
          </p:cNvSpPr>
          <p:nvPr/>
        </p:nvSpPr>
        <p:spPr bwMode="auto">
          <a:xfrm>
            <a:off x="4781672" y="2413849"/>
            <a:ext cx="15311" cy="16839"/>
          </a:xfrm>
          <a:prstGeom prst="ellipse">
            <a:avLst/>
          </a:prstGeom>
          <a:solidFill>
            <a:srgbClr val="2C99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4" name="Oval 12"/>
          <p:cNvSpPr>
            <a:spLocks/>
          </p:cNvSpPr>
          <p:nvPr/>
        </p:nvSpPr>
        <p:spPr bwMode="auto">
          <a:xfrm>
            <a:off x="4787796" y="2419972"/>
            <a:ext cx="3062" cy="306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5" name="Oval 13"/>
          <p:cNvSpPr>
            <a:spLocks/>
          </p:cNvSpPr>
          <p:nvPr/>
        </p:nvSpPr>
        <p:spPr bwMode="auto">
          <a:xfrm>
            <a:off x="4787796" y="2419972"/>
            <a:ext cx="3062" cy="306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6" name="Oval 14"/>
          <p:cNvSpPr>
            <a:spLocks/>
          </p:cNvSpPr>
          <p:nvPr/>
        </p:nvSpPr>
        <p:spPr bwMode="auto">
          <a:xfrm>
            <a:off x="4659191" y="5270330"/>
            <a:ext cx="260273" cy="258706"/>
          </a:xfrm>
          <a:prstGeom prst="ellipse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7" name="Freeform: Shape 15"/>
          <p:cNvSpPr>
            <a:spLocks/>
          </p:cNvSpPr>
          <p:nvPr/>
        </p:nvSpPr>
        <p:spPr bwMode="auto">
          <a:xfrm>
            <a:off x="4729617" y="5340746"/>
            <a:ext cx="119419" cy="117872"/>
          </a:xfrm>
          <a:custGeom>
            <a:avLst/>
            <a:gdLst>
              <a:gd name="T0" fmla="*/ 337683123 w 62"/>
              <a:gd name="T1" fmla="*/ 230297888 h 61"/>
              <a:gd name="T2" fmla="*/ 228754213 w 62"/>
              <a:gd name="T3" fmla="*/ 334479764 h 61"/>
              <a:gd name="T4" fmla="*/ 108928910 w 62"/>
              <a:gd name="T5" fmla="*/ 334479764 h 61"/>
              <a:gd name="T6" fmla="*/ 0 w 62"/>
              <a:gd name="T7" fmla="*/ 230297888 h 61"/>
              <a:gd name="T8" fmla="*/ 0 w 62"/>
              <a:gd name="T9" fmla="*/ 109665995 h 61"/>
              <a:gd name="T10" fmla="*/ 108928910 w 62"/>
              <a:gd name="T11" fmla="*/ 0 h 61"/>
              <a:gd name="T12" fmla="*/ 228754213 w 62"/>
              <a:gd name="T13" fmla="*/ 0 h 61"/>
              <a:gd name="T14" fmla="*/ 337683123 w 62"/>
              <a:gd name="T15" fmla="*/ 109665995 h 61"/>
              <a:gd name="T16" fmla="*/ 337683123 w 62"/>
              <a:gd name="T17" fmla="*/ 230297888 h 6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2" h="61">
                <a:moveTo>
                  <a:pt x="62" y="42"/>
                </a:moveTo>
                <a:cubicBezTo>
                  <a:pt x="62" y="52"/>
                  <a:pt x="53" y="61"/>
                  <a:pt x="42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9" y="61"/>
                  <a:pt x="0" y="52"/>
                  <a:pt x="0" y="42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53" y="0"/>
                  <a:pt x="62" y="9"/>
                  <a:pt x="62" y="20"/>
                </a:cubicBezTo>
                <a:lnTo>
                  <a:pt x="62" y="42"/>
                </a:lnTo>
                <a:close/>
              </a:path>
            </a:pathLst>
          </a:custGeom>
          <a:noFill/>
          <a:ln w="7938" cap="flat">
            <a:solidFill>
              <a:srgbClr val="18181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8" name="Rectangle 16"/>
          <p:cNvSpPr>
            <a:spLocks/>
          </p:cNvSpPr>
          <p:nvPr/>
        </p:nvSpPr>
        <p:spPr bwMode="auto">
          <a:xfrm>
            <a:off x="4089653" y="2741441"/>
            <a:ext cx="1400880" cy="2450817"/>
          </a:xfrm>
          <a:prstGeom prst="rect">
            <a:avLst/>
          </a:prstGeom>
          <a:solidFill>
            <a:srgbClr val="0C0D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Rectangle 17"/>
          <p:cNvSpPr>
            <a:spLocks/>
          </p:cNvSpPr>
          <p:nvPr/>
        </p:nvSpPr>
        <p:spPr bwMode="auto">
          <a:xfrm>
            <a:off x="4104962" y="2755218"/>
            <a:ext cx="1370260" cy="2421732"/>
          </a:xfrm>
          <a:prstGeom prst="rect">
            <a:avLst/>
          </a:prstGeom>
          <a:solidFill>
            <a:srgbClr val="7E7E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0" name="Freeform: Shape 18"/>
          <p:cNvSpPr>
            <a:spLocks/>
          </p:cNvSpPr>
          <p:nvPr/>
        </p:nvSpPr>
        <p:spPr bwMode="auto">
          <a:xfrm>
            <a:off x="4666846" y="2521006"/>
            <a:ext cx="293955" cy="64293"/>
          </a:xfrm>
          <a:custGeom>
            <a:avLst/>
            <a:gdLst>
              <a:gd name="T0" fmla="*/ 92127237 w 153"/>
              <a:gd name="T1" fmla="*/ 178537640 h 34"/>
              <a:gd name="T2" fmla="*/ 0 w 153"/>
              <a:gd name="T3" fmla="*/ 89268820 h 34"/>
              <a:gd name="T4" fmla="*/ 92127237 w 153"/>
              <a:gd name="T5" fmla="*/ 0 h 34"/>
              <a:gd name="T6" fmla="*/ 737008588 w 153"/>
              <a:gd name="T7" fmla="*/ 0 h 34"/>
              <a:gd name="T8" fmla="*/ 829135825 w 153"/>
              <a:gd name="T9" fmla="*/ 89268820 h 34"/>
              <a:gd name="T10" fmla="*/ 737008588 w 153"/>
              <a:gd name="T11" fmla="*/ 178537640 h 34"/>
              <a:gd name="T12" fmla="*/ 92127237 w 153"/>
              <a:gd name="T13" fmla="*/ 178537640 h 3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3" h="34">
                <a:moveTo>
                  <a:pt x="17" y="34"/>
                </a:moveTo>
                <a:cubicBezTo>
                  <a:pt x="8" y="34"/>
                  <a:pt x="0" y="26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45" y="0"/>
                  <a:pt x="153" y="7"/>
                  <a:pt x="153" y="17"/>
                </a:cubicBezTo>
                <a:cubicBezTo>
                  <a:pt x="153" y="26"/>
                  <a:pt x="145" y="34"/>
                  <a:pt x="136" y="34"/>
                </a:cubicBezTo>
                <a:lnTo>
                  <a:pt x="17" y="34"/>
                </a:lnTo>
                <a:close/>
              </a:path>
            </a:pathLst>
          </a:custGeom>
          <a:solidFill>
            <a:srgbClr val="0C0D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1" name="Freeform: Shape 19"/>
          <p:cNvSpPr>
            <a:spLocks/>
          </p:cNvSpPr>
          <p:nvPr/>
        </p:nvSpPr>
        <p:spPr bwMode="auto">
          <a:xfrm>
            <a:off x="4683687" y="2537844"/>
            <a:ext cx="257210" cy="29086"/>
          </a:xfrm>
          <a:custGeom>
            <a:avLst/>
            <a:gdLst>
              <a:gd name="T0" fmla="*/ 724814173 w 134"/>
              <a:gd name="T1" fmla="*/ 44171540 h 15"/>
              <a:gd name="T2" fmla="*/ 686951145 w 134"/>
              <a:gd name="T3" fmla="*/ 82823401 h 15"/>
              <a:gd name="T4" fmla="*/ 43272696 w 134"/>
              <a:gd name="T5" fmla="*/ 82823401 h 15"/>
              <a:gd name="T6" fmla="*/ 0 w 134"/>
              <a:gd name="T7" fmla="*/ 44171540 h 15"/>
              <a:gd name="T8" fmla="*/ 0 w 134"/>
              <a:gd name="T9" fmla="*/ 44171540 h 15"/>
              <a:gd name="T10" fmla="*/ 43272696 w 134"/>
              <a:gd name="T11" fmla="*/ 0 h 15"/>
              <a:gd name="T12" fmla="*/ 686951145 w 134"/>
              <a:gd name="T13" fmla="*/ 0 h 15"/>
              <a:gd name="T14" fmla="*/ 724814173 w 134"/>
              <a:gd name="T15" fmla="*/ 44171540 h 1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4" h="15">
                <a:moveTo>
                  <a:pt x="134" y="8"/>
                </a:moveTo>
                <a:cubicBezTo>
                  <a:pt x="134" y="12"/>
                  <a:pt x="131" y="15"/>
                  <a:pt x="127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4" y="15"/>
                  <a:pt x="0" y="12"/>
                  <a:pt x="0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3"/>
                  <a:pt x="4" y="0"/>
                  <a:pt x="8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31" y="0"/>
                  <a:pt x="134" y="3"/>
                  <a:pt x="134" y="8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2" name="Oval 20"/>
          <p:cNvSpPr>
            <a:spLocks/>
          </p:cNvSpPr>
          <p:nvPr/>
        </p:nvSpPr>
        <p:spPr bwMode="auto">
          <a:xfrm>
            <a:off x="4570392" y="2530190"/>
            <a:ext cx="45931" cy="45924"/>
          </a:xfrm>
          <a:prstGeom prst="ellipse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5" name="Freeform: Shape 22"/>
          <p:cNvSpPr>
            <a:spLocks/>
          </p:cNvSpPr>
          <p:nvPr/>
        </p:nvSpPr>
        <p:spPr bwMode="auto">
          <a:xfrm>
            <a:off x="6589551" y="2240868"/>
            <a:ext cx="1635125" cy="3386138"/>
          </a:xfrm>
          <a:custGeom>
            <a:avLst/>
            <a:gdLst>
              <a:gd name="T0" fmla="*/ 2147483646 w 852"/>
              <a:gd name="T1" fmla="*/ 2147483646 h 1768"/>
              <a:gd name="T2" fmla="*/ 2147483646 w 852"/>
              <a:gd name="T3" fmla="*/ 2147483646 h 1768"/>
              <a:gd name="T4" fmla="*/ 465023915 w 852"/>
              <a:gd name="T5" fmla="*/ 2147483646 h 1768"/>
              <a:gd name="T6" fmla="*/ 0 w 852"/>
              <a:gd name="T7" fmla="*/ 2147483646 h 1768"/>
              <a:gd name="T8" fmla="*/ 0 w 852"/>
              <a:gd name="T9" fmla="*/ 463253022 h 1768"/>
              <a:gd name="T10" fmla="*/ 465023915 w 852"/>
              <a:gd name="T11" fmla="*/ 0 h 1768"/>
              <a:gd name="T12" fmla="*/ 2147483646 w 852"/>
              <a:gd name="T13" fmla="*/ 0 h 1768"/>
              <a:gd name="T14" fmla="*/ 2147483646 w 852"/>
              <a:gd name="T15" fmla="*/ 463253022 h 1768"/>
              <a:gd name="T16" fmla="*/ 2147483646 w 852"/>
              <a:gd name="T17" fmla="*/ 2147483646 h 17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52" h="1768">
                <a:moveTo>
                  <a:pt x="852" y="1682"/>
                </a:moveTo>
                <a:cubicBezTo>
                  <a:pt x="852" y="1730"/>
                  <a:pt x="813" y="1768"/>
                  <a:pt x="766" y="1768"/>
                </a:cubicBezTo>
                <a:cubicBezTo>
                  <a:pt x="86" y="1768"/>
                  <a:pt x="86" y="1768"/>
                  <a:pt x="86" y="1768"/>
                </a:cubicBezTo>
                <a:cubicBezTo>
                  <a:pt x="39" y="1768"/>
                  <a:pt x="0" y="1730"/>
                  <a:pt x="0" y="1682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39"/>
                  <a:pt x="39" y="0"/>
                  <a:pt x="86" y="0"/>
                </a:cubicBezTo>
                <a:cubicBezTo>
                  <a:pt x="766" y="0"/>
                  <a:pt x="766" y="0"/>
                  <a:pt x="766" y="0"/>
                </a:cubicBezTo>
                <a:cubicBezTo>
                  <a:pt x="813" y="0"/>
                  <a:pt x="852" y="39"/>
                  <a:pt x="852" y="86"/>
                </a:cubicBezTo>
                <a:lnTo>
                  <a:pt x="852" y="1682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6" name="Freeform: Shape 23"/>
          <p:cNvSpPr>
            <a:spLocks/>
          </p:cNvSpPr>
          <p:nvPr/>
        </p:nvSpPr>
        <p:spPr bwMode="auto">
          <a:xfrm>
            <a:off x="6609454" y="2259238"/>
            <a:ext cx="1598381" cy="3350930"/>
          </a:xfrm>
          <a:custGeom>
            <a:avLst/>
            <a:gdLst>
              <a:gd name="T0" fmla="*/ 410808442 w 833"/>
              <a:gd name="T1" fmla="*/ 2147483646 h 1750"/>
              <a:gd name="T2" fmla="*/ 0 w 833"/>
              <a:gd name="T3" fmla="*/ 2147483646 h 1750"/>
              <a:gd name="T4" fmla="*/ 0 w 833"/>
              <a:gd name="T5" fmla="*/ 414592347 h 1750"/>
              <a:gd name="T6" fmla="*/ 410808442 w 833"/>
              <a:gd name="T7" fmla="*/ 0 h 1750"/>
              <a:gd name="T8" fmla="*/ 2147483646 w 833"/>
              <a:gd name="T9" fmla="*/ 0 h 1750"/>
              <a:gd name="T10" fmla="*/ 2147483646 w 833"/>
              <a:gd name="T11" fmla="*/ 414592347 h 1750"/>
              <a:gd name="T12" fmla="*/ 2147483646 w 833"/>
              <a:gd name="T13" fmla="*/ 2147483646 h 1750"/>
              <a:gd name="T14" fmla="*/ 2147483646 w 833"/>
              <a:gd name="T15" fmla="*/ 2147483646 h 1750"/>
              <a:gd name="T16" fmla="*/ 410808442 w 833"/>
              <a:gd name="T17" fmla="*/ 2147483646 h 17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33" h="1750">
                <a:moveTo>
                  <a:pt x="76" y="1750"/>
                </a:moveTo>
                <a:cubicBezTo>
                  <a:pt x="34" y="1750"/>
                  <a:pt x="0" y="1716"/>
                  <a:pt x="0" y="1673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35"/>
                  <a:pt x="34" y="0"/>
                  <a:pt x="76" y="0"/>
                </a:cubicBezTo>
                <a:cubicBezTo>
                  <a:pt x="756" y="0"/>
                  <a:pt x="756" y="0"/>
                  <a:pt x="756" y="0"/>
                </a:cubicBezTo>
                <a:cubicBezTo>
                  <a:pt x="798" y="0"/>
                  <a:pt x="833" y="35"/>
                  <a:pt x="833" y="77"/>
                </a:cubicBezTo>
                <a:cubicBezTo>
                  <a:pt x="833" y="1673"/>
                  <a:pt x="833" y="1673"/>
                  <a:pt x="833" y="1673"/>
                </a:cubicBezTo>
                <a:cubicBezTo>
                  <a:pt x="833" y="1716"/>
                  <a:pt x="798" y="1750"/>
                  <a:pt x="756" y="1750"/>
                </a:cubicBezTo>
                <a:lnTo>
                  <a:pt x="76" y="1750"/>
                </a:lnTo>
                <a:close/>
              </a:path>
            </a:pathLst>
          </a:custGeom>
          <a:solidFill>
            <a:srgbClr val="1818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7" name="Oval 24"/>
          <p:cNvSpPr>
            <a:spLocks/>
          </p:cNvSpPr>
          <p:nvPr/>
        </p:nvSpPr>
        <p:spPr bwMode="auto">
          <a:xfrm>
            <a:off x="7382617" y="2401602"/>
            <a:ext cx="48993" cy="48986"/>
          </a:xfrm>
          <a:prstGeom prst="ellipse">
            <a:avLst/>
          </a:prstGeom>
          <a:solidFill>
            <a:srgbClr val="2C2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8" name="Oval 25"/>
          <p:cNvSpPr>
            <a:spLocks/>
          </p:cNvSpPr>
          <p:nvPr/>
        </p:nvSpPr>
        <p:spPr bwMode="auto">
          <a:xfrm>
            <a:off x="7400990" y="2419972"/>
            <a:ext cx="12248" cy="12246"/>
          </a:xfrm>
          <a:prstGeom prst="ellipse">
            <a:avLst/>
          </a:prstGeom>
          <a:solidFill>
            <a:srgbClr val="2C2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9" name="Oval 26"/>
          <p:cNvSpPr>
            <a:spLocks/>
          </p:cNvSpPr>
          <p:nvPr/>
        </p:nvSpPr>
        <p:spPr bwMode="auto">
          <a:xfrm>
            <a:off x="7382617" y="2398541"/>
            <a:ext cx="48993" cy="47455"/>
          </a:xfrm>
          <a:prstGeom prst="ellipse">
            <a:avLst/>
          </a:prstGeom>
          <a:solidFill>
            <a:srgbClr val="0A0A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0" name="Oval 27"/>
          <p:cNvSpPr>
            <a:spLocks/>
          </p:cNvSpPr>
          <p:nvPr/>
        </p:nvSpPr>
        <p:spPr bwMode="auto">
          <a:xfrm>
            <a:off x="7400990" y="2415379"/>
            <a:ext cx="12248" cy="12246"/>
          </a:xfrm>
          <a:prstGeom prst="ellipse">
            <a:avLst/>
          </a:prstGeom>
          <a:solidFill>
            <a:srgbClr val="0A0A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1" name="Oval 28"/>
          <p:cNvSpPr>
            <a:spLocks/>
          </p:cNvSpPr>
          <p:nvPr/>
        </p:nvSpPr>
        <p:spPr bwMode="auto">
          <a:xfrm>
            <a:off x="7391803" y="2406195"/>
            <a:ext cx="30620" cy="30616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2" name="Oval 29"/>
          <p:cNvSpPr>
            <a:spLocks/>
          </p:cNvSpPr>
          <p:nvPr/>
        </p:nvSpPr>
        <p:spPr bwMode="auto">
          <a:xfrm>
            <a:off x="7391803" y="2406195"/>
            <a:ext cx="30620" cy="30616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3" name="Oval 30"/>
          <p:cNvSpPr>
            <a:spLocks/>
          </p:cNvSpPr>
          <p:nvPr/>
        </p:nvSpPr>
        <p:spPr bwMode="auto">
          <a:xfrm>
            <a:off x="7399459" y="2413849"/>
            <a:ext cx="15311" cy="16839"/>
          </a:xfrm>
          <a:prstGeom prst="ellipse">
            <a:avLst/>
          </a:prstGeom>
          <a:solidFill>
            <a:srgbClr val="2C99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4" name="Oval 31"/>
          <p:cNvSpPr>
            <a:spLocks/>
          </p:cNvSpPr>
          <p:nvPr/>
        </p:nvSpPr>
        <p:spPr bwMode="auto">
          <a:xfrm>
            <a:off x="7399459" y="2413849"/>
            <a:ext cx="15311" cy="16839"/>
          </a:xfrm>
          <a:prstGeom prst="ellipse">
            <a:avLst/>
          </a:prstGeom>
          <a:solidFill>
            <a:srgbClr val="2C99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5" name="Oval 32"/>
          <p:cNvSpPr>
            <a:spLocks/>
          </p:cNvSpPr>
          <p:nvPr/>
        </p:nvSpPr>
        <p:spPr bwMode="auto">
          <a:xfrm>
            <a:off x="7405583" y="2419972"/>
            <a:ext cx="3062" cy="306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6" name="Oval 33"/>
          <p:cNvSpPr>
            <a:spLocks/>
          </p:cNvSpPr>
          <p:nvPr/>
        </p:nvSpPr>
        <p:spPr bwMode="auto">
          <a:xfrm>
            <a:off x="7405583" y="2419972"/>
            <a:ext cx="3062" cy="306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7" name="Oval 34"/>
          <p:cNvSpPr>
            <a:spLocks/>
          </p:cNvSpPr>
          <p:nvPr/>
        </p:nvSpPr>
        <p:spPr bwMode="auto">
          <a:xfrm>
            <a:off x="7276978" y="5270330"/>
            <a:ext cx="260273" cy="258706"/>
          </a:xfrm>
          <a:prstGeom prst="ellipse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8" name="Freeform: Shape 35"/>
          <p:cNvSpPr>
            <a:spLocks/>
          </p:cNvSpPr>
          <p:nvPr/>
        </p:nvSpPr>
        <p:spPr bwMode="auto">
          <a:xfrm>
            <a:off x="7347404" y="5340746"/>
            <a:ext cx="119419" cy="117872"/>
          </a:xfrm>
          <a:custGeom>
            <a:avLst/>
            <a:gdLst>
              <a:gd name="T0" fmla="*/ 337683123 w 62"/>
              <a:gd name="T1" fmla="*/ 230297888 h 61"/>
              <a:gd name="T2" fmla="*/ 228754213 w 62"/>
              <a:gd name="T3" fmla="*/ 334479764 h 61"/>
              <a:gd name="T4" fmla="*/ 108928910 w 62"/>
              <a:gd name="T5" fmla="*/ 334479764 h 61"/>
              <a:gd name="T6" fmla="*/ 0 w 62"/>
              <a:gd name="T7" fmla="*/ 230297888 h 61"/>
              <a:gd name="T8" fmla="*/ 0 w 62"/>
              <a:gd name="T9" fmla="*/ 109665995 h 61"/>
              <a:gd name="T10" fmla="*/ 108928910 w 62"/>
              <a:gd name="T11" fmla="*/ 0 h 61"/>
              <a:gd name="T12" fmla="*/ 228754213 w 62"/>
              <a:gd name="T13" fmla="*/ 0 h 61"/>
              <a:gd name="T14" fmla="*/ 337683123 w 62"/>
              <a:gd name="T15" fmla="*/ 109665995 h 61"/>
              <a:gd name="T16" fmla="*/ 337683123 w 62"/>
              <a:gd name="T17" fmla="*/ 230297888 h 6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2" h="61">
                <a:moveTo>
                  <a:pt x="62" y="42"/>
                </a:moveTo>
                <a:cubicBezTo>
                  <a:pt x="62" y="52"/>
                  <a:pt x="53" y="61"/>
                  <a:pt x="42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9" y="61"/>
                  <a:pt x="0" y="52"/>
                  <a:pt x="0" y="42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53" y="0"/>
                  <a:pt x="62" y="9"/>
                  <a:pt x="62" y="20"/>
                </a:cubicBezTo>
                <a:lnTo>
                  <a:pt x="62" y="42"/>
                </a:lnTo>
                <a:close/>
              </a:path>
            </a:pathLst>
          </a:custGeom>
          <a:noFill/>
          <a:ln w="7938" cap="flat">
            <a:solidFill>
              <a:srgbClr val="18181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9" name="Rectangle 36"/>
          <p:cNvSpPr>
            <a:spLocks/>
          </p:cNvSpPr>
          <p:nvPr/>
        </p:nvSpPr>
        <p:spPr bwMode="auto">
          <a:xfrm>
            <a:off x="6707440" y="2741441"/>
            <a:ext cx="1400880" cy="2450817"/>
          </a:xfrm>
          <a:prstGeom prst="rect">
            <a:avLst/>
          </a:prstGeom>
          <a:solidFill>
            <a:srgbClr val="0C0D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0" name="Rectangle 37"/>
          <p:cNvSpPr>
            <a:spLocks/>
          </p:cNvSpPr>
          <p:nvPr/>
        </p:nvSpPr>
        <p:spPr bwMode="auto">
          <a:xfrm>
            <a:off x="6722749" y="2755218"/>
            <a:ext cx="1370260" cy="2421732"/>
          </a:xfrm>
          <a:prstGeom prst="rect">
            <a:avLst/>
          </a:prstGeom>
          <a:solidFill>
            <a:srgbClr val="7E7E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1" name="Freeform: Shape 38"/>
          <p:cNvSpPr>
            <a:spLocks/>
          </p:cNvSpPr>
          <p:nvPr/>
        </p:nvSpPr>
        <p:spPr bwMode="auto">
          <a:xfrm>
            <a:off x="7284633" y="2521006"/>
            <a:ext cx="293955" cy="64293"/>
          </a:xfrm>
          <a:custGeom>
            <a:avLst/>
            <a:gdLst>
              <a:gd name="T0" fmla="*/ 92127237 w 153"/>
              <a:gd name="T1" fmla="*/ 178537640 h 34"/>
              <a:gd name="T2" fmla="*/ 0 w 153"/>
              <a:gd name="T3" fmla="*/ 89268820 h 34"/>
              <a:gd name="T4" fmla="*/ 92127237 w 153"/>
              <a:gd name="T5" fmla="*/ 0 h 34"/>
              <a:gd name="T6" fmla="*/ 737008588 w 153"/>
              <a:gd name="T7" fmla="*/ 0 h 34"/>
              <a:gd name="T8" fmla="*/ 829135825 w 153"/>
              <a:gd name="T9" fmla="*/ 89268820 h 34"/>
              <a:gd name="T10" fmla="*/ 737008588 w 153"/>
              <a:gd name="T11" fmla="*/ 178537640 h 34"/>
              <a:gd name="T12" fmla="*/ 92127237 w 153"/>
              <a:gd name="T13" fmla="*/ 178537640 h 3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3" h="34">
                <a:moveTo>
                  <a:pt x="17" y="34"/>
                </a:moveTo>
                <a:cubicBezTo>
                  <a:pt x="8" y="34"/>
                  <a:pt x="0" y="26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45" y="0"/>
                  <a:pt x="153" y="7"/>
                  <a:pt x="153" y="17"/>
                </a:cubicBezTo>
                <a:cubicBezTo>
                  <a:pt x="153" y="26"/>
                  <a:pt x="145" y="34"/>
                  <a:pt x="136" y="34"/>
                </a:cubicBezTo>
                <a:lnTo>
                  <a:pt x="17" y="34"/>
                </a:lnTo>
                <a:close/>
              </a:path>
            </a:pathLst>
          </a:custGeom>
          <a:solidFill>
            <a:srgbClr val="0C0D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2" name="Freeform: Shape 39"/>
          <p:cNvSpPr>
            <a:spLocks/>
          </p:cNvSpPr>
          <p:nvPr/>
        </p:nvSpPr>
        <p:spPr bwMode="auto">
          <a:xfrm>
            <a:off x="7301474" y="2537844"/>
            <a:ext cx="257210" cy="29086"/>
          </a:xfrm>
          <a:custGeom>
            <a:avLst/>
            <a:gdLst>
              <a:gd name="T0" fmla="*/ 724814173 w 134"/>
              <a:gd name="T1" fmla="*/ 44171540 h 15"/>
              <a:gd name="T2" fmla="*/ 686951145 w 134"/>
              <a:gd name="T3" fmla="*/ 82823401 h 15"/>
              <a:gd name="T4" fmla="*/ 43272696 w 134"/>
              <a:gd name="T5" fmla="*/ 82823401 h 15"/>
              <a:gd name="T6" fmla="*/ 0 w 134"/>
              <a:gd name="T7" fmla="*/ 44171540 h 15"/>
              <a:gd name="T8" fmla="*/ 0 w 134"/>
              <a:gd name="T9" fmla="*/ 44171540 h 15"/>
              <a:gd name="T10" fmla="*/ 43272696 w 134"/>
              <a:gd name="T11" fmla="*/ 0 h 15"/>
              <a:gd name="T12" fmla="*/ 686951145 w 134"/>
              <a:gd name="T13" fmla="*/ 0 h 15"/>
              <a:gd name="T14" fmla="*/ 724814173 w 134"/>
              <a:gd name="T15" fmla="*/ 44171540 h 1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4" h="15">
                <a:moveTo>
                  <a:pt x="134" y="8"/>
                </a:moveTo>
                <a:cubicBezTo>
                  <a:pt x="134" y="12"/>
                  <a:pt x="131" y="15"/>
                  <a:pt x="127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4" y="15"/>
                  <a:pt x="0" y="12"/>
                  <a:pt x="0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3"/>
                  <a:pt x="4" y="0"/>
                  <a:pt x="8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31" y="0"/>
                  <a:pt x="134" y="3"/>
                  <a:pt x="134" y="8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3" name="Oval 40"/>
          <p:cNvSpPr>
            <a:spLocks/>
          </p:cNvSpPr>
          <p:nvPr/>
        </p:nvSpPr>
        <p:spPr bwMode="auto">
          <a:xfrm>
            <a:off x="7188179" y="2530190"/>
            <a:ext cx="45931" cy="45924"/>
          </a:xfrm>
          <a:prstGeom prst="ellipse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4" name="Freeform: Shape 42"/>
          <p:cNvSpPr>
            <a:spLocks/>
          </p:cNvSpPr>
          <p:nvPr/>
        </p:nvSpPr>
        <p:spPr bwMode="auto">
          <a:xfrm>
            <a:off x="5114764" y="1710643"/>
            <a:ext cx="1981200" cy="4103688"/>
          </a:xfrm>
          <a:custGeom>
            <a:avLst/>
            <a:gdLst>
              <a:gd name="T0" fmla="*/ 2147483646 w 852"/>
              <a:gd name="T1" fmla="*/ 2147483646 h 1768"/>
              <a:gd name="T2" fmla="*/ 2147483646 w 852"/>
              <a:gd name="T3" fmla="*/ 2147483646 h 1768"/>
              <a:gd name="T4" fmla="*/ 465023915 w 852"/>
              <a:gd name="T5" fmla="*/ 2147483646 h 1768"/>
              <a:gd name="T6" fmla="*/ 0 w 852"/>
              <a:gd name="T7" fmla="*/ 2147483646 h 1768"/>
              <a:gd name="T8" fmla="*/ 0 w 852"/>
              <a:gd name="T9" fmla="*/ 463253022 h 1768"/>
              <a:gd name="T10" fmla="*/ 465023915 w 852"/>
              <a:gd name="T11" fmla="*/ 0 h 1768"/>
              <a:gd name="T12" fmla="*/ 2147483646 w 852"/>
              <a:gd name="T13" fmla="*/ 0 h 1768"/>
              <a:gd name="T14" fmla="*/ 2147483646 w 852"/>
              <a:gd name="T15" fmla="*/ 463253022 h 1768"/>
              <a:gd name="T16" fmla="*/ 2147483646 w 852"/>
              <a:gd name="T17" fmla="*/ 2147483646 h 17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52" h="1768">
                <a:moveTo>
                  <a:pt x="852" y="1682"/>
                </a:moveTo>
                <a:cubicBezTo>
                  <a:pt x="852" y="1730"/>
                  <a:pt x="813" y="1768"/>
                  <a:pt x="766" y="1768"/>
                </a:cubicBezTo>
                <a:cubicBezTo>
                  <a:pt x="86" y="1768"/>
                  <a:pt x="86" y="1768"/>
                  <a:pt x="86" y="1768"/>
                </a:cubicBezTo>
                <a:cubicBezTo>
                  <a:pt x="39" y="1768"/>
                  <a:pt x="0" y="1730"/>
                  <a:pt x="0" y="1682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39"/>
                  <a:pt x="39" y="0"/>
                  <a:pt x="86" y="0"/>
                </a:cubicBezTo>
                <a:cubicBezTo>
                  <a:pt x="766" y="0"/>
                  <a:pt x="766" y="0"/>
                  <a:pt x="766" y="0"/>
                </a:cubicBezTo>
                <a:cubicBezTo>
                  <a:pt x="813" y="0"/>
                  <a:pt x="852" y="39"/>
                  <a:pt x="852" y="86"/>
                </a:cubicBezTo>
                <a:lnTo>
                  <a:pt x="852" y="1682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5" name="Freeform: Shape 43"/>
          <p:cNvSpPr>
            <a:spLocks/>
          </p:cNvSpPr>
          <p:nvPr/>
        </p:nvSpPr>
        <p:spPr bwMode="auto">
          <a:xfrm>
            <a:off x="5138880" y="1732906"/>
            <a:ext cx="1936679" cy="4061019"/>
          </a:xfrm>
          <a:custGeom>
            <a:avLst/>
            <a:gdLst>
              <a:gd name="T0" fmla="*/ 410808442 w 833"/>
              <a:gd name="T1" fmla="*/ 2147483646 h 1750"/>
              <a:gd name="T2" fmla="*/ 0 w 833"/>
              <a:gd name="T3" fmla="*/ 2147483646 h 1750"/>
              <a:gd name="T4" fmla="*/ 0 w 833"/>
              <a:gd name="T5" fmla="*/ 414592347 h 1750"/>
              <a:gd name="T6" fmla="*/ 410808442 w 833"/>
              <a:gd name="T7" fmla="*/ 0 h 1750"/>
              <a:gd name="T8" fmla="*/ 2147483646 w 833"/>
              <a:gd name="T9" fmla="*/ 0 h 1750"/>
              <a:gd name="T10" fmla="*/ 2147483646 w 833"/>
              <a:gd name="T11" fmla="*/ 414592347 h 1750"/>
              <a:gd name="T12" fmla="*/ 2147483646 w 833"/>
              <a:gd name="T13" fmla="*/ 2147483646 h 1750"/>
              <a:gd name="T14" fmla="*/ 2147483646 w 833"/>
              <a:gd name="T15" fmla="*/ 2147483646 h 1750"/>
              <a:gd name="T16" fmla="*/ 410808442 w 833"/>
              <a:gd name="T17" fmla="*/ 2147483646 h 17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33" h="1750">
                <a:moveTo>
                  <a:pt x="76" y="1750"/>
                </a:moveTo>
                <a:cubicBezTo>
                  <a:pt x="34" y="1750"/>
                  <a:pt x="0" y="1716"/>
                  <a:pt x="0" y="1673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35"/>
                  <a:pt x="34" y="0"/>
                  <a:pt x="76" y="0"/>
                </a:cubicBezTo>
                <a:cubicBezTo>
                  <a:pt x="756" y="0"/>
                  <a:pt x="756" y="0"/>
                  <a:pt x="756" y="0"/>
                </a:cubicBezTo>
                <a:cubicBezTo>
                  <a:pt x="798" y="0"/>
                  <a:pt x="833" y="35"/>
                  <a:pt x="833" y="77"/>
                </a:cubicBezTo>
                <a:cubicBezTo>
                  <a:pt x="833" y="1673"/>
                  <a:pt x="833" y="1673"/>
                  <a:pt x="833" y="1673"/>
                </a:cubicBezTo>
                <a:cubicBezTo>
                  <a:pt x="833" y="1716"/>
                  <a:pt x="798" y="1750"/>
                  <a:pt x="756" y="1750"/>
                </a:cubicBezTo>
                <a:lnTo>
                  <a:pt x="76" y="17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6" name="Oval 52"/>
          <p:cNvSpPr>
            <a:spLocks/>
          </p:cNvSpPr>
          <p:nvPr/>
        </p:nvSpPr>
        <p:spPr bwMode="auto">
          <a:xfrm>
            <a:off x="6103510" y="1927701"/>
            <a:ext cx="3710" cy="371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7" name="Oval 53"/>
          <p:cNvSpPr>
            <a:spLocks/>
          </p:cNvSpPr>
          <p:nvPr/>
        </p:nvSpPr>
        <p:spPr bwMode="auto">
          <a:xfrm>
            <a:off x="6103510" y="1927701"/>
            <a:ext cx="3710" cy="371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8" name="Oval 54"/>
          <p:cNvSpPr>
            <a:spLocks/>
          </p:cNvSpPr>
          <p:nvPr/>
        </p:nvSpPr>
        <p:spPr bwMode="auto">
          <a:xfrm>
            <a:off x="5947685" y="5382072"/>
            <a:ext cx="315360" cy="313528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9" name="Freeform: Shape 55"/>
          <p:cNvSpPr>
            <a:spLocks/>
          </p:cNvSpPr>
          <p:nvPr/>
        </p:nvSpPr>
        <p:spPr bwMode="auto">
          <a:xfrm>
            <a:off x="6033017" y="5467410"/>
            <a:ext cx="144694" cy="142851"/>
          </a:xfrm>
          <a:custGeom>
            <a:avLst/>
            <a:gdLst>
              <a:gd name="T0" fmla="*/ 337683123 w 62"/>
              <a:gd name="T1" fmla="*/ 230297888 h 61"/>
              <a:gd name="T2" fmla="*/ 228754213 w 62"/>
              <a:gd name="T3" fmla="*/ 334479764 h 61"/>
              <a:gd name="T4" fmla="*/ 108928910 w 62"/>
              <a:gd name="T5" fmla="*/ 334479764 h 61"/>
              <a:gd name="T6" fmla="*/ 0 w 62"/>
              <a:gd name="T7" fmla="*/ 230297888 h 61"/>
              <a:gd name="T8" fmla="*/ 0 w 62"/>
              <a:gd name="T9" fmla="*/ 109665995 h 61"/>
              <a:gd name="T10" fmla="*/ 108928910 w 62"/>
              <a:gd name="T11" fmla="*/ 0 h 61"/>
              <a:gd name="T12" fmla="*/ 228754213 w 62"/>
              <a:gd name="T13" fmla="*/ 0 h 61"/>
              <a:gd name="T14" fmla="*/ 337683123 w 62"/>
              <a:gd name="T15" fmla="*/ 109665995 h 61"/>
              <a:gd name="T16" fmla="*/ 337683123 w 62"/>
              <a:gd name="T17" fmla="*/ 230297888 h 6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2" h="61">
                <a:moveTo>
                  <a:pt x="62" y="42"/>
                </a:moveTo>
                <a:cubicBezTo>
                  <a:pt x="62" y="52"/>
                  <a:pt x="53" y="61"/>
                  <a:pt x="42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9" y="61"/>
                  <a:pt x="0" y="52"/>
                  <a:pt x="0" y="42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53" y="0"/>
                  <a:pt x="62" y="9"/>
                  <a:pt x="62" y="20"/>
                </a:cubicBezTo>
                <a:lnTo>
                  <a:pt x="62" y="42"/>
                </a:lnTo>
                <a:close/>
              </a:path>
            </a:pathLst>
          </a:custGeom>
          <a:noFill/>
          <a:ln w="7938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0" name="Rectangle 56"/>
          <p:cNvSpPr>
            <a:spLocks/>
          </p:cNvSpPr>
          <p:nvPr/>
        </p:nvSpPr>
        <p:spPr bwMode="auto">
          <a:xfrm>
            <a:off x="5257604" y="2317292"/>
            <a:ext cx="1697377" cy="2970165"/>
          </a:xfrm>
          <a:prstGeom prst="rect">
            <a:avLst/>
          </a:prstGeom>
          <a:solidFill>
            <a:srgbClr val="0C0D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1" name="Rectangle 57"/>
          <p:cNvSpPr>
            <a:spLocks/>
          </p:cNvSpPr>
          <p:nvPr/>
        </p:nvSpPr>
        <p:spPr bwMode="auto">
          <a:xfrm>
            <a:off x="5276154" y="2333988"/>
            <a:ext cx="1660276" cy="2934916"/>
          </a:xfrm>
          <a:prstGeom prst="rect">
            <a:avLst/>
          </a:prstGeom>
          <a:solidFill>
            <a:srgbClr val="7E7E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2" name="Freeform: Shape 58"/>
          <p:cNvSpPr>
            <a:spLocks/>
          </p:cNvSpPr>
          <p:nvPr/>
        </p:nvSpPr>
        <p:spPr bwMode="auto">
          <a:xfrm>
            <a:off x="5956960" y="2050144"/>
            <a:ext cx="356171" cy="77918"/>
          </a:xfrm>
          <a:custGeom>
            <a:avLst/>
            <a:gdLst>
              <a:gd name="T0" fmla="*/ 92127237 w 153"/>
              <a:gd name="T1" fmla="*/ 178537640 h 34"/>
              <a:gd name="T2" fmla="*/ 0 w 153"/>
              <a:gd name="T3" fmla="*/ 89268820 h 34"/>
              <a:gd name="T4" fmla="*/ 92127237 w 153"/>
              <a:gd name="T5" fmla="*/ 0 h 34"/>
              <a:gd name="T6" fmla="*/ 737008588 w 153"/>
              <a:gd name="T7" fmla="*/ 0 h 34"/>
              <a:gd name="T8" fmla="*/ 829135825 w 153"/>
              <a:gd name="T9" fmla="*/ 89268820 h 34"/>
              <a:gd name="T10" fmla="*/ 737008588 w 153"/>
              <a:gd name="T11" fmla="*/ 178537640 h 34"/>
              <a:gd name="T12" fmla="*/ 92127237 w 153"/>
              <a:gd name="T13" fmla="*/ 178537640 h 3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3" h="34">
                <a:moveTo>
                  <a:pt x="17" y="34"/>
                </a:moveTo>
                <a:cubicBezTo>
                  <a:pt x="8" y="34"/>
                  <a:pt x="0" y="26"/>
                  <a:pt x="0" y="17"/>
                </a:cubicBezTo>
                <a:cubicBezTo>
                  <a:pt x="0" y="7"/>
                  <a:pt x="8" y="0"/>
                  <a:pt x="17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45" y="0"/>
                  <a:pt x="153" y="7"/>
                  <a:pt x="153" y="17"/>
                </a:cubicBezTo>
                <a:cubicBezTo>
                  <a:pt x="153" y="26"/>
                  <a:pt x="145" y="34"/>
                  <a:pt x="136" y="34"/>
                </a:cubicBezTo>
                <a:lnTo>
                  <a:pt x="17" y="34"/>
                </a:lnTo>
                <a:close/>
              </a:path>
            </a:pathLst>
          </a:custGeom>
          <a:solidFill>
            <a:srgbClr val="0C0D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3" name="Freeform: Shape 59"/>
          <p:cNvSpPr>
            <a:spLocks/>
          </p:cNvSpPr>
          <p:nvPr/>
        </p:nvSpPr>
        <p:spPr bwMode="auto">
          <a:xfrm>
            <a:off x="5977366" y="2070551"/>
            <a:ext cx="311649" cy="35250"/>
          </a:xfrm>
          <a:custGeom>
            <a:avLst/>
            <a:gdLst>
              <a:gd name="T0" fmla="*/ 724814173 w 134"/>
              <a:gd name="T1" fmla="*/ 44171540 h 15"/>
              <a:gd name="T2" fmla="*/ 686951145 w 134"/>
              <a:gd name="T3" fmla="*/ 82823401 h 15"/>
              <a:gd name="T4" fmla="*/ 43272696 w 134"/>
              <a:gd name="T5" fmla="*/ 82823401 h 15"/>
              <a:gd name="T6" fmla="*/ 0 w 134"/>
              <a:gd name="T7" fmla="*/ 44171540 h 15"/>
              <a:gd name="T8" fmla="*/ 0 w 134"/>
              <a:gd name="T9" fmla="*/ 44171540 h 15"/>
              <a:gd name="T10" fmla="*/ 43272696 w 134"/>
              <a:gd name="T11" fmla="*/ 0 h 15"/>
              <a:gd name="T12" fmla="*/ 686951145 w 134"/>
              <a:gd name="T13" fmla="*/ 0 h 15"/>
              <a:gd name="T14" fmla="*/ 724814173 w 134"/>
              <a:gd name="T15" fmla="*/ 44171540 h 1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4" h="15">
                <a:moveTo>
                  <a:pt x="134" y="8"/>
                </a:moveTo>
                <a:cubicBezTo>
                  <a:pt x="134" y="12"/>
                  <a:pt x="131" y="15"/>
                  <a:pt x="127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4" y="15"/>
                  <a:pt x="0" y="12"/>
                  <a:pt x="0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3"/>
                  <a:pt x="4" y="0"/>
                  <a:pt x="8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31" y="0"/>
                  <a:pt x="134" y="3"/>
                  <a:pt x="134" y="8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4" name="Oval 60"/>
          <p:cNvSpPr>
            <a:spLocks/>
          </p:cNvSpPr>
          <p:nvPr/>
        </p:nvSpPr>
        <p:spPr bwMode="auto">
          <a:xfrm>
            <a:off x="5840092" y="2061275"/>
            <a:ext cx="55652" cy="55656"/>
          </a:xfrm>
          <a:prstGeom prst="ellipse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 41"/>
          <p:cNvSpPr/>
          <p:nvPr/>
        </p:nvSpPr>
        <p:spPr>
          <a:xfrm>
            <a:off x="4117719" y="2750627"/>
            <a:ext cx="988139" cy="2423200"/>
          </a:xfrm>
          <a:prstGeom prst="rect">
            <a:avLst/>
          </a:prstGeom>
          <a:blipFill>
            <a:blip r:embed="rId3"/>
            <a:tile tx="-260350" ty="6350" sx="100000" sy="100000" flip="none" algn="ctr"/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Rectangle 45"/>
          <p:cNvSpPr/>
          <p:nvPr/>
        </p:nvSpPr>
        <p:spPr>
          <a:xfrm>
            <a:off x="7098984" y="2756435"/>
            <a:ext cx="988139" cy="2423200"/>
          </a:xfrm>
          <a:prstGeom prst="rect">
            <a:avLst/>
          </a:prstGeom>
          <a:blipFill>
            <a:blip r:embed="rId3"/>
            <a:tile tx="-260350" ty="6350" sx="100000" sy="100000" flip="none" algn="ctr"/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3" name="Rectangle 44"/>
          <p:cNvSpPr/>
          <p:nvPr/>
        </p:nvSpPr>
        <p:spPr>
          <a:xfrm>
            <a:off x="5281395" y="2323531"/>
            <a:ext cx="1655035" cy="2945373"/>
          </a:xfrm>
          <a:prstGeom prst="rect">
            <a:avLst/>
          </a:prstGeom>
          <a:blipFill dpi="0" rotWithShape="1">
            <a:blip r:embed="rId4"/>
            <a:srcRect/>
            <a:tile tx="-260350" ty="6350" sx="100000" sy="100000" flip="none" algn="ctr"/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3" name="矩形 82"/>
          <p:cNvSpPr/>
          <p:nvPr/>
        </p:nvSpPr>
        <p:spPr>
          <a:xfrm>
            <a:off x="1175947" y="5230775"/>
            <a:ext cx="17776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817">
              <a:buNone/>
              <a:defRPr/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9241382" y="5230775"/>
            <a:ext cx="17776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817">
              <a:buNone/>
              <a:defRPr/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269325" y="4792644"/>
            <a:ext cx="1590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b="1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86" name="文本框 85"/>
          <p:cNvSpPr txBox="1"/>
          <p:nvPr/>
        </p:nvSpPr>
        <p:spPr>
          <a:xfrm>
            <a:off x="9334760" y="4792644"/>
            <a:ext cx="1590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b="1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87" name="矩形 86"/>
          <p:cNvSpPr/>
          <p:nvPr/>
        </p:nvSpPr>
        <p:spPr>
          <a:xfrm>
            <a:off x="1269325" y="2222389"/>
            <a:ext cx="17776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817">
              <a:buNone/>
              <a:defRPr/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9334760" y="2222389"/>
            <a:ext cx="17776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817">
              <a:buNone/>
              <a:defRPr/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1362703" y="1784258"/>
            <a:ext cx="1590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b="1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9428138" y="1784258"/>
            <a:ext cx="1590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b="1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318799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Freeform 5"/>
          <p:cNvSpPr>
            <a:spLocks/>
          </p:cNvSpPr>
          <p:nvPr/>
        </p:nvSpPr>
        <p:spPr bwMode="auto">
          <a:xfrm>
            <a:off x="2495600" y="1340768"/>
            <a:ext cx="5991544" cy="1234052"/>
          </a:xfrm>
          <a:custGeom>
            <a:avLst/>
            <a:gdLst>
              <a:gd name="T0" fmla="*/ 0 w 3672"/>
              <a:gd name="T1" fmla="*/ 0 h 830"/>
              <a:gd name="T2" fmla="*/ 0 w 3672"/>
              <a:gd name="T3" fmla="*/ 291 h 830"/>
              <a:gd name="T4" fmla="*/ 565 w 3672"/>
              <a:gd name="T5" fmla="*/ 291 h 830"/>
              <a:gd name="T6" fmla="*/ 885 w 3672"/>
              <a:gd name="T7" fmla="*/ 830 h 830"/>
              <a:gd name="T8" fmla="*/ 3672 w 3672"/>
              <a:gd name="T9" fmla="*/ 830 h 830"/>
              <a:gd name="T10" fmla="*/ 3672 w 3672"/>
              <a:gd name="T11" fmla="*/ 0 h 830"/>
              <a:gd name="T12" fmla="*/ 0 w 3672"/>
              <a:gd name="T13" fmla="*/ 0 h 8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72" h="830">
                <a:moveTo>
                  <a:pt x="0" y="0"/>
                </a:moveTo>
                <a:lnTo>
                  <a:pt x="0" y="291"/>
                </a:lnTo>
                <a:lnTo>
                  <a:pt x="565" y="291"/>
                </a:lnTo>
                <a:lnTo>
                  <a:pt x="885" y="830"/>
                </a:lnTo>
                <a:lnTo>
                  <a:pt x="3672" y="830"/>
                </a:lnTo>
                <a:lnTo>
                  <a:pt x="367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</p:spPr>
        <p:txBody>
          <a:bodyPr vert="horz" wrap="square" lIns="1476000" tIns="45720" rIns="118800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2" name="Freeform 5"/>
          <p:cNvSpPr>
            <a:spLocks/>
          </p:cNvSpPr>
          <p:nvPr/>
        </p:nvSpPr>
        <p:spPr bwMode="auto">
          <a:xfrm>
            <a:off x="3233921" y="3117786"/>
            <a:ext cx="5991544" cy="1234052"/>
          </a:xfrm>
          <a:custGeom>
            <a:avLst/>
            <a:gdLst>
              <a:gd name="T0" fmla="*/ 0 w 3672"/>
              <a:gd name="T1" fmla="*/ 0 h 830"/>
              <a:gd name="T2" fmla="*/ 0 w 3672"/>
              <a:gd name="T3" fmla="*/ 291 h 830"/>
              <a:gd name="T4" fmla="*/ 565 w 3672"/>
              <a:gd name="T5" fmla="*/ 291 h 830"/>
              <a:gd name="T6" fmla="*/ 885 w 3672"/>
              <a:gd name="T7" fmla="*/ 830 h 830"/>
              <a:gd name="T8" fmla="*/ 3672 w 3672"/>
              <a:gd name="T9" fmla="*/ 830 h 830"/>
              <a:gd name="T10" fmla="*/ 3672 w 3672"/>
              <a:gd name="T11" fmla="*/ 0 h 830"/>
              <a:gd name="T12" fmla="*/ 0 w 3672"/>
              <a:gd name="T13" fmla="*/ 0 h 8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72" h="830">
                <a:moveTo>
                  <a:pt x="0" y="0"/>
                </a:moveTo>
                <a:lnTo>
                  <a:pt x="0" y="291"/>
                </a:lnTo>
                <a:lnTo>
                  <a:pt x="565" y="291"/>
                </a:lnTo>
                <a:lnTo>
                  <a:pt x="885" y="830"/>
                </a:lnTo>
                <a:lnTo>
                  <a:pt x="3672" y="830"/>
                </a:lnTo>
                <a:lnTo>
                  <a:pt x="3672" y="0"/>
                </a:lnTo>
                <a:lnTo>
                  <a:pt x="0" y="0"/>
                </a:lnTo>
                <a:close/>
              </a:path>
            </a:pathLst>
          </a:custGeom>
          <a:solidFill>
            <a:srgbClr val="AAAAAA"/>
          </a:solidFill>
          <a:ln>
            <a:noFill/>
          </a:ln>
        </p:spPr>
        <p:txBody>
          <a:bodyPr vert="horz" wrap="square" lIns="1476000" tIns="45720" rIns="118800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3" name="Freeform 5"/>
          <p:cNvSpPr>
            <a:spLocks/>
          </p:cNvSpPr>
          <p:nvPr/>
        </p:nvSpPr>
        <p:spPr bwMode="auto">
          <a:xfrm>
            <a:off x="3955079" y="4894804"/>
            <a:ext cx="5991544" cy="1234052"/>
          </a:xfrm>
          <a:custGeom>
            <a:avLst/>
            <a:gdLst>
              <a:gd name="T0" fmla="*/ 0 w 3672"/>
              <a:gd name="T1" fmla="*/ 0 h 830"/>
              <a:gd name="T2" fmla="*/ 0 w 3672"/>
              <a:gd name="T3" fmla="*/ 291 h 830"/>
              <a:gd name="T4" fmla="*/ 565 w 3672"/>
              <a:gd name="T5" fmla="*/ 291 h 830"/>
              <a:gd name="T6" fmla="*/ 885 w 3672"/>
              <a:gd name="T7" fmla="*/ 830 h 830"/>
              <a:gd name="T8" fmla="*/ 3672 w 3672"/>
              <a:gd name="T9" fmla="*/ 830 h 830"/>
              <a:gd name="T10" fmla="*/ 3672 w 3672"/>
              <a:gd name="T11" fmla="*/ 0 h 830"/>
              <a:gd name="T12" fmla="*/ 0 w 3672"/>
              <a:gd name="T13" fmla="*/ 0 h 8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72" h="830">
                <a:moveTo>
                  <a:pt x="0" y="0"/>
                </a:moveTo>
                <a:lnTo>
                  <a:pt x="0" y="291"/>
                </a:lnTo>
                <a:lnTo>
                  <a:pt x="565" y="291"/>
                </a:lnTo>
                <a:lnTo>
                  <a:pt x="885" y="830"/>
                </a:lnTo>
                <a:lnTo>
                  <a:pt x="3672" y="830"/>
                </a:lnTo>
                <a:lnTo>
                  <a:pt x="367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</p:spPr>
        <p:txBody>
          <a:bodyPr vert="horz" wrap="square" lIns="1476000" tIns="45720" rIns="118800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88" name="直接连接符 87"/>
          <p:cNvCxnSpPr/>
          <p:nvPr/>
        </p:nvCxnSpPr>
        <p:spPr>
          <a:xfrm>
            <a:off x="7392144" y="1443307"/>
            <a:ext cx="0" cy="100811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>
            <a:off x="8112224" y="3230756"/>
            <a:ext cx="0" cy="100811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8760296" y="5007774"/>
            <a:ext cx="0" cy="100811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2639616" y="2019371"/>
            <a:ext cx="559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0095FF"/>
                </a:solidFill>
                <a:cs typeface="+mn-ea"/>
                <a:sym typeface="+mn-lt"/>
              </a:rPr>
              <a:t>01</a:t>
            </a:r>
            <a:endParaRPr lang="zh-CN" altLang="en-US" sz="24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59696" y="3747563"/>
            <a:ext cx="559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0095FF"/>
                </a:solidFill>
                <a:cs typeface="+mn-ea"/>
                <a:sym typeface="+mn-lt"/>
              </a:rPr>
              <a:t>02</a:t>
            </a:r>
            <a:endParaRPr lang="zh-CN" altLang="en-US" sz="24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096007" y="5547763"/>
            <a:ext cx="559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0095FF"/>
                </a:solidFill>
                <a:cs typeface="+mn-ea"/>
                <a:sym typeface="+mn-lt"/>
              </a:rPr>
              <a:t>03</a:t>
            </a:r>
            <a:endParaRPr lang="zh-CN" altLang="en-US" sz="24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46" name="Freeform 10"/>
          <p:cNvSpPr>
            <a:spLocks/>
          </p:cNvSpPr>
          <p:nvPr/>
        </p:nvSpPr>
        <p:spPr bwMode="auto">
          <a:xfrm>
            <a:off x="8383095" y="3456256"/>
            <a:ext cx="571500" cy="582613"/>
          </a:xfrm>
          <a:custGeom>
            <a:avLst/>
            <a:gdLst>
              <a:gd name="T0" fmla="*/ 94 w 150"/>
              <a:gd name="T1" fmla="*/ 153 h 153"/>
              <a:gd name="T2" fmla="*/ 94 w 150"/>
              <a:gd name="T3" fmla="*/ 142 h 153"/>
              <a:gd name="T4" fmla="*/ 64 w 150"/>
              <a:gd name="T5" fmla="*/ 142 h 153"/>
              <a:gd name="T6" fmla="*/ 64 w 150"/>
              <a:gd name="T7" fmla="*/ 93 h 153"/>
              <a:gd name="T8" fmla="*/ 94 w 150"/>
              <a:gd name="T9" fmla="*/ 93 h 153"/>
              <a:gd name="T10" fmla="*/ 94 w 150"/>
              <a:gd name="T11" fmla="*/ 78 h 153"/>
              <a:gd name="T12" fmla="*/ 120 w 150"/>
              <a:gd name="T13" fmla="*/ 78 h 153"/>
              <a:gd name="T14" fmla="*/ 120 w 150"/>
              <a:gd name="T15" fmla="*/ 67 h 153"/>
              <a:gd name="T16" fmla="*/ 94 w 150"/>
              <a:gd name="T17" fmla="*/ 67 h 153"/>
              <a:gd name="T18" fmla="*/ 94 w 150"/>
              <a:gd name="T19" fmla="*/ 56 h 153"/>
              <a:gd name="T20" fmla="*/ 23 w 150"/>
              <a:gd name="T21" fmla="*/ 56 h 153"/>
              <a:gd name="T22" fmla="*/ 23 w 150"/>
              <a:gd name="T23" fmla="*/ 33 h 153"/>
              <a:gd name="T24" fmla="*/ 0 w 150"/>
              <a:gd name="T25" fmla="*/ 33 h 153"/>
              <a:gd name="T26" fmla="*/ 0 w 150"/>
              <a:gd name="T27" fmla="*/ 0 h 153"/>
              <a:gd name="T28" fmla="*/ 57 w 150"/>
              <a:gd name="T29" fmla="*/ 0 h 153"/>
              <a:gd name="T30" fmla="*/ 57 w 150"/>
              <a:gd name="T31" fmla="*/ 33 h 153"/>
              <a:gd name="T32" fmla="*/ 30 w 150"/>
              <a:gd name="T33" fmla="*/ 33 h 153"/>
              <a:gd name="T34" fmla="*/ 30 w 150"/>
              <a:gd name="T35" fmla="*/ 48 h 153"/>
              <a:gd name="T36" fmla="*/ 94 w 150"/>
              <a:gd name="T37" fmla="*/ 48 h 153"/>
              <a:gd name="T38" fmla="*/ 94 w 150"/>
              <a:gd name="T39" fmla="*/ 34 h 153"/>
              <a:gd name="T40" fmla="*/ 150 w 150"/>
              <a:gd name="T41" fmla="*/ 34 h 153"/>
              <a:gd name="T42" fmla="*/ 150 w 150"/>
              <a:gd name="T43" fmla="*/ 67 h 153"/>
              <a:gd name="T44" fmla="*/ 128 w 150"/>
              <a:gd name="T45" fmla="*/ 67 h 153"/>
              <a:gd name="T46" fmla="*/ 128 w 150"/>
              <a:gd name="T47" fmla="*/ 78 h 153"/>
              <a:gd name="T48" fmla="*/ 150 w 150"/>
              <a:gd name="T49" fmla="*/ 78 h 153"/>
              <a:gd name="T50" fmla="*/ 150 w 150"/>
              <a:gd name="T51" fmla="*/ 112 h 153"/>
              <a:gd name="T52" fmla="*/ 94 w 150"/>
              <a:gd name="T53" fmla="*/ 112 h 153"/>
              <a:gd name="T54" fmla="*/ 94 w 150"/>
              <a:gd name="T55" fmla="*/ 101 h 153"/>
              <a:gd name="T56" fmla="*/ 72 w 150"/>
              <a:gd name="T57" fmla="*/ 101 h 153"/>
              <a:gd name="T58" fmla="*/ 72 w 150"/>
              <a:gd name="T59" fmla="*/ 135 h 153"/>
              <a:gd name="T60" fmla="*/ 94 w 150"/>
              <a:gd name="T61" fmla="*/ 135 h 153"/>
              <a:gd name="T62" fmla="*/ 94 w 150"/>
              <a:gd name="T63" fmla="*/ 120 h 153"/>
              <a:gd name="T64" fmla="*/ 150 w 150"/>
              <a:gd name="T65" fmla="*/ 120 h 153"/>
              <a:gd name="T66" fmla="*/ 150 w 150"/>
              <a:gd name="T67" fmla="*/ 153 h 153"/>
              <a:gd name="T68" fmla="*/ 94 w 150"/>
              <a:gd name="T69" fmla="*/ 153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0" h="153">
                <a:moveTo>
                  <a:pt x="94" y="153"/>
                </a:moveTo>
                <a:cubicBezTo>
                  <a:pt x="94" y="150"/>
                  <a:pt x="94" y="146"/>
                  <a:pt x="94" y="142"/>
                </a:cubicBezTo>
                <a:cubicBezTo>
                  <a:pt x="84" y="142"/>
                  <a:pt x="74" y="142"/>
                  <a:pt x="64" y="142"/>
                </a:cubicBezTo>
                <a:cubicBezTo>
                  <a:pt x="64" y="126"/>
                  <a:pt x="64" y="110"/>
                  <a:pt x="64" y="93"/>
                </a:cubicBezTo>
                <a:cubicBezTo>
                  <a:pt x="74" y="93"/>
                  <a:pt x="84" y="93"/>
                  <a:pt x="94" y="93"/>
                </a:cubicBezTo>
                <a:cubicBezTo>
                  <a:pt x="94" y="88"/>
                  <a:pt x="94" y="83"/>
                  <a:pt x="94" y="78"/>
                </a:cubicBezTo>
                <a:cubicBezTo>
                  <a:pt x="103" y="78"/>
                  <a:pt x="112" y="78"/>
                  <a:pt x="120" y="78"/>
                </a:cubicBezTo>
                <a:cubicBezTo>
                  <a:pt x="120" y="75"/>
                  <a:pt x="120" y="71"/>
                  <a:pt x="120" y="67"/>
                </a:cubicBezTo>
                <a:cubicBezTo>
                  <a:pt x="112" y="67"/>
                  <a:pt x="103" y="67"/>
                  <a:pt x="94" y="67"/>
                </a:cubicBezTo>
                <a:cubicBezTo>
                  <a:pt x="94" y="63"/>
                  <a:pt x="94" y="60"/>
                  <a:pt x="94" y="56"/>
                </a:cubicBezTo>
                <a:cubicBezTo>
                  <a:pt x="70" y="56"/>
                  <a:pt x="47" y="56"/>
                  <a:pt x="23" y="56"/>
                </a:cubicBezTo>
                <a:cubicBezTo>
                  <a:pt x="23" y="48"/>
                  <a:pt x="23" y="41"/>
                  <a:pt x="23" y="33"/>
                </a:cubicBezTo>
                <a:cubicBezTo>
                  <a:pt x="15" y="33"/>
                  <a:pt x="8" y="33"/>
                  <a:pt x="0" y="33"/>
                </a:cubicBezTo>
                <a:cubicBezTo>
                  <a:pt x="0" y="22"/>
                  <a:pt x="0" y="11"/>
                  <a:pt x="0" y="0"/>
                </a:cubicBezTo>
                <a:cubicBezTo>
                  <a:pt x="19" y="0"/>
                  <a:pt x="38" y="0"/>
                  <a:pt x="57" y="0"/>
                </a:cubicBezTo>
                <a:cubicBezTo>
                  <a:pt x="57" y="11"/>
                  <a:pt x="57" y="22"/>
                  <a:pt x="57" y="33"/>
                </a:cubicBezTo>
                <a:cubicBezTo>
                  <a:pt x="48" y="33"/>
                  <a:pt x="39" y="33"/>
                  <a:pt x="30" y="33"/>
                </a:cubicBezTo>
                <a:cubicBezTo>
                  <a:pt x="30" y="38"/>
                  <a:pt x="30" y="43"/>
                  <a:pt x="30" y="48"/>
                </a:cubicBezTo>
                <a:cubicBezTo>
                  <a:pt x="52" y="48"/>
                  <a:pt x="73" y="48"/>
                  <a:pt x="94" y="48"/>
                </a:cubicBezTo>
                <a:cubicBezTo>
                  <a:pt x="94" y="43"/>
                  <a:pt x="94" y="38"/>
                  <a:pt x="94" y="34"/>
                </a:cubicBezTo>
                <a:cubicBezTo>
                  <a:pt x="113" y="34"/>
                  <a:pt x="132" y="34"/>
                  <a:pt x="150" y="34"/>
                </a:cubicBezTo>
                <a:cubicBezTo>
                  <a:pt x="150" y="45"/>
                  <a:pt x="150" y="56"/>
                  <a:pt x="150" y="67"/>
                </a:cubicBezTo>
                <a:cubicBezTo>
                  <a:pt x="143" y="67"/>
                  <a:pt x="136" y="67"/>
                  <a:pt x="128" y="67"/>
                </a:cubicBezTo>
                <a:cubicBezTo>
                  <a:pt x="128" y="71"/>
                  <a:pt x="128" y="75"/>
                  <a:pt x="128" y="78"/>
                </a:cubicBezTo>
                <a:cubicBezTo>
                  <a:pt x="135" y="78"/>
                  <a:pt x="143" y="78"/>
                  <a:pt x="150" y="78"/>
                </a:cubicBezTo>
                <a:cubicBezTo>
                  <a:pt x="150" y="90"/>
                  <a:pt x="150" y="101"/>
                  <a:pt x="150" y="112"/>
                </a:cubicBezTo>
                <a:cubicBezTo>
                  <a:pt x="132" y="112"/>
                  <a:pt x="113" y="112"/>
                  <a:pt x="94" y="112"/>
                </a:cubicBezTo>
                <a:cubicBezTo>
                  <a:pt x="94" y="108"/>
                  <a:pt x="94" y="105"/>
                  <a:pt x="94" y="101"/>
                </a:cubicBezTo>
                <a:cubicBezTo>
                  <a:pt x="87" y="101"/>
                  <a:pt x="79" y="101"/>
                  <a:pt x="72" y="101"/>
                </a:cubicBezTo>
                <a:cubicBezTo>
                  <a:pt x="72" y="112"/>
                  <a:pt x="72" y="123"/>
                  <a:pt x="72" y="135"/>
                </a:cubicBezTo>
                <a:cubicBezTo>
                  <a:pt x="79" y="135"/>
                  <a:pt x="87" y="135"/>
                  <a:pt x="94" y="135"/>
                </a:cubicBezTo>
                <a:cubicBezTo>
                  <a:pt x="94" y="130"/>
                  <a:pt x="94" y="125"/>
                  <a:pt x="94" y="120"/>
                </a:cubicBezTo>
                <a:cubicBezTo>
                  <a:pt x="113" y="120"/>
                  <a:pt x="132" y="120"/>
                  <a:pt x="150" y="120"/>
                </a:cubicBezTo>
                <a:cubicBezTo>
                  <a:pt x="150" y="131"/>
                  <a:pt x="150" y="142"/>
                  <a:pt x="150" y="153"/>
                </a:cubicBezTo>
                <a:cubicBezTo>
                  <a:pt x="132" y="153"/>
                  <a:pt x="113" y="153"/>
                  <a:pt x="94" y="1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7" name="Group 13"/>
          <p:cNvGrpSpPr>
            <a:grpSpLocks noChangeAspect="1"/>
          </p:cNvGrpSpPr>
          <p:nvPr/>
        </p:nvGrpSpPr>
        <p:grpSpPr bwMode="auto">
          <a:xfrm>
            <a:off x="7647558" y="1639238"/>
            <a:ext cx="603250" cy="606425"/>
            <a:chOff x="4772" y="968"/>
            <a:chExt cx="380" cy="382"/>
          </a:xfrm>
          <a:solidFill>
            <a:schemeClr val="bg1"/>
          </a:solidFill>
        </p:grpSpPr>
        <p:sp>
          <p:nvSpPr>
            <p:cNvPr id="83" name="Freeform 15"/>
            <p:cNvSpPr>
              <a:spLocks noEditPoints="1"/>
            </p:cNvSpPr>
            <p:nvPr/>
          </p:nvSpPr>
          <p:spPr bwMode="auto">
            <a:xfrm>
              <a:off x="4772" y="968"/>
              <a:ext cx="298" cy="298"/>
            </a:xfrm>
            <a:custGeom>
              <a:avLst/>
              <a:gdLst>
                <a:gd name="T0" fmla="*/ 42 w 124"/>
                <a:gd name="T1" fmla="*/ 19 h 124"/>
                <a:gd name="T2" fmla="*/ 47 w 124"/>
                <a:gd name="T3" fmla="*/ 18 h 124"/>
                <a:gd name="T4" fmla="*/ 57 w 124"/>
                <a:gd name="T5" fmla="*/ 1 h 124"/>
                <a:gd name="T6" fmla="*/ 78 w 124"/>
                <a:gd name="T7" fmla="*/ 17 h 124"/>
                <a:gd name="T8" fmla="*/ 84 w 124"/>
                <a:gd name="T9" fmla="*/ 19 h 124"/>
                <a:gd name="T10" fmla="*/ 111 w 124"/>
                <a:gd name="T11" fmla="*/ 22 h 124"/>
                <a:gd name="T12" fmla="*/ 106 w 124"/>
                <a:gd name="T13" fmla="*/ 42 h 124"/>
                <a:gd name="T14" fmla="*/ 114 w 124"/>
                <a:gd name="T15" fmla="*/ 48 h 124"/>
                <a:gd name="T16" fmla="*/ 113 w 124"/>
                <a:gd name="T17" fmla="*/ 76 h 124"/>
                <a:gd name="T18" fmla="*/ 105 w 124"/>
                <a:gd name="T19" fmla="*/ 82 h 124"/>
                <a:gd name="T20" fmla="*/ 108 w 124"/>
                <a:gd name="T21" fmla="*/ 105 h 124"/>
                <a:gd name="T22" fmla="*/ 84 w 124"/>
                <a:gd name="T23" fmla="*/ 105 h 124"/>
                <a:gd name="T24" fmla="*/ 78 w 124"/>
                <a:gd name="T25" fmla="*/ 107 h 124"/>
                <a:gd name="T26" fmla="*/ 57 w 124"/>
                <a:gd name="T27" fmla="*/ 123 h 124"/>
                <a:gd name="T28" fmla="*/ 46 w 124"/>
                <a:gd name="T29" fmla="*/ 106 h 124"/>
                <a:gd name="T30" fmla="*/ 40 w 124"/>
                <a:gd name="T31" fmla="*/ 107 h 124"/>
                <a:gd name="T32" fmla="*/ 14 w 124"/>
                <a:gd name="T33" fmla="*/ 103 h 124"/>
                <a:gd name="T34" fmla="*/ 20 w 124"/>
                <a:gd name="T35" fmla="*/ 82 h 124"/>
                <a:gd name="T36" fmla="*/ 11 w 124"/>
                <a:gd name="T37" fmla="*/ 77 h 124"/>
                <a:gd name="T38" fmla="*/ 11 w 124"/>
                <a:gd name="T39" fmla="*/ 47 h 124"/>
                <a:gd name="T40" fmla="*/ 19 w 124"/>
                <a:gd name="T41" fmla="*/ 43 h 124"/>
                <a:gd name="T42" fmla="*/ 15 w 124"/>
                <a:gd name="T43" fmla="*/ 21 h 124"/>
                <a:gd name="T44" fmla="*/ 29 w 124"/>
                <a:gd name="T45" fmla="*/ 12 h 124"/>
                <a:gd name="T46" fmla="*/ 112 w 124"/>
                <a:gd name="T47" fmla="*/ 55 h 124"/>
                <a:gd name="T48" fmla="*/ 98 w 124"/>
                <a:gd name="T49" fmla="*/ 42 h 124"/>
                <a:gd name="T50" fmla="*/ 104 w 124"/>
                <a:gd name="T51" fmla="*/ 31 h 124"/>
                <a:gd name="T52" fmla="*/ 99 w 124"/>
                <a:gd name="T53" fmla="*/ 20 h 124"/>
                <a:gd name="T54" fmla="*/ 82 w 124"/>
                <a:gd name="T55" fmla="*/ 27 h 124"/>
                <a:gd name="T56" fmla="*/ 70 w 124"/>
                <a:gd name="T57" fmla="*/ 13 h 124"/>
                <a:gd name="T58" fmla="*/ 55 w 124"/>
                <a:gd name="T59" fmla="*/ 13 h 124"/>
                <a:gd name="T60" fmla="*/ 44 w 124"/>
                <a:gd name="T61" fmla="*/ 27 h 124"/>
                <a:gd name="T62" fmla="*/ 31 w 124"/>
                <a:gd name="T63" fmla="*/ 20 h 124"/>
                <a:gd name="T64" fmla="*/ 21 w 124"/>
                <a:gd name="T65" fmla="*/ 32 h 124"/>
                <a:gd name="T66" fmla="*/ 27 w 124"/>
                <a:gd name="T67" fmla="*/ 42 h 124"/>
                <a:gd name="T68" fmla="*/ 13 w 124"/>
                <a:gd name="T69" fmla="*/ 54 h 124"/>
                <a:gd name="T70" fmla="*/ 13 w 124"/>
                <a:gd name="T71" fmla="*/ 70 h 124"/>
                <a:gd name="T72" fmla="*/ 25 w 124"/>
                <a:gd name="T73" fmla="*/ 74 h 124"/>
                <a:gd name="T74" fmla="*/ 25 w 124"/>
                <a:gd name="T75" fmla="*/ 89 h 124"/>
                <a:gd name="T76" fmla="*/ 24 w 124"/>
                <a:gd name="T77" fmla="*/ 103 h 124"/>
                <a:gd name="T78" fmla="*/ 40 w 124"/>
                <a:gd name="T79" fmla="*/ 98 h 124"/>
                <a:gd name="T80" fmla="*/ 54 w 124"/>
                <a:gd name="T81" fmla="*/ 105 h 124"/>
                <a:gd name="T82" fmla="*/ 60 w 124"/>
                <a:gd name="T83" fmla="*/ 116 h 124"/>
                <a:gd name="T84" fmla="*/ 70 w 124"/>
                <a:gd name="T85" fmla="*/ 110 h 124"/>
                <a:gd name="T86" fmla="*/ 81 w 124"/>
                <a:gd name="T87" fmla="*/ 97 h 124"/>
                <a:gd name="T88" fmla="*/ 93 w 124"/>
                <a:gd name="T89" fmla="*/ 102 h 124"/>
                <a:gd name="T90" fmla="*/ 103 w 124"/>
                <a:gd name="T91" fmla="*/ 93 h 124"/>
                <a:gd name="T92" fmla="*/ 97 w 124"/>
                <a:gd name="T93" fmla="*/ 81 h 124"/>
                <a:gd name="T94" fmla="*/ 111 w 124"/>
                <a:gd name="T95" fmla="*/ 6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4" h="124">
                  <a:moveTo>
                    <a:pt x="29" y="12"/>
                  </a:moveTo>
                  <a:cubicBezTo>
                    <a:pt x="32" y="12"/>
                    <a:pt x="35" y="14"/>
                    <a:pt x="38" y="16"/>
                  </a:cubicBezTo>
                  <a:cubicBezTo>
                    <a:pt x="40" y="17"/>
                    <a:pt x="41" y="18"/>
                    <a:pt x="42" y="19"/>
                  </a:cubicBezTo>
                  <a:cubicBezTo>
                    <a:pt x="43" y="20"/>
                    <a:pt x="43" y="20"/>
                    <a:pt x="44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19"/>
                    <a:pt x="46" y="18"/>
                    <a:pt x="47" y="18"/>
                  </a:cubicBezTo>
                  <a:cubicBezTo>
                    <a:pt x="47" y="17"/>
                    <a:pt x="47" y="16"/>
                    <a:pt x="47" y="15"/>
                  </a:cubicBezTo>
                  <a:cubicBezTo>
                    <a:pt x="48" y="12"/>
                    <a:pt x="48" y="10"/>
                    <a:pt x="49" y="8"/>
                  </a:cubicBezTo>
                  <a:cubicBezTo>
                    <a:pt x="50" y="4"/>
                    <a:pt x="53" y="2"/>
                    <a:pt x="57" y="1"/>
                  </a:cubicBezTo>
                  <a:cubicBezTo>
                    <a:pt x="61" y="0"/>
                    <a:pt x="64" y="0"/>
                    <a:pt x="68" y="1"/>
                  </a:cubicBezTo>
                  <a:cubicBezTo>
                    <a:pt x="73" y="2"/>
                    <a:pt x="76" y="6"/>
                    <a:pt x="77" y="11"/>
                  </a:cubicBezTo>
                  <a:cubicBezTo>
                    <a:pt x="78" y="13"/>
                    <a:pt x="78" y="15"/>
                    <a:pt x="78" y="17"/>
                  </a:cubicBezTo>
                  <a:cubicBezTo>
                    <a:pt x="78" y="18"/>
                    <a:pt x="79" y="18"/>
                    <a:pt x="79" y="18"/>
                  </a:cubicBezTo>
                  <a:cubicBezTo>
                    <a:pt x="80" y="18"/>
                    <a:pt x="81" y="19"/>
                    <a:pt x="82" y="19"/>
                  </a:cubicBezTo>
                  <a:cubicBezTo>
                    <a:pt x="83" y="20"/>
                    <a:pt x="83" y="19"/>
                    <a:pt x="84" y="19"/>
                  </a:cubicBezTo>
                  <a:cubicBezTo>
                    <a:pt x="86" y="18"/>
                    <a:pt x="88" y="16"/>
                    <a:pt x="90" y="14"/>
                  </a:cubicBezTo>
                  <a:cubicBezTo>
                    <a:pt x="95" y="11"/>
                    <a:pt x="100" y="12"/>
                    <a:pt x="104" y="15"/>
                  </a:cubicBezTo>
                  <a:cubicBezTo>
                    <a:pt x="107" y="17"/>
                    <a:pt x="109" y="19"/>
                    <a:pt x="111" y="22"/>
                  </a:cubicBezTo>
                  <a:cubicBezTo>
                    <a:pt x="113" y="26"/>
                    <a:pt x="113" y="31"/>
                    <a:pt x="110" y="35"/>
                  </a:cubicBezTo>
                  <a:cubicBezTo>
                    <a:pt x="109" y="37"/>
                    <a:pt x="107" y="39"/>
                    <a:pt x="106" y="41"/>
                  </a:cubicBezTo>
                  <a:cubicBezTo>
                    <a:pt x="105" y="42"/>
                    <a:pt x="105" y="42"/>
                    <a:pt x="106" y="42"/>
                  </a:cubicBezTo>
                  <a:cubicBezTo>
                    <a:pt x="106" y="43"/>
                    <a:pt x="106" y="45"/>
                    <a:pt x="107" y="46"/>
                  </a:cubicBezTo>
                  <a:cubicBezTo>
                    <a:pt x="107" y="46"/>
                    <a:pt x="107" y="47"/>
                    <a:pt x="108" y="47"/>
                  </a:cubicBezTo>
                  <a:cubicBezTo>
                    <a:pt x="110" y="47"/>
                    <a:pt x="112" y="47"/>
                    <a:pt x="114" y="48"/>
                  </a:cubicBezTo>
                  <a:cubicBezTo>
                    <a:pt x="120" y="49"/>
                    <a:pt x="123" y="54"/>
                    <a:pt x="124" y="60"/>
                  </a:cubicBezTo>
                  <a:cubicBezTo>
                    <a:pt x="124" y="62"/>
                    <a:pt x="124" y="65"/>
                    <a:pt x="123" y="68"/>
                  </a:cubicBezTo>
                  <a:cubicBezTo>
                    <a:pt x="122" y="72"/>
                    <a:pt x="118" y="75"/>
                    <a:pt x="113" y="76"/>
                  </a:cubicBezTo>
                  <a:cubicBezTo>
                    <a:pt x="111" y="77"/>
                    <a:pt x="109" y="77"/>
                    <a:pt x="107" y="78"/>
                  </a:cubicBezTo>
                  <a:cubicBezTo>
                    <a:pt x="107" y="78"/>
                    <a:pt x="107" y="78"/>
                    <a:pt x="107" y="78"/>
                  </a:cubicBezTo>
                  <a:cubicBezTo>
                    <a:pt x="106" y="79"/>
                    <a:pt x="106" y="81"/>
                    <a:pt x="105" y="82"/>
                  </a:cubicBezTo>
                  <a:cubicBezTo>
                    <a:pt x="105" y="82"/>
                    <a:pt x="105" y="82"/>
                    <a:pt x="105" y="83"/>
                  </a:cubicBezTo>
                  <a:cubicBezTo>
                    <a:pt x="107" y="85"/>
                    <a:pt x="108" y="87"/>
                    <a:pt x="109" y="89"/>
                  </a:cubicBezTo>
                  <a:cubicBezTo>
                    <a:pt x="112" y="95"/>
                    <a:pt x="112" y="100"/>
                    <a:pt x="108" y="105"/>
                  </a:cubicBezTo>
                  <a:cubicBezTo>
                    <a:pt x="106" y="106"/>
                    <a:pt x="104" y="108"/>
                    <a:pt x="102" y="109"/>
                  </a:cubicBezTo>
                  <a:cubicBezTo>
                    <a:pt x="98" y="112"/>
                    <a:pt x="94" y="111"/>
                    <a:pt x="90" y="109"/>
                  </a:cubicBezTo>
                  <a:cubicBezTo>
                    <a:pt x="88" y="108"/>
                    <a:pt x="86" y="106"/>
                    <a:pt x="84" y="105"/>
                  </a:cubicBezTo>
                  <a:cubicBezTo>
                    <a:pt x="83" y="105"/>
                    <a:pt x="83" y="104"/>
                    <a:pt x="82" y="105"/>
                  </a:cubicBezTo>
                  <a:cubicBezTo>
                    <a:pt x="81" y="105"/>
                    <a:pt x="80" y="106"/>
                    <a:pt x="79" y="106"/>
                  </a:cubicBezTo>
                  <a:cubicBezTo>
                    <a:pt x="78" y="106"/>
                    <a:pt x="78" y="106"/>
                    <a:pt x="78" y="107"/>
                  </a:cubicBezTo>
                  <a:cubicBezTo>
                    <a:pt x="78" y="109"/>
                    <a:pt x="77" y="111"/>
                    <a:pt x="77" y="114"/>
                  </a:cubicBezTo>
                  <a:cubicBezTo>
                    <a:pt x="75" y="120"/>
                    <a:pt x="71" y="123"/>
                    <a:pt x="64" y="124"/>
                  </a:cubicBezTo>
                  <a:cubicBezTo>
                    <a:pt x="62" y="124"/>
                    <a:pt x="59" y="124"/>
                    <a:pt x="57" y="123"/>
                  </a:cubicBezTo>
                  <a:cubicBezTo>
                    <a:pt x="52" y="121"/>
                    <a:pt x="50" y="118"/>
                    <a:pt x="49" y="114"/>
                  </a:cubicBezTo>
                  <a:cubicBezTo>
                    <a:pt x="48" y="111"/>
                    <a:pt x="48" y="109"/>
                    <a:pt x="47" y="107"/>
                  </a:cubicBezTo>
                  <a:cubicBezTo>
                    <a:pt x="47" y="106"/>
                    <a:pt x="47" y="106"/>
                    <a:pt x="46" y="106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5" y="105"/>
                    <a:pt x="44" y="105"/>
                    <a:pt x="43" y="105"/>
                  </a:cubicBezTo>
                  <a:cubicBezTo>
                    <a:pt x="42" y="105"/>
                    <a:pt x="41" y="106"/>
                    <a:pt x="40" y="107"/>
                  </a:cubicBezTo>
                  <a:cubicBezTo>
                    <a:pt x="38" y="108"/>
                    <a:pt x="36" y="110"/>
                    <a:pt x="34" y="111"/>
                  </a:cubicBezTo>
                  <a:cubicBezTo>
                    <a:pt x="30" y="113"/>
                    <a:pt x="26" y="113"/>
                    <a:pt x="22" y="110"/>
                  </a:cubicBezTo>
                  <a:cubicBezTo>
                    <a:pt x="18" y="109"/>
                    <a:pt x="16" y="106"/>
                    <a:pt x="14" y="103"/>
                  </a:cubicBezTo>
                  <a:cubicBezTo>
                    <a:pt x="12" y="98"/>
                    <a:pt x="12" y="94"/>
                    <a:pt x="15" y="90"/>
                  </a:cubicBezTo>
                  <a:cubicBezTo>
                    <a:pt x="17" y="87"/>
                    <a:pt x="18" y="85"/>
                    <a:pt x="20" y="83"/>
                  </a:cubicBezTo>
                  <a:cubicBezTo>
                    <a:pt x="20" y="83"/>
                    <a:pt x="20" y="82"/>
                    <a:pt x="20" y="82"/>
                  </a:cubicBezTo>
                  <a:cubicBezTo>
                    <a:pt x="20" y="81"/>
                    <a:pt x="19" y="80"/>
                    <a:pt x="19" y="79"/>
                  </a:cubicBezTo>
                  <a:cubicBezTo>
                    <a:pt x="19" y="78"/>
                    <a:pt x="18" y="78"/>
                    <a:pt x="18" y="78"/>
                  </a:cubicBezTo>
                  <a:cubicBezTo>
                    <a:pt x="15" y="78"/>
                    <a:pt x="13" y="77"/>
                    <a:pt x="11" y="77"/>
                  </a:cubicBezTo>
                  <a:cubicBezTo>
                    <a:pt x="6" y="76"/>
                    <a:pt x="2" y="72"/>
                    <a:pt x="1" y="67"/>
                  </a:cubicBezTo>
                  <a:cubicBezTo>
                    <a:pt x="0" y="63"/>
                    <a:pt x="0" y="59"/>
                    <a:pt x="2" y="56"/>
                  </a:cubicBezTo>
                  <a:cubicBezTo>
                    <a:pt x="3" y="51"/>
                    <a:pt x="7" y="48"/>
                    <a:pt x="11" y="47"/>
                  </a:cubicBezTo>
                  <a:cubicBezTo>
                    <a:pt x="13" y="47"/>
                    <a:pt x="15" y="47"/>
                    <a:pt x="17" y="46"/>
                  </a:cubicBezTo>
                  <a:cubicBezTo>
                    <a:pt x="18" y="46"/>
                    <a:pt x="18" y="46"/>
                    <a:pt x="18" y="45"/>
                  </a:cubicBezTo>
                  <a:cubicBezTo>
                    <a:pt x="19" y="44"/>
                    <a:pt x="19" y="44"/>
                    <a:pt x="19" y="43"/>
                  </a:cubicBezTo>
                  <a:cubicBezTo>
                    <a:pt x="19" y="42"/>
                    <a:pt x="19" y="42"/>
                    <a:pt x="19" y="41"/>
                  </a:cubicBezTo>
                  <a:cubicBezTo>
                    <a:pt x="18" y="39"/>
                    <a:pt x="16" y="37"/>
                    <a:pt x="15" y="35"/>
                  </a:cubicBezTo>
                  <a:cubicBezTo>
                    <a:pt x="12" y="31"/>
                    <a:pt x="12" y="26"/>
                    <a:pt x="15" y="21"/>
                  </a:cubicBezTo>
                  <a:cubicBezTo>
                    <a:pt x="17" y="18"/>
                    <a:pt x="20" y="15"/>
                    <a:pt x="24" y="13"/>
                  </a:cubicBezTo>
                  <a:cubicBezTo>
                    <a:pt x="25" y="13"/>
                    <a:pt x="27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lose/>
                  <a:moveTo>
                    <a:pt x="117" y="62"/>
                  </a:moveTo>
                  <a:cubicBezTo>
                    <a:pt x="117" y="61"/>
                    <a:pt x="116" y="60"/>
                    <a:pt x="116" y="59"/>
                  </a:cubicBezTo>
                  <a:cubicBezTo>
                    <a:pt x="116" y="57"/>
                    <a:pt x="114" y="55"/>
                    <a:pt x="112" y="55"/>
                  </a:cubicBezTo>
                  <a:cubicBezTo>
                    <a:pt x="109" y="54"/>
                    <a:pt x="106" y="54"/>
                    <a:pt x="104" y="53"/>
                  </a:cubicBezTo>
                  <a:cubicBezTo>
                    <a:pt x="102" y="53"/>
                    <a:pt x="101" y="52"/>
                    <a:pt x="101" y="51"/>
                  </a:cubicBezTo>
                  <a:cubicBezTo>
                    <a:pt x="100" y="48"/>
                    <a:pt x="99" y="45"/>
                    <a:pt x="98" y="42"/>
                  </a:cubicBezTo>
                  <a:cubicBezTo>
                    <a:pt x="97" y="41"/>
                    <a:pt x="98" y="40"/>
                    <a:pt x="98" y="39"/>
                  </a:cubicBezTo>
                  <a:cubicBezTo>
                    <a:pt x="99" y="38"/>
                    <a:pt x="100" y="37"/>
                    <a:pt x="101" y="36"/>
                  </a:cubicBezTo>
                  <a:cubicBezTo>
                    <a:pt x="102" y="34"/>
                    <a:pt x="103" y="33"/>
                    <a:pt x="104" y="31"/>
                  </a:cubicBezTo>
                  <a:cubicBezTo>
                    <a:pt x="106" y="29"/>
                    <a:pt x="105" y="27"/>
                    <a:pt x="104" y="25"/>
                  </a:cubicBezTo>
                  <a:cubicBezTo>
                    <a:pt x="103" y="24"/>
                    <a:pt x="102" y="23"/>
                    <a:pt x="102" y="22"/>
                  </a:cubicBezTo>
                  <a:cubicBezTo>
                    <a:pt x="101" y="21"/>
                    <a:pt x="100" y="21"/>
                    <a:pt x="99" y="20"/>
                  </a:cubicBezTo>
                  <a:cubicBezTo>
                    <a:pt x="97" y="19"/>
                    <a:pt x="95" y="20"/>
                    <a:pt x="93" y="21"/>
                  </a:cubicBezTo>
                  <a:cubicBezTo>
                    <a:pt x="91" y="23"/>
                    <a:pt x="88" y="25"/>
                    <a:pt x="86" y="26"/>
                  </a:cubicBezTo>
                  <a:cubicBezTo>
                    <a:pt x="85" y="27"/>
                    <a:pt x="83" y="28"/>
                    <a:pt x="82" y="27"/>
                  </a:cubicBezTo>
                  <a:cubicBezTo>
                    <a:pt x="79" y="26"/>
                    <a:pt x="77" y="25"/>
                    <a:pt x="74" y="24"/>
                  </a:cubicBezTo>
                  <a:cubicBezTo>
                    <a:pt x="73" y="23"/>
                    <a:pt x="72" y="22"/>
                    <a:pt x="71" y="20"/>
                  </a:cubicBezTo>
                  <a:cubicBezTo>
                    <a:pt x="71" y="18"/>
                    <a:pt x="71" y="15"/>
                    <a:pt x="70" y="13"/>
                  </a:cubicBezTo>
                  <a:cubicBezTo>
                    <a:pt x="70" y="9"/>
                    <a:pt x="68" y="8"/>
                    <a:pt x="64" y="8"/>
                  </a:cubicBezTo>
                  <a:cubicBezTo>
                    <a:pt x="63" y="8"/>
                    <a:pt x="62" y="8"/>
                    <a:pt x="61" y="8"/>
                  </a:cubicBezTo>
                  <a:cubicBezTo>
                    <a:pt x="57" y="8"/>
                    <a:pt x="56" y="9"/>
                    <a:pt x="55" y="13"/>
                  </a:cubicBezTo>
                  <a:cubicBezTo>
                    <a:pt x="54" y="15"/>
                    <a:pt x="54" y="18"/>
                    <a:pt x="54" y="20"/>
                  </a:cubicBezTo>
                  <a:cubicBezTo>
                    <a:pt x="54" y="22"/>
                    <a:pt x="53" y="23"/>
                    <a:pt x="51" y="24"/>
                  </a:cubicBezTo>
                  <a:cubicBezTo>
                    <a:pt x="49" y="25"/>
                    <a:pt x="47" y="26"/>
                    <a:pt x="44" y="27"/>
                  </a:cubicBezTo>
                  <a:cubicBezTo>
                    <a:pt x="43" y="28"/>
                    <a:pt x="41" y="28"/>
                    <a:pt x="40" y="27"/>
                  </a:cubicBezTo>
                  <a:cubicBezTo>
                    <a:pt x="38" y="25"/>
                    <a:pt x="36" y="24"/>
                    <a:pt x="35" y="22"/>
                  </a:cubicBezTo>
                  <a:cubicBezTo>
                    <a:pt x="33" y="22"/>
                    <a:pt x="32" y="21"/>
                    <a:pt x="31" y="20"/>
                  </a:cubicBezTo>
                  <a:cubicBezTo>
                    <a:pt x="29" y="19"/>
                    <a:pt x="28" y="19"/>
                    <a:pt x="27" y="20"/>
                  </a:cubicBezTo>
                  <a:cubicBezTo>
                    <a:pt x="25" y="21"/>
                    <a:pt x="23" y="22"/>
                    <a:pt x="22" y="24"/>
                  </a:cubicBezTo>
                  <a:cubicBezTo>
                    <a:pt x="19" y="27"/>
                    <a:pt x="19" y="29"/>
                    <a:pt x="21" y="32"/>
                  </a:cubicBezTo>
                  <a:cubicBezTo>
                    <a:pt x="21" y="32"/>
                    <a:pt x="21" y="33"/>
                    <a:pt x="22" y="33"/>
                  </a:cubicBezTo>
                  <a:cubicBezTo>
                    <a:pt x="23" y="35"/>
                    <a:pt x="25" y="37"/>
                    <a:pt x="26" y="38"/>
                  </a:cubicBezTo>
                  <a:cubicBezTo>
                    <a:pt x="27" y="39"/>
                    <a:pt x="27" y="40"/>
                    <a:pt x="27" y="42"/>
                  </a:cubicBezTo>
                  <a:cubicBezTo>
                    <a:pt x="26" y="44"/>
                    <a:pt x="26" y="46"/>
                    <a:pt x="25" y="49"/>
                  </a:cubicBezTo>
                  <a:cubicBezTo>
                    <a:pt x="24" y="52"/>
                    <a:pt x="22" y="53"/>
                    <a:pt x="19" y="54"/>
                  </a:cubicBezTo>
                  <a:cubicBezTo>
                    <a:pt x="17" y="54"/>
                    <a:pt x="15" y="54"/>
                    <a:pt x="13" y="54"/>
                  </a:cubicBezTo>
                  <a:cubicBezTo>
                    <a:pt x="10" y="55"/>
                    <a:pt x="9" y="56"/>
                    <a:pt x="8" y="59"/>
                  </a:cubicBezTo>
                  <a:cubicBezTo>
                    <a:pt x="8" y="61"/>
                    <a:pt x="8" y="63"/>
                    <a:pt x="8" y="65"/>
                  </a:cubicBezTo>
                  <a:cubicBezTo>
                    <a:pt x="8" y="68"/>
                    <a:pt x="10" y="69"/>
                    <a:pt x="13" y="70"/>
                  </a:cubicBezTo>
                  <a:cubicBezTo>
                    <a:pt x="13" y="70"/>
                    <a:pt x="14" y="70"/>
                    <a:pt x="14" y="70"/>
                  </a:cubicBezTo>
                  <a:cubicBezTo>
                    <a:pt x="16" y="70"/>
                    <a:pt x="19" y="71"/>
                    <a:pt x="21" y="71"/>
                  </a:cubicBezTo>
                  <a:cubicBezTo>
                    <a:pt x="23" y="71"/>
                    <a:pt x="24" y="72"/>
                    <a:pt x="25" y="74"/>
                  </a:cubicBezTo>
                  <a:cubicBezTo>
                    <a:pt x="26" y="76"/>
                    <a:pt x="27" y="79"/>
                    <a:pt x="28" y="81"/>
                  </a:cubicBezTo>
                  <a:cubicBezTo>
                    <a:pt x="28" y="82"/>
                    <a:pt x="28" y="84"/>
                    <a:pt x="27" y="85"/>
                  </a:cubicBezTo>
                  <a:cubicBezTo>
                    <a:pt x="26" y="86"/>
                    <a:pt x="26" y="87"/>
                    <a:pt x="25" y="89"/>
                  </a:cubicBezTo>
                  <a:cubicBezTo>
                    <a:pt x="23" y="91"/>
                    <a:pt x="22" y="93"/>
                    <a:pt x="21" y="95"/>
                  </a:cubicBezTo>
                  <a:cubicBezTo>
                    <a:pt x="20" y="96"/>
                    <a:pt x="20" y="98"/>
                    <a:pt x="21" y="100"/>
                  </a:cubicBezTo>
                  <a:cubicBezTo>
                    <a:pt x="22" y="101"/>
                    <a:pt x="23" y="102"/>
                    <a:pt x="24" y="103"/>
                  </a:cubicBezTo>
                  <a:cubicBezTo>
                    <a:pt x="26" y="105"/>
                    <a:pt x="29" y="105"/>
                    <a:pt x="31" y="104"/>
                  </a:cubicBezTo>
                  <a:cubicBezTo>
                    <a:pt x="32" y="103"/>
                    <a:pt x="33" y="102"/>
                    <a:pt x="34" y="102"/>
                  </a:cubicBezTo>
                  <a:cubicBezTo>
                    <a:pt x="36" y="100"/>
                    <a:pt x="38" y="99"/>
                    <a:pt x="40" y="98"/>
                  </a:cubicBezTo>
                  <a:cubicBezTo>
                    <a:pt x="41" y="97"/>
                    <a:pt x="42" y="97"/>
                    <a:pt x="43" y="97"/>
                  </a:cubicBezTo>
                  <a:cubicBezTo>
                    <a:pt x="45" y="98"/>
                    <a:pt x="47" y="98"/>
                    <a:pt x="49" y="99"/>
                  </a:cubicBezTo>
                  <a:cubicBezTo>
                    <a:pt x="52" y="100"/>
                    <a:pt x="54" y="102"/>
                    <a:pt x="54" y="105"/>
                  </a:cubicBezTo>
                  <a:cubicBezTo>
                    <a:pt x="54" y="105"/>
                    <a:pt x="54" y="105"/>
                    <a:pt x="55" y="106"/>
                  </a:cubicBezTo>
                  <a:cubicBezTo>
                    <a:pt x="55" y="108"/>
                    <a:pt x="56" y="111"/>
                    <a:pt x="56" y="113"/>
                  </a:cubicBezTo>
                  <a:cubicBezTo>
                    <a:pt x="57" y="115"/>
                    <a:pt x="58" y="116"/>
                    <a:pt x="60" y="116"/>
                  </a:cubicBezTo>
                  <a:cubicBezTo>
                    <a:pt x="61" y="116"/>
                    <a:pt x="63" y="117"/>
                    <a:pt x="65" y="116"/>
                  </a:cubicBezTo>
                  <a:cubicBezTo>
                    <a:pt x="67" y="116"/>
                    <a:pt x="69" y="115"/>
                    <a:pt x="69" y="112"/>
                  </a:cubicBezTo>
                  <a:cubicBezTo>
                    <a:pt x="70" y="111"/>
                    <a:pt x="70" y="111"/>
                    <a:pt x="70" y="110"/>
                  </a:cubicBezTo>
                  <a:cubicBezTo>
                    <a:pt x="71" y="107"/>
                    <a:pt x="71" y="105"/>
                    <a:pt x="72" y="103"/>
                  </a:cubicBezTo>
                  <a:cubicBezTo>
                    <a:pt x="72" y="101"/>
                    <a:pt x="73" y="101"/>
                    <a:pt x="74" y="100"/>
                  </a:cubicBezTo>
                  <a:cubicBezTo>
                    <a:pt x="76" y="99"/>
                    <a:pt x="79" y="98"/>
                    <a:pt x="81" y="97"/>
                  </a:cubicBezTo>
                  <a:cubicBezTo>
                    <a:pt x="83" y="97"/>
                    <a:pt x="85" y="97"/>
                    <a:pt x="87" y="98"/>
                  </a:cubicBezTo>
                  <a:cubicBezTo>
                    <a:pt x="87" y="98"/>
                    <a:pt x="88" y="99"/>
                    <a:pt x="88" y="99"/>
                  </a:cubicBezTo>
                  <a:cubicBezTo>
                    <a:pt x="90" y="100"/>
                    <a:pt x="91" y="101"/>
                    <a:pt x="93" y="102"/>
                  </a:cubicBezTo>
                  <a:cubicBezTo>
                    <a:pt x="96" y="104"/>
                    <a:pt x="97" y="104"/>
                    <a:pt x="100" y="102"/>
                  </a:cubicBezTo>
                  <a:cubicBezTo>
                    <a:pt x="101" y="101"/>
                    <a:pt x="102" y="100"/>
                    <a:pt x="103" y="99"/>
                  </a:cubicBezTo>
                  <a:cubicBezTo>
                    <a:pt x="104" y="97"/>
                    <a:pt x="104" y="95"/>
                    <a:pt x="103" y="93"/>
                  </a:cubicBezTo>
                  <a:cubicBezTo>
                    <a:pt x="103" y="92"/>
                    <a:pt x="102" y="91"/>
                    <a:pt x="101" y="90"/>
                  </a:cubicBezTo>
                  <a:cubicBezTo>
                    <a:pt x="100" y="88"/>
                    <a:pt x="99" y="86"/>
                    <a:pt x="98" y="84"/>
                  </a:cubicBezTo>
                  <a:cubicBezTo>
                    <a:pt x="97" y="83"/>
                    <a:pt x="97" y="82"/>
                    <a:pt x="97" y="81"/>
                  </a:cubicBezTo>
                  <a:cubicBezTo>
                    <a:pt x="98" y="79"/>
                    <a:pt x="99" y="76"/>
                    <a:pt x="100" y="74"/>
                  </a:cubicBezTo>
                  <a:cubicBezTo>
                    <a:pt x="101" y="72"/>
                    <a:pt x="102" y="71"/>
                    <a:pt x="104" y="71"/>
                  </a:cubicBezTo>
                  <a:cubicBezTo>
                    <a:pt x="107" y="71"/>
                    <a:pt x="109" y="70"/>
                    <a:pt x="111" y="69"/>
                  </a:cubicBezTo>
                  <a:cubicBezTo>
                    <a:pt x="114" y="69"/>
                    <a:pt x="116" y="67"/>
                    <a:pt x="116" y="64"/>
                  </a:cubicBezTo>
                  <a:cubicBezTo>
                    <a:pt x="116" y="64"/>
                    <a:pt x="117" y="63"/>
                    <a:pt x="11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16"/>
            <p:cNvSpPr>
              <a:spLocks noEditPoints="1"/>
            </p:cNvSpPr>
            <p:nvPr/>
          </p:nvSpPr>
          <p:spPr bwMode="auto">
            <a:xfrm>
              <a:off x="5027" y="1227"/>
              <a:ext cx="125" cy="123"/>
            </a:xfrm>
            <a:custGeom>
              <a:avLst/>
              <a:gdLst>
                <a:gd name="T0" fmla="*/ 20 w 52"/>
                <a:gd name="T1" fmla="*/ 46 h 51"/>
                <a:gd name="T2" fmla="*/ 17 w 52"/>
                <a:gd name="T3" fmla="*/ 44 h 51"/>
                <a:gd name="T4" fmla="*/ 7 w 52"/>
                <a:gd name="T5" fmla="*/ 44 h 51"/>
                <a:gd name="T6" fmla="*/ 8 w 52"/>
                <a:gd name="T7" fmla="*/ 34 h 51"/>
                <a:gd name="T8" fmla="*/ 7 w 52"/>
                <a:gd name="T9" fmla="*/ 32 h 51"/>
                <a:gd name="T10" fmla="*/ 0 w 52"/>
                <a:gd name="T11" fmla="*/ 24 h 51"/>
                <a:gd name="T12" fmla="*/ 7 w 52"/>
                <a:gd name="T13" fmla="*/ 19 h 51"/>
                <a:gd name="T14" fmla="*/ 5 w 52"/>
                <a:gd name="T15" fmla="*/ 12 h 51"/>
                <a:gd name="T16" fmla="*/ 11 w 52"/>
                <a:gd name="T17" fmla="*/ 5 h 51"/>
                <a:gd name="T18" fmla="*/ 17 w 52"/>
                <a:gd name="T19" fmla="*/ 7 h 51"/>
                <a:gd name="T20" fmla="*/ 20 w 52"/>
                <a:gd name="T21" fmla="*/ 4 h 51"/>
                <a:gd name="T22" fmla="*/ 27 w 52"/>
                <a:gd name="T23" fmla="*/ 0 h 51"/>
                <a:gd name="T24" fmla="*/ 33 w 52"/>
                <a:gd name="T25" fmla="*/ 6 h 51"/>
                <a:gd name="T26" fmla="*/ 38 w 52"/>
                <a:gd name="T27" fmla="*/ 5 h 51"/>
                <a:gd name="T28" fmla="*/ 45 w 52"/>
                <a:gd name="T29" fmla="*/ 8 h 51"/>
                <a:gd name="T30" fmla="*/ 44 w 52"/>
                <a:gd name="T31" fmla="*/ 16 h 51"/>
                <a:gd name="T32" fmla="*/ 45 w 52"/>
                <a:gd name="T33" fmla="*/ 19 h 51"/>
                <a:gd name="T34" fmla="*/ 51 w 52"/>
                <a:gd name="T35" fmla="*/ 25 h 51"/>
                <a:gd name="T36" fmla="*/ 45 w 52"/>
                <a:gd name="T37" fmla="*/ 32 h 51"/>
                <a:gd name="T38" fmla="*/ 45 w 52"/>
                <a:gd name="T39" fmla="*/ 35 h 51"/>
                <a:gd name="T40" fmla="*/ 37 w 52"/>
                <a:gd name="T41" fmla="*/ 44 h 51"/>
                <a:gd name="T42" fmla="*/ 33 w 52"/>
                <a:gd name="T43" fmla="*/ 44 h 51"/>
                <a:gd name="T44" fmla="*/ 32 w 52"/>
                <a:gd name="T45" fmla="*/ 46 h 51"/>
                <a:gd name="T46" fmla="*/ 12 w 52"/>
                <a:gd name="T47" fmla="*/ 8 h 51"/>
                <a:gd name="T48" fmla="*/ 10 w 52"/>
                <a:gd name="T49" fmla="*/ 13 h 51"/>
                <a:gd name="T50" fmla="*/ 11 w 52"/>
                <a:gd name="T51" fmla="*/ 20 h 51"/>
                <a:gd name="T52" fmla="*/ 7 w 52"/>
                <a:gd name="T53" fmla="*/ 22 h 51"/>
                <a:gd name="T54" fmla="*/ 4 w 52"/>
                <a:gd name="T55" fmla="*/ 26 h 51"/>
                <a:gd name="T56" fmla="*/ 8 w 52"/>
                <a:gd name="T57" fmla="*/ 28 h 51"/>
                <a:gd name="T58" fmla="*/ 12 w 52"/>
                <a:gd name="T59" fmla="*/ 33 h 51"/>
                <a:gd name="T60" fmla="*/ 9 w 52"/>
                <a:gd name="T61" fmla="*/ 38 h 51"/>
                <a:gd name="T62" fmla="*/ 13 w 52"/>
                <a:gd name="T63" fmla="*/ 42 h 51"/>
                <a:gd name="T64" fmla="*/ 18 w 52"/>
                <a:gd name="T65" fmla="*/ 39 h 51"/>
                <a:gd name="T66" fmla="*/ 23 w 52"/>
                <a:gd name="T67" fmla="*/ 42 h 51"/>
                <a:gd name="T68" fmla="*/ 26 w 52"/>
                <a:gd name="T69" fmla="*/ 47 h 51"/>
                <a:gd name="T70" fmla="*/ 29 w 52"/>
                <a:gd name="T71" fmla="*/ 42 h 51"/>
                <a:gd name="T72" fmla="*/ 34 w 52"/>
                <a:gd name="T73" fmla="*/ 39 h 51"/>
                <a:gd name="T74" fmla="*/ 38 w 52"/>
                <a:gd name="T75" fmla="*/ 41 h 51"/>
                <a:gd name="T76" fmla="*/ 42 w 52"/>
                <a:gd name="T77" fmla="*/ 38 h 51"/>
                <a:gd name="T78" fmla="*/ 40 w 52"/>
                <a:gd name="T79" fmla="*/ 33 h 51"/>
                <a:gd name="T80" fmla="*/ 44 w 52"/>
                <a:gd name="T81" fmla="*/ 28 h 51"/>
                <a:gd name="T82" fmla="*/ 48 w 52"/>
                <a:gd name="T83" fmla="*/ 24 h 51"/>
                <a:gd name="T84" fmla="*/ 43 w 52"/>
                <a:gd name="T85" fmla="*/ 22 h 51"/>
                <a:gd name="T86" fmla="*/ 40 w 52"/>
                <a:gd name="T87" fmla="*/ 17 h 51"/>
                <a:gd name="T88" fmla="*/ 43 w 52"/>
                <a:gd name="T89" fmla="*/ 13 h 51"/>
                <a:gd name="T90" fmla="*/ 39 w 52"/>
                <a:gd name="T91" fmla="*/ 9 h 51"/>
                <a:gd name="T92" fmla="*/ 33 w 52"/>
                <a:gd name="T93" fmla="*/ 11 h 51"/>
                <a:gd name="T94" fmla="*/ 29 w 52"/>
                <a:gd name="T95" fmla="*/ 8 h 51"/>
                <a:gd name="T96" fmla="*/ 27 w 52"/>
                <a:gd name="T97" fmla="*/ 3 h 51"/>
                <a:gd name="T98" fmla="*/ 23 w 52"/>
                <a:gd name="T99" fmla="*/ 5 h 51"/>
                <a:gd name="T100" fmla="*/ 22 w 52"/>
                <a:gd name="T101" fmla="*/ 10 h 51"/>
                <a:gd name="T102" fmla="*/ 16 w 52"/>
                <a:gd name="T103" fmla="*/ 11 h 51"/>
                <a:gd name="T104" fmla="*/ 12 w 52"/>
                <a:gd name="T105" fmla="*/ 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" h="51">
                  <a:moveTo>
                    <a:pt x="26" y="51"/>
                  </a:moveTo>
                  <a:cubicBezTo>
                    <a:pt x="23" y="51"/>
                    <a:pt x="21" y="49"/>
                    <a:pt x="20" y="46"/>
                  </a:cubicBezTo>
                  <a:cubicBezTo>
                    <a:pt x="20" y="46"/>
                    <a:pt x="20" y="45"/>
                    <a:pt x="20" y="45"/>
                  </a:cubicBezTo>
                  <a:cubicBezTo>
                    <a:pt x="19" y="43"/>
                    <a:pt x="18" y="43"/>
                    <a:pt x="17" y="44"/>
                  </a:cubicBezTo>
                  <a:cubicBezTo>
                    <a:pt x="17" y="44"/>
                    <a:pt x="16" y="45"/>
                    <a:pt x="15" y="45"/>
                  </a:cubicBezTo>
                  <a:cubicBezTo>
                    <a:pt x="12" y="47"/>
                    <a:pt x="10" y="47"/>
                    <a:pt x="7" y="44"/>
                  </a:cubicBezTo>
                  <a:cubicBezTo>
                    <a:pt x="5" y="41"/>
                    <a:pt x="5" y="39"/>
                    <a:pt x="7" y="36"/>
                  </a:cubicBezTo>
                  <a:cubicBezTo>
                    <a:pt x="7" y="35"/>
                    <a:pt x="7" y="35"/>
                    <a:pt x="8" y="34"/>
                  </a:cubicBezTo>
                  <a:cubicBezTo>
                    <a:pt x="8" y="34"/>
                    <a:pt x="8" y="33"/>
                    <a:pt x="8" y="33"/>
                  </a:cubicBezTo>
                  <a:cubicBezTo>
                    <a:pt x="8" y="32"/>
                    <a:pt x="8" y="32"/>
                    <a:pt x="7" y="32"/>
                  </a:cubicBezTo>
                  <a:cubicBezTo>
                    <a:pt x="5" y="32"/>
                    <a:pt x="4" y="32"/>
                    <a:pt x="2" y="31"/>
                  </a:cubicBezTo>
                  <a:cubicBezTo>
                    <a:pt x="0" y="29"/>
                    <a:pt x="0" y="27"/>
                    <a:pt x="0" y="24"/>
                  </a:cubicBezTo>
                  <a:cubicBezTo>
                    <a:pt x="1" y="21"/>
                    <a:pt x="2" y="19"/>
                    <a:pt x="6" y="19"/>
                  </a:cubicBezTo>
                  <a:cubicBezTo>
                    <a:pt x="6" y="19"/>
                    <a:pt x="6" y="19"/>
                    <a:pt x="7" y="19"/>
                  </a:cubicBezTo>
                  <a:cubicBezTo>
                    <a:pt x="8" y="18"/>
                    <a:pt x="8" y="17"/>
                    <a:pt x="7" y="16"/>
                  </a:cubicBezTo>
                  <a:cubicBezTo>
                    <a:pt x="6" y="15"/>
                    <a:pt x="5" y="13"/>
                    <a:pt x="5" y="12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6" y="7"/>
                    <a:pt x="8" y="5"/>
                    <a:pt x="11" y="5"/>
                  </a:cubicBezTo>
                  <a:cubicBezTo>
                    <a:pt x="12" y="4"/>
                    <a:pt x="14" y="5"/>
                    <a:pt x="15" y="5"/>
                  </a:cubicBezTo>
                  <a:cubicBezTo>
                    <a:pt x="16" y="6"/>
                    <a:pt x="17" y="7"/>
                    <a:pt x="17" y="7"/>
                  </a:cubicBezTo>
                  <a:cubicBezTo>
                    <a:pt x="18" y="8"/>
                    <a:pt x="19" y="7"/>
                    <a:pt x="19" y="6"/>
                  </a:cubicBezTo>
                  <a:cubicBezTo>
                    <a:pt x="19" y="5"/>
                    <a:pt x="20" y="4"/>
                    <a:pt x="20" y="4"/>
                  </a:cubicBezTo>
                  <a:cubicBezTo>
                    <a:pt x="21" y="1"/>
                    <a:pt x="22" y="0"/>
                    <a:pt x="24" y="0"/>
                  </a:cubicBezTo>
                  <a:cubicBezTo>
                    <a:pt x="25" y="0"/>
                    <a:pt x="26" y="0"/>
                    <a:pt x="27" y="0"/>
                  </a:cubicBezTo>
                  <a:cubicBezTo>
                    <a:pt x="30" y="0"/>
                    <a:pt x="32" y="2"/>
                    <a:pt x="32" y="4"/>
                  </a:cubicBezTo>
                  <a:cubicBezTo>
                    <a:pt x="32" y="5"/>
                    <a:pt x="33" y="5"/>
                    <a:pt x="33" y="6"/>
                  </a:cubicBezTo>
                  <a:cubicBezTo>
                    <a:pt x="33" y="7"/>
                    <a:pt x="34" y="8"/>
                    <a:pt x="35" y="7"/>
                  </a:cubicBezTo>
                  <a:cubicBezTo>
                    <a:pt x="36" y="6"/>
                    <a:pt x="37" y="6"/>
                    <a:pt x="38" y="5"/>
                  </a:cubicBezTo>
                  <a:cubicBezTo>
                    <a:pt x="40" y="4"/>
                    <a:pt x="41" y="4"/>
                    <a:pt x="43" y="5"/>
                  </a:cubicBezTo>
                  <a:cubicBezTo>
                    <a:pt x="44" y="6"/>
                    <a:pt x="45" y="7"/>
                    <a:pt x="45" y="8"/>
                  </a:cubicBezTo>
                  <a:cubicBezTo>
                    <a:pt x="47" y="10"/>
                    <a:pt x="47" y="12"/>
                    <a:pt x="46" y="15"/>
                  </a:cubicBezTo>
                  <a:cubicBezTo>
                    <a:pt x="45" y="15"/>
                    <a:pt x="45" y="16"/>
                    <a:pt x="44" y="16"/>
                  </a:cubicBezTo>
                  <a:cubicBezTo>
                    <a:pt x="44" y="17"/>
                    <a:pt x="44" y="17"/>
                    <a:pt x="44" y="18"/>
                  </a:cubicBezTo>
                  <a:cubicBezTo>
                    <a:pt x="44" y="18"/>
                    <a:pt x="45" y="19"/>
                    <a:pt x="45" y="19"/>
                  </a:cubicBezTo>
                  <a:cubicBezTo>
                    <a:pt x="47" y="19"/>
                    <a:pt x="48" y="19"/>
                    <a:pt x="49" y="20"/>
                  </a:cubicBezTo>
                  <a:cubicBezTo>
                    <a:pt x="51" y="21"/>
                    <a:pt x="52" y="23"/>
                    <a:pt x="51" y="25"/>
                  </a:cubicBezTo>
                  <a:cubicBezTo>
                    <a:pt x="51" y="29"/>
                    <a:pt x="50" y="31"/>
                    <a:pt x="46" y="32"/>
                  </a:cubicBezTo>
                  <a:cubicBezTo>
                    <a:pt x="46" y="32"/>
                    <a:pt x="46" y="32"/>
                    <a:pt x="45" y="32"/>
                  </a:cubicBezTo>
                  <a:cubicBezTo>
                    <a:pt x="44" y="32"/>
                    <a:pt x="44" y="33"/>
                    <a:pt x="44" y="34"/>
                  </a:cubicBezTo>
                  <a:cubicBezTo>
                    <a:pt x="44" y="35"/>
                    <a:pt x="45" y="35"/>
                    <a:pt x="45" y="35"/>
                  </a:cubicBezTo>
                  <a:cubicBezTo>
                    <a:pt x="47" y="38"/>
                    <a:pt x="47" y="41"/>
                    <a:pt x="44" y="44"/>
                  </a:cubicBezTo>
                  <a:cubicBezTo>
                    <a:pt x="42" y="46"/>
                    <a:pt x="39" y="46"/>
                    <a:pt x="37" y="44"/>
                  </a:cubicBezTo>
                  <a:cubicBezTo>
                    <a:pt x="36" y="44"/>
                    <a:pt x="36" y="44"/>
                    <a:pt x="35" y="44"/>
                  </a:cubicBezTo>
                  <a:cubicBezTo>
                    <a:pt x="34" y="43"/>
                    <a:pt x="34" y="43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2" y="45"/>
                    <a:pt x="32" y="45"/>
                    <a:pt x="32" y="46"/>
                  </a:cubicBezTo>
                  <a:cubicBezTo>
                    <a:pt x="32" y="49"/>
                    <a:pt x="30" y="51"/>
                    <a:pt x="26" y="51"/>
                  </a:cubicBezTo>
                  <a:close/>
                  <a:moveTo>
                    <a:pt x="12" y="8"/>
                  </a:moveTo>
                  <a:cubicBezTo>
                    <a:pt x="11" y="8"/>
                    <a:pt x="10" y="9"/>
                    <a:pt x="9" y="10"/>
                  </a:cubicBezTo>
                  <a:cubicBezTo>
                    <a:pt x="8" y="11"/>
                    <a:pt x="9" y="12"/>
                    <a:pt x="10" y="13"/>
                  </a:cubicBezTo>
                  <a:cubicBezTo>
                    <a:pt x="12" y="17"/>
                    <a:pt x="12" y="17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1"/>
                    <a:pt x="10" y="22"/>
                    <a:pt x="9" y="22"/>
                  </a:cubicBezTo>
                  <a:cubicBezTo>
                    <a:pt x="8" y="22"/>
                    <a:pt x="7" y="22"/>
                    <a:pt x="7" y="22"/>
                  </a:cubicBezTo>
                  <a:cubicBezTo>
                    <a:pt x="4" y="23"/>
                    <a:pt x="4" y="23"/>
                    <a:pt x="4" y="25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8"/>
                    <a:pt x="5" y="28"/>
                    <a:pt x="6" y="28"/>
                  </a:cubicBezTo>
                  <a:cubicBezTo>
                    <a:pt x="6" y="28"/>
                    <a:pt x="7" y="28"/>
                    <a:pt x="8" y="28"/>
                  </a:cubicBezTo>
                  <a:cubicBezTo>
                    <a:pt x="9" y="28"/>
                    <a:pt x="11" y="29"/>
                    <a:pt x="11" y="31"/>
                  </a:cubicBezTo>
                  <a:cubicBezTo>
                    <a:pt x="11" y="32"/>
                    <a:pt x="12" y="32"/>
                    <a:pt x="12" y="33"/>
                  </a:cubicBezTo>
                  <a:cubicBezTo>
                    <a:pt x="12" y="34"/>
                    <a:pt x="12" y="34"/>
                    <a:pt x="11" y="35"/>
                  </a:cubicBezTo>
                  <a:cubicBezTo>
                    <a:pt x="11" y="36"/>
                    <a:pt x="10" y="37"/>
                    <a:pt x="9" y="38"/>
                  </a:cubicBezTo>
                  <a:cubicBezTo>
                    <a:pt x="9" y="39"/>
                    <a:pt x="9" y="39"/>
                    <a:pt x="9" y="40"/>
                  </a:cubicBezTo>
                  <a:cubicBezTo>
                    <a:pt x="9" y="42"/>
                    <a:pt x="12" y="43"/>
                    <a:pt x="13" y="42"/>
                  </a:cubicBezTo>
                  <a:cubicBezTo>
                    <a:pt x="14" y="41"/>
                    <a:pt x="15" y="40"/>
                    <a:pt x="16" y="40"/>
                  </a:cubicBezTo>
                  <a:cubicBezTo>
                    <a:pt x="17" y="39"/>
                    <a:pt x="18" y="39"/>
                    <a:pt x="18" y="39"/>
                  </a:cubicBezTo>
                  <a:cubicBezTo>
                    <a:pt x="19" y="40"/>
                    <a:pt x="20" y="40"/>
                    <a:pt x="21" y="40"/>
                  </a:cubicBezTo>
                  <a:cubicBezTo>
                    <a:pt x="22" y="41"/>
                    <a:pt x="22" y="41"/>
                    <a:pt x="23" y="42"/>
                  </a:cubicBezTo>
                  <a:cubicBezTo>
                    <a:pt x="23" y="43"/>
                    <a:pt x="23" y="44"/>
                    <a:pt x="24" y="46"/>
                  </a:cubicBezTo>
                  <a:cubicBezTo>
                    <a:pt x="24" y="47"/>
                    <a:pt x="24" y="47"/>
                    <a:pt x="26" y="47"/>
                  </a:cubicBezTo>
                  <a:cubicBezTo>
                    <a:pt x="28" y="47"/>
                    <a:pt x="28" y="47"/>
                    <a:pt x="29" y="46"/>
                  </a:cubicBezTo>
                  <a:cubicBezTo>
                    <a:pt x="29" y="44"/>
                    <a:pt x="29" y="43"/>
                    <a:pt x="29" y="42"/>
                  </a:cubicBezTo>
                  <a:cubicBezTo>
                    <a:pt x="30" y="42"/>
                    <a:pt x="30" y="41"/>
                    <a:pt x="30" y="41"/>
                  </a:cubicBezTo>
                  <a:cubicBezTo>
                    <a:pt x="32" y="40"/>
                    <a:pt x="33" y="40"/>
                    <a:pt x="34" y="39"/>
                  </a:cubicBezTo>
                  <a:cubicBezTo>
                    <a:pt x="35" y="39"/>
                    <a:pt x="35" y="39"/>
                    <a:pt x="36" y="40"/>
                  </a:cubicBezTo>
                  <a:cubicBezTo>
                    <a:pt x="37" y="40"/>
                    <a:pt x="37" y="41"/>
                    <a:pt x="38" y="41"/>
                  </a:cubicBezTo>
                  <a:cubicBezTo>
                    <a:pt x="40" y="42"/>
                    <a:pt x="40" y="42"/>
                    <a:pt x="42" y="41"/>
                  </a:cubicBezTo>
                  <a:cubicBezTo>
                    <a:pt x="43" y="40"/>
                    <a:pt x="43" y="39"/>
                    <a:pt x="42" y="38"/>
                  </a:cubicBezTo>
                  <a:cubicBezTo>
                    <a:pt x="41" y="37"/>
                    <a:pt x="41" y="36"/>
                    <a:pt x="40" y="35"/>
                  </a:cubicBezTo>
                  <a:cubicBezTo>
                    <a:pt x="40" y="34"/>
                    <a:pt x="40" y="34"/>
                    <a:pt x="40" y="33"/>
                  </a:cubicBezTo>
                  <a:cubicBezTo>
                    <a:pt x="40" y="32"/>
                    <a:pt x="41" y="31"/>
                    <a:pt x="42" y="29"/>
                  </a:cubicBezTo>
                  <a:cubicBezTo>
                    <a:pt x="42" y="29"/>
                    <a:pt x="44" y="29"/>
                    <a:pt x="44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8" y="28"/>
                    <a:pt x="48" y="27"/>
                    <a:pt x="48" y="24"/>
                  </a:cubicBezTo>
                  <a:cubicBezTo>
                    <a:pt x="48" y="23"/>
                    <a:pt x="47" y="23"/>
                    <a:pt x="46" y="23"/>
                  </a:cubicBezTo>
                  <a:cubicBezTo>
                    <a:pt x="45" y="22"/>
                    <a:pt x="44" y="22"/>
                    <a:pt x="43" y="22"/>
                  </a:cubicBezTo>
                  <a:cubicBezTo>
                    <a:pt x="42" y="22"/>
                    <a:pt x="42" y="21"/>
                    <a:pt x="41" y="21"/>
                  </a:cubicBezTo>
                  <a:cubicBezTo>
                    <a:pt x="41" y="20"/>
                    <a:pt x="41" y="18"/>
                    <a:pt x="40" y="17"/>
                  </a:cubicBezTo>
                  <a:cubicBezTo>
                    <a:pt x="40" y="17"/>
                    <a:pt x="40" y="16"/>
                    <a:pt x="41" y="15"/>
                  </a:cubicBezTo>
                  <a:cubicBezTo>
                    <a:pt x="41" y="14"/>
                    <a:pt x="42" y="14"/>
                    <a:pt x="43" y="13"/>
                  </a:cubicBezTo>
                  <a:cubicBezTo>
                    <a:pt x="43" y="11"/>
                    <a:pt x="43" y="11"/>
                    <a:pt x="42" y="9"/>
                  </a:cubicBezTo>
                  <a:cubicBezTo>
                    <a:pt x="41" y="8"/>
                    <a:pt x="40" y="8"/>
                    <a:pt x="39" y="9"/>
                  </a:cubicBezTo>
                  <a:cubicBezTo>
                    <a:pt x="38" y="9"/>
                    <a:pt x="37" y="10"/>
                    <a:pt x="36" y="10"/>
                  </a:cubicBezTo>
                  <a:cubicBezTo>
                    <a:pt x="35" y="11"/>
                    <a:pt x="34" y="12"/>
                    <a:pt x="33" y="11"/>
                  </a:cubicBezTo>
                  <a:cubicBezTo>
                    <a:pt x="32" y="11"/>
                    <a:pt x="32" y="10"/>
                    <a:pt x="31" y="10"/>
                  </a:cubicBezTo>
                  <a:cubicBezTo>
                    <a:pt x="30" y="10"/>
                    <a:pt x="29" y="9"/>
                    <a:pt x="29" y="8"/>
                  </a:cubicBezTo>
                  <a:cubicBezTo>
                    <a:pt x="29" y="7"/>
                    <a:pt x="29" y="6"/>
                    <a:pt x="29" y="5"/>
                  </a:cubicBezTo>
                  <a:cubicBezTo>
                    <a:pt x="29" y="4"/>
                    <a:pt x="28" y="3"/>
                    <a:pt x="27" y="3"/>
                  </a:cubicBezTo>
                  <a:cubicBezTo>
                    <a:pt x="26" y="3"/>
                    <a:pt x="25" y="3"/>
                    <a:pt x="25" y="3"/>
                  </a:cubicBezTo>
                  <a:cubicBezTo>
                    <a:pt x="24" y="3"/>
                    <a:pt x="23" y="4"/>
                    <a:pt x="23" y="5"/>
                  </a:cubicBezTo>
                  <a:cubicBezTo>
                    <a:pt x="23" y="6"/>
                    <a:pt x="23" y="7"/>
                    <a:pt x="23" y="8"/>
                  </a:cubicBezTo>
                  <a:cubicBezTo>
                    <a:pt x="22" y="9"/>
                    <a:pt x="22" y="9"/>
                    <a:pt x="22" y="10"/>
                  </a:cubicBezTo>
                  <a:cubicBezTo>
                    <a:pt x="21" y="10"/>
                    <a:pt x="20" y="11"/>
                    <a:pt x="18" y="11"/>
                  </a:cubicBezTo>
                  <a:cubicBezTo>
                    <a:pt x="18" y="12"/>
                    <a:pt x="17" y="11"/>
                    <a:pt x="16" y="11"/>
                  </a:cubicBezTo>
                  <a:cubicBezTo>
                    <a:pt x="16" y="10"/>
                    <a:pt x="15" y="10"/>
                    <a:pt x="14" y="9"/>
                  </a:cubicBezTo>
                  <a:cubicBezTo>
                    <a:pt x="13" y="8"/>
                    <a:pt x="13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19"/>
            <p:cNvSpPr>
              <a:spLocks noEditPoints="1"/>
            </p:cNvSpPr>
            <p:nvPr/>
          </p:nvSpPr>
          <p:spPr bwMode="auto">
            <a:xfrm>
              <a:off x="4866" y="1062"/>
              <a:ext cx="110" cy="110"/>
            </a:xfrm>
            <a:custGeom>
              <a:avLst/>
              <a:gdLst>
                <a:gd name="T0" fmla="*/ 46 w 46"/>
                <a:gd name="T1" fmla="*/ 23 h 46"/>
                <a:gd name="T2" fmla="*/ 23 w 46"/>
                <a:gd name="T3" fmla="*/ 46 h 46"/>
                <a:gd name="T4" fmla="*/ 0 w 46"/>
                <a:gd name="T5" fmla="*/ 23 h 46"/>
                <a:gd name="T6" fmla="*/ 23 w 46"/>
                <a:gd name="T7" fmla="*/ 0 h 46"/>
                <a:gd name="T8" fmla="*/ 46 w 46"/>
                <a:gd name="T9" fmla="*/ 23 h 46"/>
                <a:gd name="T10" fmla="*/ 39 w 46"/>
                <a:gd name="T11" fmla="*/ 23 h 46"/>
                <a:gd name="T12" fmla="*/ 23 w 46"/>
                <a:gd name="T13" fmla="*/ 7 h 46"/>
                <a:gd name="T14" fmla="*/ 8 w 46"/>
                <a:gd name="T15" fmla="*/ 23 h 46"/>
                <a:gd name="T16" fmla="*/ 23 w 46"/>
                <a:gd name="T17" fmla="*/ 39 h 46"/>
                <a:gd name="T18" fmla="*/ 39 w 46"/>
                <a:gd name="T19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46" y="23"/>
                  </a:moveTo>
                  <a:cubicBezTo>
                    <a:pt x="46" y="36"/>
                    <a:pt x="36" y="46"/>
                    <a:pt x="23" y="46"/>
                  </a:cubicBezTo>
                  <a:cubicBezTo>
                    <a:pt x="11" y="46"/>
                    <a:pt x="0" y="36"/>
                    <a:pt x="0" y="23"/>
                  </a:cubicBezTo>
                  <a:cubicBezTo>
                    <a:pt x="0" y="11"/>
                    <a:pt x="11" y="0"/>
                    <a:pt x="23" y="0"/>
                  </a:cubicBezTo>
                  <a:cubicBezTo>
                    <a:pt x="36" y="0"/>
                    <a:pt x="46" y="10"/>
                    <a:pt x="46" y="23"/>
                  </a:cubicBezTo>
                  <a:close/>
                  <a:moveTo>
                    <a:pt x="39" y="23"/>
                  </a:moveTo>
                  <a:cubicBezTo>
                    <a:pt x="39" y="14"/>
                    <a:pt x="32" y="8"/>
                    <a:pt x="23" y="7"/>
                  </a:cubicBezTo>
                  <a:cubicBezTo>
                    <a:pt x="15" y="7"/>
                    <a:pt x="8" y="14"/>
                    <a:pt x="8" y="23"/>
                  </a:cubicBezTo>
                  <a:cubicBezTo>
                    <a:pt x="8" y="32"/>
                    <a:pt x="15" y="39"/>
                    <a:pt x="23" y="39"/>
                  </a:cubicBezTo>
                  <a:cubicBezTo>
                    <a:pt x="32" y="39"/>
                    <a:pt x="39" y="32"/>
                    <a:pt x="39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20"/>
            <p:cNvSpPr>
              <a:spLocks noEditPoints="1"/>
            </p:cNvSpPr>
            <p:nvPr/>
          </p:nvSpPr>
          <p:spPr bwMode="auto">
            <a:xfrm>
              <a:off x="5065" y="1266"/>
              <a:ext cx="48" cy="45"/>
            </a:xfrm>
            <a:custGeom>
              <a:avLst/>
              <a:gdLst>
                <a:gd name="T0" fmla="*/ 10 w 20"/>
                <a:gd name="T1" fmla="*/ 0 h 19"/>
                <a:gd name="T2" fmla="*/ 20 w 20"/>
                <a:gd name="T3" fmla="*/ 9 h 19"/>
                <a:gd name="T4" fmla="*/ 10 w 20"/>
                <a:gd name="T5" fmla="*/ 19 h 19"/>
                <a:gd name="T6" fmla="*/ 0 w 20"/>
                <a:gd name="T7" fmla="*/ 9 h 19"/>
                <a:gd name="T8" fmla="*/ 10 w 20"/>
                <a:gd name="T9" fmla="*/ 0 h 19"/>
                <a:gd name="T10" fmla="*/ 10 w 20"/>
                <a:gd name="T11" fmla="*/ 3 h 19"/>
                <a:gd name="T12" fmla="*/ 4 w 20"/>
                <a:gd name="T13" fmla="*/ 9 h 19"/>
                <a:gd name="T14" fmla="*/ 10 w 20"/>
                <a:gd name="T15" fmla="*/ 15 h 19"/>
                <a:gd name="T16" fmla="*/ 16 w 20"/>
                <a:gd name="T17" fmla="*/ 9 h 19"/>
                <a:gd name="T18" fmla="*/ 10 w 20"/>
                <a:gd name="T1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9">
                  <a:moveTo>
                    <a:pt x="10" y="0"/>
                  </a:moveTo>
                  <a:cubicBezTo>
                    <a:pt x="15" y="0"/>
                    <a:pt x="20" y="4"/>
                    <a:pt x="20" y="9"/>
                  </a:cubicBezTo>
                  <a:cubicBezTo>
                    <a:pt x="20" y="15"/>
                    <a:pt x="15" y="19"/>
                    <a:pt x="10" y="19"/>
                  </a:cubicBezTo>
                  <a:cubicBezTo>
                    <a:pt x="5" y="19"/>
                    <a:pt x="0" y="15"/>
                    <a:pt x="0" y="9"/>
                  </a:cubicBezTo>
                  <a:cubicBezTo>
                    <a:pt x="0" y="4"/>
                    <a:pt x="4" y="0"/>
                    <a:pt x="10" y="0"/>
                  </a:cubicBezTo>
                  <a:close/>
                  <a:moveTo>
                    <a:pt x="10" y="3"/>
                  </a:moveTo>
                  <a:cubicBezTo>
                    <a:pt x="7" y="3"/>
                    <a:pt x="4" y="6"/>
                    <a:pt x="4" y="9"/>
                  </a:cubicBezTo>
                  <a:cubicBezTo>
                    <a:pt x="4" y="13"/>
                    <a:pt x="6" y="15"/>
                    <a:pt x="10" y="15"/>
                  </a:cubicBezTo>
                  <a:cubicBezTo>
                    <a:pt x="13" y="15"/>
                    <a:pt x="16" y="13"/>
                    <a:pt x="16" y="9"/>
                  </a:cubicBezTo>
                  <a:cubicBezTo>
                    <a:pt x="16" y="6"/>
                    <a:pt x="13" y="3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8" name="Group 25"/>
          <p:cNvGrpSpPr>
            <a:grpSpLocks noChangeAspect="1"/>
          </p:cNvGrpSpPr>
          <p:nvPr/>
        </p:nvGrpSpPr>
        <p:grpSpPr bwMode="auto">
          <a:xfrm>
            <a:off x="9090340" y="5189109"/>
            <a:ext cx="526240" cy="645442"/>
            <a:chOff x="3751" y="2073"/>
            <a:chExt cx="181" cy="222"/>
          </a:xfrm>
          <a:solidFill>
            <a:schemeClr val="bg1"/>
          </a:solidFill>
        </p:grpSpPr>
        <p:sp>
          <p:nvSpPr>
            <p:cNvPr id="49" name="Freeform 27"/>
            <p:cNvSpPr>
              <a:spLocks/>
            </p:cNvSpPr>
            <p:nvPr/>
          </p:nvSpPr>
          <p:spPr bwMode="auto">
            <a:xfrm>
              <a:off x="3751" y="2189"/>
              <a:ext cx="181" cy="106"/>
            </a:xfrm>
            <a:custGeom>
              <a:avLst/>
              <a:gdLst>
                <a:gd name="T0" fmla="*/ 38 w 75"/>
                <a:gd name="T1" fmla="*/ 44 h 44"/>
                <a:gd name="T2" fmla="*/ 17 w 75"/>
                <a:gd name="T3" fmla="*/ 41 h 44"/>
                <a:gd name="T4" fmla="*/ 5 w 75"/>
                <a:gd name="T5" fmla="*/ 35 h 44"/>
                <a:gd name="T6" fmla="*/ 0 w 75"/>
                <a:gd name="T7" fmla="*/ 28 h 44"/>
                <a:gd name="T8" fmla="*/ 1 w 75"/>
                <a:gd name="T9" fmla="*/ 22 h 44"/>
                <a:gd name="T10" fmla="*/ 8 w 75"/>
                <a:gd name="T11" fmla="*/ 10 h 44"/>
                <a:gd name="T12" fmla="*/ 17 w 75"/>
                <a:gd name="T13" fmla="*/ 0 h 44"/>
                <a:gd name="T14" fmla="*/ 18 w 75"/>
                <a:gd name="T15" fmla="*/ 0 h 44"/>
                <a:gd name="T16" fmla="*/ 31 w 75"/>
                <a:gd name="T17" fmla="*/ 5 h 44"/>
                <a:gd name="T18" fmla="*/ 44 w 75"/>
                <a:gd name="T19" fmla="*/ 5 h 44"/>
                <a:gd name="T20" fmla="*/ 56 w 75"/>
                <a:gd name="T21" fmla="*/ 1 h 44"/>
                <a:gd name="T22" fmla="*/ 57 w 75"/>
                <a:gd name="T23" fmla="*/ 1 h 44"/>
                <a:gd name="T24" fmla="*/ 73 w 75"/>
                <a:gd name="T25" fmla="*/ 18 h 44"/>
                <a:gd name="T26" fmla="*/ 75 w 75"/>
                <a:gd name="T27" fmla="*/ 26 h 44"/>
                <a:gd name="T28" fmla="*/ 72 w 75"/>
                <a:gd name="T29" fmla="*/ 34 h 44"/>
                <a:gd name="T30" fmla="*/ 61 w 75"/>
                <a:gd name="T31" fmla="*/ 40 h 44"/>
                <a:gd name="T32" fmla="*/ 43 w 75"/>
                <a:gd name="T33" fmla="*/ 44 h 44"/>
                <a:gd name="T34" fmla="*/ 38 w 75"/>
                <a:gd name="T3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" h="44">
                  <a:moveTo>
                    <a:pt x="38" y="44"/>
                  </a:moveTo>
                  <a:cubicBezTo>
                    <a:pt x="31" y="44"/>
                    <a:pt x="24" y="43"/>
                    <a:pt x="17" y="41"/>
                  </a:cubicBezTo>
                  <a:cubicBezTo>
                    <a:pt x="13" y="40"/>
                    <a:pt x="9" y="38"/>
                    <a:pt x="5" y="35"/>
                  </a:cubicBezTo>
                  <a:cubicBezTo>
                    <a:pt x="3" y="33"/>
                    <a:pt x="1" y="31"/>
                    <a:pt x="0" y="28"/>
                  </a:cubicBezTo>
                  <a:cubicBezTo>
                    <a:pt x="0" y="26"/>
                    <a:pt x="1" y="24"/>
                    <a:pt x="1" y="22"/>
                  </a:cubicBezTo>
                  <a:cubicBezTo>
                    <a:pt x="3" y="17"/>
                    <a:pt x="5" y="13"/>
                    <a:pt x="8" y="10"/>
                  </a:cubicBezTo>
                  <a:cubicBezTo>
                    <a:pt x="11" y="6"/>
                    <a:pt x="14" y="3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2"/>
                    <a:pt x="26" y="4"/>
                    <a:pt x="31" y="5"/>
                  </a:cubicBezTo>
                  <a:cubicBezTo>
                    <a:pt x="35" y="5"/>
                    <a:pt x="39" y="5"/>
                    <a:pt x="44" y="5"/>
                  </a:cubicBezTo>
                  <a:cubicBezTo>
                    <a:pt x="48" y="4"/>
                    <a:pt x="52" y="3"/>
                    <a:pt x="56" y="1"/>
                  </a:cubicBezTo>
                  <a:cubicBezTo>
                    <a:pt x="56" y="0"/>
                    <a:pt x="57" y="0"/>
                    <a:pt x="57" y="1"/>
                  </a:cubicBezTo>
                  <a:cubicBezTo>
                    <a:pt x="64" y="5"/>
                    <a:pt x="69" y="11"/>
                    <a:pt x="73" y="18"/>
                  </a:cubicBezTo>
                  <a:cubicBezTo>
                    <a:pt x="74" y="21"/>
                    <a:pt x="74" y="23"/>
                    <a:pt x="75" y="26"/>
                  </a:cubicBezTo>
                  <a:cubicBezTo>
                    <a:pt x="75" y="29"/>
                    <a:pt x="74" y="32"/>
                    <a:pt x="72" y="34"/>
                  </a:cubicBezTo>
                  <a:cubicBezTo>
                    <a:pt x="69" y="37"/>
                    <a:pt x="65" y="39"/>
                    <a:pt x="61" y="40"/>
                  </a:cubicBezTo>
                  <a:cubicBezTo>
                    <a:pt x="55" y="42"/>
                    <a:pt x="49" y="43"/>
                    <a:pt x="43" y="44"/>
                  </a:cubicBezTo>
                  <a:cubicBezTo>
                    <a:pt x="41" y="44"/>
                    <a:pt x="39" y="44"/>
                    <a:pt x="3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28"/>
            <p:cNvSpPr>
              <a:spLocks/>
            </p:cNvSpPr>
            <p:nvPr/>
          </p:nvSpPr>
          <p:spPr bwMode="auto">
            <a:xfrm>
              <a:off x="3785" y="2073"/>
              <a:ext cx="113" cy="111"/>
            </a:xfrm>
            <a:custGeom>
              <a:avLst/>
              <a:gdLst>
                <a:gd name="T0" fmla="*/ 0 w 47"/>
                <a:gd name="T1" fmla="*/ 23 h 46"/>
                <a:gd name="T2" fmla="*/ 23 w 47"/>
                <a:gd name="T3" fmla="*/ 0 h 46"/>
                <a:gd name="T4" fmla="*/ 47 w 47"/>
                <a:gd name="T5" fmla="*/ 23 h 46"/>
                <a:gd name="T6" fmla="*/ 23 w 47"/>
                <a:gd name="T7" fmla="*/ 46 h 46"/>
                <a:gd name="T8" fmla="*/ 0 w 47"/>
                <a:gd name="T9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0" y="23"/>
                  </a:moveTo>
                  <a:cubicBezTo>
                    <a:pt x="0" y="11"/>
                    <a:pt x="11" y="0"/>
                    <a:pt x="23" y="0"/>
                  </a:cubicBezTo>
                  <a:cubicBezTo>
                    <a:pt x="36" y="0"/>
                    <a:pt x="46" y="11"/>
                    <a:pt x="47" y="23"/>
                  </a:cubicBezTo>
                  <a:cubicBezTo>
                    <a:pt x="47" y="36"/>
                    <a:pt x="36" y="46"/>
                    <a:pt x="23" y="46"/>
                  </a:cubicBezTo>
                  <a:cubicBezTo>
                    <a:pt x="11" y="46"/>
                    <a:pt x="0" y="36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TextBox 15"/>
          <p:cNvSpPr txBox="1">
            <a:spLocks noChangeArrowheads="1"/>
          </p:cNvSpPr>
          <p:nvPr/>
        </p:nvSpPr>
        <p:spPr bwMode="auto">
          <a:xfrm>
            <a:off x="4245227" y="1917199"/>
            <a:ext cx="29976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6817">
              <a:buNone/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extBox 2"/>
          <p:cNvSpPr>
            <a:spLocks noChangeArrowheads="1"/>
          </p:cNvSpPr>
          <p:nvPr/>
        </p:nvSpPr>
        <p:spPr bwMode="auto">
          <a:xfrm>
            <a:off x="4245227" y="1578645"/>
            <a:ext cx="1480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</a:p>
        </p:txBody>
      </p:sp>
      <p:sp>
        <p:nvSpPr>
          <p:cNvPr id="30" name="TextBox 15"/>
          <p:cNvSpPr txBox="1">
            <a:spLocks noChangeArrowheads="1"/>
          </p:cNvSpPr>
          <p:nvPr/>
        </p:nvSpPr>
        <p:spPr bwMode="auto">
          <a:xfrm>
            <a:off x="4886403" y="3664935"/>
            <a:ext cx="29976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6817">
              <a:buNone/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Box 2"/>
          <p:cNvSpPr>
            <a:spLocks noChangeArrowheads="1"/>
          </p:cNvSpPr>
          <p:nvPr/>
        </p:nvSpPr>
        <p:spPr bwMode="auto">
          <a:xfrm>
            <a:off x="4864362" y="3326381"/>
            <a:ext cx="1480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</a:p>
        </p:txBody>
      </p:sp>
      <p:sp>
        <p:nvSpPr>
          <p:cNvPr id="32" name="TextBox 15"/>
          <p:cNvSpPr txBox="1">
            <a:spLocks noChangeArrowheads="1"/>
          </p:cNvSpPr>
          <p:nvPr/>
        </p:nvSpPr>
        <p:spPr bwMode="auto">
          <a:xfrm>
            <a:off x="5597583" y="5492374"/>
            <a:ext cx="29976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6817">
              <a:buNone/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200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extBox 2"/>
          <p:cNvSpPr>
            <a:spLocks noChangeArrowheads="1"/>
          </p:cNvSpPr>
          <p:nvPr/>
        </p:nvSpPr>
        <p:spPr bwMode="auto">
          <a:xfrm>
            <a:off x="5597583" y="5153820"/>
            <a:ext cx="1480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2335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594511" y="2679413"/>
            <a:ext cx="3615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6594511" y="3286760"/>
            <a:ext cx="28653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solidFill>
                  <a:srgbClr val="0095FF"/>
                </a:solidFill>
                <a:cs typeface="+mn-ea"/>
                <a:sym typeface="+mn-lt"/>
              </a:rPr>
              <a:t>Add your title here</a:t>
            </a:r>
            <a:endParaRPr lang="zh-CN" altLang="en-US" sz="140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45950" y="1488070"/>
            <a:ext cx="765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>
                <a:solidFill>
                  <a:srgbClr val="0095FF"/>
                </a:solidFill>
                <a:cs typeface="+mn-ea"/>
                <a:sym typeface="+mn-lt"/>
              </a:rPr>
              <a:t>03</a:t>
            </a:r>
            <a:endParaRPr lang="zh-CN" altLang="en-US" sz="320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94511" y="3594537"/>
            <a:ext cx="41344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436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 flipH="1">
            <a:off x="6428954" y="1016122"/>
            <a:ext cx="132625" cy="132625"/>
          </a:xfrm>
          <a:prstGeom prst="ellipse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椭圆 9"/>
          <p:cNvSpPr/>
          <p:nvPr/>
        </p:nvSpPr>
        <p:spPr>
          <a:xfrm flipH="1">
            <a:off x="6229320" y="1039233"/>
            <a:ext cx="86400" cy="86400"/>
          </a:xfrm>
          <a:prstGeom prst="ellipse">
            <a:avLst/>
          </a:prstGeom>
          <a:solidFill>
            <a:srgbClr val="AAAAA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1" name="椭圆 10"/>
          <p:cNvSpPr/>
          <p:nvPr/>
        </p:nvSpPr>
        <p:spPr>
          <a:xfrm flipH="1">
            <a:off x="6029687" y="1039233"/>
            <a:ext cx="86400" cy="86400"/>
          </a:xfrm>
          <a:prstGeom prst="ellipse">
            <a:avLst/>
          </a:prstGeom>
          <a:solidFill>
            <a:srgbClr val="AAAAA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椭圆 11"/>
          <p:cNvSpPr/>
          <p:nvPr/>
        </p:nvSpPr>
        <p:spPr>
          <a:xfrm flipH="1">
            <a:off x="5830053" y="1039233"/>
            <a:ext cx="86400" cy="86400"/>
          </a:xfrm>
          <a:prstGeom prst="ellipse">
            <a:avLst/>
          </a:prstGeom>
          <a:solidFill>
            <a:srgbClr val="AAAAA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椭圆 12"/>
          <p:cNvSpPr/>
          <p:nvPr/>
        </p:nvSpPr>
        <p:spPr>
          <a:xfrm flipH="1">
            <a:off x="5630421" y="1039233"/>
            <a:ext cx="86400" cy="86400"/>
          </a:xfrm>
          <a:prstGeom prst="ellipse">
            <a:avLst/>
          </a:prstGeom>
          <a:solidFill>
            <a:srgbClr val="AAAAA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TextBox 13"/>
          <p:cNvSpPr txBox="1"/>
          <p:nvPr/>
        </p:nvSpPr>
        <p:spPr>
          <a:xfrm>
            <a:off x="925510" y="1726910"/>
            <a:ext cx="10381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buNone/>
              <a:defRPr/>
            </a:pPr>
            <a:r>
              <a:rPr lang="zh-CN" altLang="en-US" sz="24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</a:t>
            </a:r>
            <a:endParaRPr lang="en-US" altLang="zh-CN" sz="24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308372" y="2828934"/>
            <a:ext cx="3560973" cy="3560973"/>
          </a:xfrm>
          <a:prstGeom prst="ellipse">
            <a:avLst/>
          </a:prstGeom>
          <a:blipFill>
            <a:blip r:embed="rId3"/>
            <a:tile tx="-260350" ty="635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/>
        </p:nvSpPr>
        <p:spPr>
          <a:xfrm>
            <a:off x="4308372" y="2828934"/>
            <a:ext cx="3560973" cy="3560973"/>
          </a:xfrm>
          <a:prstGeom prst="ellipse">
            <a:avLst/>
          </a:prstGeom>
          <a:noFill/>
          <a:ln w="12700">
            <a:solidFill>
              <a:srgbClr val="AAAA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cxnSp>
        <p:nvCxnSpPr>
          <p:cNvPr id="34" name="直接连接符 33"/>
          <p:cNvCxnSpPr>
            <a:stCxn id="30" idx="6"/>
          </p:cNvCxnSpPr>
          <p:nvPr/>
        </p:nvCxnSpPr>
        <p:spPr>
          <a:xfrm>
            <a:off x="7869345" y="4609420"/>
            <a:ext cx="4605027" cy="0"/>
          </a:xfrm>
          <a:prstGeom prst="line">
            <a:avLst/>
          </a:prstGeom>
          <a:ln>
            <a:solidFill>
              <a:srgbClr val="AAAAAA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stCxn id="30" idx="2"/>
          </p:cNvCxnSpPr>
          <p:nvPr/>
        </p:nvCxnSpPr>
        <p:spPr>
          <a:xfrm flipH="1">
            <a:off x="1" y="4609420"/>
            <a:ext cx="4308372" cy="0"/>
          </a:xfrm>
          <a:prstGeom prst="line">
            <a:avLst/>
          </a:prstGeom>
          <a:ln>
            <a:solidFill>
              <a:srgbClr val="AAAAAA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8993985" y="3746699"/>
            <a:ext cx="522395" cy="52239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Freeform 512"/>
          <p:cNvSpPr>
            <a:spLocks/>
          </p:cNvSpPr>
          <p:nvPr/>
        </p:nvSpPr>
        <p:spPr bwMode="auto">
          <a:xfrm>
            <a:off x="9143000" y="3785647"/>
            <a:ext cx="224367" cy="444500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 flipH="1">
            <a:off x="2693285" y="3746699"/>
            <a:ext cx="522395" cy="52239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2" name="Freeform 512"/>
          <p:cNvSpPr>
            <a:spLocks/>
          </p:cNvSpPr>
          <p:nvPr/>
        </p:nvSpPr>
        <p:spPr bwMode="auto">
          <a:xfrm flipH="1">
            <a:off x="2842298" y="3785647"/>
            <a:ext cx="224367" cy="444500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3" name="TextBox 42"/>
          <p:cNvSpPr txBox="1"/>
          <p:nvPr/>
        </p:nvSpPr>
        <p:spPr>
          <a:xfrm>
            <a:off x="7869346" y="4833542"/>
            <a:ext cx="3988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buNone/>
              <a:defRPr/>
            </a:pPr>
            <a:r>
              <a:rPr lang="zh-CN" altLang="en-US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</a:t>
            </a:r>
            <a:endParaRPr lang="en-US" altLang="zh-CN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20153" y="4833542"/>
            <a:ext cx="3988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buNone/>
              <a:defRPr/>
            </a:pPr>
            <a:r>
              <a:rPr lang="zh-CN" altLang="en-US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</a:t>
            </a:r>
            <a:endParaRPr lang="en-US" altLang="zh-CN" dirty="0">
              <a:solidFill>
                <a:srgbClr val="0095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987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Title Line"/>
          <p:cNvCxnSpPr/>
          <p:nvPr/>
        </p:nvCxnSpPr>
        <p:spPr>
          <a:xfrm flipV="1">
            <a:off x="5600247" y="3081068"/>
            <a:ext cx="5422749" cy="6771"/>
          </a:xfrm>
          <a:prstGeom prst="line">
            <a:avLst/>
          </a:prstGeom>
          <a:solidFill>
            <a:schemeClr val="tx1"/>
          </a:solidFill>
          <a:ln w="12700">
            <a:solidFill>
              <a:schemeClr val="tx2">
                <a:lumMod val="90000"/>
                <a:lumOff val="10000"/>
              </a:schemeClr>
            </a:solidFill>
            <a:headEnd type="none" w="med" len="med"/>
            <a:tailEnd type="none" w="med" len="med"/>
          </a:ln>
        </p:spPr>
      </p:cxnSp>
      <p:sp>
        <p:nvSpPr>
          <p:cNvPr id="6" name="5 Rectángulo redondeado"/>
          <p:cNvSpPr/>
          <p:nvPr/>
        </p:nvSpPr>
        <p:spPr>
          <a:xfrm>
            <a:off x="6151758" y="2376795"/>
            <a:ext cx="276332" cy="803328"/>
          </a:xfrm>
          <a:prstGeom prst="roundRect">
            <a:avLst>
              <a:gd name="adj" fmla="val 50000"/>
            </a:avLst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43" tIns="22533" rIns="45143" bIns="22533" rtlCol="0" anchor="ctr"/>
          <a:lstStyle/>
          <a:p>
            <a:pPr algn="ctr" defTabSz="1192334"/>
            <a:endParaRPr lang="es-SV" sz="2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6517201" y="2140478"/>
            <a:ext cx="276332" cy="1039645"/>
          </a:xfrm>
          <a:prstGeom prst="roundRect">
            <a:avLst>
              <a:gd name="adj" fmla="val 50000"/>
            </a:avLst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43" tIns="22533" rIns="45143" bIns="22533" rtlCol="0" anchor="ctr"/>
          <a:lstStyle/>
          <a:p>
            <a:pPr algn="ctr" defTabSz="1192334"/>
            <a:endParaRPr lang="es-SV" sz="2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5786315" y="2522221"/>
            <a:ext cx="276332" cy="657903"/>
          </a:xfrm>
          <a:prstGeom prst="roundRect">
            <a:avLst>
              <a:gd name="adj" fmla="val 50000"/>
            </a:avLst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43" tIns="22533" rIns="45143" bIns="22533" rtlCol="0" anchor="ctr"/>
          <a:lstStyle/>
          <a:p>
            <a:pPr algn="ctr" defTabSz="1192334"/>
            <a:endParaRPr lang="es-SV" sz="2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7524321" y="2376795"/>
            <a:ext cx="276332" cy="803328"/>
          </a:xfrm>
          <a:prstGeom prst="roundRect">
            <a:avLst>
              <a:gd name="adj" fmla="val 50000"/>
            </a:avLst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43" tIns="22533" rIns="45143" bIns="22533" rtlCol="0" anchor="ctr"/>
          <a:lstStyle/>
          <a:p>
            <a:pPr algn="ctr" defTabSz="1192334"/>
            <a:endParaRPr lang="es-SV" sz="2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7889763" y="2376795"/>
            <a:ext cx="276332" cy="803328"/>
          </a:xfrm>
          <a:prstGeom prst="roundRect">
            <a:avLst>
              <a:gd name="adj" fmla="val 50000"/>
            </a:avLst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43" tIns="22533" rIns="45143" bIns="22533" rtlCol="0" anchor="ctr"/>
          <a:lstStyle/>
          <a:p>
            <a:pPr algn="ctr" defTabSz="1192334"/>
            <a:endParaRPr lang="es-SV" sz="2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7158875" y="2229604"/>
            <a:ext cx="276332" cy="950520"/>
          </a:xfrm>
          <a:prstGeom prst="roundRect">
            <a:avLst>
              <a:gd name="adj" fmla="val 50000"/>
            </a:avLst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43" tIns="22533" rIns="45143" bIns="22533" rtlCol="0" anchor="ctr"/>
          <a:lstStyle/>
          <a:p>
            <a:pPr algn="ctr" defTabSz="1192334"/>
            <a:endParaRPr lang="es-SV" sz="2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5" name="24 Rectángulo redondeado"/>
          <p:cNvSpPr/>
          <p:nvPr/>
        </p:nvSpPr>
        <p:spPr>
          <a:xfrm>
            <a:off x="8896883" y="2072104"/>
            <a:ext cx="276332" cy="1108019"/>
          </a:xfrm>
          <a:prstGeom prst="roundRect">
            <a:avLst>
              <a:gd name="adj" fmla="val 50000"/>
            </a:avLst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43" tIns="22533" rIns="45143" bIns="22533" rtlCol="0" anchor="ctr"/>
          <a:lstStyle/>
          <a:p>
            <a:pPr algn="ctr" defTabSz="1192334"/>
            <a:endParaRPr lang="es-SV" sz="2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6" name="25 Rectángulo redondeado"/>
          <p:cNvSpPr/>
          <p:nvPr/>
        </p:nvSpPr>
        <p:spPr>
          <a:xfrm>
            <a:off x="9262327" y="2626196"/>
            <a:ext cx="276332" cy="554009"/>
          </a:xfrm>
          <a:prstGeom prst="roundRect">
            <a:avLst>
              <a:gd name="adj" fmla="val 50000"/>
            </a:avLst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43" tIns="22533" rIns="45143" bIns="22533" rtlCol="0" anchor="ctr"/>
          <a:lstStyle/>
          <a:p>
            <a:pPr algn="ctr" defTabSz="1192334"/>
            <a:endParaRPr lang="es-SV" sz="2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7" name="26 Rectángulo redondeado"/>
          <p:cNvSpPr/>
          <p:nvPr/>
        </p:nvSpPr>
        <p:spPr>
          <a:xfrm>
            <a:off x="8531438" y="2274603"/>
            <a:ext cx="276332" cy="905520"/>
          </a:xfrm>
          <a:prstGeom prst="roundRect">
            <a:avLst>
              <a:gd name="adj" fmla="val 50000"/>
            </a:avLst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43" tIns="22533" rIns="45143" bIns="22533" rtlCol="0" anchor="ctr"/>
          <a:lstStyle/>
          <a:p>
            <a:pPr algn="ctr" defTabSz="1192334"/>
            <a:endParaRPr lang="es-SV" sz="2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3" name="32 Rectángulo redondeado"/>
          <p:cNvSpPr/>
          <p:nvPr/>
        </p:nvSpPr>
        <p:spPr>
          <a:xfrm>
            <a:off x="10263651" y="2229604"/>
            <a:ext cx="276332" cy="950520"/>
          </a:xfrm>
          <a:prstGeom prst="roundRect">
            <a:avLst>
              <a:gd name="adj" fmla="val 50000"/>
            </a:avLst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43" tIns="22533" rIns="45143" bIns="22533" rtlCol="0" anchor="ctr"/>
          <a:lstStyle/>
          <a:p>
            <a:pPr algn="ctr" defTabSz="1192334"/>
            <a:endParaRPr lang="es-SV" sz="2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4" name="33 Rectángulo redondeado"/>
          <p:cNvSpPr/>
          <p:nvPr/>
        </p:nvSpPr>
        <p:spPr>
          <a:xfrm>
            <a:off x="10629095" y="1914607"/>
            <a:ext cx="276332" cy="1265519"/>
          </a:xfrm>
          <a:prstGeom prst="roundRect">
            <a:avLst>
              <a:gd name="adj" fmla="val 50000"/>
            </a:avLst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43" tIns="22533" rIns="45143" bIns="22533" rtlCol="0" anchor="ctr"/>
          <a:lstStyle/>
          <a:p>
            <a:pPr algn="ctr" defTabSz="1192334"/>
            <a:endParaRPr lang="es-SV" sz="2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5" name="34 Rectángulo redondeado"/>
          <p:cNvSpPr/>
          <p:nvPr/>
        </p:nvSpPr>
        <p:spPr>
          <a:xfrm>
            <a:off x="9898210" y="2376876"/>
            <a:ext cx="276332" cy="803329"/>
          </a:xfrm>
          <a:prstGeom prst="roundRect">
            <a:avLst>
              <a:gd name="adj" fmla="val 50000"/>
            </a:avLst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43" tIns="22533" rIns="45143" bIns="22533" rtlCol="0" anchor="ctr"/>
          <a:lstStyle/>
          <a:p>
            <a:pPr algn="ctr" defTabSz="1192334"/>
            <a:endParaRPr lang="es-SV" sz="2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3" name="87 Rectángulo"/>
          <p:cNvSpPr/>
          <p:nvPr/>
        </p:nvSpPr>
        <p:spPr>
          <a:xfrm>
            <a:off x="10174539" y="3377178"/>
            <a:ext cx="416908" cy="275030"/>
          </a:xfrm>
          <a:prstGeom prst="rect">
            <a:avLst/>
          </a:prstGeom>
        </p:spPr>
        <p:txBody>
          <a:bodyPr wrap="square" lIns="0" tIns="44745" rIns="0" bIns="44745">
            <a:spAutoFit/>
          </a:bodyPr>
          <a:lstStyle/>
          <a:p>
            <a:pPr marL="0" lvl="1" algn="ctr" defTabSz="1192334"/>
            <a:r>
              <a:rPr lang="en-US" sz="1200" dirty="0">
                <a:solidFill>
                  <a:srgbClr val="0095FF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54" name="87 Rectángulo"/>
          <p:cNvSpPr/>
          <p:nvPr/>
        </p:nvSpPr>
        <p:spPr>
          <a:xfrm>
            <a:off x="8810183" y="3377178"/>
            <a:ext cx="416908" cy="275030"/>
          </a:xfrm>
          <a:prstGeom prst="rect">
            <a:avLst/>
          </a:prstGeom>
        </p:spPr>
        <p:txBody>
          <a:bodyPr wrap="square" lIns="0" tIns="44745" rIns="0" bIns="44745">
            <a:spAutoFit/>
          </a:bodyPr>
          <a:lstStyle/>
          <a:p>
            <a:pPr marL="0" lvl="1" algn="ctr" defTabSz="1192334"/>
            <a:r>
              <a:rPr lang="en-US" sz="1200" dirty="0">
                <a:solidFill>
                  <a:srgbClr val="0095FF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55" name="87 Rectángulo"/>
          <p:cNvSpPr/>
          <p:nvPr/>
        </p:nvSpPr>
        <p:spPr>
          <a:xfrm>
            <a:off x="7445825" y="3377178"/>
            <a:ext cx="416908" cy="275030"/>
          </a:xfrm>
          <a:prstGeom prst="rect">
            <a:avLst/>
          </a:prstGeom>
        </p:spPr>
        <p:txBody>
          <a:bodyPr wrap="square" lIns="0" tIns="44745" rIns="0" bIns="44745">
            <a:spAutoFit/>
          </a:bodyPr>
          <a:lstStyle/>
          <a:p>
            <a:pPr marL="0" lvl="1" algn="ctr" defTabSz="1192334"/>
            <a:r>
              <a:rPr lang="en-US" sz="1200" dirty="0">
                <a:solidFill>
                  <a:srgbClr val="0095FF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56" name="87 Rectángulo"/>
          <p:cNvSpPr/>
          <p:nvPr/>
        </p:nvSpPr>
        <p:spPr>
          <a:xfrm>
            <a:off x="6081470" y="3377178"/>
            <a:ext cx="416908" cy="275030"/>
          </a:xfrm>
          <a:prstGeom prst="rect">
            <a:avLst/>
          </a:prstGeom>
        </p:spPr>
        <p:txBody>
          <a:bodyPr wrap="square" lIns="0" tIns="44745" rIns="0" bIns="44745">
            <a:spAutoFit/>
          </a:bodyPr>
          <a:lstStyle/>
          <a:p>
            <a:pPr marL="0" lvl="1" algn="ctr" defTabSz="1192334"/>
            <a:r>
              <a:rPr lang="en-US" sz="1200" dirty="0">
                <a:solidFill>
                  <a:srgbClr val="0095FF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57" name="Rectángulo 49"/>
          <p:cNvSpPr/>
          <p:nvPr/>
        </p:nvSpPr>
        <p:spPr>
          <a:xfrm>
            <a:off x="5600247" y="4524297"/>
            <a:ext cx="5422749" cy="1153502"/>
          </a:xfrm>
          <a:prstGeom prst="rect">
            <a:avLst/>
          </a:prstGeom>
        </p:spPr>
        <p:txBody>
          <a:bodyPr wrap="square" lIns="45143" tIns="22533" rIns="45143" bIns="22533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58" name="Freeform 263"/>
          <p:cNvSpPr>
            <a:spLocks/>
          </p:cNvSpPr>
          <p:nvPr/>
        </p:nvSpPr>
        <p:spPr bwMode="auto">
          <a:xfrm>
            <a:off x="2746015" y="1718527"/>
            <a:ext cx="1767836" cy="2140755"/>
          </a:xfrm>
          <a:custGeom>
            <a:avLst/>
            <a:gdLst>
              <a:gd name="T0" fmla="*/ 4 w 1092"/>
              <a:gd name="T1" fmla="*/ 0 h 1319"/>
              <a:gd name="T2" fmla="*/ 124 w 1092"/>
              <a:gd name="T3" fmla="*/ 13 h 1319"/>
              <a:gd name="T4" fmla="*/ 238 w 1092"/>
              <a:gd name="T5" fmla="*/ 37 h 1319"/>
              <a:gd name="T6" fmla="*/ 348 w 1092"/>
              <a:gd name="T7" fmla="*/ 72 h 1319"/>
              <a:gd name="T8" fmla="*/ 454 w 1092"/>
              <a:gd name="T9" fmla="*/ 119 h 1319"/>
              <a:gd name="T10" fmla="*/ 554 w 1092"/>
              <a:gd name="T11" fmla="*/ 174 h 1319"/>
              <a:gd name="T12" fmla="*/ 646 w 1092"/>
              <a:gd name="T13" fmla="*/ 241 h 1319"/>
              <a:gd name="T14" fmla="*/ 732 w 1092"/>
              <a:gd name="T15" fmla="*/ 314 h 1319"/>
              <a:gd name="T16" fmla="*/ 811 w 1092"/>
              <a:gd name="T17" fmla="*/ 396 h 1319"/>
              <a:gd name="T18" fmla="*/ 880 w 1092"/>
              <a:gd name="T19" fmla="*/ 487 h 1319"/>
              <a:gd name="T20" fmla="*/ 941 w 1092"/>
              <a:gd name="T21" fmla="*/ 583 h 1319"/>
              <a:gd name="T22" fmla="*/ 994 w 1092"/>
              <a:gd name="T23" fmla="*/ 685 h 1319"/>
              <a:gd name="T24" fmla="*/ 1035 w 1092"/>
              <a:gd name="T25" fmla="*/ 791 h 1319"/>
              <a:gd name="T26" fmla="*/ 1064 w 1092"/>
              <a:gd name="T27" fmla="*/ 905 h 1319"/>
              <a:gd name="T28" fmla="*/ 1084 w 1092"/>
              <a:gd name="T29" fmla="*/ 1021 h 1319"/>
              <a:gd name="T30" fmla="*/ 1092 w 1092"/>
              <a:gd name="T31" fmla="*/ 1142 h 1319"/>
              <a:gd name="T32" fmla="*/ 768 w 1092"/>
              <a:gd name="T33" fmla="*/ 1319 h 1319"/>
              <a:gd name="T34" fmla="*/ 442 w 1092"/>
              <a:gd name="T35" fmla="*/ 1142 h 1319"/>
              <a:gd name="T36" fmla="*/ 436 w 1092"/>
              <a:gd name="T37" fmla="*/ 1068 h 1319"/>
              <a:gd name="T38" fmla="*/ 418 w 1092"/>
              <a:gd name="T39" fmla="*/ 995 h 1319"/>
              <a:gd name="T40" fmla="*/ 391 w 1092"/>
              <a:gd name="T41" fmla="*/ 930 h 1319"/>
              <a:gd name="T42" fmla="*/ 355 w 1092"/>
              <a:gd name="T43" fmla="*/ 868 h 1319"/>
              <a:gd name="T44" fmla="*/ 312 w 1092"/>
              <a:gd name="T45" fmla="*/ 813 h 1319"/>
              <a:gd name="T46" fmla="*/ 261 w 1092"/>
              <a:gd name="T47" fmla="*/ 764 h 1319"/>
              <a:gd name="T48" fmla="*/ 204 w 1092"/>
              <a:gd name="T49" fmla="*/ 722 h 1319"/>
              <a:gd name="T50" fmla="*/ 141 w 1092"/>
              <a:gd name="T51" fmla="*/ 689 h 1319"/>
              <a:gd name="T52" fmla="*/ 73 w 1092"/>
              <a:gd name="T53" fmla="*/ 665 h 1319"/>
              <a:gd name="T54" fmla="*/ 0 w 1092"/>
              <a:gd name="T55" fmla="*/ 652 h 1319"/>
              <a:gd name="T56" fmla="*/ 181 w 1092"/>
              <a:gd name="T57" fmla="*/ 320 h 1319"/>
              <a:gd name="T58" fmla="*/ 4 w 1092"/>
              <a:gd name="T59" fmla="*/ 0 h 1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92" h="1319">
                <a:moveTo>
                  <a:pt x="4" y="0"/>
                </a:moveTo>
                <a:lnTo>
                  <a:pt x="124" y="13"/>
                </a:lnTo>
                <a:lnTo>
                  <a:pt x="238" y="37"/>
                </a:lnTo>
                <a:lnTo>
                  <a:pt x="348" y="72"/>
                </a:lnTo>
                <a:lnTo>
                  <a:pt x="454" y="119"/>
                </a:lnTo>
                <a:lnTo>
                  <a:pt x="554" y="174"/>
                </a:lnTo>
                <a:lnTo>
                  <a:pt x="646" y="241"/>
                </a:lnTo>
                <a:lnTo>
                  <a:pt x="732" y="314"/>
                </a:lnTo>
                <a:lnTo>
                  <a:pt x="811" y="396"/>
                </a:lnTo>
                <a:lnTo>
                  <a:pt x="880" y="487"/>
                </a:lnTo>
                <a:lnTo>
                  <a:pt x="941" y="583"/>
                </a:lnTo>
                <a:lnTo>
                  <a:pt x="994" y="685"/>
                </a:lnTo>
                <a:lnTo>
                  <a:pt x="1035" y="791"/>
                </a:lnTo>
                <a:lnTo>
                  <a:pt x="1064" y="905"/>
                </a:lnTo>
                <a:lnTo>
                  <a:pt x="1084" y="1021"/>
                </a:lnTo>
                <a:lnTo>
                  <a:pt x="1092" y="1142"/>
                </a:lnTo>
                <a:lnTo>
                  <a:pt x="768" y="1319"/>
                </a:lnTo>
                <a:lnTo>
                  <a:pt x="442" y="1142"/>
                </a:lnTo>
                <a:lnTo>
                  <a:pt x="436" y="1068"/>
                </a:lnTo>
                <a:lnTo>
                  <a:pt x="418" y="995"/>
                </a:lnTo>
                <a:lnTo>
                  <a:pt x="391" y="930"/>
                </a:lnTo>
                <a:lnTo>
                  <a:pt x="355" y="868"/>
                </a:lnTo>
                <a:lnTo>
                  <a:pt x="312" y="813"/>
                </a:lnTo>
                <a:lnTo>
                  <a:pt x="261" y="764"/>
                </a:lnTo>
                <a:lnTo>
                  <a:pt x="204" y="722"/>
                </a:lnTo>
                <a:lnTo>
                  <a:pt x="141" y="689"/>
                </a:lnTo>
                <a:lnTo>
                  <a:pt x="73" y="665"/>
                </a:lnTo>
                <a:lnTo>
                  <a:pt x="0" y="652"/>
                </a:lnTo>
                <a:lnTo>
                  <a:pt x="181" y="320"/>
                </a:lnTo>
                <a:lnTo>
                  <a:pt x="4" y="0"/>
                </a:lnTo>
                <a:close/>
              </a:path>
            </a:pathLst>
          </a:custGeom>
          <a:solidFill>
            <a:srgbClr val="0095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45143" tIns="22533" rIns="45143" bIns="22533" numCol="1" anchor="t" anchorCtr="0" compatLnSpc="1">
            <a:prstTxWarp prst="textNoShape">
              <a:avLst/>
            </a:prstTxWarp>
          </a:bodyPr>
          <a:lstStyle/>
          <a:p>
            <a:pPr defTabSz="1192334"/>
            <a:endParaRPr lang="es-SV" sz="24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9" name="Freeform 264"/>
          <p:cNvSpPr>
            <a:spLocks/>
          </p:cNvSpPr>
          <p:nvPr/>
        </p:nvSpPr>
        <p:spPr bwMode="auto">
          <a:xfrm>
            <a:off x="780315" y="1715286"/>
            <a:ext cx="2140863" cy="1767745"/>
          </a:xfrm>
          <a:custGeom>
            <a:avLst/>
            <a:gdLst>
              <a:gd name="T0" fmla="*/ 1143 w 1320"/>
              <a:gd name="T1" fmla="*/ 0 h 1090"/>
              <a:gd name="T2" fmla="*/ 1320 w 1320"/>
              <a:gd name="T3" fmla="*/ 322 h 1090"/>
              <a:gd name="T4" fmla="*/ 1141 w 1320"/>
              <a:gd name="T5" fmla="*/ 650 h 1090"/>
              <a:gd name="T6" fmla="*/ 1067 w 1320"/>
              <a:gd name="T7" fmla="*/ 656 h 1090"/>
              <a:gd name="T8" fmla="*/ 996 w 1320"/>
              <a:gd name="T9" fmla="*/ 673 h 1090"/>
              <a:gd name="T10" fmla="*/ 929 w 1320"/>
              <a:gd name="T11" fmla="*/ 699 h 1090"/>
              <a:gd name="T12" fmla="*/ 868 w 1320"/>
              <a:gd name="T13" fmla="*/ 736 h 1090"/>
              <a:gd name="T14" fmla="*/ 813 w 1320"/>
              <a:gd name="T15" fmla="*/ 779 h 1090"/>
              <a:gd name="T16" fmla="*/ 764 w 1320"/>
              <a:gd name="T17" fmla="*/ 830 h 1090"/>
              <a:gd name="T18" fmla="*/ 723 w 1320"/>
              <a:gd name="T19" fmla="*/ 887 h 1090"/>
              <a:gd name="T20" fmla="*/ 690 w 1320"/>
              <a:gd name="T21" fmla="*/ 950 h 1090"/>
              <a:gd name="T22" fmla="*/ 666 w 1320"/>
              <a:gd name="T23" fmla="*/ 1019 h 1090"/>
              <a:gd name="T24" fmla="*/ 650 w 1320"/>
              <a:gd name="T25" fmla="*/ 1090 h 1090"/>
              <a:gd name="T26" fmla="*/ 321 w 1320"/>
              <a:gd name="T27" fmla="*/ 911 h 1090"/>
              <a:gd name="T28" fmla="*/ 0 w 1320"/>
              <a:gd name="T29" fmla="*/ 1088 h 1090"/>
              <a:gd name="T30" fmla="*/ 12 w 1320"/>
              <a:gd name="T31" fmla="*/ 968 h 1090"/>
              <a:gd name="T32" fmla="*/ 38 w 1320"/>
              <a:gd name="T33" fmla="*/ 852 h 1090"/>
              <a:gd name="T34" fmla="*/ 73 w 1320"/>
              <a:gd name="T35" fmla="*/ 742 h 1090"/>
              <a:gd name="T36" fmla="*/ 120 w 1320"/>
              <a:gd name="T37" fmla="*/ 638 h 1090"/>
              <a:gd name="T38" fmla="*/ 175 w 1320"/>
              <a:gd name="T39" fmla="*/ 538 h 1090"/>
              <a:gd name="T40" fmla="*/ 242 w 1320"/>
              <a:gd name="T41" fmla="*/ 445 h 1090"/>
              <a:gd name="T42" fmla="*/ 315 w 1320"/>
              <a:gd name="T43" fmla="*/ 359 h 1090"/>
              <a:gd name="T44" fmla="*/ 397 w 1320"/>
              <a:gd name="T45" fmla="*/ 280 h 1090"/>
              <a:gd name="T46" fmla="*/ 485 w 1320"/>
              <a:gd name="T47" fmla="*/ 210 h 1090"/>
              <a:gd name="T48" fmla="*/ 582 w 1320"/>
              <a:gd name="T49" fmla="*/ 149 h 1090"/>
              <a:gd name="T50" fmla="*/ 684 w 1320"/>
              <a:gd name="T51" fmla="*/ 98 h 1090"/>
              <a:gd name="T52" fmla="*/ 792 w 1320"/>
              <a:gd name="T53" fmla="*/ 57 h 1090"/>
              <a:gd name="T54" fmla="*/ 906 w 1320"/>
              <a:gd name="T55" fmla="*/ 27 h 1090"/>
              <a:gd name="T56" fmla="*/ 1022 w 1320"/>
              <a:gd name="T57" fmla="*/ 8 h 1090"/>
              <a:gd name="T58" fmla="*/ 1143 w 1320"/>
              <a:gd name="T59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20" h="1090">
                <a:moveTo>
                  <a:pt x="1143" y="0"/>
                </a:moveTo>
                <a:lnTo>
                  <a:pt x="1320" y="322"/>
                </a:lnTo>
                <a:lnTo>
                  <a:pt x="1141" y="650"/>
                </a:lnTo>
                <a:lnTo>
                  <a:pt x="1067" y="656"/>
                </a:lnTo>
                <a:lnTo>
                  <a:pt x="996" y="673"/>
                </a:lnTo>
                <a:lnTo>
                  <a:pt x="929" y="699"/>
                </a:lnTo>
                <a:lnTo>
                  <a:pt x="868" y="736"/>
                </a:lnTo>
                <a:lnTo>
                  <a:pt x="813" y="779"/>
                </a:lnTo>
                <a:lnTo>
                  <a:pt x="764" y="830"/>
                </a:lnTo>
                <a:lnTo>
                  <a:pt x="723" y="887"/>
                </a:lnTo>
                <a:lnTo>
                  <a:pt x="690" y="950"/>
                </a:lnTo>
                <a:lnTo>
                  <a:pt x="666" y="1019"/>
                </a:lnTo>
                <a:lnTo>
                  <a:pt x="650" y="1090"/>
                </a:lnTo>
                <a:lnTo>
                  <a:pt x="321" y="911"/>
                </a:lnTo>
                <a:lnTo>
                  <a:pt x="0" y="1088"/>
                </a:lnTo>
                <a:lnTo>
                  <a:pt x="12" y="968"/>
                </a:lnTo>
                <a:lnTo>
                  <a:pt x="38" y="852"/>
                </a:lnTo>
                <a:lnTo>
                  <a:pt x="73" y="742"/>
                </a:lnTo>
                <a:lnTo>
                  <a:pt x="120" y="638"/>
                </a:lnTo>
                <a:lnTo>
                  <a:pt x="175" y="538"/>
                </a:lnTo>
                <a:lnTo>
                  <a:pt x="242" y="445"/>
                </a:lnTo>
                <a:lnTo>
                  <a:pt x="315" y="359"/>
                </a:lnTo>
                <a:lnTo>
                  <a:pt x="397" y="280"/>
                </a:lnTo>
                <a:lnTo>
                  <a:pt x="485" y="210"/>
                </a:lnTo>
                <a:lnTo>
                  <a:pt x="582" y="149"/>
                </a:lnTo>
                <a:lnTo>
                  <a:pt x="684" y="98"/>
                </a:lnTo>
                <a:lnTo>
                  <a:pt x="792" y="57"/>
                </a:lnTo>
                <a:lnTo>
                  <a:pt x="906" y="27"/>
                </a:lnTo>
                <a:lnTo>
                  <a:pt x="1022" y="8"/>
                </a:lnTo>
                <a:lnTo>
                  <a:pt x="1143" y="0"/>
                </a:lnTo>
                <a:close/>
              </a:path>
            </a:pathLst>
          </a:custGeom>
          <a:solidFill>
            <a:srgbClr val="AAAAA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45143" tIns="22533" rIns="45143" bIns="22533" numCol="1" anchor="t" anchorCtr="0" compatLnSpc="1">
            <a:prstTxWarp prst="textNoShape">
              <a:avLst/>
            </a:prstTxWarp>
          </a:bodyPr>
          <a:lstStyle/>
          <a:p>
            <a:pPr defTabSz="1192334"/>
            <a:endParaRPr lang="es-SV" sz="24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0" name="Freeform 265"/>
          <p:cNvSpPr>
            <a:spLocks/>
          </p:cNvSpPr>
          <p:nvPr/>
        </p:nvSpPr>
        <p:spPr bwMode="auto">
          <a:xfrm>
            <a:off x="2372987" y="3687373"/>
            <a:ext cx="2137621" cy="1767745"/>
          </a:xfrm>
          <a:custGeom>
            <a:avLst/>
            <a:gdLst>
              <a:gd name="T0" fmla="*/ 668 w 1320"/>
              <a:gd name="T1" fmla="*/ 0 h 1090"/>
              <a:gd name="T2" fmla="*/ 1000 w 1320"/>
              <a:gd name="T3" fmla="*/ 179 h 1090"/>
              <a:gd name="T4" fmla="*/ 1320 w 1320"/>
              <a:gd name="T5" fmla="*/ 2 h 1090"/>
              <a:gd name="T6" fmla="*/ 1306 w 1320"/>
              <a:gd name="T7" fmla="*/ 122 h 1090"/>
              <a:gd name="T8" fmla="*/ 1283 w 1320"/>
              <a:gd name="T9" fmla="*/ 236 h 1090"/>
              <a:gd name="T10" fmla="*/ 1245 w 1320"/>
              <a:gd name="T11" fmla="*/ 348 h 1090"/>
              <a:gd name="T12" fmla="*/ 1200 w 1320"/>
              <a:gd name="T13" fmla="*/ 452 h 1090"/>
              <a:gd name="T14" fmla="*/ 1143 w 1320"/>
              <a:gd name="T15" fmla="*/ 552 h 1090"/>
              <a:gd name="T16" fmla="*/ 1078 w 1320"/>
              <a:gd name="T17" fmla="*/ 644 h 1090"/>
              <a:gd name="T18" fmla="*/ 1004 w 1320"/>
              <a:gd name="T19" fmla="*/ 731 h 1090"/>
              <a:gd name="T20" fmla="*/ 923 w 1320"/>
              <a:gd name="T21" fmla="*/ 809 h 1090"/>
              <a:gd name="T22" fmla="*/ 833 w 1320"/>
              <a:gd name="T23" fmla="*/ 878 h 1090"/>
              <a:gd name="T24" fmla="*/ 737 w 1320"/>
              <a:gd name="T25" fmla="*/ 941 h 1090"/>
              <a:gd name="T26" fmla="*/ 635 w 1320"/>
              <a:gd name="T27" fmla="*/ 992 h 1090"/>
              <a:gd name="T28" fmla="*/ 527 w 1320"/>
              <a:gd name="T29" fmla="*/ 1033 h 1090"/>
              <a:gd name="T30" fmla="*/ 415 w 1320"/>
              <a:gd name="T31" fmla="*/ 1063 h 1090"/>
              <a:gd name="T32" fmla="*/ 297 w 1320"/>
              <a:gd name="T33" fmla="*/ 1082 h 1090"/>
              <a:gd name="T34" fmla="*/ 177 w 1320"/>
              <a:gd name="T35" fmla="*/ 1090 h 1090"/>
              <a:gd name="T36" fmla="*/ 0 w 1320"/>
              <a:gd name="T37" fmla="*/ 768 h 1090"/>
              <a:gd name="T38" fmla="*/ 177 w 1320"/>
              <a:gd name="T39" fmla="*/ 440 h 1090"/>
              <a:gd name="T40" fmla="*/ 252 w 1320"/>
              <a:gd name="T41" fmla="*/ 434 h 1090"/>
              <a:gd name="T42" fmla="*/ 322 w 1320"/>
              <a:gd name="T43" fmla="*/ 416 h 1090"/>
              <a:gd name="T44" fmla="*/ 389 w 1320"/>
              <a:gd name="T45" fmla="*/ 389 h 1090"/>
              <a:gd name="T46" fmla="*/ 450 w 1320"/>
              <a:gd name="T47" fmla="*/ 354 h 1090"/>
              <a:gd name="T48" fmla="*/ 507 w 1320"/>
              <a:gd name="T49" fmla="*/ 310 h 1090"/>
              <a:gd name="T50" fmla="*/ 556 w 1320"/>
              <a:gd name="T51" fmla="*/ 259 h 1090"/>
              <a:gd name="T52" fmla="*/ 597 w 1320"/>
              <a:gd name="T53" fmla="*/ 202 h 1090"/>
              <a:gd name="T54" fmla="*/ 631 w 1320"/>
              <a:gd name="T55" fmla="*/ 140 h 1090"/>
              <a:gd name="T56" fmla="*/ 654 w 1320"/>
              <a:gd name="T57" fmla="*/ 71 h 1090"/>
              <a:gd name="T58" fmla="*/ 668 w 1320"/>
              <a:gd name="T59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20" h="1090">
                <a:moveTo>
                  <a:pt x="668" y="0"/>
                </a:moveTo>
                <a:lnTo>
                  <a:pt x="1000" y="179"/>
                </a:lnTo>
                <a:lnTo>
                  <a:pt x="1320" y="2"/>
                </a:lnTo>
                <a:lnTo>
                  <a:pt x="1306" y="122"/>
                </a:lnTo>
                <a:lnTo>
                  <a:pt x="1283" y="236"/>
                </a:lnTo>
                <a:lnTo>
                  <a:pt x="1245" y="348"/>
                </a:lnTo>
                <a:lnTo>
                  <a:pt x="1200" y="452"/>
                </a:lnTo>
                <a:lnTo>
                  <a:pt x="1143" y="552"/>
                </a:lnTo>
                <a:lnTo>
                  <a:pt x="1078" y="644"/>
                </a:lnTo>
                <a:lnTo>
                  <a:pt x="1004" y="731"/>
                </a:lnTo>
                <a:lnTo>
                  <a:pt x="923" y="809"/>
                </a:lnTo>
                <a:lnTo>
                  <a:pt x="833" y="878"/>
                </a:lnTo>
                <a:lnTo>
                  <a:pt x="737" y="941"/>
                </a:lnTo>
                <a:lnTo>
                  <a:pt x="635" y="992"/>
                </a:lnTo>
                <a:lnTo>
                  <a:pt x="527" y="1033"/>
                </a:lnTo>
                <a:lnTo>
                  <a:pt x="415" y="1063"/>
                </a:lnTo>
                <a:lnTo>
                  <a:pt x="297" y="1082"/>
                </a:lnTo>
                <a:lnTo>
                  <a:pt x="177" y="1090"/>
                </a:lnTo>
                <a:lnTo>
                  <a:pt x="0" y="768"/>
                </a:lnTo>
                <a:lnTo>
                  <a:pt x="177" y="440"/>
                </a:lnTo>
                <a:lnTo>
                  <a:pt x="252" y="434"/>
                </a:lnTo>
                <a:lnTo>
                  <a:pt x="322" y="416"/>
                </a:lnTo>
                <a:lnTo>
                  <a:pt x="389" y="389"/>
                </a:lnTo>
                <a:lnTo>
                  <a:pt x="450" y="354"/>
                </a:lnTo>
                <a:lnTo>
                  <a:pt x="507" y="310"/>
                </a:lnTo>
                <a:lnTo>
                  <a:pt x="556" y="259"/>
                </a:lnTo>
                <a:lnTo>
                  <a:pt x="597" y="202"/>
                </a:lnTo>
                <a:lnTo>
                  <a:pt x="631" y="140"/>
                </a:lnTo>
                <a:lnTo>
                  <a:pt x="654" y="71"/>
                </a:lnTo>
                <a:lnTo>
                  <a:pt x="668" y="0"/>
                </a:lnTo>
                <a:close/>
              </a:path>
            </a:pathLst>
          </a:custGeom>
          <a:solidFill>
            <a:srgbClr val="AAAAA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45143" tIns="22533" rIns="45143" bIns="22533" numCol="1" anchor="t" anchorCtr="0" compatLnSpc="1">
            <a:prstTxWarp prst="textNoShape">
              <a:avLst/>
            </a:prstTxWarp>
          </a:bodyPr>
          <a:lstStyle/>
          <a:p>
            <a:pPr defTabSz="1192334"/>
            <a:endParaRPr lang="es-SV" sz="24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1" name="Freeform 266"/>
          <p:cNvSpPr>
            <a:spLocks/>
          </p:cNvSpPr>
          <p:nvPr/>
        </p:nvSpPr>
        <p:spPr bwMode="auto">
          <a:xfrm>
            <a:off x="777071" y="3311117"/>
            <a:ext cx="1767836" cy="2140755"/>
          </a:xfrm>
          <a:custGeom>
            <a:avLst/>
            <a:gdLst>
              <a:gd name="T0" fmla="*/ 323 w 1090"/>
              <a:gd name="T1" fmla="*/ 0 h 1320"/>
              <a:gd name="T2" fmla="*/ 648 w 1090"/>
              <a:gd name="T3" fmla="*/ 177 h 1320"/>
              <a:gd name="T4" fmla="*/ 656 w 1090"/>
              <a:gd name="T5" fmla="*/ 252 h 1320"/>
              <a:gd name="T6" fmla="*/ 674 w 1090"/>
              <a:gd name="T7" fmla="*/ 323 h 1320"/>
              <a:gd name="T8" fmla="*/ 700 w 1090"/>
              <a:gd name="T9" fmla="*/ 389 h 1320"/>
              <a:gd name="T10" fmla="*/ 735 w 1090"/>
              <a:gd name="T11" fmla="*/ 452 h 1320"/>
              <a:gd name="T12" fmla="*/ 780 w 1090"/>
              <a:gd name="T13" fmla="*/ 507 h 1320"/>
              <a:gd name="T14" fmla="*/ 831 w 1090"/>
              <a:gd name="T15" fmla="*/ 556 h 1320"/>
              <a:gd name="T16" fmla="*/ 888 w 1090"/>
              <a:gd name="T17" fmla="*/ 597 h 1320"/>
              <a:gd name="T18" fmla="*/ 951 w 1090"/>
              <a:gd name="T19" fmla="*/ 631 h 1320"/>
              <a:gd name="T20" fmla="*/ 1020 w 1090"/>
              <a:gd name="T21" fmla="*/ 654 h 1320"/>
              <a:gd name="T22" fmla="*/ 1090 w 1090"/>
              <a:gd name="T23" fmla="*/ 668 h 1320"/>
              <a:gd name="T24" fmla="*/ 912 w 1090"/>
              <a:gd name="T25" fmla="*/ 1000 h 1320"/>
              <a:gd name="T26" fmla="*/ 1086 w 1090"/>
              <a:gd name="T27" fmla="*/ 1320 h 1320"/>
              <a:gd name="T28" fmla="*/ 969 w 1090"/>
              <a:gd name="T29" fmla="*/ 1306 h 1320"/>
              <a:gd name="T30" fmla="*/ 853 w 1090"/>
              <a:gd name="T31" fmla="*/ 1283 h 1320"/>
              <a:gd name="T32" fmla="*/ 743 w 1090"/>
              <a:gd name="T33" fmla="*/ 1247 h 1320"/>
              <a:gd name="T34" fmla="*/ 639 w 1090"/>
              <a:gd name="T35" fmla="*/ 1200 h 1320"/>
              <a:gd name="T36" fmla="*/ 539 w 1090"/>
              <a:gd name="T37" fmla="*/ 1143 h 1320"/>
              <a:gd name="T38" fmla="*/ 446 w 1090"/>
              <a:gd name="T39" fmla="*/ 1079 h 1320"/>
              <a:gd name="T40" fmla="*/ 360 w 1090"/>
              <a:gd name="T41" fmla="*/ 1006 h 1320"/>
              <a:gd name="T42" fmla="*/ 281 w 1090"/>
              <a:gd name="T43" fmla="*/ 923 h 1320"/>
              <a:gd name="T44" fmla="*/ 211 w 1090"/>
              <a:gd name="T45" fmla="*/ 833 h 1320"/>
              <a:gd name="T46" fmla="*/ 150 w 1090"/>
              <a:gd name="T47" fmla="*/ 737 h 1320"/>
              <a:gd name="T48" fmla="*/ 99 w 1090"/>
              <a:gd name="T49" fmla="*/ 635 h 1320"/>
              <a:gd name="T50" fmla="*/ 57 w 1090"/>
              <a:gd name="T51" fmla="*/ 527 h 1320"/>
              <a:gd name="T52" fmla="*/ 26 w 1090"/>
              <a:gd name="T53" fmla="*/ 415 h 1320"/>
              <a:gd name="T54" fmla="*/ 8 w 1090"/>
              <a:gd name="T55" fmla="*/ 299 h 1320"/>
              <a:gd name="T56" fmla="*/ 0 w 1090"/>
              <a:gd name="T57" fmla="*/ 177 h 1320"/>
              <a:gd name="T58" fmla="*/ 323 w 1090"/>
              <a:gd name="T59" fmla="*/ 0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90" h="1320">
                <a:moveTo>
                  <a:pt x="323" y="0"/>
                </a:moveTo>
                <a:lnTo>
                  <a:pt x="648" y="177"/>
                </a:lnTo>
                <a:lnTo>
                  <a:pt x="656" y="252"/>
                </a:lnTo>
                <a:lnTo>
                  <a:pt x="674" y="323"/>
                </a:lnTo>
                <a:lnTo>
                  <a:pt x="700" y="389"/>
                </a:lnTo>
                <a:lnTo>
                  <a:pt x="735" y="452"/>
                </a:lnTo>
                <a:lnTo>
                  <a:pt x="780" y="507"/>
                </a:lnTo>
                <a:lnTo>
                  <a:pt x="831" y="556"/>
                </a:lnTo>
                <a:lnTo>
                  <a:pt x="888" y="597"/>
                </a:lnTo>
                <a:lnTo>
                  <a:pt x="951" y="631"/>
                </a:lnTo>
                <a:lnTo>
                  <a:pt x="1020" y="654"/>
                </a:lnTo>
                <a:lnTo>
                  <a:pt x="1090" y="668"/>
                </a:lnTo>
                <a:lnTo>
                  <a:pt x="912" y="1000"/>
                </a:lnTo>
                <a:lnTo>
                  <a:pt x="1086" y="1320"/>
                </a:lnTo>
                <a:lnTo>
                  <a:pt x="969" y="1306"/>
                </a:lnTo>
                <a:lnTo>
                  <a:pt x="853" y="1283"/>
                </a:lnTo>
                <a:lnTo>
                  <a:pt x="743" y="1247"/>
                </a:lnTo>
                <a:lnTo>
                  <a:pt x="639" y="1200"/>
                </a:lnTo>
                <a:lnTo>
                  <a:pt x="539" y="1143"/>
                </a:lnTo>
                <a:lnTo>
                  <a:pt x="446" y="1079"/>
                </a:lnTo>
                <a:lnTo>
                  <a:pt x="360" y="1006"/>
                </a:lnTo>
                <a:lnTo>
                  <a:pt x="281" y="923"/>
                </a:lnTo>
                <a:lnTo>
                  <a:pt x="211" y="833"/>
                </a:lnTo>
                <a:lnTo>
                  <a:pt x="150" y="737"/>
                </a:lnTo>
                <a:lnTo>
                  <a:pt x="99" y="635"/>
                </a:lnTo>
                <a:lnTo>
                  <a:pt x="57" y="527"/>
                </a:lnTo>
                <a:lnTo>
                  <a:pt x="26" y="415"/>
                </a:lnTo>
                <a:lnTo>
                  <a:pt x="8" y="299"/>
                </a:lnTo>
                <a:lnTo>
                  <a:pt x="0" y="177"/>
                </a:lnTo>
                <a:lnTo>
                  <a:pt x="323" y="0"/>
                </a:lnTo>
                <a:close/>
              </a:path>
            </a:pathLst>
          </a:custGeom>
          <a:solidFill>
            <a:srgbClr val="0095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45143" tIns="22533" rIns="45143" bIns="22533" numCol="1" anchor="t" anchorCtr="0" compatLnSpc="1">
            <a:prstTxWarp prst="textNoShape">
              <a:avLst/>
            </a:prstTxWarp>
          </a:bodyPr>
          <a:lstStyle/>
          <a:p>
            <a:pPr defTabSz="1192334"/>
            <a:endParaRPr lang="es-SV" sz="24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2" name="4 Elipse"/>
          <p:cNvSpPr>
            <a:spLocks noChangeAspect="1"/>
          </p:cNvSpPr>
          <p:nvPr/>
        </p:nvSpPr>
        <p:spPr bwMode="auto">
          <a:xfrm>
            <a:off x="3755892" y="3243437"/>
            <a:ext cx="473963" cy="473916"/>
          </a:xfrm>
          <a:prstGeom prst="ellipse">
            <a:avLst/>
          </a:prstGeom>
          <a:noFill/>
          <a:ln w="38100" cap="flat" cmpd="sng" algn="ctr">
            <a:solidFill>
              <a:schemeClr val="bg1"/>
            </a:solidFill>
            <a:prstDash val="solid"/>
            <a:miter lim="800000"/>
          </a:ln>
          <a:effectLst/>
          <a:extLst/>
        </p:spPr>
        <p:txBody>
          <a:bodyPr lIns="0" tIns="0" rIns="0" bIns="0" rtlCol="0" anchor="ctr"/>
          <a:lstStyle/>
          <a:p>
            <a:pPr algn="ctr" defTabSz="169109">
              <a:defRPr/>
            </a:pPr>
            <a:r>
              <a:rPr lang="es-MX" sz="1733" kern="0" dirty="0">
                <a:solidFill>
                  <a:srgbClr val="FFFFFF"/>
                </a:solidFill>
                <a:cs typeface="+mn-ea"/>
                <a:sym typeface="+mn-lt"/>
              </a:rPr>
              <a:t>01</a:t>
            </a:r>
            <a:endParaRPr lang="es-SV" sz="1733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3" name="Rectángulo 2281"/>
          <p:cNvSpPr/>
          <p:nvPr/>
        </p:nvSpPr>
        <p:spPr>
          <a:xfrm>
            <a:off x="3186822" y="2670075"/>
            <a:ext cx="1079953" cy="230172"/>
          </a:xfrm>
          <a:prstGeom prst="rect">
            <a:avLst/>
          </a:prstGeom>
        </p:spPr>
        <p:txBody>
          <a:bodyPr wrap="square" lIns="45143" tIns="22533" rIns="45143" bIns="22533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64" name="4 Elipse"/>
          <p:cNvSpPr>
            <a:spLocks noChangeAspect="1"/>
          </p:cNvSpPr>
          <p:nvPr/>
        </p:nvSpPr>
        <p:spPr bwMode="auto">
          <a:xfrm>
            <a:off x="2489144" y="4714767"/>
            <a:ext cx="473963" cy="473916"/>
          </a:xfrm>
          <a:prstGeom prst="ellipse">
            <a:avLst/>
          </a:prstGeom>
          <a:noFill/>
          <a:ln w="38100" cap="flat" cmpd="sng" algn="ctr">
            <a:solidFill>
              <a:schemeClr val="bg1"/>
            </a:solidFill>
            <a:prstDash val="solid"/>
            <a:miter lim="800000"/>
          </a:ln>
          <a:effectLst/>
          <a:extLst/>
        </p:spPr>
        <p:txBody>
          <a:bodyPr lIns="0" tIns="0" rIns="0" bIns="0" rtlCol="0" anchor="ctr"/>
          <a:lstStyle/>
          <a:p>
            <a:pPr algn="ctr" defTabSz="169109">
              <a:defRPr/>
            </a:pPr>
            <a:r>
              <a:rPr lang="es-MX" sz="1733" kern="0" dirty="0">
                <a:solidFill>
                  <a:srgbClr val="FFFFFF"/>
                </a:solidFill>
                <a:cs typeface="+mn-ea"/>
                <a:sym typeface="+mn-lt"/>
              </a:rPr>
              <a:t>02</a:t>
            </a:r>
            <a:endParaRPr lang="es-SV" sz="1733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5" name="Rectángulo 2283"/>
          <p:cNvSpPr/>
          <p:nvPr/>
        </p:nvSpPr>
        <p:spPr>
          <a:xfrm>
            <a:off x="2915416" y="4524297"/>
            <a:ext cx="1052761" cy="230172"/>
          </a:xfrm>
          <a:prstGeom prst="rect">
            <a:avLst/>
          </a:prstGeom>
        </p:spPr>
        <p:txBody>
          <a:bodyPr wrap="square" lIns="45143" tIns="22533" rIns="45143" bIns="22533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66" name="4 Elipse"/>
          <p:cNvSpPr>
            <a:spLocks noChangeAspect="1"/>
          </p:cNvSpPr>
          <p:nvPr/>
        </p:nvSpPr>
        <p:spPr bwMode="auto">
          <a:xfrm>
            <a:off x="1074204" y="3437521"/>
            <a:ext cx="473963" cy="473916"/>
          </a:xfrm>
          <a:prstGeom prst="ellipse">
            <a:avLst/>
          </a:prstGeom>
          <a:noFill/>
          <a:ln w="38100" cap="flat" cmpd="sng" algn="ctr">
            <a:solidFill>
              <a:schemeClr val="bg1"/>
            </a:solidFill>
            <a:prstDash val="solid"/>
            <a:miter lim="800000"/>
          </a:ln>
          <a:effectLst/>
          <a:extLst/>
        </p:spPr>
        <p:txBody>
          <a:bodyPr lIns="0" tIns="0" rIns="0" bIns="0" rtlCol="0" anchor="ctr"/>
          <a:lstStyle/>
          <a:p>
            <a:pPr algn="ctr" defTabSz="169109">
              <a:defRPr/>
            </a:pPr>
            <a:r>
              <a:rPr lang="es-MX" sz="1733" kern="0" dirty="0">
                <a:solidFill>
                  <a:srgbClr val="FFFFFF"/>
                </a:solidFill>
                <a:cs typeface="+mn-ea"/>
                <a:sym typeface="+mn-lt"/>
              </a:rPr>
              <a:t>03</a:t>
            </a:r>
            <a:endParaRPr lang="es-SV" sz="1733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7" name="Rectángulo 2285"/>
          <p:cNvSpPr/>
          <p:nvPr/>
        </p:nvSpPr>
        <p:spPr>
          <a:xfrm>
            <a:off x="1151020" y="4294125"/>
            <a:ext cx="1052761" cy="230172"/>
          </a:xfrm>
          <a:prstGeom prst="rect">
            <a:avLst/>
          </a:prstGeom>
        </p:spPr>
        <p:txBody>
          <a:bodyPr wrap="square" lIns="45143" tIns="22533" rIns="45143" bIns="22533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68" name="4 Elipse"/>
          <p:cNvSpPr>
            <a:spLocks noChangeAspect="1"/>
          </p:cNvSpPr>
          <p:nvPr/>
        </p:nvSpPr>
        <p:spPr bwMode="auto">
          <a:xfrm>
            <a:off x="2311137" y="1997527"/>
            <a:ext cx="473963" cy="473916"/>
          </a:xfrm>
          <a:prstGeom prst="ellipse">
            <a:avLst/>
          </a:prstGeom>
          <a:noFill/>
          <a:ln w="38100" cap="flat" cmpd="sng" algn="ctr">
            <a:solidFill>
              <a:schemeClr val="bg1"/>
            </a:solidFill>
            <a:prstDash val="solid"/>
            <a:miter lim="800000"/>
          </a:ln>
          <a:effectLst/>
          <a:extLst/>
        </p:spPr>
        <p:txBody>
          <a:bodyPr lIns="0" tIns="0" rIns="0" bIns="0" rtlCol="0" anchor="ctr"/>
          <a:lstStyle/>
          <a:p>
            <a:pPr algn="ctr" defTabSz="169109">
              <a:defRPr/>
            </a:pPr>
            <a:r>
              <a:rPr lang="es-MX" sz="1733" kern="0" dirty="0">
                <a:solidFill>
                  <a:srgbClr val="FFFFFF"/>
                </a:solidFill>
                <a:cs typeface="+mn-ea"/>
                <a:sym typeface="+mn-lt"/>
              </a:rPr>
              <a:t>04</a:t>
            </a:r>
            <a:endParaRPr lang="es-SV" sz="1733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9" name="Rectángulo 2287"/>
          <p:cNvSpPr/>
          <p:nvPr/>
        </p:nvSpPr>
        <p:spPr>
          <a:xfrm>
            <a:off x="1332756" y="2439903"/>
            <a:ext cx="1052761" cy="230172"/>
          </a:xfrm>
          <a:prstGeom prst="rect">
            <a:avLst/>
          </a:prstGeom>
        </p:spPr>
        <p:txBody>
          <a:bodyPr wrap="square" lIns="45143" tIns="22533" rIns="45143" bIns="22533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" name="矩形 1"/>
          <p:cNvSpPr/>
          <p:nvPr/>
        </p:nvSpPr>
        <p:spPr>
          <a:xfrm>
            <a:off x="5505094" y="405221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299513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任意多边形: 形状 43"/>
          <p:cNvSpPr/>
          <p:nvPr/>
        </p:nvSpPr>
        <p:spPr bwMode="auto">
          <a:xfrm rot="3147231">
            <a:off x="5253761" y="2099873"/>
            <a:ext cx="1904984" cy="1720081"/>
          </a:xfrm>
          <a:custGeom>
            <a:avLst/>
            <a:gdLst>
              <a:gd name="connsiteX0" fmla="*/ 1904984 w 1904984"/>
              <a:gd name="connsiteY0" fmla="*/ 386956 h 1720081"/>
              <a:gd name="connsiteX1" fmla="*/ 1598941 w 1904984"/>
              <a:gd name="connsiteY1" fmla="*/ 756925 h 1720081"/>
              <a:gd name="connsiteX2" fmla="*/ 1601804 w 1904984"/>
              <a:gd name="connsiteY2" fmla="*/ 657435 h 1720081"/>
              <a:gd name="connsiteX3" fmla="*/ 1501993 w 1904984"/>
              <a:gd name="connsiteY3" fmla="*/ 659614 h 1720081"/>
              <a:gd name="connsiteX4" fmla="*/ 837757 w 1904984"/>
              <a:gd name="connsiteY4" fmla="*/ 957600 h 1720081"/>
              <a:gd name="connsiteX5" fmla="*/ 515531 w 1904984"/>
              <a:gd name="connsiteY5" fmla="*/ 1720081 h 1720081"/>
              <a:gd name="connsiteX6" fmla="*/ 0 w 1904984"/>
              <a:gd name="connsiteY6" fmla="*/ 1720080 h 1720081"/>
              <a:gd name="connsiteX7" fmla="*/ 478465 w 1904984"/>
              <a:gd name="connsiteY7" fmla="*/ 587895 h 1720081"/>
              <a:gd name="connsiteX8" fmla="*/ 1464768 w 1904984"/>
              <a:gd name="connsiteY8" fmla="*/ 145426 h 1720081"/>
              <a:gd name="connsiteX9" fmla="*/ 1616633 w 1904984"/>
              <a:gd name="connsiteY9" fmla="*/ 142112 h 1720081"/>
              <a:gd name="connsiteX10" fmla="*/ 1620722 w 1904984"/>
              <a:gd name="connsiteY10" fmla="*/ 0 h 17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04984" h="1720081">
                <a:moveTo>
                  <a:pt x="1904984" y="386956"/>
                </a:moveTo>
                <a:lnTo>
                  <a:pt x="1598941" y="756925"/>
                </a:lnTo>
                <a:lnTo>
                  <a:pt x="1601804" y="657435"/>
                </a:lnTo>
                <a:lnTo>
                  <a:pt x="1501993" y="659614"/>
                </a:lnTo>
                <a:cubicBezTo>
                  <a:pt x="1253561" y="677591"/>
                  <a:pt x="1018005" y="782427"/>
                  <a:pt x="837757" y="957600"/>
                </a:cubicBezTo>
                <a:cubicBezTo>
                  <a:pt x="631759" y="1157798"/>
                  <a:pt x="515531" y="1432828"/>
                  <a:pt x="515531" y="1720081"/>
                </a:cubicBezTo>
                <a:lnTo>
                  <a:pt x="0" y="1720080"/>
                </a:lnTo>
                <a:cubicBezTo>
                  <a:pt x="0" y="1293547"/>
                  <a:pt x="172585" y="885163"/>
                  <a:pt x="478465" y="587895"/>
                </a:cubicBezTo>
                <a:cubicBezTo>
                  <a:pt x="746110" y="327786"/>
                  <a:pt x="1095881" y="172120"/>
                  <a:pt x="1464768" y="145426"/>
                </a:cubicBezTo>
                <a:lnTo>
                  <a:pt x="1616633" y="142112"/>
                </a:lnTo>
                <a:lnTo>
                  <a:pt x="1620722" y="0"/>
                </a:lnTo>
                <a:close/>
              </a:path>
            </a:pathLst>
          </a:custGeom>
          <a:solidFill>
            <a:srgbClr val="0095FF"/>
          </a:solidFill>
          <a:ln w="952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0" name="任意多边形: 形状 39"/>
          <p:cNvSpPr/>
          <p:nvPr/>
        </p:nvSpPr>
        <p:spPr bwMode="auto">
          <a:xfrm rot="13947231">
            <a:off x="4672611" y="4125401"/>
            <a:ext cx="1904984" cy="1720081"/>
          </a:xfrm>
          <a:custGeom>
            <a:avLst/>
            <a:gdLst>
              <a:gd name="connsiteX0" fmla="*/ 1904984 w 1904984"/>
              <a:gd name="connsiteY0" fmla="*/ 386956 h 1720081"/>
              <a:gd name="connsiteX1" fmla="*/ 1598941 w 1904984"/>
              <a:gd name="connsiteY1" fmla="*/ 756925 h 1720081"/>
              <a:gd name="connsiteX2" fmla="*/ 1601804 w 1904984"/>
              <a:gd name="connsiteY2" fmla="*/ 657435 h 1720081"/>
              <a:gd name="connsiteX3" fmla="*/ 1501993 w 1904984"/>
              <a:gd name="connsiteY3" fmla="*/ 659614 h 1720081"/>
              <a:gd name="connsiteX4" fmla="*/ 837757 w 1904984"/>
              <a:gd name="connsiteY4" fmla="*/ 957600 h 1720081"/>
              <a:gd name="connsiteX5" fmla="*/ 515531 w 1904984"/>
              <a:gd name="connsiteY5" fmla="*/ 1720081 h 1720081"/>
              <a:gd name="connsiteX6" fmla="*/ 0 w 1904984"/>
              <a:gd name="connsiteY6" fmla="*/ 1720080 h 1720081"/>
              <a:gd name="connsiteX7" fmla="*/ 478465 w 1904984"/>
              <a:gd name="connsiteY7" fmla="*/ 587895 h 1720081"/>
              <a:gd name="connsiteX8" fmla="*/ 1464768 w 1904984"/>
              <a:gd name="connsiteY8" fmla="*/ 145426 h 1720081"/>
              <a:gd name="connsiteX9" fmla="*/ 1616633 w 1904984"/>
              <a:gd name="connsiteY9" fmla="*/ 142112 h 1720081"/>
              <a:gd name="connsiteX10" fmla="*/ 1620722 w 1904984"/>
              <a:gd name="connsiteY10" fmla="*/ 0 h 172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04984" h="1720081">
                <a:moveTo>
                  <a:pt x="1904984" y="386956"/>
                </a:moveTo>
                <a:lnTo>
                  <a:pt x="1598941" y="756925"/>
                </a:lnTo>
                <a:lnTo>
                  <a:pt x="1601804" y="657435"/>
                </a:lnTo>
                <a:lnTo>
                  <a:pt x="1501993" y="659614"/>
                </a:lnTo>
                <a:cubicBezTo>
                  <a:pt x="1253561" y="677591"/>
                  <a:pt x="1018005" y="782427"/>
                  <a:pt x="837757" y="957600"/>
                </a:cubicBezTo>
                <a:cubicBezTo>
                  <a:pt x="631759" y="1157798"/>
                  <a:pt x="515531" y="1432828"/>
                  <a:pt x="515531" y="1720081"/>
                </a:cubicBezTo>
                <a:lnTo>
                  <a:pt x="0" y="1720080"/>
                </a:lnTo>
                <a:cubicBezTo>
                  <a:pt x="0" y="1293547"/>
                  <a:pt x="172585" y="885163"/>
                  <a:pt x="478465" y="587895"/>
                </a:cubicBezTo>
                <a:cubicBezTo>
                  <a:pt x="746110" y="327786"/>
                  <a:pt x="1095881" y="172120"/>
                  <a:pt x="1464768" y="145426"/>
                </a:cubicBezTo>
                <a:lnTo>
                  <a:pt x="1616633" y="142112"/>
                </a:lnTo>
                <a:lnTo>
                  <a:pt x="1620722" y="0"/>
                </a:lnTo>
                <a:close/>
              </a:path>
            </a:pathLst>
          </a:custGeom>
          <a:solidFill>
            <a:srgbClr val="0095FF"/>
          </a:solidFill>
          <a:ln w="952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5" name="任意多边形: 形状 44"/>
          <p:cNvSpPr>
            <a:spLocks noChangeArrowheads="1"/>
          </p:cNvSpPr>
          <p:nvPr/>
        </p:nvSpPr>
        <p:spPr bwMode="auto">
          <a:xfrm rot="13738533">
            <a:off x="6205383" y="3342665"/>
            <a:ext cx="1570919" cy="1873762"/>
          </a:xfrm>
          <a:custGeom>
            <a:avLst/>
            <a:gdLst>
              <a:gd name="connsiteX0" fmla="*/ 0 w 1570919"/>
              <a:gd name="connsiteY0" fmla="*/ 295275 h 1873762"/>
              <a:gd name="connsiteX1" fmla="*/ 378619 w 1570919"/>
              <a:gd name="connsiteY1" fmla="*/ 0 h 1873762"/>
              <a:gd name="connsiteX2" fmla="*/ 757237 w 1570919"/>
              <a:gd name="connsiteY2" fmla="*/ 295275 h 1873762"/>
              <a:gd name="connsiteX3" fmla="*/ 643123 w 1570919"/>
              <a:gd name="connsiteY3" fmla="*/ 295275 h 1873762"/>
              <a:gd name="connsiteX4" fmla="*/ 645605 w 1570919"/>
              <a:gd name="connsiteY4" fmla="*/ 390285 h 1873762"/>
              <a:gd name="connsiteX5" fmla="*/ 1508615 w 1570919"/>
              <a:gd name="connsiteY5" fmla="*/ 1355094 h 1873762"/>
              <a:gd name="connsiteX6" fmla="*/ 1570919 w 1570919"/>
              <a:gd name="connsiteY6" fmla="*/ 1363901 h 1873762"/>
              <a:gd name="connsiteX7" fmla="*/ 1331913 w 1570919"/>
              <a:gd name="connsiteY7" fmla="*/ 1615745 h 1873762"/>
              <a:gd name="connsiteX8" fmla="*/ 1498274 w 1570919"/>
              <a:gd name="connsiteY8" fmla="*/ 1873762 h 1873762"/>
              <a:gd name="connsiteX9" fmla="*/ 1412961 w 1570919"/>
              <a:gd name="connsiteY9" fmla="*/ 1861702 h 1873762"/>
              <a:gd name="connsiteX10" fmla="*/ 131505 w 1570919"/>
              <a:gd name="connsiteY10" fmla="*/ 429085 h 1873762"/>
              <a:gd name="connsiteX11" fmla="*/ 128010 w 1570919"/>
              <a:gd name="connsiteY11" fmla="*/ 295275 h 187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0919" h="1873762">
                <a:moveTo>
                  <a:pt x="0" y="295275"/>
                </a:moveTo>
                <a:lnTo>
                  <a:pt x="378619" y="0"/>
                </a:lnTo>
                <a:lnTo>
                  <a:pt x="757237" y="295275"/>
                </a:lnTo>
                <a:lnTo>
                  <a:pt x="643123" y="295275"/>
                </a:lnTo>
                <a:lnTo>
                  <a:pt x="645605" y="390285"/>
                </a:lnTo>
                <a:cubicBezTo>
                  <a:pt x="681290" y="869178"/>
                  <a:pt x="1036140" y="1266343"/>
                  <a:pt x="1508615" y="1355094"/>
                </a:cubicBezTo>
                <a:lnTo>
                  <a:pt x="1570919" y="1363901"/>
                </a:lnTo>
                <a:lnTo>
                  <a:pt x="1331913" y="1615745"/>
                </a:lnTo>
                <a:lnTo>
                  <a:pt x="1498274" y="1873762"/>
                </a:lnTo>
                <a:lnTo>
                  <a:pt x="1412961" y="1861702"/>
                </a:lnTo>
                <a:cubicBezTo>
                  <a:pt x="711399" y="1729917"/>
                  <a:pt x="184493" y="1140178"/>
                  <a:pt x="131505" y="429085"/>
                </a:cubicBezTo>
                <a:lnTo>
                  <a:pt x="128010" y="295275"/>
                </a:lnTo>
                <a:close/>
              </a:path>
            </a:pathLst>
          </a:custGeom>
          <a:solidFill>
            <a:srgbClr val="AAAAAA"/>
          </a:solidFill>
          <a:ln w="9525" algn="ctr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ctr" eaLnBrk="1" hangingPunct="1"/>
            <a:endParaRPr lang="en-US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7" name="任意多边形: 形状 36"/>
          <p:cNvSpPr>
            <a:spLocks noChangeArrowheads="1"/>
          </p:cNvSpPr>
          <p:nvPr/>
        </p:nvSpPr>
        <p:spPr bwMode="auto">
          <a:xfrm rot="2938533">
            <a:off x="4055054" y="2728928"/>
            <a:ext cx="1570919" cy="1873762"/>
          </a:xfrm>
          <a:custGeom>
            <a:avLst/>
            <a:gdLst>
              <a:gd name="connsiteX0" fmla="*/ 0 w 1570919"/>
              <a:gd name="connsiteY0" fmla="*/ 295275 h 1873762"/>
              <a:gd name="connsiteX1" fmla="*/ 378619 w 1570919"/>
              <a:gd name="connsiteY1" fmla="*/ 0 h 1873762"/>
              <a:gd name="connsiteX2" fmla="*/ 757237 w 1570919"/>
              <a:gd name="connsiteY2" fmla="*/ 295275 h 1873762"/>
              <a:gd name="connsiteX3" fmla="*/ 643123 w 1570919"/>
              <a:gd name="connsiteY3" fmla="*/ 295275 h 1873762"/>
              <a:gd name="connsiteX4" fmla="*/ 645605 w 1570919"/>
              <a:gd name="connsiteY4" fmla="*/ 390285 h 1873762"/>
              <a:gd name="connsiteX5" fmla="*/ 1508615 w 1570919"/>
              <a:gd name="connsiteY5" fmla="*/ 1355094 h 1873762"/>
              <a:gd name="connsiteX6" fmla="*/ 1570919 w 1570919"/>
              <a:gd name="connsiteY6" fmla="*/ 1363901 h 1873762"/>
              <a:gd name="connsiteX7" fmla="*/ 1331913 w 1570919"/>
              <a:gd name="connsiteY7" fmla="*/ 1615745 h 1873762"/>
              <a:gd name="connsiteX8" fmla="*/ 1498274 w 1570919"/>
              <a:gd name="connsiteY8" fmla="*/ 1873762 h 1873762"/>
              <a:gd name="connsiteX9" fmla="*/ 1412961 w 1570919"/>
              <a:gd name="connsiteY9" fmla="*/ 1861702 h 1873762"/>
              <a:gd name="connsiteX10" fmla="*/ 131505 w 1570919"/>
              <a:gd name="connsiteY10" fmla="*/ 429085 h 1873762"/>
              <a:gd name="connsiteX11" fmla="*/ 128010 w 1570919"/>
              <a:gd name="connsiteY11" fmla="*/ 295275 h 187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0919" h="1873762">
                <a:moveTo>
                  <a:pt x="0" y="295275"/>
                </a:moveTo>
                <a:lnTo>
                  <a:pt x="378619" y="0"/>
                </a:lnTo>
                <a:lnTo>
                  <a:pt x="757237" y="295275"/>
                </a:lnTo>
                <a:lnTo>
                  <a:pt x="643123" y="295275"/>
                </a:lnTo>
                <a:lnTo>
                  <a:pt x="645605" y="390285"/>
                </a:lnTo>
                <a:cubicBezTo>
                  <a:pt x="681290" y="869178"/>
                  <a:pt x="1036140" y="1266343"/>
                  <a:pt x="1508615" y="1355094"/>
                </a:cubicBezTo>
                <a:lnTo>
                  <a:pt x="1570919" y="1363901"/>
                </a:lnTo>
                <a:lnTo>
                  <a:pt x="1331913" y="1615745"/>
                </a:lnTo>
                <a:lnTo>
                  <a:pt x="1498274" y="1873762"/>
                </a:lnTo>
                <a:lnTo>
                  <a:pt x="1412961" y="1861702"/>
                </a:lnTo>
                <a:cubicBezTo>
                  <a:pt x="711399" y="1729917"/>
                  <a:pt x="184493" y="1140178"/>
                  <a:pt x="131505" y="429085"/>
                </a:cubicBezTo>
                <a:lnTo>
                  <a:pt x="128010" y="295275"/>
                </a:lnTo>
                <a:close/>
              </a:path>
            </a:pathLst>
          </a:custGeom>
          <a:solidFill>
            <a:srgbClr val="AAAAAA"/>
          </a:solidFill>
          <a:ln w="9525" algn="ctr">
            <a:noFill/>
            <a:miter lim="800000"/>
            <a:headEnd/>
            <a:tailEnd/>
          </a:ln>
        </p:spPr>
        <p:txBody>
          <a:bodyPr wrap="square" anchor="ctr">
            <a:noAutofit/>
          </a:bodyPr>
          <a:lstStyle/>
          <a:p>
            <a:pPr algn="ctr" eaLnBrk="1" hangingPunct="1"/>
            <a:endParaRPr lang="en-US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2" name="TextBox 61@|17FFC:16777215|FBC:16777215|LFC:16777215|LBC:16777215"/>
          <p:cNvSpPr txBox="1">
            <a:spLocks noChangeArrowheads="1"/>
          </p:cNvSpPr>
          <p:nvPr/>
        </p:nvSpPr>
        <p:spPr bwMode="auto">
          <a:xfrm>
            <a:off x="5932488" y="2509838"/>
            <a:ext cx="3513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b="1">
                <a:solidFill>
                  <a:srgbClr val="FFFFFF"/>
                </a:solidFill>
                <a:cs typeface="+mn-ea"/>
                <a:sym typeface="+mn-lt"/>
              </a:rPr>
              <a:t>A</a:t>
            </a:r>
          </a:p>
        </p:txBody>
      </p:sp>
      <p:sp>
        <p:nvSpPr>
          <p:cNvPr id="13" name="TextBox 62@|17FFC:16777215|FBC:16777215|LFC:16777215|LBC:16777215"/>
          <p:cNvSpPr txBox="1">
            <a:spLocks noChangeArrowheads="1"/>
          </p:cNvSpPr>
          <p:nvPr/>
        </p:nvSpPr>
        <p:spPr bwMode="auto">
          <a:xfrm>
            <a:off x="5559425" y="5124450"/>
            <a:ext cx="3513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b="1">
                <a:solidFill>
                  <a:srgbClr val="FFFFFF"/>
                </a:solidFill>
                <a:cs typeface="+mn-ea"/>
                <a:sym typeface="+mn-lt"/>
              </a:rPr>
              <a:t>C</a:t>
            </a:r>
          </a:p>
        </p:txBody>
      </p:sp>
      <p:sp>
        <p:nvSpPr>
          <p:cNvPr id="14" name="TextBox 63@|17FFC:16777215|FBC:16777215|LFC:16777215|LBC:16777215"/>
          <p:cNvSpPr txBox="1">
            <a:spLocks noChangeArrowheads="1"/>
          </p:cNvSpPr>
          <p:nvPr/>
        </p:nvSpPr>
        <p:spPr bwMode="auto">
          <a:xfrm>
            <a:off x="4470400" y="3621088"/>
            <a:ext cx="3513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b="1">
                <a:solidFill>
                  <a:srgbClr val="FFFFFF"/>
                </a:solidFill>
                <a:cs typeface="+mn-ea"/>
                <a:sym typeface="+mn-lt"/>
              </a:rPr>
              <a:t>D</a:t>
            </a:r>
          </a:p>
        </p:txBody>
      </p:sp>
      <p:sp>
        <p:nvSpPr>
          <p:cNvPr id="17" name="TextBox 13@|17FFC:16777215|FBC:16777215|LFC:16777215|LBC:16777215"/>
          <p:cNvSpPr txBox="1"/>
          <p:nvPr/>
        </p:nvSpPr>
        <p:spPr bwMode="auto">
          <a:xfrm>
            <a:off x="1529877" y="2623136"/>
            <a:ext cx="2338388" cy="30777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2000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18" name="TextBox 13@|17FFC:16777215|FBC:16777215|LFC:16777215|LBC:16777215"/>
          <p:cNvSpPr txBox="1"/>
          <p:nvPr/>
        </p:nvSpPr>
        <p:spPr bwMode="auto">
          <a:xfrm>
            <a:off x="1471613" y="3000375"/>
            <a:ext cx="2333626" cy="60785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817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kern="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26" name="TextBox 13@|17FFC:16777215|FBC:16777215|LFC:16777215|LBC:16777215"/>
          <p:cNvSpPr txBox="1"/>
          <p:nvPr/>
        </p:nvSpPr>
        <p:spPr bwMode="auto">
          <a:xfrm>
            <a:off x="1466850" y="4641848"/>
            <a:ext cx="2338388" cy="30777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2000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7" name="TextBox 13@|17FFC:16777215|FBC:16777215|LFC:16777215|LBC:16777215"/>
          <p:cNvSpPr txBox="1"/>
          <p:nvPr/>
        </p:nvSpPr>
        <p:spPr bwMode="auto">
          <a:xfrm>
            <a:off x="1471613" y="5000623"/>
            <a:ext cx="2333625" cy="60785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817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kern="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15" name="TextBox 64@|17FFC:16777215|FBC:16777215|LFC:16777215|LBC:16777215"/>
          <p:cNvSpPr txBox="1">
            <a:spLocks noChangeArrowheads="1"/>
          </p:cNvSpPr>
          <p:nvPr/>
        </p:nvSpPr>
        <p:spPr bwMode="auto">
          <a:xfrm>
            <a:off x="7065963" y="4060825"/>
            <a:ext cx="3513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FFFFFF"/>
                </a:solidFill>
                <a:cs typeface="+mn-ea"/>
                <a:sym typeface="+mn-lt"/>
              </a:rPr>
              <a:t>B</a:t>
            </a:r>
          </a:p>
        </p:txBody>
      </p:sp>
      <p:sp>
        <p:nvSpPr>
          <p:cNvPr id="52" name="TextBox 13@|17FFC:16777215|FBC:16777215|LFC:16777215|LBC:16777215"/>
          <p:cNvSpPr txBox="1"/>
          <p:nvPr/>
        </p:nvSpPr>
        <p:spPr bwMode="auto">
          <a:xfrm>
            <a:off x="7739704" y="3748772"/>
            <a:ext cx="2338388" cy="30777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zh-CN" altLang="en-US" sz="2000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53" name="TextBox 13@|17FFC:16777215|FBC:16777215|LFC:16777215|LBC:16777215"/>
          <p:cNvSpPr txBox="1"/>
          <p:nvPr/>
        </p:nvSpPr>
        <p:spPr bwMode="auto">
          <a:xfrm>
            <a:off x="7744467" y="4107547"/>
            <a:ext cx="2333625" cy="60785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kern="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54" name="TextBox 13@|17FFC:16777215|FBC:16777215|LFC:16777215|LBC:16777215"/>
          <p:cNvSpPr txBox="1"/>
          <p:nvPr/>
        </p:nvSpPr>
        <p:spPr bwMode="auto">
          <a:xfrm>
            <a:off x="7739704" y="1925807"/>
            <a:ext cx="2338388" cy="30777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zh-CN" altLang="en-US" sz="2000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55" name="TextBox 13@|17FFC:16777215|FBC:16777215|LFC:16777215|LBC:16777215"/>
          <p:cNvSpPr txBox="1"/>
          <p:nvPr/>
        </p:nvSpPr>
        <p:spPr bwMode="auto">
          <a:xfrm>
            <a:off x="7744467" y="2284582"/>
            <a:ext cx="2333625" cy="60785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kern="0" dirty="0">
              <a:solidFill>
                <a:srgbClr val="0095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634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 flipH="1">
            <a:off x="2351584" y="3195421"/>
            <a:ext cx="3575548" cy="128336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52262" y="1875602"/>
            <a:ext cx="3672130" cy="128336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52262" y="4478790"/>
            <a:ext cx="3672130" cy="128336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五边形 12"/>
          <p:cNvSpPr/>
          <p:nvPr/>
        </p:nvSpPr>
        <p:spPr>
          <a:xfrm>
            <a:off x="5850205" y="4231989"/>
            <a:ext cx="2698364" cy="493603"/>
          </a:xfrm>
          <a:prstGeom prst="homePlate">
            <a:avLst/>
          </a:prstGeom>
          <a:solidFill>
            <a:srgbClr val="0095FF"/>
          </a:solidFill>
          <a:ln w="19050">
            <a:solidFill>
              <a:srgbClr val="0095FF"/>
            </a:solidFill>
          </a:ln>
          <a:effectLst>
            <a:outerShdw blurRad="50800" dist="38100" dir="5400000" algn="t" rotWithShape="0">
              <a:prstClr val="black">
                <a:alpha val="5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5971430" y="4293097"/>
            <a:ext cx="2493879" cy="379598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五边形 18"/>
          <p:cNvSpPr/>
          <p:nvPr/>
        </p:nvSpPr>
        <p:spPr>
          <a:xfrm flipH="1">
            <a:off x="3365550" y="2948620"/>
            <a:ext cx="2698364" cy="493603"/>
          </a:xfrm>
          <a:prstGeom prst="homePlate">
            <a:avLst/>
          </a:prstGeom>
          <a:solidFill>
            <a:srgbClr val="AAAAAA"/>
          </a:solidFill>
          <a:ln w="19050">
            <a:solidFill>
              <a:srgbClr val="AAAAAA"/>
            </a:solidFill>
          </a:ln>
          <a:effectLst>
            <a:outerShdw blurRad="50800" dist="38100" dir="5400000" algn="t" rotWithShape="0">
              <a:prstClr val="black">
                <a:alpha val="5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五边形 19"/>
          <p:cNvSpPr/>
          <p:nvPr/>
        </p:nvSpPr>
        <p:spPr>
          <a:xfrm flipH="1">
            <a:off x="3448810" y="3009728"/>
            <a:ext cx="2493879" cy="379598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五边形 4"/>
          <p:cNvSpPr/>
          <p:nvPr/>
        </p:nvSpPr>
        <p:spPr>
          <a:xfrm>
            <a:off x="5873355" y="1628801"/>
            <a:ext cx="2698364" cy="493603"/>
          </a:xfrm>
          <a:prstGeom prst="homePlate">
            <a:avLst/>
          </a:prstGeom>
          <a:solidFill>
            <a:srgbClr val="0095FF"/>
          </a:solidFill>
          <a:ln w="19050">
            <a:solidFill>
              <a:srgbClr val="0095FF"/>
            </a:solidFill>
          </a:ln>
          <a:effectLst>
            <a:outerShdw blurRad="50800" dist="38100" dir="5400000" algn="t" rotWithShape="0">
              <a:srgbClr val="7030A0">
                <a:alpha val="5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5994580" y="1689909"/>
            <a:ext cx="2493879" cy="379598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05684" y="1196752"/>
            <a:ext cx="100306" cy="5112568"/>
          </a:xfrm>
          <a:prstGeom prst="rect">
            <a:avLst/>
          </a:prstGeom>
          <a:gradFill flip="none" rotWithShape="1">
            <a:gsLst>
              <a:gs pos="42000">
                <a:schemeClr val="bg1">
                  <a:lumMod val="85000"/>
                </a:schemeClr>
              </a:gs>
              <a:gs pos="0">
                <a:schemeClr val="tx1">
                  <a:lumMod val="85000"/>
                  <a:lumOff val="15000"/>
                </a:schemeClr>
              </a:gs>
              <a:gs pos="98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791089" y="1711068"/>
            <a:ext cx="493603" cy="329069"/>
          </a:xfrm>
          <a:prstGeom prst="triangle">
            <a:avLst/>
          </a:prstGeom>
          <a:solidFill>
            <a:srgbClr val="0095FF"/>
          </a:solidFill>
          <a:ln w="19050">
            <a:solidFill>
              <a:srgbClr val="0095FF"/>
            </a:solidFill>
          </a:ln>
          <a:effectLst>
            <a:outerShdw blurRad="50800" dist="38100" dir="5400000" algn="t" rotWithShape="0">
              <a:prstClr val="black">
                <a:alpha val="5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Oval 65"/>
          <p:cNvSpPr>
            <a:spLocks noChangeArrowheads="1"/>
          </p:cNvSpPr>
          <p:nvPr/>
        </p:nvSpPr>
        <p:spPr bwMode="auto">
          <a:xfrm flipH="1">
            <a:off x="5131714" y="6134465"/>
            <a:ext cx="1748552" cy="34971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100000">
                <a:schemeClr val="bg2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等腰三角形 14"/>
          <p:cNvSpPr/>
          <p:nvPr/>
        </p:nvSpPr>
        <p:spPr>
          <a:xfrm rot="5400000">
            <a:off x="5791089" y="4314256"/>
            <a:ext cx="493603" cy="329069"/>
          </a:xfrm>
          <a:prstGeom prst="triangle">
            <a:avLst/>
          </a:prstGeom>
          <a:solidFill>
            <a:srgbClr val="0095FF"/>
          </a:solidFill>
          <a:ln w="19050">
            <a:solidFill>
              <a:srgbClr val="0095FF"/>
            </a:solidFill>
          </a:ln>
          <a:effectLst>
            <a:outerShdw blurRad="50800" dist="38100" dir="5400000" algn="t" rotWithShape="0">
              <a:prstClr val="black">
                <a:alpha val="5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等腰三角形 20"/>
          <p:cNvSpPr/>
          <p:nvPr/>
        </p:nvSpPr>
        <p:spPr>
          <a:xfrm rot="16200000" flipH="1">
            <a:off x="5629429" y="3030887"/>
            <a:ext cx="493603" cy="329069"/>
          </a:xfrm>
          <a:prstGeom prst="triangle">
            <a:avLst/>
          </a:prstGeom>
          <a:solidFill>
            <a:srgbClr val="AAAAAA"/>
          </a:solidFill>
          <a:ln w="19050">
            <a:solidFill>
              <a:srgbClr val="AAAAAA"/>
            </a:solidFill>
          </a:ln>
          <a:effectLst>
            <a:outerShdw blurRad="50800" dist="38100" dir="5400000" algn="t" rotWithShape="0">
              <a:prstClr val="black">
                <a:alpha val="5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80177" y="2994731"/>
            <a:ext cx="1267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95FF"/>
                </a:solidFill>
                <a:cs typeface="+mn-ea"/>
                <a:sym typeface="+mn-lt"/>
              </a:rPr>
              <a:t>添加标题</a:t>
            </a:r>
            <a:endParaRPr lang="zh-CN" altLang="en-US" sz="20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28" name="TextBox 22"/>
          <p:cNvSpPr txBox="1"/>
          <p:nvPr/>
        </p:nvSpPr>
        <p:spPr>
          <a:xfrm>
            <a:off x="6565406" y="1679653"/>
            <a:ext cx="1267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95FF"/>
                </a:solidFill>
                <a:cs typeface="+mn-ea"/>
                <a:sym typeface="+mn-lt"/>
              </a:rPr>
              <a:t>添加标题</a:t>
            </a:r>
            <a:endParaRPr lang="zh-CN" altLang="en-US" sz="20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29" name="TextBox 22"/>
          <p:cNvSpPr txBox="1"/>
          <p:nvPr/>
        </p:nvSpPr>
        <p:spPr>
          <a:xfrm>
            <a:off x="6584388" y="4277667"/>
            <a:ext cx="1267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95FF"/>
                </a:solidFill>
                <a:cs typeface="+mn-ea"/>
                <a:sym typeface="+mn-lt"/>
              </a:rPr>
              <a:t>添加标题</a:t>
            </a:r>
            <a:endParaRPr lang="zh-CN" altLang="en-US" sz="20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426456" y="3689024"/>
            <a:ext cx="3341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216817">
              <a:buNone/>
              <a:defRPr/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73205" y="2367599"/>
            <a:ext cx="3341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817">
              <a:buNone/>
              <a:defRPr/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3205" y="4963523"/>
            <a:ext cx="3341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817">
              <a:buNone/>
              <a:defRPr/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77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 rot="18900000">
            <a:off x="4427326" y="1724081"/>
            <a:ext cx="3431442" cy="3431442"/>
          </a:xfrm>
          <a:prstGeom prst="roundRect">
            <a:avLst>
              <a:gd name="adj" fmla="val 2125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矩形: 圆角 4"/>
          <p:cNvSpPr/>
          <p:nvPr/>
        </p:nvSpPr>
        <p:spPr>
          <a:xfrm>
            <a:off x="4127352" y="1655467"/>
            <a:ext cx="1813833" cy="1718784"/>
          </a:xfrm>
          <a:prstGeom prst="roundRect">
            <a:avLst>
              <a:gd name="adj" fmla="val 8669"/>
            </a:avLst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矩形: 圆角 6"/>
          <p:cNvSpPr/>
          <p:nvPr/>
        </p:nvSpPr>
        <p:spPr>
          <a:xfrm>
            <a:off x="6206039" y="1655467"/>
            <a:ext cx="1813833" cy="1718784"/>
          </a:xfrm>
          <a:prstGeom prst="roundRect">
            <a:avLst>
              <a:gd name="adj" fmla="val 8669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矩形: 圆角 8"/>
          <p:cNvSpPr/>
          <p:nvPr/>
        </p:nvSpPr>
        <p:spPr>
          <a:xfrm>
            <a:off x="6206039" y="3556035"/>
            <a:ext cx="1813833" cy="1718784"/>
          </a:xfrm>
          <a:prstGeom prst="roundRect">
            <a:avLst>
              <a:gd name="adj" fmla="val 8669"/>
            </a:avLst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矩形: 圆角 10"/>
          <p:cNvSpPr/>
          <p:nvPr/>
        </p:nvSpPr>
        <p:spPr>
          <a:xfrm>
            <a:off x="4127352" y="3556035"/>
            <a:ext cx="1813833" cy="1718784"/>
          </a:xfrm>
          <a:prstGeom prst="roundRect">
            <a:avLst>
              <a:gd name="adj" fmla="val 8669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/>
          <p:cNvGrpSpPr/>
          <p:nvPr/>
        </p:nvGrpSpPr>
        <p:grpSpPr>
          <a:xfrm>
            <a:off x="4127352" y="1583181"/>
            <a:ext cx="3892520" cy="3619352"/>
            <a:chOff x="4127352" y="1583181"/>
            <a:chExt cx="3892520" cy="3619352"/>
          </a:xfrm>
          <a:blipFill dpi="0" rotWithShape="1">
            <a:blip r:embed="rId3"/>
            <a:srcRect/>
            <a:tile tx="-260350" ty="6350" sx="100000" sy="100000" flip="none" algn="ctr"/>
          </a:blipFill>
        </p:grpSpPr>
        <p:sp>
          <p:nvSpPr>
            <p:cNvPr id="6" name="矩形: 圆角 5"/>
            <p:cNvSpPr/>
            <p:nvPr/>
          </p:nvSpPr>
          <p:spPr>
            <a:xfrm>
              <a:off x="4127352" y="1583181"/>
              <a:ext cx="1813833" cy="1718784"/>
            </a:xfrm>
            <a:prstGeom prst="roundRect">
              <a:avLst>
                <a:gd name="adj" fmla="val 8669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矩形: 圆角 7"/>
            <p:cNvSpPr/>
            <p:nvPr/>
          </p:nvSpPr>
          <p:spPr>
            <a:xfrm>
              <a:off x="6206039" y="1583181"/>
              <a:ext cx="1813833" cy="1718784"/>
            </a:xfrm>
            <a:prstGeom prst="roundRect">
              <a:avLst>
                <a:gd name="adj" fmla="val 8669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矩形: 圆角 9"/>
            <p:cNvSpPr/>
            <p:nvPr/>
          </p:nvSpPr>
          <p:spPr>
            <a:xfrm>
              <a:off x="6206039" y="3483749"/>
              <a:ext cx="1813833" cy="1718784"/>
            </a:xfrm>
            <a:prstGeom prst="roundRect">
              <a:avLst>
                <a:gd name="adj" fmla="val 8669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4127352" y="3483749"/>
              <a:ext cx="1813833" cy="1718784"/>
            </a:xfrm>
            <a:prstGeom prst="roundRect">
              <a:avLst>
                <a:gd name="adj" fmla="val 8669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3" name="文本框 26"/>
          <p:cNvSpPr txBox="1"/>
          <p:nvPr/>
        </p:nvSpPr>
        <p:spPr>
          <a:xfrm>
            <a:off x="8273755" y="2214936"/>
            <a:ext cx="2754103" cy="477631"/>
          </a:xfrm>
          <a:prstGeom prst="rect">
            <a:avLst/>
          </a:prstGeom>
          <a:noFill/>
        </p:spPr>
        <p:txBody>
          <a:bodyPr wrap="square" lIns="0" tIns="0" rIns="0" bIns="0">
            <a:normAutofit fontScale="925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</a:t>
            </a:r>
            <a:endParaRPr lang="zh-CN" altLang="en-US" sz="1100">
              <a:solidFill>
                <a:srgbClr val="0095FF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273755" y="1970895"/>
            <a:ext cx="923330" cy="276999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dist"/>
            <a:r>
              <a:rPr lang="zh-CN" altLang="en-US" sz="1200" b="1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  <a:endParaRPr lang="zh-CN" altLang="en-US" sz="12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21" name="文本框 24"/>
          <p:cNvSpPr txBox="1"/>
          <p:nvPr/>
        </p:nvSpPr>
        <p:spPr>
          <a:xfrm>
            <a:off x="1164142" y="2223879"/>
            <a:ext cx="2754103" cy="477631"/>
          </a:xfrm>
          <a:prstGeom prst="rect">
            <a:avLst/>
          </a:prstGeom>
          <a:noFill/>
        </p:spPr>
        <p:txBody>
          <a:bodyPr wrap="square" lIns="0" tIns="0" rIns="0" bIns="0">
            <a:normAutofit fontScale="92500" lnSpcReduction="20000"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10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</a:t>
            </a:r>
            <a:endParaRPr lang="zh-CN" altLang="en-US" sz="1100">
              <a:solidFill>
                <a:srgbClr val="0095FF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994915" y="1979839"/>
            <a:ext cx="923330" cy="276999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dist"/>
            <a:r>
              <a:rPr lang="zh-CN" altLang="en-US" sz="1200" b="1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  <a:endParaRPr lang="zh-CN" altLang="en-US" sz="12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19" name="文本框 22"/>
          <p:cNvSpPr txBox="1"/>
          <p:nvPr/>
        </p:nvSpPr>
        <p:spPr>
          <a:xfrm>
            <a:off x="1164142" y="4349846"/>
            <a:ext cx="2754103" cy="477631"/>
          </a:xfrm>
          <a:prstGeom prst="rect">
            <a:avLst/>
          </a:prstGeom>
          <a:noFill/>
        </p:spPr>
        <p:txBody>
          <a:bodyPr wrap="square" lIns="0" tIns="0" rIns="0" bIns="0">
            <a:normAutofit fontScale="92500" lnSpcReduction="20000"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10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</a:t>
            </a:r>
            <a:endParaRPr lang="zh-CN" altLang="en-US" sz="1100">
              <a:solidFill>
                <a:srgbClr val="0095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994915" y="4105806"/>
            <a:ext cx="923330" cy="276999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dist"/>
            <a:r>
              <a:rPr lang="zh-CN" altLang="en-US" sz="1200" b="1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  <a:endParaRPr lang="zh-CN" altLang="en-US" sz="12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17" name="文本框 20"/>
          <p:cNvSpPr txBox="1"/>
          <p:nvPr/>
        </p:nvSpPr>
        <p:spPr>
          <a:xfrm>
            <a:off x="8273755" y="4338327"/>
            <a:ext cx="2754103" cy="477631"/>
          </a:xfrm>
          <a:prstGeom prst="rect">
            <a:avLst/>
          </a:prstGeom>
          <a:noFill/>
        </p:spPr>
        <p:txBody>
          <a:bodyPr wrap="square" lIns="0" tIns="0" rIns="0" bIns="0">
            <a:normAutofit fontScale="925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</a:t>
            </a:r>
            <a:endParaRPr lang="zh-CN" altLang="en-US" sz="1100">
              <a:solidFill>
                <a:srgbClr val="0095FF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73755" y="4094287"/>
            <a:ext cx="923330" cy="276999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dist"/>
            <a:r>
              <a:rPr lang="zh-CN" altLang="en-US" sz="1200" b="1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  <a:endParaRPr lang="zh-CN" altLang="en-US" sz="12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3739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605265" y="2447473"/>
            <a:ext cx="9001000" cy="0"/>
          </a:xfrm>
          <a:prstGeom prst="line">
            <a:avLst/>
          </a:prstGeom>
          <a:ln w="19050">
            <a:solidFill>
              <a:srgbClr val="009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5"/>
          <p:cNvSpPr>
            <a:spLocks/>
          </p:cNvSpPr>
          <p:nvPr/>
        </p:nvSpPr>
        <p:spPr bwMode="auto">
          <a:xfrm>
            <a:off x="2397353" y="2060848"/>
            <a:ext cx="1040913" cy="1106342"/>
          </a:xfrm>
          <a:custGeom>
            <a:avLst/>
            <a:gdLst>
              <a:gd name="T0" fmla="*/ 60 w 442"/>
              <a:gd name="T1" fmla="*/ 0 h 417"/>
              <a:gd name="T2" fmla="*/ 0 w 442"/>
              <a:gd name="T3" fmla="*/ 61 h 417"/>
              <a:gd name="T4" fmla="*/ 0 w 442"/>
              <a:gd name="T5" fmla="*/ 417 h 417"/>
              <a:gd name="T6" fmla="*/ 363 w 442"/>
              <a:gd name="T7" fmla="*/ 417 h 417"/>
              <a:gd name="T8" fmla="*/ 365 w 442"/>
              <a:gd name="T9" fmla="*/ 152 h 417"/>
              <a:gd name="T10" fmla="*/ 368 w 442"/>
              <a:gd name="T11" fmla="*/ 124 h 417"/>
              <a:gd name="T12" fmla="*/ 369 w 442"/>
              <a:gd name="T13" fmla="*/ 116 h 417"/>
              <a:gd name="T14" fmla="*/ 372 w 442"/>
              <a:gd name="T15" fmla="*/ 99 h 417"/>
              <a:gd name="T16" fmla="*/ 374 w 442"/>
              <a:gd name="T17" fmla="*/ 91 h 417"/>
              <a:gd name="T18" fmla="*/ 377 w 442"/>
              <a:gd name="T19" fmla="*/ 80 h 417"/>
              <a:gd name="T20" fmla="*/ 381 w 442"/>
              <a:gd name="T21" fmla="*/ 64 h 417"/>
              <a:gd name="T22" fmla="*/ 382 w 442"/>
              <a:gd name="T23" fmla="*/ 62 h 417"/>
              <a:gd name="T24" fmla="*/ 389 w 442"/>
              <a:gd name="T25" fmla="*/ 44 h 417"/>
              <a:gd name="T26" fmla="*/ 394 w 442"/>
              <a:gd name="T27" fmla="*/ 34 h 417"/>
              <a:gd name="T28" fmla="*/ 399 w 442"/>
              <a:gd name="T29" fmla="*/ 27 h 417"/>
              <a:gd name="T30" fmla="*/ 405 w 442"/>
              <a:gd name="T31" fmla="*/ 19 h 417"/>
              <a:gd name="T32" fmla="*/ 410 w 442"/>
              <a:gd name="T33" fmla="*/ 13 h 417"/>
              <a:gd name="T34" fmla="*/ 416 w 442"/>
              <a:gd name="T35" fmla="*/ 8 h 417"/>
              <a:gd name="T36" fmla="*/ 422 w 442"/>
              <a:gd name="T37" fmla="*/ 4 h 417"/>
              <a:gd name="T38" fmla="*/ 429 w 442"/>
              <a:gd name="T39" fmla="*/ 1 h 417"/>
              <a:gd name="T40" fmla="*/ 442 w 442"/>
              <a:gd name="T41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2" h="417">
                <a:moveTo>
                  <a:pt x="60" y="0"/>
                </a:moveTo>
                <a:cubicBezTo>
                  <a:pt x="27" y="0"/>
                  <a:pt x="0" y="27"/>
                  <a:pt x="0" y="61"/>
                </a:cubicBezTo>
                <a:cubicBezTo>
                  <a:pt x="0" y="417"/>
                  <a:pt x="0" y="417"/>
                  <a:pt x="0" y="417"/>
                </a:cubicBezTo>
                <a:cubicBezTo>
                  <a:pt x="363" y="417"/>
                  <a:pt x="363" y="417"/>
                  <a:pt x="363" y="417"/>
                </a:cubicBezTo>
                <a:cubicBezTo>
                  <a:pt x="365" y="152"/>
                  <a:pt x="365" y="152"/>
                  <a:pt x="365" y="152"/>
                </a:cubicBezTo>
                <a:cubicBezTo>
                  <a:pt x="368" y="124"/>
                  <a:pt x="368" y="124"/>
                  <a:pt x="368" y="124"/>
                </a:cubicBezTo>
                <a:cubicBezTo>
                  <a:pt x="369" y="116"/>
                  <a:pt x="369" y="116"/>
                  <a:pt x="369" y="116"/>
                </a:cubicBezTo>
                <a:cubicBezTo>
                  <a:pt x="372" y="99"/>
                  <a:pt x="372" y="99"/>
                  <a:pt x="372" y="99"/>
                </a:cubicBezTo>
                <a:cubicBezTo>
                  <a:pt x="374" y="91"/>
                  <a:pt x="374" y="91"/>
                  <a:pt x="374" y="91"/>
                </a:cubicBezTo>
                <a:cubicBezTo>
                  <a:pt x="377" y="80"/>
                  <a:pt x="377" y="80"/>
                  <a:pt x="377" y="80"/>
                </a:cubicBezTo>
                <a:cubicBezTo>
                  <a:pt x="381" y="64"/>
                  <a:pt x="381" y="64"/>
                  <a:pt x="381" y="64"/>
                </a:cubicBezTo>
                <a:cubicBezTo>
                  <a:pt x="382" y="62"/>
                  <a:pt x="382" y="62"/>
                  <a:pt x="382" y="62"/>
                </a:cubicBezTo>
                <a:cubicBezTo>
                  <a:pt x="389" y="44"/>
                  <a:pt x="389" y="44"/>
                  <a:pt x="389" y="44"/>
                </a:cubicBezTo>
                <a:cubicBezTo>
                  <a:pt x="394" y="34"/>
                  <a:pt x="394" y="34"/>
                  <a:pt x="394" y="34"/>
                </a:cubicBezTo>
                <a:cubicBezTo>
                  <a:pt x="399" y="27"/>
                  <a:pt x="399" y="27"/>
                  <a:pt x="399" y="27"/>
                </a:cubicBezTo>
                <a:cubicBezTo>
                  <a:pt x="405" y="19"/>
                  <a:pt x="405" y="19"/>
                  <a:pt x="405" y="19"/>
                </a:cubicBezTo>
                <a:cubicBezTo>
                  <a:pt x="410" y="13"/>
                  <a:pt x="410" y="13"/>
                  <a:pt x="410" y="13"/>
                </a:cubicBezTo>
                <a:cubicBezTo>
                  <a:pt x="416" y="8"/>
                  <a:pt x="416" y="8"/>
                  <a:pt x="416" y="8"/>
                </a:cubicBezTo>
                <a:cubicBezTo>
                  <a:pt x="422" y="4"/>
                  <a:pt x="422" y="4"/>
                  <a:pt x="422" y="4"/>
                </a:cubicBezTo>
                <a:cubicBezTo>
                  <a:pt x="429" y="1"/>
                  <a:pt x="429" y="1"/>
                  <a:pt x="429" y="1"/>
                </a:cubicBezTo>
                <a:cubicBezTo>
                  <a:pt x="442" y="0"/>
                  <a:pt x="442" y="0"/>
                  <a:pt x="442" y="0"/>
                </a:cubicBezTo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0" tIns="108000" rIns="21600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3251893" y="2060848"/>
            <a:ext cx="269646" cy="386625"/>
          </a:xfrm>
          <a:custGeom>
            <a:avLst/>
            <a:gdLst>
              <a:gd name="T0" fmla="*/ 148 w 148"/>
              <a:gd name="T1" fmla="*/ 185 h 212"/>
              <a:gd name="T2" fmla="*/ 148 w 148"/>
              <a:gd name="T3" fmla="*/ 212 h 212"/>
              <a:gd name="T4" fmla="*/ 0 w 148"/>
              <a:gd name="T5" fmla="*/ 212 h 212"/>
              <a:gd name="T6" fmla="*/ 0 w 148"/>
              <a:gd name="T7" fmla="*/ 212 h 212"/>
              <a:gd name="T8" fmla="*/ 0 w 148"/>
              <a:gd name="T9" fmla="*/ 185 h 212"/>
              <a:gd name="T10" fmla="*/ 0 w 148"/>
              <a:gd name="T11" fmla="*/ 185 h 212"/>
              <a:gd name="T12" fmla="*/ 74 w 148"/>
              <a:gd name="T13" fmla="*/ 0 h 212"/>
              <a:gd name="T14" fmla="*/ 148 w 148"/>
              <a:gd name="T15" fmla="*/ 185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8" h="212">
                <a:moveTo>
                  <a:pt x="148" y="185"/>
                </a:moveTo>
                <a:cubicBezTo>
                  <a:pt x="148" y="212"/>
                  <a:pt x="148" y="212"/>
                  <a:pt x="148" y="212"/>
                </a:cubicBezTo>
                <a:cubicBezTo>
                  <a:pt x="0" y="212"/>
                  <a:pt x="0" y="212"/>
                  <a:pt x="0" y="212"/>
                </a:cubicBezTo>
                <a:cubicBezTo>
                  <a:pt x="0" y="212"/>
                  <a:pt x="0" y="212"/>
                  <a:pt x="0" y="212"/>
                </a:cubicBezTo>
                <a:cubicBezTo>
                  <a:pt x="0" y="185"/>
                  <a:pt x="0" y="185"/>
                  <a:pt x="0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83"/>
                  <a:pt x="34" y="0"/>
                  <a:pt x="74" y="0"/>
                </a:cubicBezTo>
                <a:cubicBezTo>
                  <a:pt x="115" y="0"/>
                  <a:pt x="148" y="83"/>
                  <a:pt x="148" y="185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4461582" y="2060848"/>
            <a:ext cx="1040913" cy="1106342"/>
          </a:xfrm>
          <a:custGeom>
            <a:avLst/>
            <a:gdLst>
              <a:gd name="T0" fmla="*/ 60 w 442"/>
              <a:gd name="T1" fmla="*/ 0 h 417"/>
              <a:gd name="T2" fmla="*/ 0 w 442"/>
              <a:gd name="T3" fmla="*/ 61 h 417"/>
              <a:gd name="T4" fmla="*/ 0 w 442"/>
              <a:gd name="T5" fmla="*/ 417 h 417"/>
              <a:gd name="T6" fmla="*/ 363 w 442"/>
              <a:gd name="T7" fmla="*/ 417 h 417"/>
              <a:gd name="T8" fmla="*/ 365 w 442"/>
              <a:gd name="T9" fmla="*/ 152 h 417"/>
              <a:gd name="T10" fmla="*/ 368 w 442"/>
              <a:gd name="T11" fmla="*/ 124 h 417"/>
              <a:gd name="T12" fmla="*/ 369 w 442"/>
              <a:gd name="T13" fmla="*/ 116 h 417"/>
              <a:gd name="T14" fmla="*/ 372 w 442"/>
              <a:gd name="T15" fmla="*/ 99 h 417"/>
              <a:gd name="T16" fmla="*/ 374 w 442"/>
              <a:gd name="T17" fmla="*/ 91 h 417"/>
              <a:gd name="T18" fmla="*/ 377 w 442"/>
              <a:gd name="T19" fmla="*/ 80 h 417"/>
              <a:gd name="T20" fmla="*/ 381 w 442"/>
              <a:gd name="T21" fmla="*/ 64 h 417"/>
              <a:gd name="T22" fmla="*/ 382 w 442"/>
              <a:gd name="T23" fmla="*/ 62 h 417"/>
              <a:gd name="T24" fmla="*/ 389 w 442"/>
              <a:gd name="T25" fmla="*/ 44 h 417"/>
              <a:gd name="T26" fmla="*/ 394 w 442"/>
              <a:gd name="T27" fmla="*/ 34 h 417"/>
              <a:gd name="T28" fmla="*/ 399 w 442"/>
              <a:gd name="T29" fmla="*/ 27 h 417"/>
              <a:gd name="T30" fmla="*/ 405 w 442"/>
              <a:gd name="T31" fmla="*/ 19 h 417"/>
              <a:gd name="T32" fmla="*/ 410 w 442"/>
              <a:gd name="T33" fmla="*/ 13 h 417"/>
              <a:gd name="T34" fmla="*/ 416 w 442"/>
              <a:gd name="T35" fmla="*/ 8 h 417"/>
              <a:gd name="T36" fmla="*/ 422 w 442"/>
              <a:gd name="T37" fmla="*/ 4 h 417"/>
              <a:gd name="T38" fmla="*/ 429 w 442"/>
              <a:gd name="T39" fmla="*/ 1 h 417"/>
              <a:gd name="T40" fmla="*/ 442 w 442"/>
              <a:gd name="T41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2" h="417">
                <a:moveTo>
                  <a:pt x="60" y="0"/>
                </a:moveTo>
                <a:cubicBezTo>
                  <a:pt x="27" y="0"/>
                  <a:pt x="0" y="27"/>
                  <a:pt x="0" y="61"/>
                </a:cubicBezTo>
                <a:cubicBezTo>
                  <a:pt x="0" y="417"/>
                  <a:pt x="0" y="417"/>
                  <a:pt x="0" y="417"/>
                </a:cubicBezTo>
                <a:cubicBezTo>
                  <a:pt x="363" y="417"/>
                  <a:pt x="363" y="417"/>
                  <a:pt x="363" y="417"/>
                </a:cubicBezTo>
                <a:cubicBezTo>
                  <a:pt x="365" y="152"/>
                  <a:pt x="365" y="152"/>
                  <a:pt x="365" y="152"/>
                </a:cubicBezTo>
                <a:cubicBezTo>
                  <a:pt x="368" y="124"/>
                  <a:pt x="368" y="124"/>
                  <a:pt x="368" y="124"/>
                </a:cubicBezTo>
                <a:cubicBezTo>
                  <a:pt x="369" y="116"/>
                  <a:pt x="369" y="116"/>
                  <a:pt x="369" y="116"/>
                </a:cubicBezTo>
                <a:cubicBezTo>
                  <a:pt x="372" y="99"/>
                  <a:pt x="372" y="99"/>
                  <a:pt x="372" y="99"/>
                </a:cubicBezTo>
                <a:cubicBezTo>
                  <a:pt x="374" y="91"/>
                  <a:pt x="374" y="91"/>
                  <a:pt x="374" y="91"/>
                </a:cubicBezTo>
                <a:cubicBezTo>
                  <a:pt x="377" y="80"/>
                  <a:pt x="377" y="80"/>
                  <a:pt x="377" y="80"/>
                </a:cubicBezTo>
                <a:cubicBezTo>
                  <a:pt x="381" y="64"/>
                  <a:pt x="381" y="64"/>
                  <a:pt x="381" y="64"/>
                </a:cubicBezTo>
                <a:cubicBezTo>
                  <a:pt x="382" y="62"/>
                  <a:pt x="382" y="62"/>
                  <a:pt x="382" y="62"/>
                </a:cubicBezTo>
                <a:cubicBezTo>
                  <a:pt x="389" y="44"/>
                  <a:pt x="389" y="44"/>
                  <a:pt x="389" y="44"/>
                </a:cubicBezTo>
                <a:cubicBezTo>
                  <a:pt x="394" y="34"/>
                  <a:pt x="394" y="34"/>
                  <a:pt x="394" y="34"/>
                </a:cubicBezTo>
                <a:cubicBezTo>
                  <a:pt x="399" y="27"/>
                  <a:pt x="399" y="27"/>
                  <a:pt x="399" y="27"/>
                </a:cubicBezTo>
                <a:cubicBezTo>
                  <a:pt x="405" y="19"/>
                  <a:pt x="405" y="19"/>
                  <a:pt x="405" y="19"/>
                </a:cubicBezTo>
                <a:cubicBezTo>
                  <a:pt x="410" y="13"/>
                  <a:pt x="410" y="13"/>
                  <a:pt x="410" y="13"/>
                </a:cubicBezTo>
                <a:cubicBezTo>
                  <a:pt x="416" y="8"/>
                  <a:pt x="416" y="8"/>
                  <a:pt x="416" y="8"/>
                </a:cubicBezTo>
                <a:cubicBezTo>
                  <a:pt x="422" y="4"/>
                  <a:pt x="422" y="4"/>
                  <a:pt x="422" y="4"/>
                </a:cubicBezTo>
                <a:cubicBezTo>
                  <a:pt x="429" y="1"/>
                  <a:pt x="429" y="1"/>
                  <a:pt x="429" y="1"/>
                </a:cubicBezTo>
                <a:cubicBezTo>
                  <a:pt x="442" y="0"/>
                  <a:pt x="442" y="0"/>
                  <a:pt x="442" y="0"/>
                </a:cubicBezTo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91440" tIns="108000" rIns="21600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5316122" y="2060848"/>
            <a:ext cx="269646" cy="386625"/>
          </a:xfrm>
          <a:custGeom>
            <a:avLst/>
            <a:gdLst>
              <a:gd name="T0" fmla="*/ 148 w 148"/>
              <a:gd name="T1" fmla="*/ 185 h 212"/>
              <a:gd name="T2" fmla="*/ 148 w 148"/>
              <a:gd name="T3" fmla="*/ 212 h 212"/>
              <a:gd name="T4" fmla="*/ 0 w 148"/>
              <a:gd name="T5" fmla="*/ 212 h 212"/>
              <a:gd name="T6" fmla="*/ 0 w 148"/>
              <a:gd name="T7" fmla="*/ 212 h 212"/>
              <a:gd name="T8" fmla="*/ 0 w 148"/>
              <a:gd name="T9" fmla="*/ 185 h 212"/>
              <a:gd name="T10" fmla="*/ 0 w 148"/>
              <a:gd name="T11" fmla="*/ 185 h 212"/>
              <a:gd name="T12" fmla="*/ 74 w 148"/>
              <a:gd name="T13" fmla="*/ 0 h 212"/>
              <a:gd name="T14" fmla="*/ 148 w 148"/>
              <a:gd name="T15" fmla="*/ 185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8" h="212">
                <a:moveTo>
                  <a:pt x="148" y="185"/>
                </a:moveTo>
                <a:cubicBezTo>
                  <a:pt x="148" y="212"/>
                  <a:pt x="148" y="212"/>
                  <a:pt x="148" y="212"/>
                </a:cubicBezTo>
                <a:cubicBezTo>
                  <a:pt x="0" y="212"/>
                  <a:pt x="0" y="212"/>
                  <a:pt x="0" y="212"/>
                </a:cubicBezTo>
                <a:cubicBezTo>
                  <a:pt x="0" y="212"/>
                  <a:pt x="0" y="212"/>
                  <a:pt x="0" y="212"/>
                </a:cubicBezTo>
                <a:cubicBezTo>
                  <a:pt x="0" y="185"/>
                  <a:pt x="0" y="185"/>
                  <a:pt x="0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83"/>
                  <a:pt x="34" y="0"/>
                  <a:pt x="74" y="0"/>
                </a:cubicBezTo>
                <a:cubicBezTo>
                  <a:pt x="115" y="0"/>
                  <a:pt x="148" y="83"/>
                  <a:pt x="148" y="185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6525811" y="2060848"/>
            <a:ext cx="1040913" cy="1106342"/>
          </a:xfrm>
          <a:custGeom>
            <a:avLst/>
            <a:gdLst>
              <a:gd name="T0" fmla="*/ 60 w 442"/>
              <a:gd name="T1" fmla="*/ 0 h 417"/>
              <a:gd name="T2" fmla="*/ 0 w 442"/>
              <a:gd name="T3" fmla="*/ 61 h 417"/>
              <a:gd name="T4" fmla="*/ 0 w 442"/>
              <a:gd name="T5" fmla="*/ 417 h 417"/>
              <a:gd name="T6" fmla="*/ 363 w 442"/>
              <a:gd name="T7" fmla="*/ 417 h 417"/>
              <a:gd name="T8" fmla="*/ 365 w 442"/>
              <a:gd name="T9" fmla="*/ 152 h 417"/>
              <a:gd name="T10" fmla="*/ 368 w 442"/>
              <a:gd name="T11" fmla="*/ 124 h 417"/>
              <a:gd name="T12" fmla="*/ 369 w 442"/>
              <a:gd name="T13" fmla="*/ 116 h 417"/>
              <a:gd name="T14" fmla="*/ 372 w 442"/>
              <a:gd name="T15" fmla="*/ 99 h 417"/>
              <a:gd name="T16" fmla="*/ 374 w 442"/>
              <a:gd name="T17" fmla="*/ 91 h 417"/>
              <a:gd name="T18" fmla="*/ 377 w 442"/>
              <a:gd name="T19" fmla="*/ 80 h 417"/>
              <a:gd name="T20" fmla="*/ 381 w 442"/>
              <a:gd name="T21" fmla="*/ 64 h 417"/>
              <a:gd name="T22" fmla="*/ 382 w 442"/>
              <a:gd name="T23" fmla="*/ 62 h 417"/>
              <a:gd name="T24" fmla="*/ 389 w 442"/>
              <a:gd name="T25" fmla="*/ 44 h 417"/>
              <a:gd name="T26" fmla="*/ 394 w 442"/>
              <a:gd name="T27" fmla="*/ 34 h 417"/>
              <a:gd name="T28" fmla="*/ 399 w 442"/>
              <a:gd name="T29" fmla="*/ 27 h 417"/>
              <a:gd name="T30" fmla="*/ 405 w 442"/>
              <a:gd name="T31" fmla="*/ 19 h 417"/>
              <a:gd name="T32" fmla="*/ 410 w 442"/>
              <a:gd name="T33" fmla="*/ 13 h 417"/>
              <a:gd name="T34" fmla="*/ 416 w 442"/>
              <a:gd name="T35" fmla="*/ 8 h 417"/>
              <a:gd name="T36" fmla="*/ 422 w 442"/>
              <a:gd name="T37" fmla="*/ 4 h 417"/>
              <a:gd name="T38" fmla="*/ 429 w 442"/>
              <a:gd name="T39" fmla="*/ 1 h 417"/>
              <a:gd name="T40" fmla="*/ 442 w 442"/>
              <a:gd name="T41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2" h="417">
                <a:moveTo>
                  <a:pt x="60" y="0"/>
                </a:moveTo>
                <a:cubicBezTo>
                  <a:pt x="27" y="0"/>
                  <a:pt x="0" y="27"/>
                  <a:pt x="0" y="61"/>
                </a:cubicBezTo>
                <a:cubicBezTo>
                  <a:pt x="0" y="417"/>
                  <a:pt x="0" y="417"/>
                  <a:pt x="0" y="417"/>
                </a:cubicBezTo>
                <a:cubicBezTo>
                  <a:pt x="363" y="417"/>
                  <a:pt x="363" y="417"/>
                  <a:pt x="363" y="417"/>
                </a:cubicBezTo>
                <a:cubicBezTo>
                  <a:pt x="365" y="152"/>
                  <a:pt x="365" y="152"/>
                  <a:pt x="365" y="152"/>
                </a:cubicBezTo>
                <a:cubicBezTo>
                  <a:pt x="368" y="124"/>
                  <a:pt x="368" y="124"/>
                  <a:pt x="368" y="124"/>
                </a:cubicBezTo>
                <a:cubicBezTo>
                  <a:pt x="369" y="116"/>
                  <a:pt x="369" y="116"/>
                  <a:pt x="369" y="116"/>
                </a:cubicBezTo>
                <a:cubicBezTo>
                  <a:pt x="372" y="99"/>
                  <a:pt x="372" y="99"/>
                  <a:pt x="372" y="99"/>
                </a:cubicBezTo>
                <a:cubicBezTo>
                  <a:pt x="374" y="91"/>
                  <a:pt x="374" y="91"/>
                  <a:pt x="374" y="91"/>
                </a:cubicBezTo>
                <a:cubicBezTo>
                  <a:pt x="377" y="80"/>
                  <a:pt x="377" y="80"/>
                  <a:pt x="377" y="80"/>
                </a:cubicBezTo>
                <a:cubicBezTo>
                  <a:pt x="381" y="64"/>
                  <a:pt x="381" y="64"/>
                  <a:pt x="381" y="64"/>
                </a:cubicBezTo>
                <a:cubicBezTo>
                  <a:pt x="382" y="62"/>
                  <a:pt x="382" y="62"/>
                  <a:pt x="382" y="62"/>
                </a:cubicBezTo>
                <a:cubicBezTo>
                  <a:pt x="389" y="44"/>
                  <a:pt x="389" y="44"/>
                  <a:pt x="389" y="44"/>
                </a:cubicBezTo>
                <a:cubicBezTo>
                  <a:pt x="394" y="34"/>
                  <a:pt x="394" y="34"/>
                  <a:pt x="394" y="34"/>
                </a:cubicBezTo>
                <a:cubicBezTo>
                  <a:pt x="399" y="27"/>
                  <a:pt x="399" y="27"/>
                  <a:pt x="399" y="27"/>
                </a:cubicBezTo>
                <a:cubicBezTo>
                  <a:pt x="405" y="19"/>
                  <a:pt x="405" y="19"/>
                  <a:pt x="405" y="19"/>
                </a:cubicBezTo>
                <a:cubicBezTo>
                  <a:pt x="410" y="13"/>
                  <a:pt x="410" y="13"/>
                  <a:pt x="410" y="13"/>
                </a:cubicBezTo>
                <a:cubicBezTo>
                  <a:pt x="416" y="8"/>
                  <a:pt x="416" y="8"/>
                  <a:pt x="416" y="8"/>
                </a:cubicBezTo>
                <a:cubicBezTo>
                  <a:pt x="422" y="4"/>
                  <a:pt x="422" y="4"/>
                  <a:pt x="422" y="4"/>
                </a:cubicBezTo>
                <a:cubicBezTo>
                  <a:pt x="429" y="1"/>
                  <a:pt x="429" y="1"/>
                  <a:pt x="429" y="1"/>
                </a:cubicBezTo>
                <a:cubicBezTo>
                  <a:pt x="442" y="0"/>
                  <a:pt x="442" y="0"/>
                  <a:pt x="442" y="0"/>
                </a:cubicBezTo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108000" rIns="21600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7380351" y="2060848"/>
            <a:ext cx="269646" cy="386625"/>
          </a:xfrm>
          <a:custGeom>
            <a:avLst/>
            <a:gdLst>
              <a:gd name="T0" fmla="*/ 148 w 148"/>
              <a:gd name="T1" fmla="*/ 185 h 212"/>
              <a:gd name="T2" fmla="*/ 148 w 148"/>
              <a:gd name="T3" fmla="*/ 212 h 212"/>
              <a:gd name="T4" fmla="*/ 0 w 148"/>
              <a:gd name="T5" fmla="*/ 212 h 212"/>
              <a:gd name="T6" fmla="*/ 0 w 148"/>
              <a:gd name="T7" fmla="*/ 212 h 212"/>
              <a:gd name="T8" fmla="*/ 0 w 148"/>
              <a:gd name="T9" fmla="*/ 185 h 212"/>
              <a:gd name="T10" fmla="*/ 0 w 148"/>
              <a:gd name="T11" fmla="*/ 185 h 212"/>
              <a:gd name="T12" fmla="*/ 74 w 148"/>
              <a:gd name="T13" fmla="*/ 0 h 212"/>
              <a:gd name="T14" fmla="*/ 148 w 148"/>
              <a:gd name="T15" fmla="*/ 185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8" h="212">
                <a:moveTo>
                  <a:pt x="148" y="185"/>
                </a:moveTo>
                <a:cubicBezTo>
                  <a:pt x="148" y="212"/>
                  <a:pt x="148" y="212"/>
                  <a:pt x="148" y="212"/>
                </a:cubicBezTo>
                <a:cubicBezTo>
                  <a:pt x="0" y="212"/>
                  <a:pt x="0" y="212"/>
                  <a:pt x="0" y="212"/>
                </a:cubicBezTo>
                <a:cubicBezTo>
                  <a:pt x="0" y="212"/>
                  <a:pt x="0" y="212"/>
                  <a:pt x="0" y="212"/>
                </a:cubicBezTo>
                <a:cubicBezTo>
                  <a:pt x="0" y="185"/>
                  <a:pt x="0" y="185"/>
                  <a:pt x="0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83"/>
                  <a:pt x="34" y="0"/>
                  <a:pt x="74" y="0"/>
                </a:cubicBezTo>
                <a:cubicBezTo>
                  <a:pt x="115" y="0"/>
                  <a:pt x="148" y="83"/>
                  <a:pt x="148" y="185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8590041" y="2060848"/>
            <a:ext cx="1040913" cy="1106342"/>
          </a:xfrm>
          <a:custGeom>
            <a:avLst/>
            <a:gdLst>
              <a:gd name="T0" fmla="*/ 60 w 442"/>
              <a:gd name="T1" fmla="*/ 0 h 417"/>
              <a:gd name="T2" fmla="*/ 0 w 442"/>
              <a:gd name="T3" fmla="*/ 61 h 417"/>
              <a:gd name="T4" fmla="*/ 0 w 442"/>
              <a:gd name="T5" fmla="*/ 417 h 417"/>
              <a:gd name="T6" fmla="*/ 363 w 442"/>
              <a:gd name="T7" fmla="*/ 417 h 417"/>
              <a:gd name="T8" fmla="*/ 365 w 442"/>
              <a:gd name="T9" fmla="*/ 152 h 417"/>
              <a:gd name="T10" fmla="*/ 368 w 442"/>
              <a:gd name="T11" fmla="*/ 124 h 417"/>
              <a:gd name="T12" fmla="*/ 369 w 442"/>
              <a:gd name="T13" fmla="*/ 116 h 417"/>
              <a:gd name="T14" fmla="*/ 372 w 442"/>
              <a:gd name="T15" fmla="*/ 99 h 417"/>
              <a:gd name="T16" fmla="*/ 374 w 442"/>
              <a:gd name="T17" fmla="*/ 91 h 417"/>
              <a:gd name="T18" fmla="*/ 377 w 442"/>
              <a:gd name="T19" fmla="*/ 80 h 417"/>
              <a:gd name="T20" fmla="*/ 381 w 442"/>
              <a:gd name="T21" fmla="*/ 64 h 417"/>
              <a:gd name="T22" fmla="*/ 382 w 442"/>
              <a:gd name="T23" fmla="*/ 62 h 417"/>
              <a:gd name="T24" fmla="*/ 389 w 442"/>
              <a:gd name="T25" fmla="*/ 44 h 417"/>
              <a:gd name="T26" fmla="*/ 394 w 442"/>
              <a:gd name="T27" fmla="*/ 34 h 417"/>
              <a:gd name="T28" fmla="*/ 399 w 442"/>
              <a:gd name="T29" fmla="*/ 27 h 417"/>
              <a:gd name="T30" fmla="*/ 405 w 442"/>
              <a:gd name="T31" fmla="*/ 19 h 417"/>
              <a:gd name="T32" fmla="*/ 410 w 442"/>
              <a:gd name="T33" fmla="*/ 13 h 417"/>
              <a:gd name="T34" fmla="*/ 416 w 442"/>
              <a:gd name="T35" fmla="*/ 8 h 417"/>
              <a:gd name="T36" fmla="*/ 422 w 442"/>
              <a:gd name="T37" fmla="*/ 4 h 417"/>
              <a:gd name="T38" fmla="*/ 429 w 442"/>
              <a:gd name="T39" fmla="*/ 1 h 417"/>
              <a:gd name="T40" fmla="*/ 442 w 442"/>
              <a:gd name="T41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2" h="417">
                <a:moveTo>
                  <a:pt x="60" y="0"/>
                </a:moveTo>
                <a:cubicBezTo>
                  <a:pt x="27" y="0"/>
                  <a:pt x="0" y="27"/>
                  <a:pt x="0" y="61"/>
                </a:cubicBezTo>
                <a:cubicBezTo>
                  <a:pt x="0" y="417"/>
                  <a:pt x="0" y="417"/>
                  <a:pt x="0" y="417"/>
                </a:cubicBezTo>
                <a:cubicBezTo>
                  <a:pt x="363" y="417"/>
                  <a:pt x="363" y="417"/>
                  <a:pt x="363" y="417"/>
                </a:cubicBezTo>
                <a:cubicBezTo>
                  <a:pt x="365" y="152"/>
                  <a:pt x="365" y="152"/>
                  <a:pt x="365" y="152"/>
                </a:cubicBezTo>
                <a:cubicBezTo>
                  <a:pt x="368" y="124"/>
                  <a:pt x="368" y="124"/>
                  <a:pt x="368" y="124"/>
                </a:cubicBezTo>
                <a:cubicBezTo>
                  <a:pt x="369" y="116"/>
                  <a:pt x="369" y="116"/>
                  <a:pt x="369" y="116"/>
                </a:cubicBezTo>
                <a:cubicBezTo>
                  <a:pt x="372" y="99"/>
                  <a:pt x="372" y="99"/>
                  <a:pt x="372" y="99"/>
                </a:cubicBezTo>
                <a:cubicBezTo>
                  <a:pt x="374" y="91"/>
                  <a:pt x="374" y="91"/>
                  <a:pt x="374" y="91"/>
                </a:cubicBezTo>
                <a:cubicBezTo>
                  <a:pt x="377" y="80"/>
                  <a:pt x="377" y="80"/>
                  <a:pt x="377" y="80"/>
                </a:cubicBezTo>
                <a:cubicBezTo>
                  <a:pt x="381" y="64"/>
                  <a:pt x="381" y="64"/>
                  <a:pt x="381" y="64"/>
                </a:cubicBezTo>
                <a:cubicBezTo>
                  <a:pt x="382" y="62"/>
                  <a:pt x="382" y="62"/>
                  <a:pt x="382" y="62"/>
                </a:cubicBezTo>
                <a:cubicBezTo>
                  <a:pt x="389" y="44"/>
                  <a:pt x="389" y="44"/>
                  <a:pt x="389" y="44"/>
                </a:cubicBezTo>
                <a:cubicBezTo>
                  <a:pt x="394" y="34"/>
                  <a:pt x="394" y="34"/>
                  <a:pt x="394" y="34"/>
                </a:cubicBezTo>
                <a:cubicBezTo>
                  <a:pt x="399" y="27"/>
                  <a:pt x="399" y="27"/>
                  <a:pt x="399" y="27"/>
                </a:cubicBezTo>
                <a:cubicBezTo>
                  <a:pt x="405" y="19"/>
                  <a:pt x="405" y="19"/>
                  <a:pt x="405" y="19"/>
                </a:cubicBezTo>
                <a:cubicBezTo>
                  <a:pt x="410" y="13"/>
                  <a:pt x="410" y="13"/>
                  <a:pt x="410" y="13"/>
                </a:cubicBezTo>
                <a:cubicBezTo>
                  <a:pt x="416" y="8"/>
                  <a:pt x="416" y="8"/>
                  <a:pt x="416" y="8"/>
                </a:cubicBezTo>
                <a:cubicBezTo>
                  <a:pt x="422" y="4"/>
                  <a:pt x="422" y="4"/>
                  <a:pt x="422" y="4"/>
                </a:cubicBezTo>
                <a:cubicBezTo>
                  <a:pt x="429" y="1"/>
                  <a:pt x="429" y="1"/>
                  <a:pt x="429" y="1"/>
                </a:cubicBezTo>
                <a:cubicBezTo>
                  <a:pt x="442" y="0"/>
                  <a:pt x="442" y="0"/>
                  <a:pt x="442" y="0"/>
                </a:cubicBezTo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91440" tIns="108000" rIns="21600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9444581" y="2060848"/>
            <a:ext cx="269646" cy="386625"/>
          </a:xfrm>
          <a:custGeom>
            <a:avLst/>
            <a:gdLst>
              <a:gd name="T0" fmla="*/ 148 w 148"/>
              <a:gd name="T1" fmla="*/ 185 h 212"/>
              <a:gd name="T2" fmla="*/ 148 w 148"/>
              <a:gd name="T3" fmla="*/ 212 h 212"/>
              <a:gd name="T4" fmla="*/ 0 w 148"/>
              <a:gd name="T5" fmla="*/ 212 h 212"/>
              <a:gd name="T6" fmla="*/ 0 w 148"/>
              <a:gd name="T7" fmla="*/ 212 h 212"/>
              <a:gd name="T8" fmla="*/ 0 w 148"/>
              <a:gd name="T9" fmla="*/ 185 h 212"/>
              <a:gd name="T10" fmla="*/ 0 w 148"/>
              <a:gd name="T11" fmla="*/ 185 h 212"/>
              <a:gd name="T12" fmla="*/ 74 w 148"/>
              <a:gd name="T13" fmla="*/ 0 h 212"/>
              <a:gd name="T14" fmla="*/ 148 w 148"/>
              <a:gd name="T15" fmla="*/ 185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8" h="212">
                <a:moveTo>
                  <a:pt x="148" y="185"/>
                </a:moveTo>
                <a:cubicBezTo>
                  <a:pt x="148" y="212"/>
                  <a:pt x="148" y="212"/>
                  <a:pt x="148" y="212"/>
                </a:cubicBezTo>
                <a:cubicBezTo>
                  <a:pt x="0" y="212"/>
                  <a:pt x="0" y="212"/>
                  <a:pt x="0" y="212"/>
                </a:cubicBezTo>
                <a:cubicBezTo>
                  <a:pt x="0" y="212"/>
                  <a:pt x="0" y="212"/>
                  <a:pt x="0" y="212"/>
                </a:cubicBezTo>
                <a:cubicBezTo>
                  <a:pt x="0" y="185"/>
                  <a:pt x="0" y="185"/>
                  <a:pt x="0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1" y="83"/>
                  <a:pt x="34" y="0"/>
                  <a:pt x="74" y="0"/>
                </a:cubicBezTo>
                <a:cubicBezTo>
                  <a:pt x="115" y="0"/>
                  <a:pt x="148" y="83"/>
                  <a:pt x="148" y="185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 11"/>
          <p:cNvSpPr>
            <a:spLocks/>
          </p:cNvSpPr>
          <p:nvPr/>
        </p:nvSpPr>
        <p:spPr bwMode="auto">
          <a:xfrm>
            <a:off x="2639616" y="2595614"/>
            <a:ext cx="281777" cy="432755"/>
          </a:xfrm>
          <a:custGeom>
            <a:avLst/>
            <a:gdLst>
              <a:gd name="T0" fmla="*/ 40 w 158"/>
              <a:gd name="T1" fmla="*/ 143 h 243"/>
              <a:gd name="T2" fmla="*/ 38 w 158"/>
              <a:gd name="T3" fmla="*/ 143 h 243"/>
              <a:gd name="T4" fmla="*/ 12 w 158"/>
              <a:gd name="T5" fmla="*/ 143 h 243"/>
              <a:gd name="T6" fmla="*/ 0 w 158"/>
              <a:gd name="T7" fmla="*/ 131 h 243"/>
              <a:gd name="T8" fmla="*/ 1 w 158"/>
              <a:gd name="T9" fmla="*/ 127 h 243"/>
              <a:gd name="T10" fmla="*/ 45 w 158"/>
              <a:gd name="T11" fmla="*/ 8 h 243"/>
              <a:gd name="T12" fmla="*/ 57 w 158"/>
              <a:gd name="T13" fmla="*/ 0 h 243"/>
              <a:gd name="T14" fmla="*/ 144 w 158"/>
              <a:gd name="T15" fmla="*/ 0 h 243"/>
              <a:gd name="T16" fmla="*/ 157 w 158"/>
              <a:gd name="T17" fmla="*/ 8 h 243"/>
              <a:gd name="T18" fmla="*/ 155 w 158"/>
              <a:gd name="T19" fmla="*/ 18 h 243"/>
              <a:gd name="T20" fmla="*/ 141 w 158"/>
              <a:gd name="T21" fmla="*/ 40 h 243"/>
              <a:gd name="T22" fmla="*/ 111 w 158"/>
              <a:gd name="T23" fmla="*/ 83 h 243"/>
              <a:gd name="T24" fmla="*/ 110 w 158"/>
              <a:gd name="T25" fmla="*/ 85 h 243"/>
              <a:gd name="T26" fmla="*/ 112 w 158"/>
              <a:gd name="T27" fmla="*/ 85 h 243"/>
              <a:gd name="T28" fmla="*/ 131 w 158"/>
              <a:gd name="T29" fmla="*/ 85 h 243"/>
              <a:gd name="T30" fmla="*/ 144 w 158"/>
              <a:gd name="T31" fmla="*/ 95 h 243"/>
              <a:gd name="T32" fmla="*/ 141 w 158"/>
              <a:gd name="T33" fmla="*/ 104 h 243"/>
              <a:gd name="T34" fmla="*/ 125 w 158"/>
              <a:gd name="T35" fmla="*/ 124 h 243"/>
              <a:gd name="T36" fmla="*/ 33 w 158"/>
              <a:gd name="T37" fmla="*/ 236 h 243"/>
              <a:gd name="T38" fmla="*/ 24 w 158"/>
              <a:gd name="T39" fmla="*/ 242 h 243"/>
              <a:gd name="T40" fmla="*/ 12 w 158"/>
              <a:gd name="T41" fmla="*/ 227 h 243"/>
              <a:gd name="T42" fmla="*/ 18 w 158"/>
              <a:gd name="T43" fmla="*/ 207 h 243"/>
              <a:gd name="T44" fmla="*/ 39 w 158"/>
              <a:gd name="T45" fmla="*/ 145 h 243"/>
              <a:gd name="T46" fmla="*/ 40 w 158"/>
              <a:gd name="T47" fmla="*/ 143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58" h="243">
                <a:moveTo>
                  <a:pt x="40" y="143"/>
                </a:moveTo>
                <a:cubicBezTo>
                  <a:pt x="39" y="143"/>
                  <a:pt x="38" y="143"/>
                  <a:pt x="38" y="143"/>
                </a:cubicBezTo>
                <a:cubicBezTo>
                  <a:pt x="29" y="143"/>
                  <a:pt x="21" y="143"/>
                  <a:pt x="12" y="143"/>
                </a:cubicBezTo>
                <a:cubicBezTo>
                  <a:pt x="5" y="143"/>
                  <a:pt x="0" y="138"/>
                  <a:pt x="0" y="131"/>
                </a:cubicBezTo>
                <a:cubicBezTo>
                  <a:pt x="0" y="129"/>
                  <a:pt x="0" y="128"/>
                  <a:pt x="1" y="127"/>
                </a:cubicBezTo>
                <a:cubicBezTo>
                  <a:pt x="16" y="87"/>
                  <a:pt x="30" y="48"/>
                  <a:pt x="45" y="8"/>
                </a:cubicBezTo>
                <a:cubicBezTo>
                  <a:pt x="47" y="2"/>
                  <a:pt x="51" y="0"/>
                  <a:pt x="57" y="0"/>
                </a:cubicBezTo>
                <a:cubicBezTo>
                  <a:pt x="86" y="0"/>
                  <a:pt x="115" y="0"/>
                  <a:pt x="144" y="0"/>
                </a:cubicBezTo>
                <a:cubicBezTo>
                  <a:pt x="151" y="0"/>
                  <a:pt x="155" y="3"/>
                  <a:pt x="157" y="8"/>
                </a:cubicBezTo>
                <a:cubicBezTo>
                  <a:pt x="158" y="12"/>
                  <a:pt x="157" y="15"/>
                  <a:pt x="155" y="18"/>
                </a:cubicBezTo>
                <a:cubicBezTo>
                  <a:pt x="151" y="25"/>
                  <a:pt x="146" y="32"/>
                  <a:pt x="141" y="40"/>
                </a:cubicBezTo>
                <a:cubicBezTo>
                  <a:pt x="131" y="54"/>
                  <a:pt x="121" y="68"/>
                  <a:pt x="111" y="83"/>
                </a:cubicBezTo>
                <a:cubicBezTo>
                  <a:pt x="111" y="83"/>
                  <a:pt x="110" y="84"/>
                  <a:pt x="110" y="85"/>
                </a:cubicBezTo>
                <a:cubicBezTo>
                  <a:pt x="111" y="85"/>
                  <a:pt x="111" y="85"/>
                  <a:pt x="112" y="85"/>
                </a:cubicBezTo>
                <a:cubicBezTo>
                  <a:pt x="118" y="85"/>
                  <a:pt x="125" y="85"/>
                  <a:pt x="131" y="85"/>
                </a:cubicBezTo>
                <a:cubicBezTo>
                  <a:pt x="138" y="85"/>
                  <a:pt x="143" y="89"/>
                  <a:pt x="144" y="95"/>
                </a:cubicBezTo>
                <a:cubicBezTo>
                  <a:pt x="144" y="98"/>
                  <a:pt x="143" y="101"/>
                  <a:pt x="141" y="104"/>
                </a:cubicBezTo>
                <a:cubicBezTo>
                  <a:pt x="136" y="111"/>
                  <a:pt x="130" y="117"/>
                  <a:pt x="125" y="124"/>
                </a:cubicBezTo>
                <a:cubicBezTo>
                  <a:pt x="94" y="161"/>
                  <a:pt x="64" y="199"/>
                  <a:pt x="33" y="236"/>
                </a:cubicBezTo>
                <a:cubicBezTo>
                  <a:pt x="31" y="239"/>
                  <a:pt x="28" y="241"/>
                  <a:pt x="24" y="242"/>
                </a:cubicBezTo>
                <a:cubicBezTo>
                  <a:pt x="16" y="243"/>
                  <a:pt x="9" y="235"/>
                  <a:pt x="12" y="227"/>
                </a:cubicBezTo>
                <a:cubicBezTo>
                  <a:pt x="13" y="220"/>
                  <a:pt x="16" y="214"/>
                  <a:pt x="18" y="207"/>
                </a:cubicBezTo>
                <a:cubicBezTo>
                  <a:pt x="25" y="186"/>
                  <a:pt x="32" y="166"/>
                  <a:pt x="39" y="145"/>
                </a:cubicBezTo>
                <a:cubicBezTo>
                  <a:pt x="39" y="144"/>
                  <a:pt x="39" y="144"/>
                  <a:pt x="40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6" name="Group 14"/>
          <p:cNvGrpSpPr>
            <a:grpSpLocks noChangeAspect="1"/>
          </p:cNvGrpSpPr>
          <p:nvPr/>
        </p:nvGrpSpPr>
        <p:grpSpPr bwMode="auto">
          <a:xfrm>
            <a:off x="4671520" y="2595614"/>
            <a:ext cx="416368" cy="422811"/>
            <a:chOff x="3487" y="545"/>
            <a:chExt cx="517" cy="525"/>
          </a:xfrm>
          <a:solidFill>
            <a:schemeClr val="bg1"/>
          </a:solidFill>
        </p:grpSpPr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489" y="810"/>
              <a:ext cx="403" cy="200"/>
            </a:xfrm>
            <a:custGeom>
              <a:avLst/>
              <a:gdLst>
                <a:gd name="T0" fmla="*/ 169 w 169"/>
                <a:gd name="T1" fmla="*/ 0 h 84"/>
                <a:gd name="T2" fmla="*/ 162 w 169"/>
                <a:gd name="T3" fmla="*/ 28 h 84"/>
                <a:gd name="T4" fmla="*/ 134 w 169"/>
                <a:gd name="T5" fmla="*/ 65 h 84"/>
                <a:gd name="T6" fmla="*/ 98 w 169"/>
                <a:gd name="T7" fmla="*/ 80 h 84"/>
                <a:gd name="T8" fmla="*/ 21 w 169"/>
                <a:gd name="T9" fmla="*/ 48 h 84"/>
                <a:gd name="T10" fmla="*/ 0 w 169"/>
                <a:gd name="T11" fmla="*/ 1 h 84"/>
                <a:gd name="T12" fmla="*/ 0 w 169"/>
                <a:gd name="T13" fmla="*/ 0 h 84"/>
                <a:gd name="T14" fmla="*/ 169 w 169"/>
                <a:gd name="T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" h="84">
                  <a:moveTo>
                    <a:pt x="169" y="0"/>
                  </a:moveTo>
                  <a:cubicBezTo>
                    <a:pt x="168" y="10"/>
                    <a:pt x="165" y="19"/>
                    <a:pt x="162" y="28"/>
                  </a:cubicBezTo>
                  <a:cubicBezTo>
                    <a:pt x="156" y="43"/>
                    <a:pt x="147" y="55"/>
                    <a:pt x="134" y="65"/>
                  </a:cubicBezTo>
                  <a:cubicBezTo>
                    <a:pt x="124" y="74"/>
                    <a:pt x="111" y="79"/>
                    <a:pt x="98" y="80"/>
                  </a:cubicBezTo>
                  <a:cubicBezTo>
                    <a:pt x="66" y="84"/>
                    <a:pt x="41" y="72"/>
                    <a:pt x="21" y="48"/>
                  </a:cubicBezTo>
                  <a:cubicBezTo>
                    <a:pt x="9" y="35"/>
                    <a:pt x="3" y="19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56" y="0"/>
                    <a:pt x="113" y="0"/>
                    <a:pt x="1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489" y="728"/>
              <a:ext cx="403" cy="48"/>
            </a:xfrm>
            <a:custGeom>
              <a:avLst/>
              <a:gdLst>
                <a:gd name="T0" fmla="*/ 0 w 169"/>
                <a:gd name="T1" fmla="*/ 0 h 20"/>
                <a:gd name="T2" fmla="*/ 169 w 169"/>
                <a:gd name="T3" fmla="*/ 0 h 20"/>
                <a:gd name="T4" fmla="*/ 169 w 169"/>
                <a:gd name="T5" fmla="*/ 20 h 20"/>
                <a:gd name="T6" fmla="*/ 0 w 169"/>
                <a:gd name="T7" fmla="*/ 20 h 20"/>
                <a:gd name="T8" fmla="*/ 0 w 16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20">
                  <a:moveTo>
                    <a:pt x="0" y="0"/>
                  </a:moveTo>
                  <a:cubicBezTo>
                    <a:pt x="56" y="0"/>
                    <a:pt x="112" y="0"/>
                    <a:pt x="169" y="0"/>
                  </a:cubicBezTo>
                  <a:cubicBezTo>
                    <a:pt x="169" y="7"/>
                    <a:pt x="169" y="13"/>
                    <a:pt x="169" y="20"/>
                  </a:cubicBezTo>
                  <a:cubicBezTo>
                    <a:pt x="113" y="20"/>
                    <a:pt x="56" y="20"/>
                    <a:pt x="0" y="20"/>
                  </a:cubicBezTo>
                  <a:cubicBezTo>
                    <a:pt x="0" y="13"/>
                    <a:pt x="0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487" y="1020"/>
              <a:ext cx="422" cy="50"/>
            </a:xfrm>
            <a:custGeom>
              <a:avLst/>
              <a:gdLst>
                <a:gd name="T0" fmla="*/ 177 w 177"/>
                <a:gd name="T1" fmla="*/ 0 h 21"/>
                <a:gd name="T2" fmla="*/ 177 w 177"/>
                <a:gd name="T3" fmla="*/ 7 h 21"/>
                <a:gd name="T4" fmla="*/ 175 w 177"/>
                <a:gd name="T5" fmla="*/ 10 h 21"/>
                <a:gd name="T6" fmla="*/ 165 w 177"/>
                <a:gd name="T7" fmla="*/ 14 h 21"/>
                <a:gd name="T8" fmla="*/ 136 w 177"/>
                <a:gd name="T9" fmla="*/ 19 h 21"/>
                <a:gd name="T10" fmla="*/ 81 w 177"/>
                <a:gd name="T11" fmla="*/ 20 h 21"/>
                <a:gd name="T12" fmla="*/ 38 w 177"/>
                <a:gd name="T13" fmla="*/ 18 h 21"/>
                <a:gd name="T14" fmla="*/ 12 w 177"/>
                <a:gd name="T15" fmla="*/ 14 h 21"/>
                <a:gd name="T16" fmla="*/ 3 w 177"/>
                <a:gd name="T17" fmla="*/ 10 h 21"/>
                <a:gd name="T18" fmla="*/ 1 w 177"/>
                <a:gd name="T19" fmla="*/ 6 h 21"/>
                <a:gd name="T20" fmla="*/ 0 w 177"/>
                <a:gd name="T21" fmla="*/ 1 h 21"/>
                <a:gd name="T22" fmla="*/ 2 w 177"/>
                <a:gd name="T23" fmla="*/ 0 h 21"/>
                <a:gd name="T24" fmla="*/ 3 w 177"/>
                <a:gd name="T25" fmla="*/ 0 h 21"/>
                <a:gd name="T26" fmla="*/ 175 w 177"/>
                <a:gd name="T27" fmla="*/ 0 h 21"/>
                <a:gd name="T28" fmla="*/ 177 w 177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21">
                  <a:moveTo>
                    <a:pt x="177" y="0"/>
                  </a:moveTo>
                  <a:cubicBezTo>
                    <a:pt x="177" y="2"/>
                    <a:pt x="177" y="5"/>
                    <a:pt x="177" y="7"/>
                  </a:cubicBezTo>
                  <a:cubicBezTo>
                    <a:pt x="177" y="8"/>
                    <a:pt x="176" y="9"/>
                    <a:pt x="175" y="10"/>
                  </a:cubicBezTo>
                  <a:cubicBezTo>
                    <a:pt x="172" y="12"/>
                    <a:pt x="169" y="13"/>
                    <a:pt x="165" y="14"/>
                  </a:cubicBezTo>
                  <a:cubicBezTo>
                    <a:pt x="156" y="17"/>
                    <a:pt x="146" y="18"/>
                    <a:pt x="136" y="19"/>
                  </a:cubicBezTo>
                  <a:cubicBezTo>
                    <a:pt x="117" y="20"/>
                    <a:pt x="99" y="21"/>
                    <a:pt x="81" y="20"/>
                  </a:cubicBezTo>
                  <a:cubicBezTo>
                    <a:pt x="66" y="20"/>
                    <a:pt x="52" y="19"/>
                    <a:pt x="38" y="18"/>
                  </a:cubicBezTo>
                  <a:cubicBezTo>
                    <a:pt x="29" y="18"/>
                    <a:pt x="21" y="16"/>
                    <a:pt x="12" y="14"/>
                  </a:cubicBezTo>
                  <a:cubicBezTo>
                    <a:pt x="9" y="13"/>
                    <a:pt x="6" y="11"/>
                    <a:pt x="3" y="10"/>
                  </a:cubicBezTo>
                  <a:cubicBezTo>
                    <a:pt x="1" y="9"/>
                    <a:pt x="1" y="8"/>
                    <a:pt x="1" y="6"/>
                  </a:cubicBezTo>
                  <a:cubicBezTo>
                    <a:pt x="1" y="4"/>
                    <a:pt x="0" y="3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60" y="0"/>
                    <a:pt x="117" y="0"/>
                    <a:pt x="175" y="0"/>
                  </a:cubicBezTo>
                  <a:cubicBezTo>
                    <a:pt x="175" y="0"/>
                    <a:pt x="176" y="0"/>
                    <a:pt x="1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828" y="728"/>
              <a:ext cx="176" cy="227"/>
            </a:xfrm>
            <a:custGeom>
              <a:avLst/>
              <a:gdLst>
                <a:gd name="T0" fmla="*/ 0 w 74"/>
                <a:gd name="T1" fmla="*/ 95 h 95"/>
                <a:gd name="T2" fmla="*/ 7 w 74"/>
                <a:gd name="T3" fmla="*/ 86 h 95"/>
                <a:gd name="T4" fmla="*/ 12 w 74"/>
                <a:gd name="T5" fmla="*/ 80 h 95"/>
                <a:gd name="T6" fmla="*/ 14 w 74"/>
                <a:gd name="T7" fmla="*/ 78 h 95"/>
                <a:gd name="T8" fmla="*/ 38 w 74"/>
                <a:gd name="T9" fmla="*/ 68 h 95"/>
                <a:gd name="T10" fmla="*/ 52 w 74"/>
                <a:gd name="T11" fmla="*/ 47 h 95"/>
                <a:gd name="T12" fmla="*/ 48 w 74"/>
                <a:gd name="T13" fmla="*/ 29 h 95"/>
                <a:gd name="T14" fmla="*/ 40 w 74"/>
                <a:gd name="T15" fmla="*/ 23 h 95"/>
                <a:gd name="T16" fmla="*/ 35 w 74"/>
                <a:gd name="T17" fmla="*/ 21 h 95"/>
                <a:gd name="T18" fmla="*/ 34 w 74"/>
                <a:gd name="T19" fmla="*/ 19 h 95"/>
                <a:gd name="T20" fmla="*/ 34 w 74"/>
                <a:gd name="T21" fmla="*/ 1 h 95"/>
                <a:gd name="T22" fmla="*/ 34 w 74"/>
                <a:gd name="T23" fmla="*/ 0 h 95"/>
                <a:gd name="T24" fmla="*/ 37 w 74"/>
                <a:gd name="T25" fmla="*/ 1 h 95"/>
                <a:gd name="T26" fmla="*/ 62 w 74"/>
                <a:gd name="T27" fmla="*/ 15 h 95"/>
                <a:gd name="T28" fmla="*/ 69 w 74"/>
                <a:gd name="T29" fmla="*/ 52 h 95"/>
                <a:gd name="T30" fmla="*/ 51 w 74"/>
                <a:gd name="T31" fmla="*/ 77 h 95"/>
                <a:gd name="T32" fmla="*/ 6 w 74"/>
                <a:gd name="T33" fmla="*/ 94 h 95"/>
                <a:gd name="T34" fmla="*/ 0 w 74"/>
                <a:gd name="T3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95">
                  <a:moveTo>
                    <a:pt x="0" y="95"/>
                  </a:moveTo>
                  <a:cubicBezTo>
                    <a:pt x="3" y="92"/>
                    <a:pt x="5" y="89"/>
                    <a:pt x="7" y="86"/>
                  </a:cubicBezTo>
                  <a:cubicBezTo>
                    <a:pt x="9" y="84"/>
                    <a:pt x="10" y="82"/>
                    <a:pt x="12" y="80"/>
                  </a:cubicBezTo>
                  <a:cubicBezTo>
                    <a:pt x="12" y="79"/>
                    <a:pt x="13" y="79"/>
                    <a:pt x="14" y="78"/>
                  </a:cubicBezTo>
                  <a:cubicBezTo>
                    <a:pt x="23" y="77"/>
                    <a:pt x="31" y="73"/>
                    <a:pt x="38" y="68"/>
                  </a:cubicBezTo>
                  <a:cubicBezTo>
                    <a:pt x="45" y="62"/>
                    <a:pt x="50" y="56"/>
                    <a:pt x="52" y="47"/>
                  </a:cubicBezTo>
                  <a:cubicBezTo>
                    <a:pt x="53" y="40"/>
                    <a:pt x="52" y="34"/>
                    <a:pt x="48" y="29"/>
                  </a:cubicBezTo>
                  <a:cubicBezTo>
                    <a:pt x="46" y="26"/>
                    <a:pt x="43" y="24"/>
                    <a:pt x="40" y="23"/>
                  </a:cubicBezTo>
                  <a:cubicBezTo>
                    <a:pt x="38" y="22"/>
                    <a:pt x="36" y="21"/>
                    <a:pt x="35" y="21"/>
                  </a:cubicBezTo>
                  <a:cubicBezTo>
                    <a:pt x="34" y="20"/>
                    <a:pt x="34" y="20"/>
                    <a:pt x="34" y="19"/>
                  </a:cubicBezTo>
                  <a:cubicBezTo>
                    <a:pt x="34" y="13"/>
                    <a:pt x="34" y="7"/>
                    <a:pt x="34" y="1"/>
                  </a:cubicBezTo>
                  <a:cubicBezTo>
                    <a:pt x="34" y="1"/>
                    <a:pt x="34" y="1"/>
                    <a:pt x="34" y="0"/>
                  </a:cubicBezTo>
                  <a:cubicBezTo>
                    <a:pt x="35" y="0"/>
                    <a:pt x="36" y="1"/>
                    <a:pt x="37" y="1"/>
                  </a:cubicBezTo>
                  <a:cubicBezTo>
                    <a:pt x="47" y="3"/>
                    <a:pt x="55" y="8"/>
                    <a:pt x="62" y="15"/>
                  </a:cubicBezTo>
                  <a:cubicBezTo>
                    <a:pt x="71" y="26"/>
                    <a:pt x="74" y="39"/>
                    <a:pt x="69" y="52"/>
                  </a:cubicBezTo>
                  <a:cubicBezTo>
                    <a:pt x="66" y="62"/>
                    <a:pt x="59" y="70"/>
                    <a:pt x="51" y="77"/>
                  </a:cubicBezTo>
                  <a:cubicBezTo>
                    <a:pt x="38" y="87"/>
                    <a:pt x="22" y="93"/>
                    <a:pt x="6" y="94"/>
                  </a:cubicBezTo>
                  <a:cubicBezTo>
                    <a:pt x="4" y="94"/>
                    <a:pt x="2" y="95"/>
                    <a:pt x="0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599" y="545"/>
              <a:ext cx="186" cy="167"/>
            </a:xfrm>
            <a:custGeom>
              <a:avLst/>
              <a:gdLst>
                <a:gd name="T0" fmla="*/ 59 w 78"/>
                <a:gd name="T1" fmla="*/ 1 h 70"/>
                <a:gd name="T2" fmla="*/ 58 w 78"/>
                <a:gd name="T3" fmla="*/ 1 h 70"/>
                <a:gd name="T4" fmla="*/ 37 w 78"/>
                <a:gd name="T5" fmla="*/ 9 h 70"/>
                <a:gd name="T6" fmla="*/ 28 w 78"/>
                <a:gd name="T7" fmla="*/ 14 h 70"/>
                <a:gd name="T8" fmla="*/ 26 w 78"/>
                <a:gd name="T9" fmla="*/ 18 h 70"/>
                <a:gd name="T10" fmla="*/ 28 w 78"/>
                <a:gd name="T11" fmla="*/ 28 h 70"/>
                <a:gd name="T12" fmla="*/ 40 w 78"/>
                <a:gd name="T13" fmla="*/ 33 h 70"/>
                <a:gd name="T14" fmla="*/ 59 w 78"/>
                <a:gd name="T15" fmla="*/ 38 h 70"/>
                <a:gd name="T16" fmla="*/ 71 w 78"/>
                <a:gd name="T17" fmla="*/ 43 h 70"/>
                <a:gd name="T18" fmla="*/ 72 w 78"/>
                <a:gd name="T19" fmla="*/ 59 h 70"/>
                <a:gd name="T20" fmla="*/ 68 w 78"/>
                <a:gd name="T21" fmla="*/ 62 h 70"/>
                <a:gd name="T22" fmla="*/ 50 w 78"/>
                <a:gd name="T23" fmla="*/ 67 h 70"/>
                <a:gd name="T24" fmla="*/ 31 w 78"/>
                <a:gd name="T25" fmla="*/ 70 h 70"/>
                <a:gd name="T26" fmla="*/ 30 w 78"/>
                <a:gd name="T27" fmla="*/ 69 h 70"/>
                <a:gd name="T28" fmla="*/ 32 w 78"/>
                <a:gd name="T29" fmla="*/ 69 h 70"/>
                <a:gd name="T30" fmla="*/ 51 w 78"/>
                <a:gd name="T31" fmla="*/ 61 h 70"/>
                <a:gd name="T32" fmla="*/ 56 w 78"/>
                <a:gd name="T33" fmla="*/ 53 h 70"/>
                <a:gd name="T34" fmla="*/ 53 w 78"/>
                <a:gd name="T35" fmla="*/ 48 h 70"/>
                <a:gd name="T36" fmla="*/ 44 w 78"/>
                <a:gd name="T37" fmla="*/ 45 h 70"/>
                <a:gd name="T38" fmla="*/ 23 w 78"/>
                <a:gd name="T39" fmla="*/ 41 h 70"/>
                <a:gd name="T40" fmla="*/ 8 w 78"/>
                <a:gd name="T41" fmla="*/ 37 h 70"/>
                <a:gd name="T42" fmla="*/ 1 w 78"/>
                <a:gd name="T43" fmla="*/ 27 h 70"/>
                <a:gd name="T44" fmla="*/ 5 w 78"/>
                <a:gd name="T45" fmla="*/ 15 h 70"/>
                <a:gd name="T46" fmla="*/ 15 w 78"/>
                <a:gd name="T47" fmla="*/ 9 h 70"/>
                <a:gd name="T48" fmla="*/ 43 w 78"/>
                <a:gd name="T49" fmla="*/ 2 h 70"/>
                <a:gd name="T50" fmla="*/ 58 w 78"/>
                <a:gd name="T51" fmla="*/ 1 h 70"/>
                <a:gd name="T52" fmla="*/ 59 w 78"/>
                <a:gd name="T53" fmla="*/ 1 h 70"/>
                <a:gd name="T54" fmla="*/ 59 w 78"/>
                <a:gd name="T55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8" h="70">
                  <a:moveTo>
                    <a:pt x="59" y="1"/>
                  </a:moveTo>
                  <a:cubicBezTo>
                    <a:pt x="59" y="1"/>
                    <a:pt x="59" y="1"/>
                    <a:pt x="58" y="1"/>
                  </a:cubicBezTo>
                  <a:cubicBezTo>
                    <a:pt x="51" y="3"/>
                    <a:pt x="43" y="5"/>
                    <a:pt x="37" y="9"/>
                  </a:cubicBezTo>
                  <a:cubicBezTo>
                    <a:pt x="34" y="10"/>
                    <a:pt x="31" y="12"/>
                    <a:pt x="28" y="14"/>
                  </a:cubicBezTo>
                  <a:cubicBezTo>
                    <a:pt x="27" y="15"/>
                    <a:pt x="26" y="17"/>
                    <a:pt x="26" y="18"/>
                  </a:cubicBezTo>
                  <a:cubicBezTo>
                    <a:pt x="23" y="22"/>
                    <a:pt x="24" y="25"/>
                    <a:pt x="28" y="28"/>
                  </a:cubicBezTo>
                  <a:cubicBezTo>
                    <a:pt x="32" y="30"/>
                    <a:pt x="36" y="32"/>
                    <a:pt x="40" y="33"/>
                  </a:cubicBezTo>
                  <a:cubicBezTo>
                    <a:pt x="47" y="34"/>
                    <a:pt x="53" y="36"/>
                    <a:pt x="59" y="38"/>
                  </a:cubicBezTo>
                  <a:cubicBezTo>
                    <a:pt x="63" y="39"/>
                    <a:pt x="67" y="40"/>
                    <a:pt x="71" y="43"/>
                  </a:cubicBezTo>
                  <a:cubicBezTo>
                    <a:pt x="77" y="47"/>
                    <a:pt x="78" y="54"/>
                    <a:pt x="72" y="59"/>
                  </a:cubicBezTo>
                  <a:cubicBezTo>
                    <a:pt x="71" y="60"/>
                    <a:pt x="69" y="61"/>
                    <a:pt x="68" y="62"/>
                  </a:cubicBezTo>
                  <a:cubicBezTo>
                    <a:pt x="62" y="65"/>
                    <a:pt x="57" y="66"/>
                    <a:pt x="50" y="67"/>
                  </a:cubicBezTo>
                  <a:cubicBezTo>
                    <a:pt x="44" y="68"/>
                    <a:pt x="37" y="69"/>
                    <a:pt x="31" y="70"/>
                  </a:cubicBezTo>
                  <a:cubicBezTo>
                    <a:pt x="31" y="69"/>
                    <a:pt x="31" y="69"/>
                    <a:pt x="30" y="69"/>
                  </a:cubicBezTo>
                  <a:cubicBezTo>
                    <a:pt x="31" y="69"/>
                    <a:pt x="32" y="69"/>
                    <a:pt x="32" y="69"/>
                  </a:cubicBezTo>
                  <a:cubicBezTo>
                    <a:pt x="39" y="67"/>
                    <a:pt x="46" y="65"/>
                    <a:pt x="51" y="61"/>
                  </a:cubicBezTo>
                  <a:cubicBezTo>
                    <a:pt x="54" y="59"/>
                    <a:pt x="55" y="56"/>
                    <a:pt x="56" y="53"/>
                  </a:cubicBezTo>
                  <a:cubicBezTo>
                    <a:pt x="56" y="50"/>
                    <a:pt x="56" y="49"/>
                    <a:pt x="53" y="48"/>
                  </a:cubicBezTo>
                  <a:cubicBezTo>
                    <a:pt x="50" y="47"/>
                    <a:pt x="47" y="46"/>
                    <a:pt x="44" y="45"/>
                  </a:cubicBezTo>
                  <a:cubicBezTo>
                    <a:pt x="37" y="44"/>
                    <a:pt x="30" y="43"/>
                    <a:pt x="23" y="41"/>
                  </a:cubicBezTo>
                  <a:cubicBezTo>
                    <a:pt x="17" y="41"/>
                    <a:pt x="12" y="39"/>
                    <a:pt x="8" y="37"/>
                  </a:cubicBezTo>
                  <a:cubicBezTo>
                    <a:pt x="4" y="34"/>
                    <a:pt x="1" y="31"/>
                    <a:pt x="1" y="27"/>
                  </a:cubicBezTo>
                  <a:cubicBezTo>
                    <a:pt x="0" y="22"/>
                    <a:pt x="2" y="18"/>
                    <a:pt x="5" y="15"/>
                  </a:cubicBezTo>
                  <a:cubicBezTo>
                    <a:pt x="8" y="12"/>
                    <a:pt x="11" y="10"/>
                    <a:pt x="15" y="9"/>
                  </a:cubicBezTo>
                  <a:cubicBezTo>
                    <a:pt x="24" y="5"/>
                    <a:pt x="34" y="3"/>
                    <a:pt x="43" y="2"/>
                  </a:cubicBezTo>
                  <a:cubicBezTo>
                    <a:pt x="48" y="1"/>
                    <a:pt x="53" y="1"/>
                    <a:pt x="58" y="1"/>
                  </a:cubicBezTo>
                  <a:cubicBezTo>
                    <a:pt x="58" y="0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Freeform 25"/>
          <p:cNvSpPr>
            <a:spLocks/>
          </p:cNvSpPr>
          <p:nvPr/>
        </p:nvSpPr>
        <p:spPr bwMode="auto">
          <a:xfrm>
            <a:off x="6744072" y="2591269"/>
            <a:ext cx="499772" cy="342106"/>
          </a:xfrm>
          <a:custGeom>
            <a:avLst/>
            <a:gdLst>
              <a:gd name="T0" fmla="*/ 68 w 282"/>
              <a:gd name="T1" fmla="*/ 74 h 193"/>
              <a:gd name="T2" fmla="*/ 95 w 282"/>
              <a:gd name="T3" fmla="*/ 17 h 193"/>
              <a:gd name="T4" fmla="*/ 141 w 282"/>
              <a:gd name="T5" fmla="*/ 0 h 193"/>
              <a:gd name="T6" fmla="*/ 178 w 282"/>
              <a:gd name="T7" fmla="*/ 10 h 193"/>
              <a:gd name="T8" fmla="*/ 204 w 282"/>
              <a:gd name="T9" fmla="*/ 37 h 193"/>
              <a:gd name="T10" fmla="*/ 214 w 282"/>
              <a:gd name="T11" fmla="*/ 74 h 193"/>
              <a:gd name="T12" fmla="*/ 222 w 282"/>
              <a:gd name="T13" fmla="*/ 74 h 193"/>
              <a:gd name="T14" fmla="*/ 256 w 282"/>
              <a:gd name="T15" fmla="*/ 85 h 193"/>
              <a:gd name="T16" fmla="*/ 280 w 282"/>
              <a:gd name="T17" fmla="*/ 122 h 193"/>
              <a:gd name="T18" fmla="*/ 273 w 282"/>
              <a:gd name="T19" fmla="*/ 162 h 193"/>
              <a:gd name="T20" fmla="*/ 264 w 282"/>
              <a:gd name="T21" fmla="*/ 165 h 193"/>
              <a:gd name="T22" fmla="*/ 261 w 282"/>
              <a:gd name="T23" fmla="*/ 156 h 193"/>
              <a:gd name="T24" fmla="*/ 267 w 282"/>
              <a:gd name="T25" fmla="*/ 140 h 193"/>
              <a:gd name="T26" fmla="*/ 259 w 282"/>
              <a:gd name="T27" fmla="*/ 107 h 193"/>
              <a:gd name="T28" fmla="*/ 234 w 282"/>
              <a:gd name="T29" fmla="*/ 89 h 193"/>
              <a:gd name="T30" fmla="*/ 210 w 282"/>
              <a:gd name="T31" fmla="*/ 88 h 193"/>
              <a:gd name="T32" fmla="*/ 202 w 282"/>
              <a:gd name="T33" fmla="*/ 86 h 193"/>
              <a:gd name="T34" fmla="*/ 200 w 282"/>
              <a:gd name="T35" fmla="*/ 80 h 193"/>
              <a:gd name="T36" fmla="*/ 197 w 282"/>
              <a:gd name="T37" fmla="*/ 51 h 193"/>
              <a:gd name="T38" fmla="*/ 167 w 282"/>
              <a:gd name="T39" fmla="*/ 20 h 193"/>
              <a:gd name="T40" fmla="*/ 118 w 282"/>
              <a:gd name="T41" fmla="*/ 18 h 193"/>
              <a:gd name="T42" fmla="*/ 82 w 282"/>
              <a:gd name="T43" fmla="*/ 63 h 193"/>
              <a:gd name="T44" fmla="*/ 81 w 282"/>
              <a:gd name="T45" fmla="*/ 81 h 193"/>
              <a:gd name="T46" fmla="*/ 73 w 282"/>
              <a:gd name="T47" fmla="*/ 88 h 193"/>
              <a:gd name="T48" fmla="*/ 37 w 282"/>
              <a:gd name="T49" fmla="*/ 93 h 193"/>
              <a:gd name="T50" fmla="*/ 15 w 282"/>
              <a:gd name="T51" fmla="*/ 133 h 193"/>
              <a:gd name="T52" fmla="*/ 50 w 282"/>
              <a:gd name="T53" fmla="*/ 179 h 193"/>
              <a:gd name="T54" fmla="*/ 62 w 282"/>
              <a:gd name="T55" fmla="*/ 180 h 193"/>
              <a:gd name="T56" fmla="*/ 219 w 282"/>
              <a:gd name="T57" fmla="*/ 180 h 193"/>
              <a:gd name="T58" fmla="*/ 222 w 282"/>
              <a:gd name="T59" fmla="*/ 180 h 193"/>
              <a:gd name="T60" fmla="*/ 227 w 282"/>
              <a:gd name="T61" fmla="*/ 187 h 193"/>
              <a:gd name="T62" fmla="*/ 221 w 282"/>
              <a:gd name="T63" fmla="*/ 193 h 193"/>
              <a:gd name="T64" fmla="*/ 219 w 282"/>
              <a:gd name="T65" fmla="*/ 193 h 193"/>
              <a:gd name="T66" fmla="*/ 62 w 282"/>
              <a:gd name="T67" fmla="*/ 193 h 193"/>
              <a:gd name="T68" fmla="*/ 28 w 282"/>
              <a:gd name="T69" fmla="*/ 183 h 193"/>
              <a:gd name="T70" fmla="*/ 8 w 282"/>
              <a:gd name="T71" fmla="*/ 161 h 193"/>
              <a:gd name="T72" fmla="*/ 1 w 282"/>
              <a:gd name="T73" fmla="*/ 128 h 193"/>
              <a:gd name="T74" fmla="*/ 13 w 282"/>
              <a:gd name="T75" fmla="*/ 98 h 193"/>
              <a:gd name="T76" fmla="*/ 46 w 282"/>
              <a:gd name="T77" fmla="*/ 75 h 193"/>
              <a:gd name="T78" fmla="*/ 66 w 282"/>
              <a:gd name="T79" fmla="*/ 74 h 193"/>
              <a:gd name="T80" fmla="*/ 68 w 282"/>
              <a:gd name="T81" fmla="*/ 74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82" h="193">
                <a:moveTo>
                  <a:pt x="68" y="74"/>
                </a:moveTo>
                <a:cubicBezTo>
                  <a:pt x="68" y="51"/>
                  <a:pt x="77" y="32"/>
                  <a:pt x="95" y="17"/>
                </a:cubicBezTo>
                <a:cubicBezTo>
                  <a:pt x="108" y="6"/>
                  <a:pt x="124" y="0"/>
                  <a:pt x="141" y="0"/>
                </a:cubicBezTo>
                <a:cubicBezTo>
                  <a:pt x="154" y="0"/>
                  <a:pt x="166" y="4"/>
                  <a:pt x="178" y="10"/>
                </a:cubicBezTo>
                <a:cubicBezTo>
                  <a:pt x="189" y="17"/>
                  <a:pt x="198" y="26"/>
                  <a:pt x="204" y="37"/>
                </a:cubicBezTo>
                <a:cubicBezTo>
                  <a:pt x="211" y="48"/>
                  <a:pt x="214" y="61"/>
                  <a:pt x="214" y="74"/>
                </a:cubicBezTo>
                <a:cubicBezTo>
                  <a:pt x="217" y="74"/>
                  <a:pt x="220" y="73"/>
                  <a:pt x="222" y="74"/>
                </a:cubicBezTo>
                <a:cubicBezTo>
                  <a:pt x="235" y="74"/>
                  <a:pt x="246" y="78"/>
                  <a:pt x="256" y="85"/>
                </a:cubicBezTo>
                <a:cubicBezTo>
                  <a:pt x="269" y="95"/>
                  <a:pt x="277" y="107"/>
                  <a:pt x="280" y="122"/>
                </a:cubicBezTo>
                <a:cubicBezTo>
                  <a:pt x="282" y="136"/>
                  <a:pt x="280" y="150"/>
                  <a:pt x="273" y="162"/>
                </a:cubicBezTo>
                <a:cubicBezTo>
                  <a:pt x="271" y="166"/>
                  <a:pt x="268" y="167"/>
                  <a:pt x="264" y="165"/>
                </a:cubicBezTo>
                <a:cubicBezTo>
                  <a:pt x="261" y="164"/>
                  <a:pt x="260" y="160"/>
                  <a:pt x="261" y="156"/>
                </a:cubicBezTo>
                <a:cubicBezTo>
                  <a:pt x="264" y="151"/>
                  <a:pt x="266" y="146"/>
                  <a:pt x="267" y="140"/>
                </a:cubicBezTo>
                <a:cubicBezTo>
                  <a:pt x="269" y="128"/>
                  <a:pt x="266" y="117"/>
                  <a:pt x="259" y="107"/>
                </a:cubicBezTo>
                <a:cubicBezTo>
                  <a:pt x="253" y="98"/>
                  <a:pt x="245" y="92"/>
                  <a:pt x="234" y="89"/>
                </a:cubicBezTo>
                <a:cubicBezTo>
                  <a:pt x="226" y="86"/>
                  <a:pt x="218" y="86"/>
                  <a:pt x="210" y="88"/>
                </a:cubicBezTo>
                <a:cubicBezTo>
                  <a:pt x="207" y="89"/>
                  <a:pt x="204" y="89"/>
                  <a:pt x="202" y="86"/>
                </a:cubicBezTo>
                <a:cubicBezTo>
                  <a:pt x="200" y="85"/>
                  <a:pt x="200" y="83"/>
                  <a:pt x="200" y="80"/>
                </a:cubicBezTo>
                <a:cubicBezTo>
                  <a:pt x="202" y="70"/>
                  <a:pt x="200" y="61"/>
                  <a:pt x="197" y="51"/>
                </a:cubicBezTo>
                <a:cubicBezTo>
                  <a:pt x="191" y="37"/>
                  <a:pt x="181" y="26"/>
                  <a:pt x="167" y="20"/>
                </a:cubicBezTo>
                <a:cubicBezTo>
                  <a:pt x="151" y="12"/>
                  <a:pt x="135" y="11"/>
                  <a:pt x="118" y="18"/>
                </a:cubicBezTo>
                <a:cubicBezTo>
                  <a:pt x="98" y="27"/>
                  <a:pt x="86" y="42"/>
                  <a:pt x="82" y="63"/>
                </a:cubicBezTo>
                <a:cubicBezTo>
                  <a:pt x="81" y="69"/>
                  <a:pt x="81" y="75"/>
                  <a:pt x="81" y="81"/>
                </a:cubicBezTo>
                <a:cubicBezTo>
                  <a:pt x="82" y="86"/>
                  <a:pt x="78" y="90"/>
                  <a:pt x="73" y="88"/>
                </a:cubicBezTo>
                <a:cubicBezTo>
                  <a:pt x="60" y="85"/>
                  <a:pt x="48" y="87"/>
                  <a:pt x="37" y="93"/>
                </a:cubicBezTo>
                <a:cubicBezTo>
                  <a:pt x="23" y="103"/>
                  <a:pt x="15" y="116"/>
                  <a:pt x="15" y="133"/>
                </a:cubicBezTo>
                <a:cubicBezTo>
                  <a:pt x="14" y="156"/>
                  <a:pt x="30" y="174"/>
                  <a:pt x="50" y="179"/>
                </a:cubicBezTo>
                <a:cubicBezTo>
                  <a:pt x="54" y="180"/>
                  <a:pt x="58" y="180"/>
                  <a:pt x="62" y="180"/>
                </a:cubicBezTo>
                <a:cubicBezTo>
                  <a:pt x="115" y="180"/>
                  <a:pt x="167" y="180"/>
                  <a:pt x="219" y="180"/>
                </a:cubicBezTo>
                <a:cubicBezTo>
                  <a:pt x="220" y="180"/>
                  <a:pt x="221" y="180"/>
                  <a:pt x="222" y="180"/>
                </a:cubicBezTo>
                <a:cubicBezTo>
                  <a:pt x="225" y="181"/>
                  <a:pt x="228" y="184"/>
                  <a:pt x="227" y="187"/>
                </a:cubicBezTo>
                <a:cubicBezTo>
                  <a:pt x="227" y="190"/>
                  <a:pt x="225" y="193"/>
                  <a:pt x="221" y="193"/>
                </a:cubicBezTo>
                <a:cubicBezTo>
                  <a:pt x="221" y="193"/>
                  <a:pt x="220" y="193"/>
                  <a:pt x="219" y="193"/>
                </a:cubicBezTo>
                <a:cubicBezTo>
                  <a:pt x="167" y="193"/>
                  <a:pt x="115" y="193"/>
                  <a:pt x="62" y="193"/>
                </a:cubicBezTo>
                <a:cubicBezTo>
                  <a:pt x="50" y="193"/>
                  <a:pt x="38" y="190"/>
                  <a:pt x="28" y="183"/>
                </a:cubicBezTo>
                <a:cubicBezTo>
                  <a:pt x="19" y="177"/>
                  <a:pt x="13" y="170"/>
                  <a:pt x="8" y="161"/>
                </a:cubicBezTo>
                <a:cubicBezTo>
                  <a:pt x="2" y="150"/>
                  <a:pt x="0" y="139"/>
                  <a:pt x="1" y="128"/>
                </a:cubicBezTo>
                <a:cubicBezTo>
                  <a:pt x="2" y="117"/>
                  <a:pt x="6" y="107"/>
                  <a:pt x="13" y="98"/>
                </a:cubicBezTo>
                <a:cubicBezTo>
                  <a:pt x="21" y="87"/>
                  <a:pt x="32" y="79"/>
                  <a:pt x="46" y="75"/>
                </a:cubicBezTo>
                <a:cubicBezTo>
                  <a:pt x="52" y="74"/>
                  <a:pt x="59" y="73"/>
                  <a:pt x="66" y="74"/>
                </a:cubicBezTo>
                <a:cubicBezTo>
                  <a:pt x="67" y="74"/>
                  <a:pt x="67" y="74"/>
                  <a:pt x="68" y="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3" name="Group 28"/>
          <p:cNvGrpSpPr>
            <a:grpSpLocks noChangeAspect="1"/>
          </p:cNvGrpSpPr>
          <p:nvPr/>
        </p:nvGrpSpPr>
        <p:grpSpPr bwMode="auto">
          <a:xfrm>
            <a:off x="8832304" y="2591269"/>
            <a:ext cx="382314" cy="417665"/>
            <a:chOff x="4461" y="615"/>
            <a:chExt cx="292" cy="319"/>
          </a:xfrm>
          <a:solidFill>
            <a:schemeClr val="bg1"/>
          </a:solidFill>
        </p:grpSpPr>
        <p:sp>
          <p:nvSpPr>
            <p:cNvPr id="24" name="Freeform 30"/>
            <p:cNvSpPr>
              <a:spLocks noEditPoints="1"/>
            </p:cNvSpPr>
            <p:nvPr/>
          </p:nvSpPr>
          <p:spPr bwMode="auto">
            <a:xfrm>
              <a:off x="4667" y="615"/>
              <a:ext cx="86" cy="319"/>
            </a:xfrm>
            <a:custGeom>
              <a:avLst/>
              <a:gdLst>
                <a:gd name="T0" fmla="*/ 42 w 68"/>
                <a:gd name="T1" fmla="*/ 157 h 255"/>
                <a:gd name="T2" fmla="*/ 42 w 68"/>
                <a:gd name="T3" fmla="*/ 246 h 255"/>
                <a:gd name="T4" fmla="*/ 36 w 68"/>
                <a:gd name="T5" fmla="*/ 254 h 255"/>
                <a:gd name="T6" fmla="*/ 27 w 68"/>
                <a:gd name="T7" fmla="*/ 248 h 255"/>
                <a:gd name="T8" fmla="*/ 27 w 68"/>
                <a:gd name="T9" fmla="*/ 245 h 255"/>
                <a:gd name="T10" fmla="*/ 27 w 68"/>
                <a:gd name="T11" fmla="*/ 67 h 255"/>
                <a:gd name="T12" fmla="*/ 25 w 68"/>
                <a:gd name="T13" fmla="*/ 65 h 255"/>
                <a:gd name="T14" fmla="*/ 2 w 68"/>
                <a:gd name="T15" fmla="*/ 39 h 255"/>
                <a:gd name="T16" fmla="*/ 27 w 68"/>
                <a:gd name="T17" fmla="*/ 3 h 255"/>
                <a:gd name="T18" fmla="*/ 65 w 68"/>
                <a:gd name="T19" fmla="*/ 28 h 255"/>
                <a:gd name="T20" fmla="*/ 43 w 68"/>
                <a:gd name="T21" fmla="*/ 65 h 255"/>
                <a:gd name="T22" fmla="*/ 42 w 68"/>
                <a:gd name="T23" fmla="*/ 67 h 255"/>
                <a:gd name="T24" fmla="*/ 42 w 68"/>
                <a:gd name="T25" fmla="*/ 151 h 255"/>
                <a:gd name="T26" fmla="*/ 42 w 68"/>
                <a:gd name="T27" fmla="*/ 157 h 255"/>
                <a:gd name="T28" fmla="*/ 34 w 68"/>
                <a:gd name="T29" fmla="*/ 18 h 255"/>
                <a:gd name="T30" fmla="*/ 17 w 68"/>
                <a:gd name="T31" fmla="*/ 35 h 255"/>
                <a:gd name="T32" fmla="*/ 34 w 68"/>
                <a:gd name="T33" fmla="*/ 51 h 255"/>
                <a:gd name="T34" fmla="*/ 50 w 68"/>
                <a:gd name="T35" fmla="*/ 35 h 255"/>
                <a:gd name="T36" fmla="*/ 34 w 68"/>
                <a:gd name="T37" fmla="*/ 1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255">
                  <a:moveTo>
                    <a:pt x="42" y="157"/>
                  </a:moveTo>
                  <a:cubicBezTo>
                    <a:pt x="42" y="186"/>
                    <a:pt x="42" y="216"/>
                    <a:pt x="42" y="246"/>
                  </a:cubicBezTo>
                  <a:cubicBezTo>
                    <a:pt x="42" y="250"/>
                    <a:pt x="40" y="253"/>
                    <a:pt x="36" y="254"/>
                  </a:cubicBezTo>
                  <a:cubicBezTo>
                    <a:pt x="32" y="255"/>
                    <a:pt x="27" y="252"/>
                    <a:pt x="27" y="248"/>
                  </a:cubicBezTo>
                  <a:cubicBezTo>
                    <a:pt x="27" y="247"/>
                    <a:pt x="27" y="246"/>
                    <a:pt x="27" y="245"/>
                  </a:cubicBezTo>
                  <a:cubicBezTo>
                    <a:pt x="27" y="186"/>
                    <a:pt x="27" y="126"/>
                    <a:pt x="27" y="67"/>
                  </a:cubicBezTo>
                  <a:cubicBezTo>
                    <a:pt x="27" y="66"/>
                    <a:pt x="27" y="65"/>
                    <a:pt x="25" y="65"/>
                  </a:cubicBezTo>
                  <a:cubicBezTo>
                    <a:pt x="13" y="62"/>
                    <a:pt x="4" y="51"/>
                    <a:pt x="2" y="39"/>
                  </a:cubicBezTo>
                  <a:cubicBezTo>
                    <a:pt x="0" y="22"/>
                    <a:pt x="11" y="7"/>
                    <a:pt x="27" y="3"/>
                  </a:cubicBezTo>
                  <a:cubicBezTo>
                    <a:pt x="44" y="0"/>
                    <a:pt x="61" y="11"/>
                    <a:pt x="65" y="28"/>
                  </a:cubicBezTo>
                  <a:cubicBezTo>
                    <a:pt x="68" y="45"/>
                    <a:pt x="58" y="60"/>
                    <a:pt x="43" y="65"/>
                  </a:cubicBezTo>
                  <a:cubicBezTo>
                    <a:pt x="41" y="65"/>
                    <a:pt x="42" y="66"/>
                    <a:pt x="42" y="67"/>
                  </a:cubicBezTo>
                  <a:cubicBezTo>
                    <a:pt x="42" y="95"/>
                    <a:pt x="42" y="123"/>
                    <a:pt x="42" y="151"/>
                  </a:cubicBezTo>
                  <a:cubicBezTo>
                    <a:pt x="42" y="153"/>
                    <a:pt x="42" y="155"/>
                    <a:pt x="42" y="157"/>
                  </a:cubicBezTo>
                  <a:close/>
                  <a:moveTo>
                    <a:pt x="34" y="18"/>
                  </a:moveTo>
                  <a:cubicBezTo>
                    <a:pt x="24" y="18"/>
                    <a:pt x="17" y="25"/>
                    <a:pt x="17" y="35"/>
                  </a:cubicBezTo>
                  <a:cubicBezTo>
                    <a:pt x="17" y="44"/>
                    <a:pt x="24" y="51"/>
                    <a:pt x="34" y="51"/>
                  </a:cubicBezTo>
                  <a:cubicBezTo>
                    <a:pt x="43" y="51"/>
                    <a:pt x="50" y="44"/>
                    <a:pt x="50" y="35"/>
                  </a:cubicBezTo>
                  <a:cubicBezTo>
                    <a:pt x="50" y="25"/>
                    <a:pt x="43" y="18"/>
                    <a:pt x="3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31"/>
            <p:cNvSpPr>
              <a:spLocks noEditPoints="1"/>
            </p:cNvSpPr>
            <p:nvPr/>
          </p:nvSpPr>
          <p:spPr bwMode="auto">
            <a:xfrm>
              <a:off x="4461" y="616"/>
              <a:ext cx="85" cy="318"/>
            </a:xfrm>
            <a:custGeom>
              <a:avLst/>
              <a:gdLst>
                <a:gd name="T0" fmla="*/ 41 w 68"/>
                <a:gd name="T1" fmla="*/ 191 h 254"/>
                <a:gd name="T2" fmla="*/ 65 w 68"/>
                <a:gd name="T3" fmla="*/ 228 h 254"/>
                <a:gd name="T4" fmla="*/ 34 w 68"/>
                <a:gd name="T5" fmla="*/ 253 h 254"/>
                <a:gd name="T6" fmla="*/ 3 w 68"/>
                <a:gd name="T7" fmla="*/ 228 h 254"/>
                <a:gd name="T8" fmla="*/ 26 w 68"/>
                <a:gd name="T9" fmla="*/ 191 h 254"/>
                <a:gd name="T10" fmla="*/ 26 w 68"/>
                <a:gd name="T11" fmla="*/ 189 h 254"/>
                <a:gd name="T12" fmla="*/ 26 w 68"/>
                <a:gd name="T13" fmla="*/ 10 h 254"/>
                <a:gd name="T14" fmla="*/ 30 w 68"/>
                <a:gd name="T15" fmla="*/ 3 h 254"/>
                <a:gd name="T16" fmla="*/ 41 w 68"/>
                <a:gd name="T17" fmla="*/ 9 h 254"/>
                <a:gd name="T18" fmla="*/ 41 w 68"/>
                <a:gd name="T19" fmla="*/ 11 h 254"/>
                <a:gd name="T20" fmla="*/ 41 w 68"/>
                <a:gd name="T21" fmla="*/ 189 h 254"/>
                <a:gd name="T22" fmla="*/ 41 w 68"/>
                <a:gd name="T23" fmla="*/ 191 h 254"/>
                <a:gd name="T24" fmla="*/ 34 w 68"/>
                <a:gd name="T25" fmla="*/ 238 h 254"/>
                <a:gd name="T26" fmla="*/ 51 w 68"/>
                <a:gd name="T27" fmla="*/ 222 h 254"/>
                <a:gd name="T28" fmla="*/ 34 w 68"/>
                <a:gd name="T29" fmla="*/ 205 h 254"/>
                <a:gd name="T30" fmla="*/ 17 w 68"/>
                <a:gd name="T31" fmla="*/ 222 h 254"/>
                <a:gd name="T32" fmla="*/ 34 w 68"/>
                <a:gd name="T33" fmla="*/ 23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254">
                  <a:moveTo>
                    <a:pt x="41" y="191"/>
                  </a:moveTo>
                  <a:cubicBezTo>
                    <a:pt x="59" y="195"/>
                    <a:pt x="68" y="212"/>
                    <a:pt x="65" y="228"/>
                  </a:cubicBezTo>
                  <a:cubicBezTo>
                    <a:pt x="62" y="243"/>
                    <a:pt x="49" y="254"/>
                    <a:pt x="34" y="253"/>
                  </a:cubicBezTo>
                  <a:cubicBezTo>
                    <a:pt x="18" y="253"/>
                    <a:pt x="6" y="242"/>
                    <a:pt x="3" y="228"/>
                  </a:cubicBezTo>
                  <a:cubicBezTo>
                    <a:pt x="0" y="212"/>
                    <a:pt x="9" y="196"/>
                    <a:pt x="26" y="191"/>
                  </a:cubicBezTo>
                  <a:cubicBezTo>
                    <a:pt x="26" y="190"/>
                    <a:pt x="26" y="190"/>
                    <a:pt x="26" y="189"/>
                  </a:cubicBezTo>
                  <a:cubicBezTo>
                    <a:pt x="26" y="129"/>
                    <a:pt x="26" y="70"/>
                    <a:pt x="26" y="10"/>
                  </a:cubicBezTo>
                  <a:cubicBezTo>
                    <a:pt x="26" y="7"/>
                    <a:pt x="27" y="5"/>
                    <a:pt x="30" y="3"/>
                  </a:cubicBezTo>
                  <a:cubicBezTo>
                    <a:pt x="34" y="0"/>
                    <a:pt x="40" y="3"/>
                    <a:pt x="41" y="9"/>
                  </a:cubicBezTo>
                  <a:cubicBezTo>
                    <a:pt x="41" y="9"/>
                    <a:pt x="41" y="10"/>
                    <a:pt x="41" y="11"/>
                  </a:cubicBezTo>
                  <a:cubicBezTo>
                    <a:pt x="41" y="70"/>
                    <a:pt x="41" y="129"/>
                    <a:pt x="41" y="189"/>
                  </a:cubicBezTo>
                  <a:cubicBezTo>
                    <a:pt x="41" y="189"/>
                    <a:pt x="41" y="190"/>
                    <a:pt x="41" y="191"/>
                  </a:cubicBezTo>
                  <a:close/>
                  <a:moveTo>
                    <a:pt x="34" y="238"/>
                  </a:moveTo>
                  <a:cubicBezTo>
                    <a:pt x="43" y="239"/>
                    <a:pt x="51" y="231"/>
                    <a:pt x="51" y="222"/>
                  </a:cubicBezTo>
                  <a:cubicBezTo>
                    <a:pt x="51" y="212"/>
                    <a:pt x="43" y="205"/>
                    <a:pt x="34" y="205"/>
                  </a:cubicBezTo>
                  <a:cubicBezTo>
                    <a:pt x="25" y="205"/>
                    <a:pt x="17" y="212"/>
                    <a:pt x="17" y="222"/>
                  </a:cubicBezTo>
                  <a:cubicBezTo>
                    <a:pt x="17" y="231"/>
                    <a:pt x="25" y="238"/>
                    <a:pt x="34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32"/>
            <p:cNvSpPr>
              <a:spLocks noEditPoints="1"/>
            </p:cNvSpPr>
            <p:nvPr/>
          </p:nvSpPr>
          <p:spPr bwMode="auto">
            <a:xfrm>
              <a:off x="4565" y="616"/>
              <a:ext cx="82" cy="318"/>
            </a:xfrm>
            <a:custGeom>
              <a:avLst/>
              <a:gdLst>
                <a:gd name="T0" fmla="*/ 26 w 66"/>
                <a:gd name="T1" fmla="*/ 159 h 254"/>
                <a:gd name="T2" fmla="*/ 13 w 66"/>
                <a:gd name="T3" fmla="*/ 153 h 254"/>
                <a:gd name="T4" fmla="*/ 1 w 66"/>
                <a:gd name="T5" fmla="*/ 130 h 254"/>
                <a:gd name="T6" fmla="*/ 23 w 66"/>
                <a:gd name="T7" fmla="*/ 98 h 254"/>
                <a:gd name="T8" fmla="*/ 26 w 66"/>
                <a:gd name="T9" fmla="*/ 97 h 254"/>
                <a:gd name="T10" fmla="*/ 26 w 66"/>
                <a:gd name="T11" fmla="*/ 94 h 254"/>
                <a:gd name="T12" fmla="*/ 26 w 66"/>
                <a:gd name="T13" fmla="*/ 10 h 254"/>
                <a:gd name="T14" fmla="*/ 30 w 66"/>
                <a:gd name="T15" fmla="*/ 3 h 254"/>
                <a:gd name="T16" fmla="*/ 41 w 66"/>
                <a:gd name="T17" fmla="*/ 8 h 254"/>
                <a:gd name="T18" fmla="*/ 41 w 66"/>
                <a:gd name="T19" fmla="*/ 11 h 254"/>
                <a:gd name="T20" fmla="*/ 41 w 66"/>
                <a:gd name="T21" fmla="*/ 96 h 254"/>
                <a:gd name="T22" fmla="*/ 42 w 66"/>
                <a:gd name="T23" fmla="*/ 98 h 254"/>
                <a:gd name="T24" fmla="*/ 64 w 66"/>
                <a:gd name="T25" fmla="*/ 125 h 254"/>
                <a:gd name="T26" fmla="*/ 42 w 66"/>
                <a:gd name="T27" fmla="*/ 158 h 254"/>
                <a:gd name="T28" fmla="*/ 41 w 66"/>
                <a:gd name="T29" fmla="*/ 160 h 254"/>
                <a:gd name="T30" fmla="*/ 41 w 66"/>
                <a:gd name="T31" fmla="*/ 244 h 254"/>
                <a:gd name="T32" fmla="*/ 40 w 66"/>
                <a:gd name="T33" fmla="*/ 248 h 254"/>
                <a:gd name="T34" fmla="*/ 33 w 66"/>
                <a:gd name="T35" fmla="*/ 253 h 254"/>
                <a:gd name="T36" fmla="*/ 26 w 66"/>
                <a:gd name="T37" fmla="*/ 247 h 254"/>
                <a:gd name="T38" fmla="*/ 26 w 66"/>
                <a:gd name="T39" fmla="*/ 244 h 254"/>
                <a:gd name="T40" fmla="*/ 26 w 66"/>
                <a:gd name="T41" fmla="*/ 161 h 254"/>
                <a:gd name="T42" fmla="*/ 26 w 66"/>
                <a:gd name="T43" fmla="*/ 159 h 254"/>
                <a:gd name="T44" fmla="*/ 16 w 66"/>
                <a:gd name="T45" fmla="*/ 128 h 254"/>
                <a:gd name="T46" fmla="*/ 33 w 66"/>
                <a:gd name="T47" fmla="*/ 145 h 254"/>
                <a:gd name="T48" fmla="*/ 50 w 66"/>
                <a:gd name="T49" fmla="*/ 128 h 254"/>
                <a:gd name="T50" fmla="*/ 33 w 66"/>
                <a:gd name="T51" fmla="*/ 111 h 254"/>
                <a:gd name="T52" fmla="*/ 16 w 66"/>
                <a:gd name="T53" fmla="*/ 12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254">
                  <a:moveTo>
                    <a:pt x="26" y="159"/>
                  </a:moveTo>
                  <a:cubicBezTo>
                    <a:pt x="21" y="158"/>
                    <a:pt x="17" y="156"/>
                    <a:pt x="13" y="153"/>
                  </a:cubicBezTo>
                  <a:cubicBezTo>
                    <a:pt x="6" y="147"/>
                    <a:pt x="2" y="140"/>
                    <a:pt x="1" y="130"/>
                  </a:cubicBezTo>
                  <a:cubicBezTo>
                    <a:pt x="0" y="116"/>
                    <a:pt x="9" y="103"/>
                    <a:pt x="23" y="98"/>
                  </a:cubicBezTo>
                  <a:cubicBezTo>
                    <a:pt x="24" y="98"/>
                    <a:pt x="25" y="98"/>
                    <a:pt x="26" y="97"/>
                  </a:cubicBezTo>
                  <a:cubicBezTo>
                    <a:pt x="26" y="96"/>
                    <a:pt x="26" y="95"/>
                    <a:pt x="26" y="94"/>
                  </a:cubicBezTo>
                  <a:cubicBezTo>
                    <a:pt x="26" y="66"/>
                    <a:pt x="26" y="38"/>
                    <a:pt x="26" y="10"/>
                  </a:cubicBezTo>
                  <a:cubicBezTo>
                    <a:pt x="26" y="7"/>
                    <a:pt x="27" y="4"/>
                    <a:pt x="30" y="3"/>
                  </a:cubicBezTo>
                  <a:cubicBezTo>
                    <a:pt x="35" y="0"/>
                    <a:pt x="40" y="3"/>
                    <a:pt x="41" y="8"/>
                  </a:cubicBezTo>
                  <a:cubicBezTo>
                    <a:pt x="41" y="9"/>
                    <a:pt x="41" y="10"/>
                    <a:pt x="41" y="11"/>
                  </a:cubicBezTo>
                  <a:cubicBezTo>
                    <a:pt x="41" y="39"/>
                    <a:pt x="41" y="67"/>
                    <a:pt x="41" y="96"/>
                  </a:cubicBezTo>
                  <a:cubicBezTo>
                    <a:pt x="41" y="97"/>
                    <a:pt x="41" y="98"/>
                    <a:pt x="42" y="98"/>
                  </a:cubicBezTo>
                  <a:cubicBezTo>
                    <a:pt x="55" y="103"/>
                    <a:pt x="63" y="112"/>
                    <a:pt x="64" y="125"/>
                  </a:cubicBezTo>
                  <a:cubicBezTo>
                    <a:pt x="66" y="140"/>
                    <a:pt x="56" y="154"/>
                    <a:pt x="42" y="158"/>
                  </a:cubicBezTo>
                  <a:cubicBezTo>
                    <a:pt x="41" y="159"/>
                    <a:pt x="41" y="159"/>
                    <a:pt x="41" y="160"/>
                  </a:cubicBezTo>
                  <a:cubicBezTo>
                    <a:pt x="41" y="188"/>
                    <a:pt x="41" y="216"/>
                    <a:pt x="41" y="244"/>
                  </a:cubicBezTo>
                  <a:cubicBezTo>
                    <a:pt x="41" y="246"/>
                    <a:pt x="41" y="247"/>
                    <a:pt x="40" y="248"/>
                  </a:cubicBezTo>
                  <a:cubicBezTo>
                    <a:pt x="39" y="252"/>
                    <a:pt x="36" y="254"/>
                    <a:pt x="33" y="253"/>
                  </a:cubicBezTo>
                  <a:cubicBezTo>
                    <a:pt x="29" y="253"/>
                    <a:pt x="27" y="250"/>
                    <a:pt x="26" y="247"/>
                  </a:cubicBezTo>
                  <a:cubicBezTo>
                    <a:pt x="26" y="246"/>
                    <a:pt x="26" y="245"/>
                    <a:pt x="26" y="244"/>
                  </a:cubicBezTo>
                  <a:cubicBezTo>
                    <a:pt x="26" y="217"/>
                    <a:pt x="26" y="189"/>
                    <a:pt x="26" y="161"/>
                  </a:cubicBezTo>
                  <a:cubicBezTo>
                    <a:pt x="26" y="160"/>
                    <a:pt x="26" y="160"/>
                    <a:pt x="26" y="159"/>
                  </a:cubicBezTo>
                  <a:close/>
                  <a:moveTo>
                    <a:pt x="16" y="128"/>
                  </a:moveTo>
                  <a:cubicBezTo>
                    <a:pt x="16" y="137"/>
                    <a:pt x="23" y="145"/>
                    <a:pt x="33" y="145"/>
                  </a:cubicBezTo>
                  <a:cubicBezTo>
                    <a:pt x="42" y="145"/>
                    <a:pt x="50" y="138"/>
                    <a:pt x="50" y="128"/>
                  </a:cubicBezTo>
                  <a:cubicBezTo>
                    <a:pt x="50" y="119"/>
                    <a:pt x="42" y="111"/>
                    <a:pt x="33" y="111"/>
                  </a:cubicBezTo>
                  <a:cubicBezTo>
                    <a:pt x="24" y="111"/>
                    <a:pt x="16" y="119"/>
                    <a:pt x="16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1911742" y="4481741"/>
            <a:ext cx="1801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104796" y="390191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rgbClr val="0095FF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4045206" y="4481741"/>
            <a:ext cx="1801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238260" y="390191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rgbClr val="0095FF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39" name="矩形 38"/>
          <p:cNvSpPr/>
          <p:nvPr/>
        </p:nvSpPr>
        <p:spPr>
          <a:xfrm>
            <a:off x="6178670" y="4481741"/>
            <a:ext cx="1801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371724" y="390191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rgbClr val="0095FF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41" name="矩形 40"/>
          <p:cNvSpPr/>
          <p:nvPr/>
        </p:nvSpPr>
        <p:spPr>
          <a:xfrm>
            <a:off x="8303061" y="4481741"/>
            <a:ext cx="18018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496115" y="390191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rgbClr val="0095FF"/>
                </a:solidFill>
                <a:cs typeface="+mn-ea"/>
                <a:sym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06626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594511" y="2679413"/>
            <a:ext cx="3615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6594511" y="3286760"/>
            <a:ext cx="28653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solidFill>
                  <a:srgbClr val="0095FF"/>
                </a:solidFill>
                <a:cs typeface="+mn-ea"/>
                <a:sym typeface="+mn-lt"/>
              </a:rPr>
              <a:t>Add your title here</a:t>
            </a:r>
            <a:endParaRPr lang="zh-CN" altLang="en-US" sz="140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45950" y="1488070"/>
            <a:ext cx="765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>
                <a:solidFill>
                  <a:srgbClr val="0095FF"/>
                </a:solidFill>
                <a:cs typeface="+mn-ea"/>
                <a:sym typeface="+mn-lt"/>
              </a:rPr>
              <a:t>04</a:t>
            </a:r>
            <a:endParaRPr lang="zh-CN" altLang="en-US" sz="320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94511" y="3594537"/>
            <a:ext cx="41344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842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4059769" y="4284396"/>
            <a:ext cx="1032933" cy="18209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34" name="Freeform 26"/>
          <p:cNvSpPr/>
          <p:nvPr/>
        </p:nvSpPr>
        <p:spPr bwMode="auto">
          <a:xfrm>
            <a:off x="719669" y="5228721"/>
            <a:ext cx="2307166" cy="1088302"/>
          </a:xfrm>
          <a:custGeom>
            <a:avLst/>
            <a:gdLst>
              <a:gd name="T0" fmla="*/ 122 w 518"/>
              <a:gd name="T1" fmla="*/ 0 h 244"/>
              <a:gd name="T2" fmla="*/ 0 w 518"/>
              <a:gd name="T3" fmla="*/ 122 h 244"/>
              <a:gd name="T4" fmla="*/ 122 w 518"/>
              <a:gd name="T5" fmla="*/ 244 h 244"/>
              <a:gd name="T6" fmla="*/ 518 w 518"/>
              <a:gd name="T7" fmla="*/ 244 h 244"/>
              <a:gd name="T8" fmla="*/ 518 w 518"/>
              <a:gd name="T9" fmla="*/ 0 h 244"/>
              <a:gd name="T10" fmla="*/ 122 w 518"/>
              <a:gd name="T11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8" h="244">
                <a:moveTo>
                  <a:pt x="122" y="0"/>
                </a:moveTo>
                <a:cubicBezTo>
                  <a:pt x="55" y="0"/>
                  <a:pt x="0" y="55"/>
                  <a:pt x="0" y="122"/>
                </a:cubicBezTo>
                <a:cubicBezTo>
                  <a:pt x="0" y="189"/>
                  <a:pt x="55" y="244"/>
                  <a:pt x="122" y="244"/>
                </a:cubicBezTo>
                <a:cubicBezTo>
                  <a:pt x="518" y="244"/>
                  <a:pt x="518" y="244"/>
                  <a:pt x="518" y="244"/>
                </a:cubicBezTo>
                <a:cubicBezTo>
                  <a:pt x="518" y="0"/>
                  <a:pt x="518" y="0"/>
                  <a:pt x="518" y="0"/>
                </a:cubicBezTo>
                <a:lnTo>
                  <a:pt x="122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36" name="Freeform 28"/>
          <p:cNvSpPr/>
          <p:nvPr/>
        </p:nvSpPr>
        <p:spPr bwMode="auto">
          <a:xfrm>
            <a:off x="3026835" y="4284396"/>
            <a:ext cx="1032933" cy="2032627"/>
          </a:xfrm>
          <a:custGeom>
            <a:avLst/>
            <a:gdLst>
              <a:gd name="T0" fmla="*/ 488 w 488"/>
              <a:gd name="T1" fmla="*/ 86 h 960"/>
              <a:gd name="T2" fmla="*/ 0 w 488"/>
              <a:gd name="T3" fmla="*/ 960 h 960"/>
              <a:gd name="T4" fmla="*/ 0 w 488"/>
              <a:gd name="T5" fmla="*/ 446 h 960"/>
              <a:gd name="T6" fmla="*/ 488 w 488"/>
              <a:gd name="T7" fmla="*/ 0 h 960"/>
              <a:gd name="T8" fmla="*/ 488 w 488"/>
              <a:gd name="T9" fmla="*/ 86 h 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8" h="960">
                <a:moveTo>
                  <a:pt x="488" y="86"/>
                </a:moveTo>
                <a:lnTo>
                  <a:pt x="0" y="960"/>
                </a:lnTo>
                <a:lnTo>
                  <a:pt x="0" y="446"/>
                </a:lnTo>
                <a:lnTo>
                  <a:pt x="488" y="0"/>
                </a:lnTo>
                <a:lnTo>
                  <a:pt x="488" y="86"/>
                </a:lnTo>
                <a:close/>
              </a:path>
            </a:pathLst>
          </a:custGeom>
          <a:solidFill>
            <a:srgbClr val="0082B0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4059769" y="4066311"/>
            <a:ext cx="1032933" cy="18209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31" name="Freeform 23"/>
          <p:cNvSpPr/>
          <p:nvPr/>
        </p:nvSpPr>
        <p:spPr bwMode="auto">
          <a:xfrm>
            <a:off x="719669" y="4066311"/>
            <a:ext cx="2307166" cy="1088303"/>
          </a:xfrm>
          <a:custGeom>
            <a:avLst/>
            <a:gdLst>
              <a:gd name="T0" fmla="*/ 122 w 518"/>
              <a:gd name="T1" fmla="*/ 0 h 244"/>
              <a:gd name="T2" fmla="*/ 0 w 518"/>
              <a:gd name="T3" fmla="*/ 122 h 244"/>
              <a:gd name="T4" fmla="*/ 122 w 518"/>
              <a:gd name="T5" fmla="*/ 244 h 244"/>
              <a:gd name="T6" fmla="*/ 518 w 518"/>
              <a:gd name="T7" fmla="*/ 244 h 244"/>
              <a:gd name="T8" fmla="*/ 518 w 518"/>
              <a:gd name="T9" fmla="*/ 0 h 244"/>
              <a:gd name="T10" fmla="*/ 122 w 518"/>
              <a:gd name="T11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8" h="244">
                <a:moveTo>
                  <a:pt x="122" y="0"/>
                </a:moveTo>
                <a:cubicBezTo>
                  <a:pt x="55" y="0"/>
                  <a:pt x="0" y="54"/>
                  <a:pt x="0" y="122"/>
                </a:cubicBezTo>
                <a:cubicBezTo>
                  <a:pt x="0" y="189"/>
                  <a:pt x="55" y="244"/>
                  <a:pt x="122" y="244"/>
                </a:cubicBezTo>
                <a:cubicBezTo>
                  <a:pt x="518" y="244"/>
                  <a:pt x="518" y="244"/>
                  <a:pt x="518" y="244"/>
                </a:cubicBezTo>
                <a:cubicBezTo>
                  <a:pt x="518" y="0"/>
                  <a:pt x="518" y="0"/>
                  <a:pt x="518" y="0"/>
                </a:cubicBezTo>
                <a:lnTo>
                  <a:pt x="122" y="0"/>
                </a:lnTo>
                <a:close/>
              </a:path>
            </a:pathLst>
          </a:cu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33" name="Freeform 25"/>
          <p:cNvSpPr/>
          <p:nvPr/>
        </p:nvSpPr>
        <p:spPr bwMode="auto">
          <a:xfrm>
            <a:off x="3026835" y="4066311"/>
            <a:ext cx="1032933" cy="1088303"/>
          </a:xfrm>
          <a:custGeom>
            <a:avLst/>
            <a:gdLst>
              <a:gd name="T0" fmla="*/ 488 w 488"/>
              <a:gd name="T1" fmla="*/ 86 h 514"/>
              <a:gd name="T2" fmla="*/ 0 w 488"/>
              <a:gd name="T3" fmla="*/ 514 h 514"/>
              <a:gd name="T4" fmla="*/ 0 w 488"/>
              <a:gd name="T5" fmla="*/ 0 h 514"/>
              <a:gd name="T6" fmla="*/ 488 w 488"/>
              <a:gd name="T7" fmla="*/ 0 h 514"/>
              <a:gd name="T8" fmla="*/ 488 w 488"/>
              <a:gd name="T9" fmla="*/ 86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8" h="514">
                <a:moveTo>
                  <a:pt x="488" y="86"/>
                </a:moveTo>
                <a:lnTo>
                  <a:pt x="0" y="514"/>
                </a:lnTo>
                <a:lnTo>
                  <a:pt x="0" y="0"/>
                </a:lnTo>
                <a:lnTo>
                  <a:pt x="488" y="0"/>
                </a:lnTo>
                <a:lnTo>
                  <a:pt x="488" y="86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4059769" y="3843994"/>
            <a:ext cx="1032933" cy="18208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28" name="Freeform 20"/>
          <p:cNvSpPr/>
          <p:nvPr/>
        </p:nvSpPr>
        <p:spPr bwMode="auto">
          <a:xfrm>
            <a:off x="719669" y="2897551"/>
            <a:ext cx="2307166" cy="1088302"/>
          </a:xfrm>
          <a:custGeom>
            <a:avLst/>
            <a:gdLst>
              <a:gd name="T0" fmla="*/ 122 w 518"/>
              <a:gd name="T1" fmla="*/ 0 h 244"/>
              <a:gd name="T2" fmla="*/ 0 w 518"/>
              <a:gd name="T3" fmla="*/ 122 h 244"/>
              <a:gd name="T4" fmla="*/ 122 w 518"/>
              <a:gd name="T5" fmla="*/ 244 h 244"/>
              <a:gd name="T6" fmla="*/ 518 w 518"/>
              <a:gd name="T7" fmla="*/ 244 h 244"/>
              <a:gd name="T8" fmla="*/ 518 w 518"/>
              <a:gd name="T9" fmla="*/ 0 h 244"/>
              <a:gd name="T10" fmla="*/ 122 w 518"/>
              <a:gd name="T11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8" h="244">
                <a:moveTo>
                  <a:pt x="122" y="0"/>
                </a:moveTo>
                <a:cubicBezTo>
                  <a:pt x="55" y="0"/>
                  <a:pt x="0" y="55"/>
                  <a:pt x="0" y="122"/>
                </a:cubicBezTo>
                <a:cubicBezTo>
                  <a:pt x="0" y="190"/>
                  <a:pt x="55" y="244"/>
                  <a:pt x="122" y="244"/>
                </a:cubicBezTo>
                <a:cubicBezTo>
                  <a:pt x="518" y="244"/>
                  <a:pt x="518" y="244"/>
                  <a:pt x="518" y="244"/>
                </a:cubicBezTo>
                <a:cubicBezTo>
                  <a:pt x="518" y="0"/>
                  <a:pt x="518" y="0"/>
                  <a:pt x="518" y="0"/>
                </a:cubicBezTo>
                <a:lnTo>
                  <a:pt x="122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30" name="Freeform 22"/>
          <p:cNvSpPr/>
          <p:nvPr/>
        </p:nvSpPr>
        <p:spPr bwMode="auto">
          <a:xfrm>
            <a:off x="3026835" y="2897551"/>
            <a:ext cx="1032933" cy="1128532"/>
          </a:xfrm>
          <a:custGeom>
            <a:avLst/>
            <a:gdLst>
              <a:gd name="T0" fmla="*/ 488 w 488"/>
              <a:gd name="T1" fmla="*/ 533 h 533"/>
              <a:gd name="T2" fmla="*/ 0 w 488"/>
              <a:gd name="T3" fmla="*/ 514 h 533"/>
              <a:gd name="T4" fmla="*/ 0 w 488"/>
              <a:gd name="T5" fmla="*/ 0 h 533"/>
              <a:gd name="T6" fmla="*/ 488 w 488"/>
              <a:gd name="T7" fmla="*/ 447 h 533"/>
              <a:gd name="T8" fmla="*/ 488 w 488"/>
              <a:gd name="T9" fmla="*/ 533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8" h="533">
                <a:moveTo>
                  <a:pt x="488" y="533"/>
                </a:moveTo>
                <a:lnTo>
                  <a:pt x="0" y="514"/>
                </a:lnTo>
                <a:lnTo>
                  <a:pt x="0" y="0"/>
                </a:lnTo>
                <a:lnTo>
                  <a:pt x="488" y="447"/>
                </a:lnTo>
                <a:lnTo>
                  <a:pt x="488" y="533"/>
                </a:lnTo>
                <a:close/>
              </a:path>
            </a:pathLst>
          </a:custGeom>
          <a:solidFill>
            <a:srgbClr val="0082B0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21" name="Freeform 13"/>
          <p:cNvSpPr/>
          <p:nvPr/>
        </p:nvSpPr>
        <p:spPr bwMode="auto">
          <a:xfrm>
            <a:off x="719669" y="1735143"/>
            <a:ext cx="2307166" cy="1088302"/>
          </a:xfrm>
          <a:custGeom>
            <a:avLst/>
            <a:gdLst>
              <a:gd name="T0" fmla="*/ 122 w 518"/>
              <a:gd name="T1" fmla="*/ 0 h 244"/>
              <a:gd name="T2" fmla="*/ 0 w 518"/>
              <a:gd name="T3" fmla="*/ 122 h 244"/>
              <a:gd name="T4" fmla="*/ 122 w 518"/>
              <a:gd name="T5" fmla="*/ 244 h 244"/>
              <a:gd name="T6" fmla="*/ 518 w 518"/>
              <a:gd name="T7" fmla="*/ 244 h 244"/>
              <a:gd name="T8" fmla="*/ 518 w 518"/>
              <a:gd name="T9" fmla="*/ 0 h 244"/>
              <a:gd name="T10" fmla="*/ 122 w 518"/>
              <a:gd name="T11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8" h="244">
                <a:moveTo>
                  <a:pt x="122" y="0"/>
                </a:moveTo>
                <a:cubicBezTo>
                  <a:pt x="55" y="0"/>
                  <a:pt x="0" y="55"/>
                  <a:pt x="0" y="122"/>
                </a:cubicBezTo>
                <a:cubicBezTo>
                  <a:pt x="0" y="189"/>
                  <a:pt x="55" y="244"/>
                  <a:pt x="122" y="244"/>
                </a:cubicBezTo>
                <a:cubicBezTo>
                  <a:pt x="518" y="244"/>
                  <a:pt x="518" y="244"/>
                  <a:pt x="518" y="244"/>
                </a:cubicBezTo>
                <a:cubicBezTo>
                  <a:pt x="518" y="0"/>
                  <a:pt x="518" y="0"/>
                  <a:pt x="518" y="0"/>
                </a:cubicBezTo>
                <a:lnTo>
                  <a:pt x="122" y="0"/>
                </a:lnTo>
                <a:close/>
              </a:path>
            </a:pathLst>
          </a:cu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23" name="Freeform 15"/>
          <p:cNvSpPr/>
          <p:nvPr/>
        </p:nvSpPr>
        <p:spPr bwMode="auto">
          <a:xfrm>
            <a:off x="3024719" y="1737260"/>
            <a:ext cx="1032933" cy="2072856"/>
          </a:xfrm>
          <a:custGeom>
            <a:avLst/>
            <a:gdLst>
              <a:gd name="T0" fmla="*/ 488 w 488"/>
              <a:gd name="T1" fmla="*/ 979 h 979"/>
              <a:gd name="T2" fmla="*/ 0 w 488"/>
              <a:gd name="T3" fmla="*/ 514 h 979"/>
              <a:gd name="T4" fmla="*/ 0 w 488"/>
              <a:gd name="T5" fmla="*/ 0 h 979"/>
              <a:gd name="T6" fmla="*/ 488 w 488"/>
              <a:gd name="T7" fmla="*/ 893 h 979"/>
              <a:gd name="T8" fmla="*/ 488 w 488"/>
              <a:gd name="T9" fmla="*/ 979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8" h="979">
                <a:moveTo>
                  <a:pt x="488" y="979"/>
                </a:moveTo>
                <a:lnTo>
                  <a:pt x="0" y="514"/>
                </a:lnTo>
                <a:lnTo>
                  <a:pt x="0" y="0"/>
                </a:lnTo>
                <a:lnTo>
                  <a:pt x="488" y="893"/>
                </a:lnTo>
                <a:lnTo>
                  <a:pt x="488" y="979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4059769" y="3625909"/>
            <a:ext cx="1032933" cy="182089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844551" y="1860063"/>
            <a:ext cx="838200" cy="8384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844551" y="3022472"/>
            <a:ext cx="838200" cy="8384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32" name="Oval 24"/>
          <p:cNvSpPr>
            <a:spLocks noChangeArrowheads="1"/>
          </p:cNvSpPr>
          <p:nvPr/>
        </p:nvSpPr>
        <p:spPr bwMode="auto">
          <a:xfrm>
            <a:off x="844551" y="4191233"/>
            <a:ext cx="838200" cy="8384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35" name="Oval 27"/>
          <p:cNvSpPr>
            <a:spLocks noChangeArrowheads="1"/>
          </p:cNvSpPr>
          <p:nvPr/>
        </p:nvSpPr>
        <p:spPr bwMode="auto">
          <a:xfrm>
            <a:off x="844551" y="5353641"/>
            <a:ext cx="838200" cy="8384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37" name="Freeform 29"/>
          <p:cNvSpPr>
            <a:spLocks noEditPoints="1"/>
          </p:cNvSpPr>
          <p:nvPr/>
        </p:nvSpPr>
        <p:spPr bwMode="auto">
          <a:xfrm>
            <a:off x="1077386" y="4438959"/>
            <a:ext cx="410633" cy="338771"/>
          </a:xfrm>
          <a:custGeom>
            <a:avLst/>
            <a:gdLst>
              <a:gd name="T0" fmla="*/ 18 w 103"/>
              <a:gd name="T1" fmla="*/ 19 h 86"/>
              <a:gd name="T2" fmla="*/ 14 w 103"/>
              <a:gd name="T3" fmla="*/ 45 h 86"/>
              <a:gd name="T4" fmla="*/ 12 w 103"/>
              <a:gd name="T5" fmla="*/ 70 h 86"/>
              <a:gd name="T6" fmla="*/ 22 w 103"/>
              <a:gd name="T7" fmla="*/ 70 h 86"/>
              <a:gd name="T8" fmla="*/ 24 w 103"/>
              <a:gd name="T9" fmla="*/ 65 h 86"/>
              <a:gd name="T10" fmla="*/ 22 w 103"/>
              <a:gd name="T11" fmla="*/ 59 h 86"/>
              <a:gd name="T12" fmla="*/ 12 w 103"/>
              <a:gd name="T13" fmla="*/ 59 h 86"/>
              <a:gd name="T14" fmla="*/ 12 w 103"/>
              <a:gd name="T15" fmla="*/ 70 h 86"/>
              <a:gd name="T16" fmla="*/ 17 w 103"/>
              <a:gd name="T17" fmla="*/ 62 h 86"/>
              <a:gd name="T18" fmla="*/ 20 w 103"/>
              <a:gd name="T19" fmla="*/ 65 h 86"/>
              <a:gd name="T20" fmla="*/ 17 w 103"/>
              <a:gd name="T21" fmla="*/ 67 h 86"/>
              <a:gd name="T22" fmla="*/ 14 w 103"/>
              <a:gd name="T23" fmla="*/ 65 h 86"/>
              <a:gd name="T24" fmla="*/ 74 w 103"/>
              <a:gd name="T25" fmla="*/ 61 h 86"/>
              <a:gd name="T26" fmla="*/ 87 w 103"/>
              <a:gd name="T27" fmla="*/ 67 h 86"/>
              <a:gd name="T28" fmla="*/ 87 w 103"/>
              <a:gd name="T29" fmla="*/ 56 h 86"/>
              <a:gd name="T30" fmla="*/ 74 w 103"/>
              <a:gd name="T31" fmla="*/ 61 h 86"/>
              <a:gd name="T32" fmla="*/ 82 w 103"/>
              <a:gd name="T33" fmla="*/ 58 h 86"/>
              <a:gd name="T34" fmla="*/ 85 w 103"/>
              <a:gd name="T35" fmla="*/ 61 h 86"/>
              <a:gd name="T36" fmla="*/ 80 w 103"/>
              <a:gd name="T37" fmla="*/ 63 h 86"/>
              <a:gd name="T38" fmla="*/ 83 w 103"/>
              <a:gd name="T39" fmla="*/ 3 h 86"/>
              <a:gd name="T40" fmla="*/ 58 w 103"/>
              <a:gd name="T41" fmla="*/ 6 h 86"/>
              <a:gd name="T42" fmla="*/ 0 w 103"/>
              <a:gd name="T43" fmla="*/ 8 h 86"/>
              <a:gd name="T44" fmla="*/ 55 w 103"/>
              <a:gd name="T45" fmla="*/ 85 h 86"/>
              <a:gd name="T46" fmla="*/ 71 w 103"/>
              <a:gd name="T47" fmla="*/ 83 h 86"/>
              <a:gd name="T48" fmla="*/ 102 w 103"/>
              <a:gd name="T49" fmla="*/ 74 h 86"/>
              <a:gd name="T50" fmla="*/ 27 w 103"/>
              <a:gd name="T51" fmla="*/ 78 h 86"/>
              <a:gd name="T52" fmla="*/ 27 w 103"/>
              <a:gd name="T53" fmla="*/ 11 h 86"/>
              <a:gd name="T54" fmla="*/ 51 w 103"/>
              <a:gd name="T55" fmla="*/ 78 h 86"/>
              <a:gd name="T56" fmla="*/ 51 w 103"/>
              <a:gd name="T57" fmla="*/ 11 h 86"/>
              <a:gd name="T58" fmla="*/ 76 w 103"/>
              <a:gd name="T59" fmla="*/ 78 h 86"/>
              <a:gd name="T60" fmla="*/ 95 w 103"/>
              <a:gd name="T61" fmla="*/ 73 h 86"/>
              <a:gd name="T62" fmla="*/ 42 w 103"/>
              <a:gd name="T63" fmla="*/ 72 h 86"/>
              <a:gd name="T64" fmla="*/ 47 w 103"/>
              <a:gd name="T65" fmla="*/ 60 h 86"/>
              <a:gd name="T66" fmla="*/ 37 w 103"/>
              <a:gd name="T67" fmla="*/ 59 h 86"/>
              <a:gd name="T68" fmla="*/ 42 w 103"/>
              <a:gd name="T69" fmla="*/ 72 h 86"/>
              <a:gd name="T70" fmla="*/ 42 w 103"/>
              <a:gd name="T71" fmla="*/ 62 h 86"/>
              <a:gd name="T72" fmla="*/ 45 w 103"/>
              <a:gd name="T73" fmla="*/ 65 h 86"/>
              <a:gd name="T74" fmla="*/ 40 w 103"/>
              <a:gd name="T75" fmla="*/ 67 h 86"/>
              <a:gd name="T76" fmla="*/ 42 w 103"/>
              <a:gd name="T77" fmla="*/ 47 h 86"/>
              <a:gd name="T78" fmla="*/ 44 w 103"/>
              <a:gd name="T79" fmla="*/ 19 h 86"/>
              <a:gd name="T80" fmla="*/ 40 w 103"/>
              <a:gd name="T81" fmla="*/ 45 h 86"/>
              <a:gd name="T82" fmla="*/ 70 w 103"/>
              <a:gd name="T83" fmla="*/ 16 h 86"/>
              <a:gd name="T84" fmla="*/ 77 w 103"/>
              <a:gd name="T85" fmla="*/ 45 h 86"/>
              <a:gd name="T86" fmla="*/ 70 w 103"/>
              <a:gd name="T87" fmla="*/ 1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3" h="86">
                <a:moveTo>
                  <a:pt x="16" y="47"/>
                </a:moveTo>
                <a:cubicBezTo>
                  <a:pt x="17" y="47"/>
                  <a:pt x="18" y="46"/>
                  <a:pt x="18" y="45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7" y="17"/>
                  <a:pt x="16" y="17"/>
                </a:cubicBezTo>
                <a:cubicBezTo>
                  <a:pt x="15" y="17"/>
                  <a:pt x="14" y="18"/>
                  <a:pt x="14" y="19"/>
                </a:cubicBezTo>
                <a:cubicBezTo>
                  <a:pt x="14" y="45"/>
                  <a:pt x="14" y="45"/>
                  <a:pt x="14" y="45"/>
                </a:cubicBezTo>
                <a:cubicBezTo>
                  <a:pt x="14" y="46"/>
                  <a:pt x="15" y="47"/>
                  <a:pt x="16" y="47"/>
                </a:cubicBezTo>
                <a:close/>
                <a:moveTo>
                  <a:pt x="12" y="70"/>
                </a:moveTo>
                <a:cubicBezTo>
                  <a:pt x="12" y="70"/>
                  <a:pt x="12" y="70"/>
                  <a:pt x="12" y="70"/>
                </a:cubicBezTo>
                <a:cubicBezTo>
                  <a:pt x="13" y="71"/>
                  <a:pt x="15" y="72"/>
                  <a:pt x="17" y="72"/>
                </a:cubicBezTo>
                <a:cubicBezTo>
                  <a:pt x="19" y="72"/>
                  <a:pt x="20" y="71"/>
                  <a:pt x="22" y="70"/>
                </a:cubicBezTo>
                <a:cubicBezTo>
                  <a:pt x="22" y="70"/>
                  <a:pt x="22" y="70"/>
                  <a:pt x="22" y="70"/>
                </a:cubicBezTo>
                <a:cubicBezTo>
                  <a:pt x="22" y="70"/>
                  <a:pt x="22" y="70"/>
                  <a:pt x="22" y="70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68"/>
                  <a:pt x="24" y="66"/>
                  <a:pt x="24" y="65"/>
                </a:cubicBezTo>
                <a:cubicBezTo>
                  <a:pt x="24" y="62"/>
                  <a:pt x="23" y="61"/>
                  <a:pt x="22" y="59"/>
                </a:cubicBezTo>
                <a:cubicBezTo>
                  <a:pt x="22" y="59"/>
                  <a:pt x="22" y="59"/>
                  <a:pt x="22" y="59"/>
                </a:cubicBezTo>
                <a:cubicBezTo>
                  <a:pt x="22" y="59"/>
                  <a:pt x="22" y="59"/>
                  <a:pt x="22" y="59"/>
                </a:cubicBezTo>
                <a:cubicBezTo>
                  <a:pt x="20" y="58"/>
                  <a:pt x="19" y="57"/>
                  <a:pt x="17" y="57"/>
                </a:cubicBezTo>
                <a:cubicBezTo>
                  <a:pt x="15" y="57"/>
                  <a:pt x="13" y="58"/>
                  <a:pt x="12" y="59"/>
                </a:cubicBezTo>
                <a:cubicBezTo>
                  <a:pt x="12" y="59"/>
                  <a:pt x="12" y="59"/>
                  <a:pt x="12" y="59"/>
                </a:cubicBezTo>
                <a:cubicBezTo>
                  <a:pt x="10" y="61"/>
                  <a:pt x="9" y="62"/>
                  <a:pt x="9" y="65"/>
                </a:cubicBezTo>
                <a:cubicBezTo>
                  <a:pt x="9" y="66"/>
                  <a:pt x="10" y="68"/>
                  <a:pt x="11" y="69"/>
                </a:cubicBezTo>
                <a:cubicBezTo>
                  <a:pt x="12" y="70"/>
                  <a:pt x="12" y="70"/>
                  <a:pt x="12" y="70"/>
                </a:cubicBezTo>
                <a:close/>
                <a:moveTo>
                  <a:pt x="15" y="62"/>
                </a:moveTo>
                <a:cubicBezTo>
                  <a:pt x="15" y="62"/>
                  <a:pt x="15" y="62"/>
                  <a:pt x="15" y="62"/>
                </a:cubicBezTo>
                <a:cubicBezTo>
                  <a:pt x="15" y="62"/>
                  <a:pt x="16" y="62"/>
                  <a:pt x="17" y="62"/>
                </a:cubicBezTo>
                <a:cubicBezTo>
                  <a:pt x="17" y="62"/>
                  <a:pt x="18" y="62"/>
                  <a:pt x="19" y="62"/>
                </a:cubicBezTo>
                <a:cubicBezTo>
                  <a:pt x="19" y="62"/>
                  <a:pt x="19" y="62"/>
                  <a:pt x="19" y="62"/>
                </a:cubicBezTo>
                <a:cubicBezTo>
                  <a:pt x="19" y="63"/>
                  <a:pt x="20" y="64"/>
                  <a:pt x="20" y="65"/>
                </a:cubicBezTo>
                <a:cubicBezTo>
                  <a:pt x="20" y="65"/>
                  <a:pt x="19" y="66"/>
                  <a:pt x="19" y="67"/>
                </a:cubicBezTo>
                <a:cubicBezTo>
                  <a:pt x="19" y="67"/>
                  <a:pt x="19" y="67"/>
                  <a:pt x="19" y="67"/>
                </a:cubicBezTo>
                <a:cubicBezTo>
                  <a:pt x="18" y="67"/>
                  <a:pt x="17" y="67"/>
                  <a:pt x="17" y="67"/>
                </a:cubicBezTo>
                <a:cubicBezTo>
                  <a:pt x="16" y="67"/>
                  <a:pt x="15" y="67"/>
                  <a:pt x="15" y="67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6"/>
                  <a:pt x="14" y="65"/>
                  <a:pt x="14" y="65"/>
                </a:cubicBezTo>
                <a:cubicBezTo>
                  <a:pt x="14" y="64"/>
                  <a:pt x="14" y="63"/>
                  <a:pt x="15" y="62"/>
                </a:cubicBezTo>
                <a:close/>
                <a:moveTo>
                  <a:pt x="74" y="61"/>
                </a:moveTo>
                <a:cubicBezTo>
                  <a:pt x="74" y="61"/>
                  <a:pt x="74" y="61"/>
                  <a:pt x="74" y="61"/>
                </a:cubicBezTo>
                <a:cubicBezTo>
                  <a:pt x="74" y="63"/>
                  <a:pt x="75" y="65"/>
                  <a:pt x="77" y="67"/>
                </a:cubicBezTo>
                <a:cubicBezTo>
                  <a:pt x="78" y="68"/>
                  <a:pt x="80" y="69"/>
                  <a:pt x="82" y="69"/>
                </a:cubicBezTo>
                <a:cubicBezTo>
                  <a:pt x="84" y="69"/>
                  <a:pt x="85" y="68"/>
                  <a:pt x="87" y="67"/>
                </a:cubicBezTo>
                <a:cubicBezTo>
                  <a:pt x="88" y="65"/>
                  <a:pt x="89" y="63"/>
                  <a:pt x="89" y="61"/>
                </a:cubicBezTo>
                <a:cubicBezTo>
                  <a:pt x="89" y="60"/>
                  <a:pt x="88" y="58"/>
                  <a:pt x="87" y="56"/>
                </a:cubicBezTo>
                <a:cubicBezTo>
                  <a:pt x="87" y="56"/>
                  <a:pt x="87" y="56"/>
                  <a:pt x="87" y="56"/>
                </a:cubicBezTo>
                <a:cubicBezTo>
                  <a:pt x="85" y="55"/>
                  <a:pt x="84" y="54"/>
                  <a:pt x="82" y="54"/>
                </a:cubicBezTo>
                <a:cubicBezTo>
                  <a:pt x="80" y="54"/>
                  <a:pt x="78" y="55"/>
                  <a:pt x="77" y="56"/>
                </a:cubicBezTo>
                <a:cubicBezTo>
                  <a:pt x="75" y="58"/>
                  <a:pt x="74" y="59"/>
                  <a:pt x="74" y="61"/>
                </a:cubicBezTo>
                <a:close/>
                <a:moveTo>
                  <a:pt x="80" y="59"/>
                </a:moveTo>
                <a:cubicBezTo>
                  <a:pt x="80" y="59"/>
                  <a:pt x="80" y="59"/>
                  <a:pt x="80" y="59"/>
                </a:cubicBezTo>
                <a:cubicBezTo>
                  <a:pt x="80" y="59"/>
                  <a:pt x="81" y="58"/>
                  <a:pt x="82" y="58"/>
                </a:cubicBezTo>
                <a:cubicBezTo>
                  <a:pt x="82" y="58"/>
                  <a:pt x="83" y="59"/>
                  <a:pt x="84" y="59"/>
                </a:cubicBezTo>
                <a:cubicBezTo>
                  <a:pt x="84" y="59"/>
                  <a:pt x="84" y="59"/>
                  <a:pt x="84" y="59"/>
                </a:cubicBezTo>
                <a:cubicBezTo>
                  <a:pt x="84" y="60"/>
                  <a:pt x="85" y="61"/>
                  <a:pt x="85" y="61"/>
                </a:cubicBezTo>
                <a:cubicBezTo>
                  <a:pt x="85" y="62"/>
                  <a:pt x="84" y="63"/>
                  <a:pt x="84" y="63"/>
                </a:cubicBezTo>
                <a:cubicBezTo>
                  <a:pt x="83" y="64"/>
                  <a:pt x="82" y="64"/>
                  <a:pt x="82" y="64"/>
                </a:cubicBezTo>
                <a:cubicBezTo>
                  <a:pt x="81" y="64"/>
                  <a:pt x="80" y="64"/>
                  <a:pt x="80" y="63"/>
                </a:cubicBezTo>
                <a:cubicBezTo>
                  <a:pt x="79" y="63"/>
                  <a:pt x="79" y="62"/>
                  <a:pt x="79" y="61"/>
                </a:cubicBezTo>
                <a:cubicBezTo>
                  <a:pt x="79" y="61"/>
                  <a:pt x="79" y="60"/>
                  <a:pt x="80" y="59"/>
                </a:cubicBezTo>
                <a:close/>
                <a:moveTo>
                  <a:pt x="83" y="3"/>
                </a:moveTo>
                <a:cubicBezTo>
                  <a:pt x="83" y="3"/>
                  <a:pt x="83" y="3"/>
                  <a:pt x="83" y="3"/>
                </a:cubicBezTo>
                <a:cubicBezTo>
                  <a:pt x="83" y="1"/>
                  <a:pt x="81" y="0"/>
                  <a:pt x="79" y="0"/>
                </a:cubicBezTo>
                <a:cubicBezTo>
                  <a:pt x="58" y="6"/>
                  <a:pt x="58" y="6"/>
                  <a:pt x="58" y="6"/>
                </a:cubicBezTo>
                <a:cubicBezTo>
                  <a:pt x="57" y="5"/>
                  <a:pt x="56" y="4"/>
                  <a:pt x="55" y="4"/>
                </a:cubicBezTo>
                <a:cubicBezTo>
                  <a:pt x="3" y="4"/>
                  <a:pt x="3" y="4"/>
                  <a:pt x="3" y="4"/>
                </a:cubicBezTo>
                <a:cubicBezTo>
                  <a:pt x="1" y="4"/>
                  <a:pt x="0" y="6"/>
                  <a:pt x="0" y="8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84"/>
                  <a:pt x="1" y="85"/>
                  <a:pt x="3" y="85"/>
                </a:cubicBezTo>
                <a:cubicBezTo>
                  <a:pt x="55" y="85"/>
                  <a:pt x="55" y="85"/>
                  <a:pt x="55" y="85"/>
                </a:cubicBezTo>
                <a:cubicBezTo>
                  <a:pt x="57" y="85"/>
                  <a:pt x="58" y="84"/>
                  <a:pt x="58" y="82"/>
                </a:cubicBezTo>
                <a:cubicBezTo>
                  <a:pt x="58" y="37"/>
                  <a:pt x="58" y="37"/>
                  <a:pt x="58" y="37"/>
                </a:cubicBezTo>
                <a:cubicBezTo>
                  <a:pt x="71" y="83"/>
                  <a:pt x="71" y="83"/>
                  <a:pt x="71" y="83"/>
                </a:cubicBezTo>
                <a:cubicBezTo>
                  <a:pt x="71" y="85"/>
                  <a:pt x="73" y="86"/>
                  <a:pt x="75" y="85"/>
                </a:cubicBezTo>
                <a:cubicBezTo>
                  <a:pt x="100" y="79"/>
                  <a:pt x="100" y="79"/>
                  <a:pt x="100" y="79"/>
                </a:cubicBezTo>
                <a:cubicBezTo>
                  <a:pt x="102" y="78"/>
                  <a:pt x="103" y="76"/>
                  <a:pt x="102" y="74"/>
                </a:cubicBezTo>
                <a:cubicBezTo>
                  <a:pt x="83" y="3"/>
                  <a:pt x="83" y="3"/>
                  <a:pt x="83" y="3"/>
                </a:cubicBezTo>
                <a:close/>
                <a:moveTo>
                  <a:pt x="27" y="78"/>
                </a:moveTo>
                <a:cubicBezTo>
                  <a:pt x="27" y="78"/>
                  <a:pt x="27" y="78"/>
                  <a:pt x="27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11"/>
                  <a:pt x="7" y="11"/>
                  <a:pt x="7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78"/>
                  <a:pt x="27" y="78"/>
                  <a:pt x="27" y="78"/>
                </a:cubicBezTo>
                <a:close/>
                <a:moveTo>
                  <a:pt x="51" y="78"/>
                </a:moveTo>
                <a:cubicBezTo>
                  <a:pt x="51" y="78"/>
                  <a:pt x="51" y="78"/>
                  <a:pt x="51" y="78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1"/>
                  <a:pt x="31" y="11"/>
                  <a:pt x="3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78"/>
                  <a:pt x="51" y="78"/>
                  <a:pt x="51" y="78"/>
                </a:cubicBezTo>
                <a:close/>
                <a:moveTo>
                  <a:pt x="76" y="78"/>
                </a:moveTo>
                <a:cubicBezTo>
                  <a:pt x="76" y="78"/>
                  <a:pt x="76" y="78"/>
                  <a:pt x="76" y="78"/>
                </a:cubicBezTo>
                <a:cubicBezTo>
                  <a:pt x="59" y="13"/>
                  <a:pt x="59" y="13"/>
                  <a:pt x="59" y="13"/>
                </a:cubicBezTo>
                <a:cubicBezTo>
                  <a:pt x="77" y="8"/>
                  <a:pt x="77" y="8"/>
                  <a:pt x="77" y="8"/>
                </a:cubicBezTo>
                <a:cubicBezTo>
                  <a:pt x="95" y="73"/>
                  <a:pt x="95" y="73"/>
                  <a:pt x="95" y="73"/>
                </a:cubicBezTo>
                <a:cubicBezTo>
                  <a:pt x="76" y="78"/>
                  <a:pt x="76" y="78"/>
                  <a:pt x="76" y="78"/>
                </a:cubicBezTo>
                <a:close/>
                <a:moveTo>
                  <a:pt x="42" y="72"/>
                </a:moveTo>
                <a:cubicBezTo>
                  <a:pt x="42" y="72"/>
                  <a:pt x="42" y="72"/>
                  <a:pt x="42" y="72"/>
                </a:cubicBezTo>
                <a:cubicBezTo>
                  <a:pt x="44" y="72"/>
                  <a:pt x="46" y="71"/>
                  <a:pt x="47" y="70"/>
                </a:cubicBezTo>
                <a:cubicBezTo>
                  <a:pt x="48" y="68"/>
                  <a:pt x="49" y="66"/>
                  <a:pt x="49" y="65"/>
                </a:cubicBezTo>
                <a:cubicBezTo>
                  <a:pt x="49" y="63"/>
                  <a:pt x="48" y="61"/>
                  <a:pt x="47" y="60"/>
                </a:cubicBezTo>
                <a:cubicBezTo>
                  <a:pt x="47" y="59"/>
                  <a:pt x="47" y="59"/>
                  <a:pt x="47" y="59"/>
                </a:cubicBezTo>
                <a:cubicBezTo>
                  <a:pt x="46" y="58"/>
                  <a:pt x="44" y="57"/>
                  <a:pt x="42" y="57"/>
                </a:cubicBezTo>
                <a:cubicBezTo>
                  <a:pt x="40" y="57"/>
                  <a:pt x="38" y="58"/>
                  <a:pt x="37" y="59"/>
                </a:cubicBezTo>
                <a:cubicBezTo>
                  <a:pt x="35" y="61"/>
                  <a:pt x="35" y="62"/>
                  <a:pt x="35" y="65"/>
                </a:cubicBezTo>
                <a:cubicBezTo>
                  <a:pt x="35" y="66"/>
                  <a:pt x="35" y="68"/>
                  <a:pt x="37" y="70"/>
                </a:cubicBezTo>
                <a:cubicBezTo>
                  <a:pt x="38" y="71"/>
                  <a:pt x="40" y="72"/>
                  <a:pt x="42" y="72"/>
                </a:cubicBezTo>
                <a:close/>
                <a:moveTo>
                  <a:pt x="40" y="62"/>
                </a:moveTo>
                <a:cubicBezTo>
                  <a:pt x="40" y="62"/>
                  <a:pt x="40" y="62"/>
                  <a:pt x="40" y="62"/>
                </a:cubicBezTo>
                <a:cubicBezTo>
                  <a:pt x="40" y="62"/>
                  <a:pt x="41" y="62"/>
                  <a:pt x="42" y="62"/>
                </a:cubicBezTo>
                <a:cubicBezTo>
                  <a:pt x="43" y="62"/>
                  <a:pt x="43" y="62"/>
                  <a:pt x="44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4" y="63"/>
                  <a:pt x="45" y="64"/>
                  <a:pt x="45" y="65"/>
                </a:cubicBezTo>
                <a:cubicBezTo>
                  <a:pt x="45" y="65"/>
                  <a:pt x="44" y="66"/>
                  <a:pt x="44" y="67"/>
                </a:cubicBezTo>
                <a:cubicBezTo>
                  <a:pt x="43" y="67"/>
                  <a:pt x="43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9" y="66"/>
                  <a:pt x="39" y="65"/>
                  <a:pt x="39" y="65"/>
                </a:cubicBezTo>
                <a:cubicBezTo>
                  <a:pt x="39" y="64"/>
                  <a:pt x="39" y="63"/>
                  <a:pt x="40" y="62"/>
                </a:cubicBezTo>
                <a:close/>
                <a:moveTo>
                  <a:pt x="42" y="47"/>
                </a:moveTo>
                <a:cubicBezTo>
                  <a:pt x="42" y="47"/>
                  <a:pt x="42" y="47"/>
                  <a:pt x="42" y="47"/>
                </a:cubicBezTo>
                <a:cubicBezTo>
                  <a:pt x="43" y="47"/>
                  <a:pt x="44" y="46"/>
                  <a:pt x="44" y="45"/>
                </a:cubicBezTo>
                <a:cubicBezTo>
                  <a:pt x="44" y="19"/>
                  <a:pt x="44" y="19"/>
                  <a:pt x="44" y="19"/>
                </a:cubicBezTo>
                <a:cubicBezTo>
                  <a:pt x="44" y="18"/>
                  <a:pt x="43" y="17"/>
                  <a:pt x="42" y="17"/>
                </a:cubicBezTo>
                <a:cubicBezTo>
                  <a:pt x="41" y="17"/>
                  <a:pt x="40" y="18"/>
                  <a:pt x="40" y="19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6"/>
                  <a:pt x="41" y="47"/>
                  <a:pt x="42" y="47"/>
                </a:cubicBezTo>
                <a:close/>
                <a:moveTo>
                  <a:pt x="70" y="16"/>
                </a:moveTo>
                <a:cubicBezTo>
                  <a:pt x="70" y="16"/>
                  <a:pt x="70" y="16"/>
                  <a:pt x="70" y="16"/>
                </a:cubicBezTo>
                <a:cubicBezTo>
                  <a:pt x="69" y="16"/>
                  <a:pt x="68" y="18"/>
                  <a:pt x="68" y="19"/>
                </a:cubicBezTo>
                <a:cubicBezTo>
                  <a:pt x="75" y="44"/>
                  <a:pt x="75" y="44"/>
                  <a:pt x="75" y="44"/>
                </a:cubicBezTo>
                <a:cubicBezTo>
                  <a:pt x="75" y="45"/>
                  <a:pt x="76" y="45"/>
                  <a:pt x="77" y="45"/>
                </a:cubicBezTo>
                <a:cubicBezTo>
                  <a:pt x="79" y="45"/>
                  <a:pt x="79" y="44"/>
                  <a:pt x="79" y="42"/>
                </a:cubicBezTo>
                <a:cubicBezTo>
                  <a:pt x="72" y="18"/>
                  <a:pt x="72" y="18"/>
                  <a:pt x="72" y="18"/>
                </a:cubicBezTo>
                <a:cubicBezTo>
                  <a:pt x="72" y="16"/>
                  <a:pt x="71" y="16"/>
                  <a:pt x="70" y="16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38" name="Freeform 30"/>
          <p:cNvSpPr/>
          <p:nvPr/>
        </p:nvSpPr>
        <p:spPr bwMode="auto">
          <a:xfrm>
            <a:off x="1081617" y="2112026"/>
            <a:ext cx="364067" cy="330301"/>
          </a:xfrm>
          <a:custGeom>
            <a:avLst/>
            <a:gdLst>
              <a:gd name="T0" fmla="*/ 28 w 92"/>
              <a:gd name="T1" fmla="*/ 40 h 84"/>
              <a:gd name="T2" fmla="*/ 28 w 92"/>
              <a:gd name="T3" fmla="*/ 40 h 84"/>
              <a:gd name="T4" fmla="*/ 10 w 92"/>
              <a:gd name="T5" fmla="*/ 58 h 84"/>
              <a:gd name="T6" fmla="*/ 7 w 92"/>
              <a:gd name="T7" fmla="*/ 66 h 84"/>
              <a:gd name="T8" fmla="*/ 10 w 92"/>
              <a:gd name="T9" fmla="*/ 74 h 84"/>
              <a:gd name="T10" fmla="*/ 10 w 92"/>
              <a:gd name="T11" fmla="*/ 74 h 84"/>
              <a:gd name="T12" fmla="*/ 10 w 92"/>
              <a:gd name="T13" fmla="*/ 74 h 84"/>
              <a:gd name="T14" fmla="*/ 18 w 92"/>
              <a:gd name="T15" fmla="*/ 77 h 84"/>
              <a:gd name="T16" fmla="*/ 26 w 92"/>
              <a:gd name="T17" fmla="*/ 74 h 84"/>
              <a:gd name="T18" fmla="*/ 47 w 92"/>
              <a:gd name="T19" fmla="*/ 54 h 84"/>
              <a:gd name="T20" fmla="*/ 47 w 92"/>
              <a:gd name="T21" fmla="*/ 54 h 84"/>
              <a:gd name="T22" fmla="*/ 68 w 92"/>
              <a:gd name="T23" fmla="*/ 32 h 84"/>
              <a:gd name="T24" fmla="*/ 70 w 92"/>
              <a:gd name="T25" fmla="*/ 28 h 84"/>
              <a:gd name="T26" fmla="*/ 68 w 92"/>
              <a:gd name="T27" fmla="*/ 25 h 84"/>
              <a:gd name="T28" fmla="*/ 65 w 92"/>
              <a:gd name="T29" fmla="*/ 23 h 84"/>
              <a:gd name="T30" fmla="*/ 61 w 92"/>
              <a:gd name="T31" fmla="*/ 25 h 84"/>
              <a:gd name="T32" fmla="*/ 30 w 92"/>
              <a:gd name="T33" fmla="*/ 56 h 84"/>
              <a:gd name="T34" fmla="*/ 25 w 92"/>
              <a:gd name="T35" fmla="*/ 56 h 84"/>
              <a:gd name="T36" fmla="*/ 25 w 92"/>
              <a:gd name="T37" fmla="*/ 51 h 84"/>
              <a:gd name="T38" fmla="*/ 56 w 92"/>
              <a:gd name="T39" fmla="*/ 20 h 84"/>
              <a:gd name="T40" fmla="*/ 65 w 92"/>
              <a:gd name="T41" fmla="*/ 16 h 84"/>
              <a:gd name="T42" fmla="*/ 73 w 92"/>
              <a:gd name="T43" fmla="*/ 20 h 84"/>
              <a:gd name="T44" fmla="*/ 77 w 92"/>
              <a:gd name="T45" fmla="*/ 28 h 84"/>
              <a:gd name="T46" fmla="*/ 73 w 92"/>
              <a:gd name="T47" fmla="*/ 37 h 84"/>
              <a:gd name="T48" fmla="*/ 52 w 92"/>
              <a:gd name="T49" fmla="*/ 59 h 84"/>
              <a:gd name="T50" fmla="*/ 52 w 92"/>
              <a:gd name="T51" fmla="*/ 59 h 84"/>
              <a:gd name="T52" fmla="*/ 52 w 92"/>
              <a:gd name="T53" fmla="*/ 59 h 84"/>
              <a:gd name="T54" fmla="*/ 31 w 92"/>
              <a:gd name="T55" fmla="*/ 79 h 84"/>
              <a:gd name="T56" fmla="*/ 18 w 92"/>
              <a:gd name="T57" fmla="*/ 84 h 84"/>
              <a:gd name="T58" fmla="*/ 5 w 92"/>
              <a:gd name="T59" fmla="*/ 79 h 84"/>
              <a:gd name="T60" fmla="*/ 5 w 92"/>
              <a:gd name="T61" fmla="*/ 79 h 84"/>
              <a:gd name="T62" fmla="*/ 0 w 92"/>
              <a:gd name="T63" fmla="*/ 66 h 84"/>
              <a:gd name="T64" fmla="*/ 5 w 92"/>
              <a:gd name="T65" fmla="*/ 53 h 84"/>
              <a:gd name="T66" fmla="*/ 25 w 92"/>
              <a:gd name="T67" fmla="*/ 32 h 84"/>
              <a:gd name="T68" fmla="*/ 26 w 92"/>
              <a:gd name="T69" fmla="*/ 32 h 84"/>
              <a:gd name="T70" fmla="*/ 51 w 92"/>
              <a:gd name="T71" fmla="*/ 7 h 84"/>
              <a:gd name="T72" fmla="*/ 68 w 92"/>
              <a:gd name="T73" fmla="*/ 0 h 84"/>
              <a:gd name="T74" fmla="*/ 85 w 92"/>
              <a:gd name="T75" fmla="*/ 7 h 84"/>
              <a:gd name="T76" fmla="*/ 92 w 92"/>
              <a:gd name="T77" fmla="*/ 24 h 84"/>
              <a:gd name="T78" fmla="*/ 85 w 92"/>
              <a:gd name="T79" fmla="*/ 41 h 84"/>
              <a:gd name="T80" fmla="*/ 50 w 92"/>
              <a:gd name="T81" fmla="*/ 76 h 84"/>
              <a:gd name="T82" fmla="*/ 45 w 92"/>
              <a:gd name="T83" fmla="*/ 76 h 84"/>
              <a:gd name="T84" fmla="*/ 45 w 92"/>
              <a:gd name="T85" fmla="*/ 71 h 84"/>
              <a:gd name="T86" fmla="*/ 80 w 92"/>
              <a:gd name="T87" fmla="*/ 36 h 84"/>
              <a:gd name="T88" fmla="*/ 85 w 92"/>
              <a:gd name="T89" fmla="*/ 24 h 84"/>
              <a:gd name="T90" fmla="*/ 80 w 92"/>
              <a:gd name="T91" fmla="*/ 12 h 84"/>
              <a:gd name="T92" fmla="*/ 68 w 92"/>
              <a:gd name="T93" fmla="*/ 7 h 84"/>
              <a:gd name="T94" fmla="*/ 56 w 92"/>
              <a:gd name="T95" fmla="*/ 12 h 84"/>
              <a:gd name="T96" fmla="*/ 28 w 92"/>
              <a:gd name="T97" fmla="*/ 4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2" h="84">
                <a:moveTo>
                  <a:pt x="28" y="40"/>
                </a:moveTo>
                <a:cubicBezTo>
                  <a:pt x="28" y="40"/>
                  <a:pt x="28" y="40"/>
                  <a:pt x="28" y="40"/>
                </a:cubicBezTo>
                <a:cubicBezTo>
                  <a:pt x="10" y="58"/>
                  <a:pt x="10" y="58"/>
                  <a:pt x="10" y="58"/>
                </a:cubicBezTo>
                <a:cubicBezTo>
                  <a:pt x="8" y="60"/>
                  <a:pt x="7" y="63"/>
                  <a:pt x="7" y="66"/>
                </a:cubicBezTo>
                <a:cubicBezTo>
                  <a:pt x="7" y="69"/>
                  <a:pt x="8" y="72"/>
                  <a:pt x="10" y="74"/>
                </a:cubicBezTo>
                <a:cubicBezTo>
                  <a:pt x="10" y="74"/>
                  <a:pt x="10" y="74"/>
                  <a:pt x="10" y="74"/>
                </a:cubicBezTo>
                <a:cubicBezTo>
                  <a:pt x="10" y="74"/>
                  <a:pt x="10" y="74"/>
                  <a:pt x="10" y="74"/>
                </a:cubicBezTo>
                <a:cubicBezTo>
                  <a:pt x="13" y="76"/>
                  <a:pt x="15" y="77"/>
                  <a:pt x="18" y="77"/>
                </a:cubicBezTo>
                <a:cubicBezTo>
                  <a:pt x="21" y="77"/>
                  <a:pt x="24" y="76"/>
                  <a:pt x="26" y="7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68" y="32"/>
                  <a:pt x="68" y="32"/>
                  <a:pt x="68" y="32"/>
                </a:cubicBezTo>
                <a:cubicBezTo>
                  <a:pt x="69" y="31"/>
                  <a:pt x="70" y="30"/>
                  <a:pt x="70" y="28"/>
                </a:cubicBezTo>
                <a:cubicBezTo>
                  <a:pt x="70" y="27"/>
                  <a:pt x="69" y="26"/>
                  <a:pt x="68" y="25"/>
                </a:cubicBezTo>
                <a:cubicBezTo>
                  <a:pt x="67" y="24"/>
                  <a:pt x="66" y="23"/>
                  <a:pt x="65" y="23"/>
                </a:cubicBezTo>
                <a:cubicBezTo>
                  <a:pt x="64" y="23"/>
                  <a:pt x="62" y="24"/>
                  <a:pt x="61" y="25"/>
                </a:cubicBezTo>
                <a:cubicBezTo>
                  <a:pt x="30" y="56"/>
                  <a:pt x="30" y="56"/>
                  <a:pt x="30" y="56"/>
                </a:cubicBezTo>
                <a:cubicBezTo>
                  <a:pt x="29" y="57"/>
                  <a:pt x="26" y="57"/>
                  <a:pt x="25" y="56"/>
                </a:cubicBezTo>
                <a:cubicBezTo>
                  <a:pt x="24" y="55"/>
                  <a:pt x="24" y="52"/>
                  <a:pt x="25" y="51"/>
                </a:cubicBezTo>
                <a:cubicBezTo>
                  <a:pt x="56" y="20"/>
                  <a:pt x="56" y="20"/>
                  <a:pt x="56" y="20"/>
                </a:cubicBezTo>
                <a:cubicBezTo>
                  <a:pt x="59" y="17"/>
                  <a:pt x="62" y="16"/>
                  <a:pt x="65" y="16"/>
                </a:cubicBezTo>
                <a:cubicBezTo>
                  <a:pt x="68" y="16"/>
                  <a:pt x="71" y="17"/>
                  <a:pt x="73" y="20"/>
                </a:cubicBezTo>
                <a:cubicBezTo>
                  <a:pt x="76" y="22"/>
                  <a:pt x="77" y="25"/>
                  <a:pt x="77" y="28"/>
                </a:cubicBezTo>
                <a:cubicBezTo>
                  <a:pt x="77" y="31"/>
                  <a:pt x="76" y="34"/>
                  <a:pt x="73" y="37"/>
                </a:cubicBezTo>
                <a:cubicBezTo>
                  <a:pt x="52" y="59"/>
                  <a:pt x="52" y="59"/>
                  <a:pt x="52" y="59"/>
                </a:cubicBezTo>
                <a:cubicBezTo>
                  <a:pt x="52" y="59"/>
                  <a:pt x="52" y="59"/>
                  <a:pt x="52" y="59"/>
                </a:cubicBezTo>
                <a:cubicBezTo>
                  <a:pt x="52" y="59"/>
                  <a:pt x="52" y="59"/>
                  <a:pt x="52" y="59"/>
                </a:cubicBezTo>
                <a:cubicBezTo>
                  <a:pt x="31" y="79"/>
                  <a:pt x="31" y="79"/>
                  <a:pt x="31" y="79"/>
                </a:cubicBezTo>
                <a:cubicBezTo>
                  <a:pt x="28" y="82"/>
                  <a:pt x="23" y="84"/>
                  <a:pt x="18" y="84"/>
                </a:cubicBezTo>
                <a:cubicBezTo>
                  <a:pt x="14" y="84"/>
                  <a:pt x="9" y="82"/>
                  <a:pt x="5" y="79"/>
                </a:cubicBezTo>
                <a:cubicBezTo>
                  <a:pt x="5" y="79"/>
                  <a:pt x="5" y="79"/>
                  <a:pt x="5" y="79"/>
                </a:cubicBezTo>
                <a:cubicBezTo>
                  <a:pt x="2" y="75"/>
                  <a:pt x="0" y="70"/>
                  <a:pt x="0" y="66"/>
                </a:cubicBezTo>
                <a:cubicBezTo>
                  <a:pt x="0" y="61"/>
                  <a:pt x="2" y="56"/>
                  <a:pt x="5" y="53"/>
                </a:cubicBezTo>
                <a:cubicBezTo>
                  <a:pt x="25" y="32"/>
                  <a:pt x="25" y="32"/>
                  <a:pt x="25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51" y="7"/>
                  <a:pt x="51" y="7"/>
                  <a:pt x="51" y="7"/>
                </a:cubicBezTo>
                <a:cubicBezTo>
                  <a:pt x="56" y="2"/>
                  <a:pt x="62" y="0"/>
                  <a:pt x="68" y="0"/>
                </a:cubicBezTo>
                <a:cubicBezTo>
                  <a:pt x="74" y="0"/>
                  <a:pt x="80" y="2"/>
                  <a:pt x="85" y="7"/>
                </a:cubicBezTo>
                <a:cubicBezTo>
                  <a:pt x="90" y="12"/>
                  <a:pt x="92" y="18"/>
                  <a:pt x="92" y="24"/>
                </a:cubicBezTo>
                <a:cubicBezTo>
                  <a:pt x="92" y="30"/>
                  <a:pt x="90" y="36"/>
                  <a:pt x="85" y="41"/>
                </a:cubicBezTo>
                <a:cubicBezTo>
                  <a:pt x="50" y="76"/>
                  <a:pt x="50" y="76"/>
                  <a:pt x="50" y="76"/>
                </a:cubicBezTo>
                <a:cubicBezTo>
                  <a:pt x="49" y="77"/>
                  <a:pt x="46" y="77"/>
                  <a:pt x="45" y="76"/>
                </a:cubicBezTo>
                <a:cubicBezTo>
                  <a:pt x="44" y="75"/>
                  <a:pt x="44" y="72"/>
                  <a:pt x="45" y="71"/>
                </a:cubicBezTo>
                <a:cubicBezTo>
                  <a:pt x="80" y="36"/>
                  <a:pt x="80" y="36"/>
                  <a:pt x="80" y="36"/>
                </a:cubicBezTo>
                <a:cubicBezTo>
                  <a:pt x="83" y="33"/>
                  <a:pt x="85" y="28"/>
                  <a:pt x="85" y="24"/>
                </a:cubicBezTo>
                <a:cubicBezTo>
                  <a:pt x="85" y="20"/>
                  <a:pt x="83" y="15"/>
                  <a:pt x="80" y="12"/>
                </a:cubicBezTo>
                <a:cubicBezTo>
                  <a:pt x="77" y="9"/>
                  <a:pt x="72" y="7"/>
                  <a:pt x="68" y="7"/>
                </a:cubicBezTo>
                <a:cubicBezTo>
                  <a:pt x="64" y="7"/>
                  <a:pt x="59" y="9"/>
                  <a:pt x="56" y="12"/>
                </a:cubicBezTo>
                <a:cubicBezTo>
                  <a:pt x="28" y="40"/>
                  <a:pt x="28" y="40"/>
                  <a:pt x="28" y="40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39" name="Freeform 31"/>
          <p:cNvSpPr>
            <a:spLocks noEditPoints="1"/>
          </p:cNvSpPr>
          <p:nvPr/>
        </p:nvSpPr>
        <p:spPr bwMode="auto">
          <a:xfrm>
            <a:off x="1107017" y="3259612"/>
            <a:ext cx="313267" cy="364179"/>
          </a:xfrm>
          <a:custGeom>
            <a:avLst/>
            <a:gdLst>
              <a:gd name="T0" fmla="*/ 51 w 80"/>
              <a:gd name="T1" fmla="*/ 0 h 92"/>
              <a:gd name="T2" fmla="*/ 79 w 80"/>
              <a:gd name="T3" fmla="*/ 27 h 92"/>
              <a:gd name="T4" fmla="*/ 80 w 80"/>
              <a:gd name="T5" fmla="*/ 30 h 92"/>
              <a:gd name="T6" fmla="*/ 78 w 80"/>
              <a:gd name="T7" fmla="*/ 90 h 92"/>
              <a:gd name="T8" fmla="*/ 77 w 80"/>
              <a:gd name="T9" fmla="*/ 90 h 92"/>
              <a:gd name="T10" fmla="*/ 9 w 80"/>
              <a:gd name="T11" fmla="*/ 92 h 92"/>
              <a:gd name="T12" fmla="*/ 2 w 80"/>
              <a:gd name="T13" fmla="*/ 90 h 92"/>
              <a:gd name="T14" fmla="*/ 0 w 80"/>
              <a:gd name="T15" fmla="*/ 10 h 92"/>
              <a:gd name="T16" fmla="*/ 9 w 80"/>
              <a:gd name="T17" fmla="*/ 0 h 92"/>
              <a:gd name="T18" fmla="*/ 19 w 80"/>
              <a:gd name="T19" fmla="*/ 71 h 92"/>
              <a:gd name="T20" fmla="*/ 57 w 80"/>
              <a:gd name="T21" fmla="*/ 69 h 92"/>
              <a:gd name="T22" fmla="*/ 19 w 80"/>
              <a:gd name="T23" fmla="*/ 67 h 92"/>
              <a:gd name="T24" fmla="*/ 19 w 80"/>
              <a:gd name="T25" fmla="*/ 71 h 92"/>
              <a:gd name="T26" fmla="*/ 19 w 80"/>
              <a:gd name="T27" fmla="*/ 56 h 92"/>
              <a:gd name="T28" fmla="*/ 46 w 80"/>
              <a:gd name="T29" fmla="*/ 54 h 92"/>
              <a:gd name="T30" fmla="*/ 19 w 80"/>
              <a:gd name="T31" fmla="*/ 52 h 92"/>
              <a:gd name="T32" fmla="*/ 19 w 80"/>
              <a:gd name="T33" fmla="*/ 56 h 92"/>
              <a:gd name="T34" fmla="*/ 19 w 80"/>
              <a:gd name="T35" fmla="*/ 41 h 92"/>
              <a:gd name="T36" fmla="*/ 63 w 80"/>
              <a:gd name="T37" fmla="*/ 39 h 92"/>
              <a:gd name="T38" fmla="*/ 19 w 80"/>
              <a:gd name="T39" fmla="*/ 37 h 92"/>
              <a:gd name="T40" fmla="*/ 19 w 80"/>
              <a:gd name="T41" fmla="*/ 41 h 92"/>
              <a:gd name="T42" fmla="*/ 49 w 80"/>
              <a:gd name="T43" fmla="*/ 7 h 92"/>
              <a:gd name="T44" fmla="*/ 7 w 80"/>
              <a:gd name="T45" fmla="*/ 8 h 92"/>
              <a:gd name="T46" fmla="*/ 7 w 80"/>
              <a:gd name="T47" fmla="*/ 83 h 92"/>
              <a:gd name="T48" fmla="*/ 7 w 80"/>
              <a:gd name="T49" fmla="*/ 85 h 92"/>
              <a:gd name="T50" fmla="*/ 71 w 80"/>
              <a:gd name="T51" fmla="*/ 85 h 92"/>
              <a:gd name="T52" fmla="*/ 73 w 80"/>
              <a:gd name="T53" fmla="*/ 85 h 92"/>
              <a:gd name="T54" fmla="*/ 73 w 80"/>
              <a:gd name="T55" fmla="*/ 32 h 92"/>
              <a:gd name="T56" fmla="*/ 51 w 80"/>
              <a:gd name="T57" fmla="*/ 29 h 92"/>
              <a:gd name="T58" fmla="*/ 49 w 80"/>
              <a:gd name="T59" fmla="*/ 23 h 92"/>
              <a:gd name="T60" fmla="*/ 70 w 80"/>
              <a:gd name="T61" fmla="*/ 27 h 92"/>
              <a:gd name="T62" fmla="*/ 53 w 80"/>
              <a:gd name="T63" fmla="*/ 11 h 92"/>
              <a:gd name="T64" fmla="*/ 54 w 80"/>
              <a:gd name="T65" fmla="*/ 26 h 92"/>
              <a:gd name="T66" fmla="*/ 57 w 80"/>
              <a:gd name="T67" fmla="*/ 27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0" h="92">
                <a:moveTo>
                  <a:pt x="9" y="0"/>
                </a:move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4" y="1"/>
                </a:cubicBezTo>
                <a:cubicBezTo>
                  <a:pt x="79" y="27"/>
                  <a:pt x="79" y="27"/>
                  <a:pt x="79" y="27"/>
                </a:cubicBezTo>
                <a:cubicBezTo>
                  <a:pt x="80" y="28"/>
                  <a:pt x="80" y="29"/>
                  <a:pt x="80" y="29"/>
                </a:cubicBezTo>
                <a:cubicBezTo>
                  <a:pt x="80" y="30"/>
                  <a:pt x="80" y="30"/>
                  <a:pt x="80" y="30"/>
                </a:cubicBezTo>
                <a:cubicBezTo>
                  <a:pt x="80" y="83"/>
                  <a:pt x="80" y="83"/>
                  <a:pt x="80" y="83"/>
                </a:cubicBezTo>
                <a:cubicBezTo>
                  <a:pt x="80" y="86"/>
                  <a:pt x="79" y="88"/>
                  <a:pt x="78" y="90"/>
                </a:cubicBezTo>
                <a:cubicBezTo>
                  <a:pt x="78" y="90"/>
                  <a:pt x="78" y="90"/>
                  <a:pt x="78" y="90"/>
                </a:cubicBezTo>
                <a:cubicBezTo>
                  <a:pt x="77" y="90"/>
                  <a:pt x="77" y="90"/>
                  <a:pt x="77" y="90"/>
                </a:cubicBezTo>
                <a:cubicBezTo>
                  <a:pt x="76" y="91"/>
                  <a:pt x="73" y="92"/>
                  <a:pt x="71" y="92"/>
                </a:cubicBezTo>
                <a:cubicBezTo>
                  <a:pt x="9" y="92"/>
                  <a:pt x="9" y="92"/>
                  <a:pt x="9" y="92"/>
                </a:cubicBezTo>
                <a:cubicBezTo>
                  <a:pt x="7" y="92"/>
                  <a:pt x="4" y="91"/>
                  <a:pt x="2" y="90"/>
                </a:cubicBezTo>
                <a:cubicBezTo>
                  <a:pt x="2" y="90"/>
                  <a:pt x="2" y="90"/>
                  <a:pt x="2" y="90"/>
                </a:cubicBezTo>
                <a:cubicBezTo>
                  <a:pt x="1" y="88"/>
                  <a:pt x="0" y="86"/>
                  <a:pt x="0" y="8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7"/>
                  <a:pt x="1" y="5"/>
                  <a:pt x="2" y="3"/>
                </a:cubicBezTo>
                <a:cubicBezTo>
                  <a:pt x="4" y="1"/>
                  <a:pt x="6" y="0"/>
                  <a:pt x="9" y="0"/>
                </a:cubicBezTo>
                <a:close/>
                <a:moveTo>
                  <a:pt x="19" y="71"/>
                </a:moveTo>
                <a:cubicBezTo>
                  <a:pt x="19" y="71"/>
                  <a:pt x="19" y="71"/>
                  <a:pt x="19" y="71"/>
                </a:cubicBezTo>
                <a:cubicBezTo>
                  <a:pt x="55" y="71"/>
                  <a:pt x="55" y="71"/>
                  <a:pt x="55" y="71"/>
                </a:cubicBezTo>
                <a:cubicBezTo>
                  <a:pt x="56" y="71"/>
                  <a:pt x="57" y="70"/>
                  <a:pt x="57" y="69"/>
                </a:cubicBezTo>
                <a:cubicBezTo>
                  <a:pt x="57" y="68"/>
                  <a:pt x="56" y="67"/>
                  <a:pt x="55" y="67"/>
                </a:cubicBezTo>
                <a:cubicBezTo>
                  <a:pt x="19" y="67"/>
                  <a:pt x="19" y="67"/>
                  <a:pt x="19" y="67"/>
                </a:cubicBezTo>
                <a:cubicBezTo>
                  <a:pt x="18" y="67"/>
                  <a:pt x="17" y="68"/>
                  <a:pt x="17" y="69"/>
                </a:cubicBezTo>
                <a:cubicBezTo>
                  <a:pt x="17" y="70"/>
                  <a:pt x="18" y="71"/>
                  <a:pt x="19" y="71"/>
                </a:cubicBezTo>
                <a:close/>
                <a:moveTo>
                  <a:pt x="19" y="56"/>
                </a:moveTo>
                <a:cubicBezTo>
                  <a:pt x="19" y="56"/>
                  <a:pt x="19" y="56"/>
                  <a:pt x="19" y="56"/>
                </a:cubicBezTo>
                <a:cubicBezTo>
                  <a:pt x="44" y="56"/>
                  <a:pt x="44" y="56"/>
                  <a:pt x="44" y="56"/>
                </a:cubicBezTo>
                <a:cubicBezTo>
                  <a:pt x="45" y="56"/>
                  <a:pt x="46" y="55"/>
                  <a:pt x="46" y="54"/>
                </a:cubicBezTo>
                <a:cubicBezTo>
                  <a:pt x="46" y="53"/>
                  <a:pt x="45" y="52"/>
                  <a:pt x="44" y="52"/>
                </a:cubicBezTo>
                <a:cubicBezTo>
                  <a:pt x="19" y="52"/>
                  <a:pt x="19" y="52"/>
                  <a:pt x="19" y="52"/>
                </a:cubicBezTo>
                <a:cubicBezTo>
                  <a:pt x="18" y="52"/>
                  <a:pt x="17" y="53"/>
                  <a:pt x="17" y="54"/>
                </a:cubicBezTo>
                <a:cubicBezTo>
                  <a:pt x="17" y="55"/>
                  <a:pt x="18" y="56"/>
                  <a:pt x="19" y="56"/>
                </a:cubicBezTo>
                <a:close/>
                <a:moveTo>
                  <a:pt x="19" y="41"/>
                </a:moveTo>
                <a:cubicBezTo>
                  <a:pt x="19" y="41"/>
                  <a:pt x="19" y="41"/>
                  <a:pt x="19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2" y="41"/>
                  <a:pt x="63" y="40"/>
                  <a:pt x="63" y="39"/>
                </a:cubicBezTo>
                <a:cubicBezTo>
                  <a:pt x="63" y="38"/>
                  <a:pt x="62" y="37"/>
                  <a:pt x="61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18" y="37"/>
                  <a:pt x="17" y="38"/>
                  <a:pt x="17" y="39"/>
                </a:cubicBezTo>
                <a:cubicBezTo>
                  <a:pt x="17" y="40"/>
                  <a:pt x="18" y="41"/>
                  <a:pt x="19" y="41"/>
                </a:cubicBezTo>
                <a:close/>
                <a:moveTo>
                  <a:pt x="49" y="7"/>
                </a:moveTo>
                <a:cubicBezTo>
                  <a:pt x="49" y="7"/>
                  <a:pt x="49" y="7"/>
                  <a:pt x="49" y="7"/>
                </a:cubicBezTo>
                <a:cubicBezTo>
                  <a:pt x="9" y="7"/>
                  <a:pt x="9" y="7"/>
                  <a:pt x="9" y="7"/>
                </a:cubicBezTo>
                <a:cubicBezTo>
                  <a:pt x="8" y="7"/>
                  <a:pt x="8" y="8"/>
                  <a:pt x="7" y="8"/>
                </a:cubicBezTo>
                <a:cubicBezTo>
                  <a:pt x="7" y="8"/>
                  <a:pt x="7" y="9"/>
                  <a:pt x="7" y="10"/>
                </a:cubicBezTo>
                <a:cubicBezTo>
                  <a:pt x="7" y="83"/>
                  <a:pt x="7" y="83"/>
                  <a:pt x="7" y="83"/>
                </a:cubicBezTo>
                <a:cubicBezTo>
                  <a:pt x="7" y="84"/>
                  <a:pt x="7" y="84"/>
                  <a:pt x="7" y="85"/>
                </a:cubicBezTo>
                <a:cubicBezTo>
                  <a:pt x="7" y="85"/>
                  <a:pt x="7" y="85"/>
                  <a:pt x="7" y="85"/>
                </a:cubicBezTo>
                <a:cubicBezTo>
                  <a:pt x="8" y="85"/>
                  <a:pt x="8" y="85"/>
                  <a:pt x="9" y="85"/>
                </a:cubicBezTo>
                <a:cubicBezTo>
                  <a:pt x="71" y="85"/>
                  <a:pt x="71" y="85"/>
                  <a:pt x="71" y="85"/>
                </a:cubicBezTo>
                <a:cubicBezTo>
                  <a:pt x="72" y="85"/>
                  <a:pt x="72" y="85"/>
                  <a:pt x="73" y="85"/>
                </a:cubicBezTo>
                <a:cubicBezTo>
                  <a:pt x="73" y="85"/>
                  <a:pt x="73" y="85"/>
                  <a:pt x="73" y="85"/>
                </a:cubicBezTo>
                <a:cubicBezTo>
                  <a:pt x="73" y="84"/>
                  <a:pt x="73" y="84"/>
                  <a:pt x="73" y="83"/>
                </a:cubicBezTo>
                <a:cubicBezTo>
                  <a:pt x="73" y="32"/>
                  <a:pt x="73" y="32"/>
                  <a:pt x="73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55" y="32"/>
                  <a:pt x="53" y="31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0" y="28"/>
                  <a:pt x="49" y="26"/>
                  <a:pt x="49" y="23"/>
                </a:cubicBezTo>
                <a:cubicBezTo>
                  <a:pt x="49" y="7"/>
                  <a:pt x="49" y="7"/>
                  <a:pt x="49" y="7"/>
                </a:cubicBezTo>
                <a:close/>
                <a:moveTo>
                  <a:pt x="70" y="27"/>
                </a:moveTo>
                <a:cubicBezTo>
                  <a:pt x="70" y="27"/>
                  <a:pt x="70" y="27"/>
                  <a:pt x="70" y="27"/>
                </a:cubicBezTo>
                <a:cubicBezTo>
                  <a:pt x="53" y="11"/>
                  <a:pt x="53" y="11"/>
                  <a:pt x="53" y="11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24"/>
                  <a:pt x="54" y="25"/>
                  <a:pt x="54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5" y="27"/>
                  <a:pt x="56" y="27"/>
                  <a:pt x="57" y="27"/>
                </a:cubicBezTo>
                <a:cubicBezTo>
                  <a:pt x="70" y="27"/>
                  <a:pt x="70" y="27"/>
                  <a:pt x="70" y="2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40" name="Freeform 32"/>
          <p:cNvSpPr>
            <a:spLocks noEditPoints="1"/>
          </p:cNvSpPr>
          <p:nvPr/>
        </p:nvSpPr>
        <p:spPr bwMode="auto">
          <a:xfrm>
            <a:off x="1081617" y="5590781"/>
            <a:ext cx="364067" cy="364179"/>
          </a:xfrm>
          <a:custGeom>
            <a:avLst/>
            <a:gdLst>
              <a:gd name="T0" fmla="*/ 87 w 92"/>
              <a:gd name="T1" fmla="*/ 11 h 92"/>
              <a:gd name="T2" fmla="*/ 92 w 92"/>
              <a:gd name="T3" fmla="*/ 22 h 92"/>
              <a:gd name="T4" fmla="*/ 87 w 92"/>
              <a:gd name="T5" fmla="*/ 34 h 92"/>
              <a:gd name="T6" fmla="*/ 74 w 92"/>
              <a:gd name="T7" fmla="*/ 47 h 92"/>
              <a:gd name="T8" fmla="*/ 63 w 92"/>
              <a:gd name="T9" fmla="*/ 52 h 92"/>
              <a:gd name="T10" fmla="*/ 51 w 92"/>
              <a:gd name="T11" fmla="*/ 47 h 92"/>
              <a:gd name="T12" fmla="*/ 46 w 92"/>
              <a:gd name="T13" fmla="*/ 51 h 92"/>
              <a:gd name="T14" fmla="*/ 52 w 92"/>
              <a:gd name="T15" fmla="*/ 63 h 92"/>
              <a:gd name="T16" fmla="*/ 47 w 92"/>
              <a:gd name="T17" fmla="*/ 75 h 92"/>
              <a:gd name="T18" fmla="*/ 22 w 92"/>
              <a:gd name="T19" fmla="*/ 92 h 92"/>
              <a:gd name="T20" fmla="*/ 5 w 92"/>
              <a:gd name="T21" fmla="*/ 81 h 92"/>
              <a:gd name="T22" fmla="*/ 0 w 92"/>
              <a:gd name="T23" fmla="*/ 70 h 92"/>
              <a:gd name="T24" fmla="*/ 5 w 92"/>
              <a:gd name="T25" fmla="*/ 58 h 92"/>
              <a:gd name="T26" fmla="*/ 5 w 92"/>
              <a:gd name="T27" fmla="*/ 58 h 92"/>
              <a:gd name="T28" fmla="*/ 29 w 92"/>
              <a:gd name="T29" fmla="*/ 40 h 92"/>
              <a:gd name="T30" fmla="*/ 41 w 92"/>
              <a:gd name="T31" fmla="*/ 45 h 92"/>
              <a:gd name="T32" fmla="*/ 41 w 92"/>
              <a:gd name="T33" fmla="*/ 46 h 92"/>
              <a:gd name="T34" fmla="*/ 45 w 92"/>
              <a:gd name="T35" fmla="*/ 41 h 92"/>
              <a:gd name="T36" fmla="*/ 40 w 92"/>
              <a:gd name="T37" fmla="*/ 29 h 92"/>
              <a:gd name="T38" fmla="*/ 45 w 92"/>
              <a:gd name="T39" fmla="*/ 18 h 92"/>
              <a:gd name="T40" fmla="*/ 58 w 92"/>
              <a:gd name="T41" fmla="*/ 5 h 92"/>
              <a:gd name="T42" fmla="*/ 81 w 92"/>
              <a:gd name="T43" fmla="*/ 5 h 92"/>
              <a:gd name="T44" fmla="*/ 82 w 92"/>
              <a:gd name="T45" fmla="*/ 16 h 92"/>
              <a:gd name="T46" fmla="*/ 76 w 92"/>
              <a:gd name="T47" fmla="*/ 10 h 92"/>
              <a:gd name="T48" fmla="*/ 70 w 92"/>
              <a:gd name="T49" fmla="*/ 7 h 92"/>
              <a:gd name="T50" fmla="*/ 63 w 92"/>
              <a:gd name="T51" fmla="*/ 10 h 92"/>
              <a:gd name="T52" fmla="*/ 47 w 92"/>
              <a:gd name="T53" fmla="*/ 29 h 92"/>
              <a:gd name="T54" fmla="*/ 50 w 92"/>
              <a:gd name="T55" fmla="*/ 36 h 92"/>
              <a:gd name="T56" fmla="*/ 51 w 92"/>
              <a:gd name="T57" fmla="*/ 36 h 92"/>
              <a:gd name="T58" fmla="*/ 62 w 92"/>
              <a:gd name="T59" fmla="*/ 30 h 92"/>
              <a:gd name="T60" fmla="*/ 56 w 92"/>
              <a:gd name="T61" fmla="*/ 41 h 92"/>
              <a:gd name="T62" fmla="*/ 56 w 92"/>
              <a:gd name="T63" fmla="*/ 42 h 92"/>
              <a:gd name="T64" fmla="*/ 69 w 92"/>
              <a:gd name="T65" fmla="*/ 42 h 92"/>
              <a:gd name="T66" fmla="*/ 82 w 92"/>
              <a:gd name="T67" fmla="*/ 29 h 92"/>
              <a:gd name="T68" fmla="*/ 85 w 92"/>
              <a:gd name="T69" fmla="*/ 22 h 92"/>
              <a:gd name="T70" fmla="*/ 82 w 92"/>
              <a:gd name="T71" fmla="*/ 16 h 92"/>
              <a:gd name="T72" fmla="*/ 42 w 92"/>
              <a:gd name="T73" fmla="*/ 56 h 92"/>
              <a:gd name="T74" fmla="*/ 35 w 92"/>
              <a:gd name="T75" fmla="*/ 62 h 92"/>
              <a:gd name="T76" fmla="*/ 30 w 92"/>
              <a:gd name="T77" fmla="*/ 57 h 92"/>
              <a:gd name="T78" fmla="*/ 36 w 92"/>
              <a:gd name="T79" fmla="*/ 50 h 92"/>
              <a:gd name="T80" fmla="*/ 36 w 92"/>
              <a:gd name="T81" fmla="*/ 50 h 92"/>
              <a:gd name="T82" fmla="*/ 23 w 92"/>
              <a:gd name="T83" fmla="*/ 50 h 92"/>
              <a:gd name="T84" fmla="*/ 10 w 92"/>
              <a:gd name="T85" fmla="*/ 63 h 92"/>
              <a:gd name="T86" fmla="*/ 7 w 92"/>
              <a:gd name="T87" fmla="*/ 70 h 92"/>
              <a:gd name="T88" fmla="*/ 16 w 92"/>
              <a:gd name="T89" fmla="*/ 82 h 92"/>
              <a:gd name="T90" fmla="*/ 29 w 92"/>
              <a:gd name="T91" fmla="*/ 82 h 92"/>
              <a:gd name="T92" fmla="*/ 42 w 92"/>
              <a:gd name="T93" fmla="*/ 70 h 92"/>
              <a:gd name="T94" fmla="*/ 45 w 92"/>
              <a:gd name="T95" fmla="*/ 63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2" h="92">
                <a:moveTo>
                  <a:pt x="81" y="5"/>
                </a:moveTo>
                <a:cubicBezTo>
                  <a:pt x="87" y="11"/>
                  <a:pt x="87" y="11"/>
                  <a:pt x="87" y="11"/>
                </a:cubicBezTo>
                <a:cubicBezTo>
                  <a:pt x="87" y="11"/>
                  <a:pt x="87" y="11"/>
                  <a:pt x="87" y="11"/>
                </a:cubicBezTo>
                <a:cubicBezTo>
                  <a:pt x="91" y="14"/>
                  <a:pt x="92" y="18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2" y="26"/>
                  <a:pt x="91" y="31"/>
                  <a:pt x="87" y="34"/>
                </a:cubicBezTo>
                <a:cubicBezTo>
                  <a:pt x="87" y="34"/>
                  <a:pt x="87" y="34"/>
                  <a:pt x="87" y="34"/>
                </a:cubicBezTo>
                <a:cubicBezTo>
                  <a:pt x="74" y="47"/>
                  <a:pt x="74" y="47"/>
                  <a:pt x="74" y="47"/>
                </a:cubicBezTo>
                <a:cubicBezTo>
                  <a:pt x="74" y="47"/>
                  <a:pt x="74" y="47"/>
                  <a:pt x="74" y="47"/>
                </a:cubicBezTo>
                <a:cubicBezTo>
                  <a:pt x="71" y="50"/>
                  <a:pt x="67" y="52"/>
                  <a:pt x="63" y="52"/>
                </a:cubicBezTo>
                <a:cubicBezTo>
                  <a:pt x="59" y="52"/>
                  <a:pt x="54" y="50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6"/>
                  <a:pt x="51" y="46"/>
                  <a:pt x="51" y="46"/>
                </a:cubicBezTo>
                <a:cubicBezTo>
                  <a:pt x="46" y="51"/>
                  <a:pt x="46" y="51"/>
                  <a:pt x="46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50" y="54"/>
                  <a:pt x="52" y="59"/>
                  <a:pt x="52" y="63"/>
                </a:cubicBezTo>
                <a:cubicBezTo>
                  <a:pt x="52" y="67"/>
                  <a:pt x="50" y="71"/>
                  <a:pt x="47" y="74"/>
                </a:cubicBezTo>
                <a:cubicBezTo>
                  <a:pt x="47" y="75"/>
                  <a:pt x="47" y="75"/>
                  <a:pt x="47" y="75"/>
                </a:cubicBezTo>
                <a:cubicBezTo>
                  <a:pt x="34" y="87"/>
                  <a:pt x="34" y="87"/>
                  <a:pt x="34" y="87"/>
                </a:cubicBezTo>
                <a:cubicBezTo>
                  <a:pt x="31" y="91"/>
                  <a:pt x="26" y="92"/>
                  <a:pt x="22" y="92"/>
                </a:cubicBezTo>
                <a:cubicBezTo>
                  <a:pt x="18" y="92"/>
                  <a:pt x="14" y="91"/>
                  <a:pt x="11" y="87"/>
                </a:cubicBezTo>
                <a:cubicBezTo>
                  <a:pt x="5" y="81"/>
                  <a:pt x="5" y="81"/>
                  <a:pt x="5" y="81"/>
                </a:cubicBezTo>
                <a:cubicBezTo>
                  <a:pt x="5" y="81"/>
                  <a:pt x="5" y="81"/>
                  <a:pt x="5" y="81"/>
                </a:cubicBezTo>
                <a:cubicBezTo>
                  <a:pt x="1" y="78"/>
                  <a:pt x="0" y="74"/>
                  <a:pt x="0" y="70"/>
                </a:cubicBezTo>
                <a:cubicBezTo>
                  <a:pt x="0" y="66"/>
                  <a:pt x="1" y="61"/>
                  <a:pt x="5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18" y="45"/>
                  <a:pt x="18" y="45"/>
                  <a:pt x="18" y="45"/>
                </a:cubicBezTo>
                <a:cubicBezTo>
                  <a:pt x="21" y="42"/>
                  <a:pt x="25" y="40"/>
                  <a:pt x="29" y="40"/>
                </a:cubicBezTo>
                <a:cubicBezTo>
                  <a:pt x="33" y="40"/>
                  <a:pt x="38" y="42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6"/>
                  <a:pt x="41" y="46"/>
                  <a:pt x="41" y="46"/>
                </a:cubicBezTo>
                <a:cubicBezTo>
                  <a:pt x="46" y="41"/>
                  <a:pt x="46" y="41"/>
                  <a:pt x="46" y="41"/>
                </a:cubicBezTo>
                <a:cubicBezTo>
                  <a:pt x="45" y="41"/>
                  <a:pt x="45" y="41"/>
                  <a:pt x="45" y="41"/>
                </a:cubicBezTo>
                <a:cubicBezTo>
                  <a:pt x="42" y="38"/>
                  <a:pt x="40" y="34"/>
                  <a:pt x="40" y="29"/>
                </a:cubicBezTo>
                <a:cubicBezTo>
                  <a:pt x="40" y="29"/>
                  <a:pt x="40" y="29"/>
                  <a:pt x="40" y="29"/>
                </a:cubicBezTo>
                <a:cubicBezTo>
                  <a:pt x="40" y="25"/>
                  <a:pt x="42" y="21"/>
                  <a:pt x="45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58" y="5"/>
                  <a:pt x="58" y="5"/>
                  <a:pt x="58" y="5"/>
                </a:cubicBezTo>
                <a:cubicBezTo>
                  <a:pt x="61" y="1"/>
                  <a:pt x="66" y="0"/>
                  <a:pt x="70" y="0"/>
                </a:cubicBezTo>
                <a:cubicBezTo>
                  <a:pt x="74" y="0"/>
                  <a:pt x="78" y="1"/>
                  <a:pt x="81" y="5"/>
                </a:cubicBezTo>
                <a:cubicBezTo>
                  <a:pt x="81" y="5"/>
                  <a:pt x="81" y="5"/>
                  <a:pt x="81" y="5"/>
                </a:cubicBezTo>
                <a:close/>
                <a:moveTo>
                  <a:pt x="82" y="16"/>
                </a:moveTo>
                <a:cubicBezTo>
                  <a:pt x="82" y="16"/>
                  <a:pt x="82" y="16"/>
                  <a:pt x="82" y="16"/>
                </a:cubicBezTo>
                <a:cubicBezTo>
                  <a:pt x="76" y="10"/>
                  <a:pt x="76" y="10"/>
                  <a:pt x="76" y="10"/>
                </a:cubicBezTo>
                <a:cubicBezTo>
                  <a:pt x="76" y="10"/>
                  <a:pt x="76" y="10"/>
                  <a:pt x="76" y="10"/>
                </a:cubicBezTo>
                <a:cubicBezTo>
                  <a:pt x="75" y="8"/>
                  <a:pt x="72" y="7"/>
                  <a:pt x="70" y="7"/>
                </a:cubicBezTo>
                <a:cubicBezTo>
                  <a:pt x="67" y="7"/>
                  <a:pt x="65" y="8"/>
                  <a:pt x="63" y="10"/>
                </a:cubicBezTo>
                <a:cubicBezTo>
                  <a:pt x="63" y="10"/>
                  <a:pt x="63" y="10"/>
                  <a:pt x="63" y="10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4"/>
                  <a:pt x="47" y="27"/>
                  <a:pt x="47" y="29"/>
                </a:cubicBezTo>
                <a:cubicBezTo>
                  <a:pt x="47" y="29"/>
                  <a:pt x="47" y="29"/>
                  <a:pt x="47" y="29"/>
                </a:cubicBezTo>
                <a:cubicBezTo>
                  <a:pt x="47" y="32"/>
                  <a:pt x="48" y="34"/>
                  <a:pt x="50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7" y="30"/>
                  <a:pt x="57" y="30"/>
                  <a:pt x="57" y="30"/>
                </a:cubicBezTo>
                <a:cubicBezTo>
                  <a:pt x="58" y="29"/>
                  <a:pt x="61" y="29"/>
                  <a:pt x="62" y="30"/>
                </a:cubicBezTo>
                <a:cubicBezTo>
                  <a:pt x="63" y="31"/>
                  <a:pt x="63" y="34"/>
                  <a:pt x="62" y="35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2"/>
                  <a:pt x="56" y="42"/>
                  <a:pt x="56" y="42"/>
                </a:cubicBezTo>
                <a:cubicBezTo>
                  <a:pt x="56" y="42"/>
                  <a:pt x="56" y="42"/>
                  <a:pt x="56" y="42"/>
                </a:cubicBezTo>
                <a:cubicBezTo>
                  <a:pt x="58" y="44"/>
                  <a:pt x="60" y="45"/>
                  <a:pt x="63" y="45"/>
                </a:cubicBezTo>
                <a:cubicBezTo>
                  <a:pt x="65" y="45"/>
                  <a:pt x="68" y="44"/>
                  <a:pt x="69" y="42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4" y="27"/>
                  <a:pt x="85" y="25"/>
                  <a:pt x="85" y="22"/>
                </a:cubicBezTo>
                <a:cubicBezTo>
                  <a:pt x="85" y="22"/>
                  <a:pt x="85" y="22"/>
                  <a:pt x="85" y="22"/>
                </a:cubicBezTo>
                <a:cubicBezTo>
                  <a:pt x="85" y="20"/>
                  <a:pt x="84" y="17"/>
                  <a:pt x="82" y="16"/>
                </a:cubicBezTo>
                <a:cubicBezTo>
                  <a:pt x="82" y="16"/>
                  <a:pt x="82" y="16"/>
                  <a:pt x="82" y="16"/>
                </a:cubicBezTo>
                <a:close/>
                <a:moveTo>
                  <a:pt x="42" y="56"/>
                </a:moveTo>
                <a:cubicBezTo>
                  <a:pt x="42" y="56"/>
                  <a:pt x="42" y="56"/>
                  <a:pt x="42" y="56"/>
                </a:cubicBezTo>
                <a:cubicBezTo>
                  <a:pt x="41" y="56"/>
                  <a:pt x="41" y="56"/>
                  <a:pt x="41" y="56"/>
                </a:cubicBezTo>
                <a:cubicBezTo>
                  <a:pt x="35" y="62"/>
                  <a:pt x="35" y="62"/>
                  <a:pt x="35" y="62"/>
                </a:cubicBezTo>
                <a:cubicBezTo>
                  <a:pt x="34" y="63"/>
                  <a:pt x="31" y="63"/>
                  <a:pt x="30" y="62"/>
                </a:cubicBezTo>
                <a:cubicBezTo>
                  <a:pt x="29" y="61"/>
                  <a:pt x="29" y="58"/>
                  <a:pt x="30" y="57"/>
                </a:cubicBezTo>
                <a:cubicBezTo>
                  <a:pt x="36" y="51"/>
                  <a:pt x="36" y="51"/>
                  <a:pt x="36" y="51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4" y="48"/>
                  <a:pt x="32" y="47"/>
                  <a:pt x="29" y="47"/>
                </a:cubicBezTo>
                <a:cubicBezTo>
                  <a:pt x="27" y="47"/>
                  <a:pt x="24" y="48"/>
                  <a:pt x="23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3"/>
                  <a:pt x="10" y="63"/>
                  <a:pt x="10" y="63"/>
                </a:cubicBezTo>
                <a:cubicBezTo>
                  <a:pt x="8" y="65"/>
                  <a:pt x="7" y="67"/>
                  <a:pt x="7" y="70"/>
                </a:cubicBezTo>
                <a:cubicBezTo>
                  <a:pt x="7" y="72"/>
                  <a:pt x="8" y="75"/>
                  <a:pt x="10" y="76"/>
                </a:cubicBezTo>
                <a:cubicBezTo>
                  <a:pt x="16" y="82"/>
                  <a:pt x="16" y="82"/>
                  <a:pt x="16" y="82"/>
                </a:cubicBezTo>
                <a:cubicBezTo>
                  <a:pt x="17" y="84"/>
                  <a:pt x="20" y="85"/>
                  <a:pt x="22" y="85"/>
                </a:cubicBezTo>
                <a:cubicBezTo>
                  <a:pt x="25" y="85"/>
                  <a:pt x="27" y="84"/>
                  <a:pt x="29" y="82"/>
                </a:cubicBezTo>
                <a:cubicBezTo>
                  <a:pt x="29" y="82"/>
                  <a:pt x="29" y="82"/>
                  <a:pt x="29" y="82"/>
                </a:cubicBezTo>
                <a:cubicBezTo>
                  <a:pt x="42" y="70"/>
                  <a:pt x="42" y="70"/>
                  <a:pt x="42" y="70"/>
                </a:cubicBezTo>
                <a:cubicBezTo>
                  <a:pt x="42" y="69"/>
                  <a:pt x="42" y="69"/>
                  <a:pt x="42" y="69"/>
                </a:cubicBezTo>
                <a:cubicBezTo>
                  <a:pt x="44" y="68"/>
                  <a:pt x="45" y="65"/>
                  <a:pt x="45" y="63"/>
                </a:cubicBezTo>
                <a:cubicBezTo>
                  <a:pt x="45" y="60"/>
                  <a:pt x="44" y="58"/>
                  <a:pt x="42" y="56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449" name="Rectangle 41"/>
          <p:cNvSpPr>
            <a:spLocks noChangeArrowheads="1"/>
          </p:cNvSpPr>
          <p:nvPr/>
        </p:nvSpPr>
        <p:spPr bwMode="auto">
          <a:xfrm>
            <a:off x="1881720" y="2162841"/>
            <a:ext cx="958849" cy="22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1333" dirty="0">
                <a:solidFill>
                  <a:prstClr val="white"/>
                </a:solidFill>
                <a:cs typeface="+mn-ea"/>
                <a:sym typeface="+mn-lt"/>
              </a:rPr>
              <a:t>OPTION 01</a:t>
            </a:r>
            <a:endParaRPr lang="zh-CN" altLang="en-US" sz="1067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7450" name="Rectangle 42"/>
          <p:cNvSpPr>
            <a:spLocks noChangeArrowheads="1"/>
          </p:cNvSpPr>
          <p:nvPr/>
        </p:nvSpPr>
        <p:spPr bwMode="auto">
          <a:xfrm>
            <a:off x="1881720" y="3304076"/>
            <a:ext cx="958849" cy="22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1333" dirty="0">
                <a:solidFill>
                  <a:prstClr val="white"/>
                </a:solidFill>
                <a:cs typeface="+mn-ea"/>
                <a:sym typeface="+mn-lt"/>
              </a:rPr>
              <a:t>OPTION 02</a:t>
            </a:r>
            <a:endParaRPr lang="zh-CN" altLang="en-US" sz="1067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7451" name="Rectangle 43"/>
          <p:cNvSpPr>
            <a:spLocks noChangeArrowheads="1"/>
          </p:cNvSpPr>
          <p:nvPr/>
        </p:nvSpPr>
        <p:spPr bwMode="auto">
          <a:xfrm>
            <a:off x="1881720" y="4506715"/>
            <a:ext cx="958849" cy="22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1333" dirty="0">
                <a:solidFill>
                  <a:prstClr val="white"/>
                </a:solidFill>
                <a:cs typeface="+mn-ea"/>
                <a:sym typeface="+mn-lt"/>
              </a:rPr>
              <a:t>OPTION 03</a:t>
            </a:r>
            <a:endParaRPr lang="zh-CN" altLang="en-US" sz="1067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7452" name="Rectangle 44"/>
          <p:cNvSpPr>
            <a:spLocks noChangeArrowheads="1"/>
          </p:cNvSpPr>
          <p:nvPr/>
        </p:nvSpPr>
        <p:spPr bwMode="auto">
          <a:xfrm>
            <a:off x="1881720" y="5692413"/>
            <a:ext cx="958849" cy="22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1333" dirty="0">
                <a:solidFill>
                  <a:prstClr val="white"/>
                </a:solidFill>
                <a:cs typeface="+mn-ea"/>
                <a:sym typeface="+mn-lt"/>
              </a:rPr>
              <a:t>OPTION 04</a:t>
            </a:r>
            <a:endParaRPr lang="zh-CN" altLang="en-US" sz="1067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17442" name="Picture 34" descr="iPhone_5S_freebie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10985" y="1927391"/>
            <a:ext cx="5183716" cy="4548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45" name="Text Box 37"/>
          <p:cNvSpPr txBox="1">
            <a:spLocks noChangeArrowheads="1"/>
          </p:cNvSpPr>
          <p:nvPr/>
        </p:nvSpPr>
        <p:spPr bwMode="auto">
          <a:xfrm>
            <a:off x="7636935" y="4161593"/>
            <a:ext cx="145424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AAAA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4800" dirty="0">
                <a:solidFill>
                  <a:schemeClr val="accent3"/>
                </a:solidFill>
                <a:cs typeface="+mn-ea"/>
                <a:sym typeface="+mn-lt"/>
              </a:rPr>
              <a:t>75%</a:t>
            </a:r>
          </a:p>
        </p:txBody>
      </p:sp>
      <p:sp>
        <p:nvSpPr>
          <p:cNvPr id="17447" name="Text Box 39"/>
          <p:cNvSpPr txBox="1">
            <a:spLocks noChangeArrowheads="1"/>
          </p:cNvSpPr>
          <p:nvPr/>
        </p:nvSpPr>
        <p:spPr bwMode="auto">
          <a:xfrm>
            <a:off x="9922935" y="4161593"/>
            <a:ext cx="145424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AAAA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4800" dirty="0">
                <a:solidFill>
                  <a:schemeClr val="accent3"/>
                </a:solidFill>
                <a:cs typeface="+mn-ea"/>
                <a:sym typeface="+mn-lt"/>
              </a:rPr>
              <a:t>89%</a:t>
            </a:r>
          </a:p>
        </p:txBody>
      </p:sp>
      <p:sp>
        <p:nvSpPr>
          <p:cNvPr id="37" name="矩形 36"/>
          <p:cNvSpPr/>
          <p:nvPr/>
        </p:nvSpPr>
        <p:spPr>
          <a:xfrm>
            <a:off x="7475256" y="5154614"/>
            <a:ext cx="17776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817">
              <a:buNone/>
              <a:defRPr/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761256" y="5154614"/>
            <a:ext cx="17776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817">
              <a:buNone/>
              <a:defRPr/>
            </a:pPr>
            <a:r>
              <a:rPr lang="zh-CN" altLang="en-US" sz="12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</a:t>
            </a:r>
            <a:endParaRPr lang="en-US" altLang="zh-CN" sz="12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000240" y="2351995"/>
            <a:ext cx="49783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817">
              <a:buNone/>
              <a:defRPr/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ctr" defTabSz="1216817">
              <a:defRPr/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ctr" defTabSz="1216817">
              <a:defRPr/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    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473776" y="1701176"/>
            <a:ext cx="20313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" name="矩形 1"/>
          <p:cNvSpPr/>
          <p:nvPr/>
        </p:nvSpPr>
        <p:spPr>
          <a:xfrm>
            <a:off x="4958080" y="2510852"/>
            <a:ext cx="1706880" cy="3030461"/>
          </a:xfrm>
          <a:prstGeom prst="rect">
            <a:avLst/>
          </a:prstGeom>
          <a:blipFill dpi="0" rotWithShape="1">
            <a:blip r:embed="rId4"/>
            <a:srcRect/>
            <a:tile tx="-260350" ty="635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56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出自【趣你的PPT】(微信:qunideppt)：最优质的PPT资源库"/>
          <p:cNvSpPr/>
          <p:nvPr/>
        </p:nvSpPr>
        <p:spPr>
          <a:xfrm rot="16200000">
            <a:off x="6010432" y="3806997"/>
            <a:ext cx="1609518" cy="1644833"/>
          </a:xfrm>
          <a:prstGeom prst="teardrop">
            <a:avLst/>
          </a:prstGeom>
          <a:solidFill>
            <a:srgbClr val="0095FF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cs typeface="+mn-ea"/>
              <a:sym typeface="+mn-lt"/>
            </a:endParaRPr>
          </a:p>
        </p:txBody>
      </p:sp>
      <p:sp>
        <p:nvSpPr>
          <p:cNvPr id="4" name="出自【趣你的PPT】(微信:qunideppt)：最优质的PPT资源库"/>
          <p:cNvSpPr/>
          <p:nvPr/>
        </p:nvSpPr>
        <p:spPr>
          <a:xfrm rot="10800000">
            <a:off x="5992773" y="2135560"/>
            <a:ext cx="1644833" cy="1609518"/>
          </a:xfrm>
          <a:prstGeom prst="teardrop">
            <a:avLst/>
          </a:prstGeom>
          <a:solidFill>
            <a:srgbClr val="AAAAAA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cs typeface="+mn-ea"/>
              <a:sym typeface="+mn-lt"/>
            </a:endParaRPr>
          </a:p>
        </p:txBody>
      </p:sp>
      <p:sp>
        <p:nvSpPr>
          <p:cNvPr id="5" name="出自【趣你的PPT】(微信:qunideppt)：最优质的PPT资源库"/>
          <p:cNvSpPr/>
          <p:nvPr/>
        </p:nvSpPr>
        <p:spPr>
          <a:xfrm>
            <a:off x="4247450" y="3824656"/>
            <a:ext cx="1644833" cy="1609518"/>
          </a:xfrm>
          <a:prstGeom prst="teardrop">
            <a:avLst/>
          </a:prstGeom>
          <a:solidFill>
            <a:srgbClr val="AAAAAA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cs typeface="+mn-ea"/>
              <a:sym typeface="+mn-lt"/>
            </a:endParaRPr>
          </a:p>
        </p:txBody>
      </p:sp>
      <p:sp>
        <p:nvSpPr>
          <p:cNvPr id="6" name="出自【趣你的PPT】(微信:qunideppt)：最优质的PPT资源库"/>
          <p:cNvSpPr/>
          <p:nvPr/>
        </p:nvSpPr>
        <p:spPr>
          <a:xfrm rot="5400000">
            <a:off x="4261628" y="2117902"/>
            <a:ext cx="1609518" cy="1644833"/>
          </a:xfrm>
          <a:prstGeom prst="teardrop">
            <a:avLst/>
          </a:prstGeom>
          <a:solidFill>
            <a:srgbClr val="0095FF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cs typeface="+mn-ea"/>
              <a:sym typeface="+mn-lt"/>
            </a:endParaRPr>
          </a:p>
        </p:txBody>
      </p:sp>
      <p:sp>
        <p:nvSpPr>
          <p:cNvPr id="7" name="出自【趣你的PPT】(微信:qunideppt)：最优质的PPT资源库"/>
          <p:cNvSpPr/>
          <p:nvPr/>
        </p:nvSpPr>
        <p:spPr>
          <a:xfrm rot="16200000">
            <a:off x="3983227" y="2902180"/>
            <a:ext cx="197163" cy="76277"/>
          </a:xfrm>
          <a:prstGeom prst="triangle">
            <a:avLst/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cs typeface="+mn-ea"/>
              <a:sym typeface="+mn-lt"/>
            </a:endParaRPr>
          </a:p>
        </p:txBody>
      </p:sp>
      <p:sp>
        <p:nvSpPr>
          <p:cNvPr id="8" name="出自【趣你的PPT】(微信:qunideppt)：最优质的PPT资源库"/>
          <p:cNvSpPr/>
          <p:nvPr/>
        </p:nvSpPr>
        <p:spPr>
          <a:xfrm rot="5400000">
            <a:off x="7712907" y="2902181"/>
            <a:ext cx="197163" cy="76277"/>
          </a:xfrm>
          <a:prstGeom prst="triangle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cs typeface="+mn-ea"/>
              <a:sym typeface="+mn-lt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>
          <a:xfrm rot="16200000">
            <a:off x="3983225" y="4604285"/>
            <a:ext cx="197163" cy="76277"/>
          </a:xfrm>
          <a:prstGeom prst="triangle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cs typeface="+mn-ea"/>
              <a:sym typeface="+mn-lt"/>
            </a:endParaRPr>
          </a:p>
        </p:txBody>
      </p:sp>
      <p:sp>
        <p:nvSpPr>
          <p:cNvPr id="10" name="出自【趣你的PPT】(微信:qunideppt)：最优质的PPT资源库"/>
          <p:cNvSpPr/>
          <p:nvPr/>
        </p:nvSpPr>
        <p:spPr>
          <a:xfrm rot="5400000">
            <a:off x="7712906" y="4604286"/>
            <a:ext cx="197163" cy="76277"/>
          </a:xfrm>
          <a:prstGeom prst="triangle">
            <a:avLst/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cs typeface="+mn-ea"/>
              <a:sym typeface="+mn-lt"/>
            </a:endParaRPr>
          </a:p>
        </p:txBody>
      </p:sp>
      <p:sp>
        <p:nvSpPr>
          <p:cNvPr id="11" name="出自【趣你的PPT】(微信:qunideppt)：最优质的PPT资源库"/>
          <p:cNvSpPr txBox="1"/>
          <p:nvPr/>
        </p:nvSpPr>
        <p:spPr>
          <a:xfrm>
            <a:off x="5378454" y="2873275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6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2" name="出自【趣你的PPT】(微信:qunideppt)：最优质的PPT资源库"/>
          <p:cNvSpPr txBox="1"/>
          <p:nvPr/>
        </p:nvSpPr>
        <p:spPr>
          <a:xfrm>
            <a:off x="5972381" y="2873274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6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3" name="出自【趣你的PPT】(微信:qunideppt)：最优质的PPT资源库"/>
          <p:cNvSpPr txBox="1"/>
          <p:nvPr/>
        </p:nvSpPr>
        <p:spPr>
          <a:xfrm>
            <a:off x="5343843" y="3655571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6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4" name="出自【趣你的PPT】(微信:qunideppt)：最优质的PPT资源库"/>
          <p:cNvSpPr txBox="1"/>
          <p:nvPr/>
        </p:nvSpPr>
        <p:spPr>
          <a:xfrm>
            <a:off x="5959736" y="3645891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6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70882" y="4357480"/>
            <a:ext cx="1400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00147" y="4661554"/>
            <a:ext cx="277658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270882" y="2307786"/>
            <a:ext cx="1400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00147" y="2611860"/>
            <a:ext cx="277658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985371" y="2300654"/>
            <a:ext cx="1400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985371" y="2611860"/>
            <a:ext cx="277658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985368" y="4350348"/>
            <a:ext cx="1400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985368" y="4661554"/>
            <a:ext cx="277658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9990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2 Rectángulo"/>
          <p:cNvSpPr/>
          <p:nvPr/>
        </p:nvSpPr>
        <p:spPr bwMode="auto">
          <a:xfrm>
            <a:off x="599283" y="2584508"/>
            <a:ext cx="3488472" cy="111217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 defTabSz="1187949"/>
            <a:endParaRPr lang="es-SV" sz="933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6" name="25 Rectángulo"/>
          <p:cNvSpPr/>
          <p:nvPr/>
        </p:nvSpPr>
        <p:spPr bwMode="auto">
          <a:xfrm rot="18954276">
            <a:off x="9198841" y="1645974"/>
            <a:ext cx="2033867" cy="2033764"/>
          </a:xfrm>
          <a:prstGeom prst="rect">
            <a:avLst/>
          </a:prstGeom>
          <a:solidFill>
            <a:srgbClr val="AAAAAA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 defTabSz="1187949"/>
            <a:endParaRPr lang="es-SV" sz="933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8" name="19 Rectángulo"/>
          <p:cNvSpPr>
            <a:spLocks noChangeAspect="1"/>
          </p:cNvSpPr>
          <p:nvPr/>
        </p:nvSpPr>
        <p:spPr bwMode="auto">
          <a:xfrm rot="10800000" flipH="1">
            <a:off x="10415804" y="1389750"/>
            <a:ext cx="912784" cy="3438545"/>
          </a:xfrm>
          <a:custGeom>
            <a:avLst/>
            <a:gdLst/>
            <a:ahLst/>
            <a:cxnLst/>
            <a:rect l="l" t="t" r="r" b="b"/>
            <a:pathLst>
              <a:path w="1825687" h="6877886">
                <a:moveTo>
                  <a:pt x="142971" y="6877845"/>
                </a:moveTo>
                <a:cubicBezTo>
                  <a:pt x="210090" y="6879026"/>
                  <a:pt x="296201" y="6855052"/>
                  <a:pt x="399893" y="6770503"/>
                </a:cubicBezTo>
                <a:cubicBezTo>
                  <a:pt x="607278" y="6601405"/>
                  <a:pt x="1565131" y="5656843"/>
                  <a:pt x="1568151" y="5532170"/>
                </a:cubicBezTo>
                <a:cubicBezTo>
                  <a:pt x="1570653" y="5428935"/>
                  <a:pt x="1568941" y="5086367"/>
                  <a:pt x="1568261" y="4801734"/>
                </a:cubicBezTo>
                <a:lnTo>
                  <a:pt x="1569466" y="4801734"/>
                </a:lnTo>
                <a:lnTo>
                  <a:pt x="1569466" y="1814977"/>
                </a:lnTo>
                <a:lnTo>
                  <a:pt x="1571212" y="1814977"/>
                </a:lnTo>
                <a:cubicBezTo>
                  <a:pt x="1572253" y="1625221"/>
                  <a:pt x="1570102" y="1257626"/>
                  <a:pt x="1570058" y="1009784"/>
                </a:cubicBezTo>
                <a:lnTo>
                  <a:pt x="1782647" y="1009784"/>
                </a:lnTo>
                <a:cubicBezTo>
                  <a:pt x="1795103" y="1009784"/>
                  <a:pt x="1806311" y="1003951"/>
                  <a:pt x="1813843" y="994409"/>
                </a:cubicBezTo>
                <a:lnTo>
                  <a:pt x="1814111" y="994409"/>
                </a:lnTo>
                <a:lnTo>
                  <a:pt x="1814999" y="993446"/>
                </a:lnTo>
                <a:lnTo>
                  <a:pt x="1825687" y="966162"/>
                </a:lnTo>
                <a:cubicBezTo>
                  <a:pt x="1825706" y="962870"/>
                  <a:pt x="1825324" y="959573"/>
                  <a:pt x="1824531" y="956352"/>
                </a:cubicBezTo>
                <a:cubicBezTo>
                  <a:pt x="1824495" y="954962"/>
                  <a:pt x="1824247" y="953618"/>
                  <a:pt x="1823817" y="952330"/>
                </a:cubicBezTo>
                <a:cubicBezTo>
                  <a:pt x="1823840" y="950821"/>
                  <a:pt x="1823377" y="949477"/>
                  <a:pt x="1822654" y="948246"/>
                </a:cubicBezTo>
                <a:cubicBezTo>
                  <a:pt x="1819731" y="938516"/>
                  <a:pt x="1813779" y="930307"/>
                  <a:pt x="1805640" y="925474"/>
                </a:cubicBezTo>
                <a:lnTo>
                  <a:pt x="969068" y="11980"/>
                </a:lnTo>
                <a:cubicBezTo>
                  <a:pt x="961764" y="4008"/>
                  <a:pt x="952186" y="13"/>
                  <a:pt x="942603" y="0"/>
                </a:cubicBezTo>
                <a:cubicBezTo>
                  <a:pt x="933020" y="-14"/>
                  <a:pt x="923432" y="3957"/>
                  <a:pt x="916112" y="11911"/>
                </a:cubicBezTo>
                <a:lnTo>
                  <a:pt x="72665" y="928434"/>
                </a:lnTo>
                <a:cubicBezTo>
                  <a:pt x="67024" y="932825"/>
                  <a:pt x="62836" y="939050"/>
                  <a:pt x="60274" y="946173"/>
                </a:cubicBezTo>
                <a:cubicBezTo>
                  <a:pt x="59733" y="947104"/>
                  <a:pt x="59374" y="948117"/>
                  <a:pt x="59392" y="949268"/>
                </a:cubicBezTo>
                <a:cubicBezTo>
                  <a:pt x="58184" y="952618"/>
                  <a:pt x="57527" y="956209"/>
                  <a:pt x="57474" y="959939"/>
                </a:cubicBezTo>
                <a:cubicBezTo>
                  <a:pt x="57063" y="960952"/>
                  <a:pt x="57044" y="961990"/>
                  <a:pt x="57188" y="963026"/>
                </a:cubicBezTo>
                <a:cubicBezTo>
                  <a:pt x="57174" y="963166"/>
                  <a:pt x="57162" y="963306"/>
                  <a:pt x="57149" y="963445"/>
                </a:cubicBezTo>
                <a:cubicBezTo>
                  <a:pt x="57149" y="989037"/>
                  <a:pt x="76194" y="1009784"/>
                  <a:pt x="99690" y="1009784"/>
                </a:cubicBezTo>
                <a:lnTo>
                  <a:pt x="312735" y="1009784"/>
                </a:lnTo>
                <a:cubicBezTo>
                  <a:pt x="312735" y="1009875"/>
                  <a:pt x="312735" y="1009965"/>
                  <a:pt x="312734" y="1010057"/>
                </a:cubicBezTo>
                <a:lnTo>
                  <a:pt x="324571" y="1010057"/>
                </a:lnTo>
                <a:lnTo>
                  <a:pt x="324571" y="1786399"/>
                </a:lnTo>
                <a:lnTo>
                  <a:pt x="322854" y="1786399"/>
                </a:lnTo>
                <a:lnTo>
                  <a:pt x="322854" y="4801734"/>
                </a:lnTo>
                <a:lnTo>
                  <a:pt x="322508" y="4801734"/>
                </a:lnTo>
                <a:lnTo>
                  <a:pt x="322508" y="6509734"/>
                </a:lnTo>
                <a:lnTo>
                  <a:pt x="98345" y="6736028"/>
                </a:lnTo>
                <a:lnTo>
                  <a:pt x="9548" y="6824825"/>
                </a:lnTo>
                <a:lnTo>
                  <a:pt x="9596" y="6824832"/>
                </a:lnTo>
                <a:lnTo>
                  <a:pt x="0" y="6834253"/>
                </a:lnTo>
                <a:cubicBezTo>
                  <a:pt x="27725" y="6850327"/>
                  <a:pt x="75853" y="6876664"/>
                  <a:pt x="142971" y="6877845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ffectLst>
            <a:outerShdw blurRad="469900" dist="304800" dir="6000000" sx="89000" sy="89000" algn="ctr" rotWithShape="0">
              <a:srgbClr val="000000">
                <a:alpha val="60000"/>
              </a:srgbClr>
            </a:outerShdw>
          </a:effectLst>
          <a:extLst/>
        </p:spPr>
        <p:txBody>
          <a:bodyPr vert="horz" wrap="square" lIns="0" tIns="0" rIns="0" bIns="0"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algn="ctr" defTabSz="1187949"/>
            <a:endParaRPr lang="es-MX" sz="3067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9" name="34 Rectángulo redondeado"/>
          <p:cNvSpPr/>
          <p:nvPr/>
        </p:nvSpPr>
        <p:spPr bwMode="auto">
          <a:xfrm rot="5400000">
            <a:off x="10425165" y="1422078"/>
            <a:ext cx="154663" cy="151918"/>
          </a:xfrm>
          <a:custGeom>
            <a:avLst/>
            <a:gdLst/>
            <a:ahLst/>
            <a:cxnLst/>
            <a:rect l="l" t="t" r="r" b="b"/>
            <a:pathLst>
              <a:path w="1699458" h="1682246">
                <a:moveTo>
                  <a:pt x="1326352" y="0"/>
                </a:moveTo>
                <a:lnTo>
                  <a:pt x="1699458" y="0"/>
                </a:lnTo>
                <a:lnTo>
                  <a:pt x="17212" y="1682246"/>
                </a:lnTo>
                <a:cubicBezTo>
                  <a:pt x="5314" y="1616074"/>
                  <a:pt x="0" y="1548019"/>
                  <a:pt x="0" y="1478723"/>
                </a:cubicBezTo>
                <a:lnTo>
                  <a:pt x="0" y="1326353"/>
                </a:lnTo>
                <a:cubicBezTo>
                  <a:pt x="0" y="593828"/>
                  <a:pt x="593828" y="0"/>
                  <a:pt x="1326352" y="0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 defTabSz="1187949"/>
            <a:endParaRPr lang="es-SV" sz="933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1" name="20 Rectángulo"/>
          <p:cNvSpPr/>
          <p:nvPr/>
        </p:nvSpPr>
        <p:spPr bwMode="auto">
          <a:xfrm rot="18954276">
            <a:off x="7597725" y="1645974"/>
            <a:ext cx="2033867" cy="2033764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 defTabSz="1187949"/>
            <a:endParaRPr lang="es-SV" sz="933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3" name="19 Rectángulo"/>
          <p:cNvSpPr>
            <a:spLocks noChangeAspect="1"/>
          </p:cNvSpPr>
          <p:nvPr/>
        </p:nvSpPr>
        <p:spPr bwMode="auto">
          <a:xfrm rot="10800000" flipH="1">
            <a:off x="8815595" y="1389750"/>
            <a:ext cx="912784" cy="3438545"/>
          </a:xfrm>
          <a:custGeom>
            <a:avLst/>
            <a:gdLst/>
            <a:ahLst/>
            <a:cxnLst/>
            <a:rect l="l" t="t" r="r" b="b"/>
            <a:pathLst>
              <a:path w="1825687" h="6877886">
                <a:moveTo>
                  <a:pt x="142971" y="6877845"/>
                </a:moveTo>
                <a:cubicBezTo>
                  <a:pt x="210090" y="6879026"/>
                  <a:pt x="296201" y="6855052"/>
                  <a:pt x="399893" y="6770503"/>
                </a:cubicBezTo>
                <a:cubicBezTo>
                  <a:pt x="607278" y="6601405"/>
                  <a:pt x="1565131" y="5656843"/>
                  <a:pt x="1568151" y="5532170"/>
                </a:cubicBezTo>
                <a:cubicBezTo>
                  <a:pt x="1570653" y="5428935"/>
                  <a:pt x="1568941" y="5086367"/>
                  <a:pt x="1568261" y="4801734"/>
                </a:cubicBezTo>
                <a:lnTo>
                  <a:pt x="1569466" y="4801734"/>
                </a:lnTo>
                <a:lnTo>
                  <a:pt x="1569466" y="1814977"/>
                </a:lnTo>
                <a:lnTo>
                  <a:pt x="1571212" y="1814977"/>
                </a:lnTo>
                <a:cubicBezTo>
                  <a:pt x="1572253" y="1625221"/>
                  <a:pt x="1570102" y="1257626"/>
                  <a:pt x="1570058" y="1009784"/>
                </a:cubicBezTo>
                <a:lnTo>
                  <a:pt x="1782647" y="1009784"/>
                </a:lnTo>
                <a:cubicBezTo>
                  <a:pt x="1795103" y="1009784"/>
                  <a:pt x="1806311" y="1003951"/>
                  <a:pt x="1813843" y="994409"/>
                </a:cubicBezTo>
                <a:lnTo>
                  <a:pt x="1814111" y="994409"/>
                </a:lnTo>
                <a:lnTo>
                  <a:pt x="1814999" y="993446"/>
                </a:lnTo>
                <a:lnTo>
                  <a:pt x="1825687" y="966162"/>
                </a:lnTo>
                <a:cubicBezTo>
                  <a:pt x="1825706" y="962870"/>
                  <a:pt x="1825324" y="959573"/>
                  <a:pt x="1824531" y="956352"/>
                </a:cubicBezTo>
                <a:cubicBezTo>
                  <a:pt x="1824495" y="954962"/>
                  <a:pt x="1824247" y="953618"/>
                  <a:pt x="1823817" y="952330"/>
                </a:cubicBezTo>
                <a:cubicBezTo>
                  <a:pt x="1823840" y="950821"/>
                  <a:pt x="1823377" y="949477"/>
                  <a:pt x="1822654" y="948246"/>
                </a:cubicBezTo>
                <a:cubicBezTo>
                  <a:pt x="1819731" y="938516"/>
                  <a:pt x="1813779" y="930307"/>
                  <a:pt x="1805640" y="925474"/>
                </a:cubicBezTo>
                <a:lnTo>
                  <a:pt x="969068" y="11980"/>
                </a:lnTo>
                <a:cubicBezTo>
                  <a:pt x="961764" y="4008"/>
                  <a:pt x="952186" y="13"/>
                  <a:pt x="942603" y="0"/>
                </a:cubicBezTo>
                <a:cubicBezTo>
                  <a:pt x="933020" y="-14"/>
                  <a:pt x="923432" y="3957"/>
                  <a:pt x="916112" y="11911"/>
                </a:cubicBezTo>
                <a:lnTo>
                  <a:pt x="72665" y="928434"/>
                </a:lnTo>
                <a:cubicBezTo>
                  <a:pt x="67024" y="932825"/>
                  <a:pt x="62836" y="939050"/>
                  <a:pt x="60274" y="946173"/>
                </a:cubicBezTo>
                <a:cubicBezTo>
                  <a:pt x="59733" y="947104"/>
                  <a:pt x="59374" y="948117"/>
                  <a:pt x="59392" y="949268"/>
                </a:cubicBezTo>
                <a:cubicBezTo>
                  <a:pt x="58184" y="952618"/>
                  <a:pt x="57527" y="956209"/>
                  <a:pt x="57474" y="959939"/>
                </a:cubicBezTo>
                <a:cubicBezTo>
                  <a:pt x="57063" y="960952"/>
                  <a:pt x="57044" y="961990"/>
                  <a:pt x="57188" y="963026"/>
                </a:cubicBezTo>
                <a:cubicBezTo>
                  <a:pt x="57174" y="963166"/>
                  <a:pt x="57162" y="963306"/>
                  <a:pt x="57149" y="963445"/>
                </a:cubicBezTo>
                <a:cubicBezTo>
                  <a:pt x="57149" y="989037"/>
                  <a:pt x="76194" y="1009784"/>
                  <a:pt x="99690" y="1009784"/>
                </a:cubicBezTo>
                <a:lnTo>
                  <a:pt x="312735" y="1009784"/>
                </a:lnTo>
                <a:cubicBezTo>
                  <a:pt x="312735" y="1009875"/>
                  <a:pt x="312735" y="1009965"/>
                  <a:pt x="312734" y="1010057"/>
                </a:cubicBezTo>
                <a:lnTo>
                  <a:pt x="324571" y="1010057"/>
                </a:lnTo>
                <a:lnTo>
                  <a:pt x="324571" y="1786399"/>
                </a:lnTo>
                <a:lnTo>
                  <a:pt x="322854" y="1786399"/>
                </a:lnTo>
                <a:lnTo>
                  <a:pt x="322854" y="4801734"/>
                </a:lnTo>
                <a:lnTo>
                  <a:pt x="322508" y="4801734"/>
                </a:lnTo>
                <a:lnTo>
                  <a:pt x="322508" y="6509734"/>
                </a:lnTo>
                <a:lnTo>
                  <a:pt x="98345" y="6736028"/>
                </a:lnTo>
                <a:lnTo>
                  <a:pt x="9548" y="6824825"/>
                </a:lnTo>
                <a:lnTo>
                  <a:pt x="9596" y="6824832"/>
                </a:lnTo>
                <a:lnTo>
                  <a:pt x="0" y="6834253"/>
                </a:lnTo>
                <a:cubicBezTo>
                  <a:pt x="27725" y="6850327"/>
                  <a:pt x="75853" y="6876664"/>
                  <a:pt x="142971" y="6877845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  <a:effectLst>
            <a:outerShdw blurRad="469900" dist="304800" dir="6000000" sx="89000" sy="89000" algn="ctr" rotWithShape="0">
              <a:srgbClr val="000000">
                <a:alpha val="60000"/>
              </a:srgbClr>
            </a:outerShdw>
          </a:effectLst>
          <a:extLst/>
        </p:spPr>
        <p:txBody>
          <a:bodyPr vert="horz" wrap="square" lIns="0" tIns="0" rIns="0" bIns="0"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algn="ctr" defTabSz="1187949"/>
            <a:endParaRPr lang="es-SV" sz="3067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4" name="34 Rectángulo redondeado"/>
          <p:cNvSpPr/>
          <p:nvPr/>
        </p:nvSpPr>
        <p:spPr bwMode="auto">
          <a:xfrm rot="5400000">
            <a:off x="8824956" y="1422078"/>
            <a:ext cx="154663" cy="151918"/>
          </a:xfrm>
          <a:custGeom>
            <a:avLst/>
            <a:gdLst/>
            <a:ahLst/>
            <a:cxnLst/>
            <a:rect l="l" t="t" r="r" b="b"/>
            <a:pathLst>
              <a:path w="1699458" h="1682246">
                <a:moveTo>
                  <a:pt x="1326352" y="0"/>
                </a:moveTo>
                <a:lnTo>
                  <a:pt x="1699458" y="0"/>
                </a:lnTo>
                <a:lnTo>
                  <a:pt x="17212" y="1682246"/>
                </a:lnTo>
                <a:cubicBezTo>
                  <a:pt x="5314" y="1616074"/>
                  <a:pt x="0" y="1548019"/>
                  <a:pt x="0" y="1478723"/>
                </a:cubicBezTo>
                <a:lnTo>
                  <a:pt x="0" y="1326353"/>
                </a:lnTo>
                <a:cubicBezTo>
                  <a:pt x="0" y="593828"/>
                  <a:pt x="593828" y="0"/>
                  <a:pt x="1326352" y="0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 defTabSz="1187949"/>
            <a:endParaRPr lang="es-SV" sz="933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8" name="7 Rectángulo"/>
          <p:cNvSpPr/>
          <p:nvPr/>
        </p:nvSpPr>
        <p:spPr bwMode="auto">
          <a:xfrm rot="18954276">
            <a:off x="5996607" y="1645974"/>
            <a:ext cx="2033867" cy="2033764"/>
          </a:xfrm>
          <a:prstGeom prst="rect">
            <a:avLst/>
          </a:prstGeom>
          <a:solidFill>
            <a:srgbClr val="AAAAAA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 defTabSz="1187949"/>
            <a:endParaRPr lang="es-SV" sz="933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7" name="6 Rectángulo"/>
          <p:cNvSpPr/>
          <p:nvPr/>
        </p:nvSpPr>
        <p:spPr bwMode="auto">
          <a:xfrm rot="18954276">
            <a:off x="4395488" y="1645974"/>
            <a:ext cx="2033867" cy="2033764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 defTabSz="1187949"/>
            <a:endParaRPr lang="es-SV" sz="933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2" name="19 Rectángulo"/>
          <p:cNvSpPr>
            <a:spLocks noChangeAspect="1"/>
          </p:cNvSpPr>
          <p:nvPr/>
        </p:nvSpPr>
        <p:spPr bwMode="auto">
          <a:xfrm rot="10800000" flipH="1">
            <a:off x="5616971" y="1390940"/>
            <a:ext cx="912784" cy="3438545"/>
          </a:xfrm>
          <a:custGeom>
            <a:avLst/>
            <a:gdLst/>
            <a:ahLst/>
            <a:cxnLst/>
            <a:rect l="l" t="t" r="r" b="b"/>
            <a:pathLst>
              <a:path w="1825687" h="6877886">
                <a:moveTo>
                  <a:pt x="142971" y="6877845"/>
                </a:moveTo>
                <a:cubicBezTo>
                  <a:pt x="210090" y="6879026"/>
                  <a:pt x="296201" y="6855052"/>
                  <a:pt x="399893" y="6770503"/>
                </a:cubicBezTo>
                <a:cubicBezTo>
                  <a:pt x="607278" y="6601405"/>
                  <a:pt x="1565131" y="5656843"/>
                  <a:pt x="1568151" y="5532170"/>
                </a:cubicBezTo>
                <a:cubicBezTo>
                  <a:pt x="1570653" y="5428935"/>
                  <a:pt x="1568941" y="5086367"/>
                  <a:pt x="1568261" y="4801734"/>
                </a:cubicBezTo>
                <a:lnTo>
                  <a:pt x="1569466" y="4801734"/>
                </a:lnTo>
                <a:lnTo>
                  <a:pt x="1569466" y="1814977"/>
                </a:lnTo>
                <a:lnTo>
                  <a:pt x="1571212" y="1814977"/>
                </a:lnTo>
                <a:cubicBezTo>
                  <a:pt x="1572253" y="1625221"/>
                  <a:pt x="1570102" y="1257626"/>
                  <a:pt x="1570058" y="1009784"/>
                </a:cubicBezTo>
                <a:lnTo>
                  <a:pt x="1782647" y="1009784"/>
                </a:lnTo>
                <a:cubicBezTo>
                  <a:pt x="1795103" y="1009784"/>
                  <a:pt x="1806311" y="1003951"/>
                  <a:pt x="1813843" y="994409"/>
                </a:cubicBezTo>
                <a:lnTo>
                  <a:pt x="1814111" y="994409"/>
                </a:lnTo>
                <a:lnTo>
                  <a:pt x="1814999" y="993446"/>
                </a:lnTo>
                <a:lnTo>
                  <a:pt x="1825687" y="966162"/>
                </a:lnTo>
                <a:cubicBezTo>
                  <a:pt x="1825706" y="962870"/>
                  <a:pt x="1825324" y="959573"/>
                  <a:pt x="1824531" y="956352"/>
                </a:cubicBezTo>
                <a:cubicBezTo>
                  <a:pt x="1824495" y="954962"/>
                  <a:pt x="1824247" y="953618"/>
                  <a:pt x="1823817" y="952330"/>
                </a:cubicBezTo>
                <a:cubicBezTo>
                  <a:pt x="1823840" y="950821"/>
                  <a:pt x="1823377" y="949477"/>
                  <a:pt x="1822654" y="948246"/>
                </a:cubicBezTo>
                <a:cubicBezTo>
                  <a:pt x="1819731" y="938516"/>
                  <a:pt x="1813779" y="930307"/>
                  <a:pt x="1805640" y="925474"/>
                </a:cubicBezTo>
                <a:lnTo>
                  <a:pt x="969068" y="11980"/>
                </a:lnTo>
                <a:cubicBezTo>
                  <a:pt x="961764" y="4008"/>
                  <a:pt x="952186" y="13"/>
                  <a:pt x="942603" y="0"/>
                </a:cubicBezTo>
                <a:cubicBezTo>
                  <a:pt x="933020" y="-14"/>
                  <a:pt x="923432" y="3957"/>
                  <a:pt x="916112" y="11911"/>
                </a:cubicBezTo>
                <a:lnTo>
                  <a:pt x="72665" y="928434"/>
                </a:lnTo>
                <a:cubicBezTo>
                  <a:pt x="67024" y="932825"/>
                  <a:pt x="62836" y="939050"/>
                  <a:pt x="60274" y="946173"/>
                </a:cubicBezTo>
                <a:cubicBezTo>
                  <a:pt x="59733" y="947104"/>
                  <a:pt x="59374" y="948117"/>
                  <a:pt x="59392" y="949268"/>
                </a:cubicBezTo>
                <a:cubicBezTo>
                  <a:pt x="58184" y="952618"/>
                  <a:pt x="57527" y="956209"/>
                  <a:pt x="57474" y="959939"/>
                </a:cubicBezTo>
                <a:cubicBezTo>
                  <a:pt x="57063" y="960952"/>
                  <a:pt x="57044" y="961990"/>
                  <a:pt x="57188" y="963026"/>
                </a:cubicBezTo>
                <a:cubicBezTo>
                  <a:pt x="57174" y="963166"/>
                  <a:pt x="57162" y="963306"/>
                  <a:pt x="57149" y="963445"/>
                </a:cubicBezTo>
                <a:cubicBezTo>
                  <a:pt x="57149" y="989037"/>
                  <a:pt x="76194" y="1009784"/>
                  <a:pt x="99690" y="1009784"/>
                </a:cubicBezTo>
                <a:lnTo>
                  <a:pt x="312735" y="1009784"/>
                </a:lnTo>
                <a:cubicBezTo>
                  <a:pt x="312735" y="1009875"/>
                  <a:pt x="312735" y="1009965"/>
                  <a:pt x="312734" y="1010057"/>
                </a:cubicBezTo>
                <a:lnTo>
                  <a:pt x="324571" y="1010057"/>
                </a:lnTo>
                <a:lnTo>
                  <a:pt x="324571" y="1786399"/>
                </a:lnTo>
                <a:lnTo>
                  <a:pt x="322854" y="1786399"/>
                </a:lnTo>
                <a:lnTo>
                  <a:pt x="322854" y="4801734"/>
                </a:lnTo>
                <a:lnTo>
                  <a:pt x="322508" y="4801734"/>
                </a:lnTo>
                <a:lnTo>
                  <a:pt x="322508" y="6509734"/>
                </a:lnTo>
                <a:lnTo>
                  <a:pt x="98345" y="6736028"/>
                </a:lnTo>
                <a:lnTo>
                  <a:pt x="9548" y="6824825"/>
                </a:lnTo>
                <a:lnTo>
                  <a:pt x="9596" y="6824832"/>
                </a:lnTo>
                <a:lnTo>
                  <a:pt x="0" y="6834253"/>
                </a:lnTo>
                <a:cubicBezTo>
                  <a:pt x="27725" y="6850327"/>
                  <a:pt x="75853" y="6876664"/>
                  <a:pt x="142971" y="6877845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  <a:effectLst>
            <a:outerShdw blurRad="469900" dist="304800" dir="6000000" sx="89000" sy="89000" algn="ctr" rotWithShape="0">
              <a:srgbClr val="000000">
                <a:alpha val="60000"/>
              </a:srgbClr>
            </a:outerShdw>
          </a:effectLst>
          <a:extLst/>
        </p:spPr>
        <p:txBody>
          <a:bodyPr vert="horz" wrap="square" lIns="0" tIns="0" rIns="0" bIns="0"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algn="ctr" defTabSz="1187949"/>
            <a:endParaRPr lang="es-SV" sz="2933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6" name="34 Rectángulo redondeado"/>
          <p:cNvSpPr/>
          <p:nvPr/>
        </p:nvSpPr>
        <p:spPr bwMode="auto">
          <a:xfrm rot="5400000">
            <a:off x="5626332" y="1424459"/>
            <a:ext cx="154663" cy="151918"/>
          </a:xfrm>
          <a:custGeom>
            <a:avLst/>
            <a:gdLst/>
            <a:ahLst/>
            <a:cxnLst/>
            <a:rect l="l" t="t" r="r" b="b"/>
            <a:pathLst>
              <a:path w="1699458" h="1682246">
                <a:moveTo>
                  <a:pt x="1326352" y="0"/>
                </a:moveTo>
                <a:lnTo>
                  <a:pt x="1699458" y="0"/>
                </a:lnTo>
                <a:lnTo>
                  <a:pt x="17212" y="1682246"/>
                </a:lnTo>
                <a:cubicBezTo>
                  <a:pt x="5314" y="1616074"/>
                  <a:pt x="0" y="1548019"/>
                  <a:pt x="0" y="1478723"/>
                </a:cubicBezTo>
                <a:lnTo>
                  <a:pt x="0" y="1326353"/>
                </a:lnTo>
                <a:cubicBezTo>
                  <a:pt x="0" y="593828"/>
                  <a:pt x="593828" y="0"/>
                  <a:pt x="1326352" y="0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 defTabSz="1187949"/>
            <a:endParaRPr lang="es-SV" sz="933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9" name="19 Rectángulo"/>
          <p:cNvSpPr>
            <a:spLocks noChangeAspect="1"/>
          </p:cNvSpPr>
          <p:nvPr/>
        </p:nvSpPr>
        <p:spPr bwMode="auto">
          <a:xfrm rot="10800000" flipH="1">
            <a:off x="7214821" y="1389750"/>
            <a:ext cx="912784" cy="3438545"/>
          </a:xfrm>
          <a:custGeom>
            <a:avLst/>
            <a:gdLst/>
            <a:ahLst/>
            <a:cxnLst/>
            <a:rect l="l" t="t" r="r" b="b"/>
            <a:pathLst>
              <a:path w="1825687" h="6877886">
                <a:moveTo>
                  <a:pt x="142971" y="6877845"/>
                </a:moveTo>
                <a:cubicBezTo>
                  <a:pt x="210090" y="6879026"/>
                  <a:pt x="296201" y="6855052"/>
                  <a:pt x="399893" y="6770503"/>
                </a:cubicBezTo>
                <a:cubicBezTo>
                  <a:pt x="607278" y="6601405"/>
                  <a:pt x="1565131" y="5656843"/>
                  <a:pt x="1568151" y="5532170"/>
                </a:cubicBezTo>
                <a:cubicBezTo>
                  <a:pt x="1570653" y="5428935"/>
                  <a:pt x="1568941" y="5086367"/>
                  <a:pt x="1568261" y="4801734"/>
                </a:cubicBezTo>
                <a:lnTo>
                  <a:pt x="1569466" y="4801734"/>
                </a:lnTo>
                <a:lnTo>
                  <a:pt x="1569466" y="1814977"/>
                </a:lnTo>
                <a:lnTo>
                  <a:pt x="1571212" y="1814977"/>
                </a:lnTo>
                <a:cubicBezTo>
                  <a:pt x="1572253" y="1625221"/>
                  <a:pt x="1570102" y="1257626"/>
                  <a:pt x="1570058" y="1009784"/>
                </a:cubicBezTo>
                <a:lnTo>
                  <a:pt x="1782647" y="1009784"/>
                </a:lnTo>
                <a:cubicBezTo>
                  <a:pt x="1795103" y="1009784"/>
                  <a:pt x="1806311" y="1003951"/>
                  <a:pt x="1813843" y="994409"/>
                </a:cubicBezTo>
                <a:lnTo>
                  <a:pt x="1814111" y="994409"/>
                </a:lnTo>
                <a:lnTo>
                  <a:pt x="1814999" y="993446"/>
                </a:lnTo>
                <a:lnTo>
                  <a:pt x="1825687" y="966162"/>
                </a:lnTo>
                <a:cubicBezTo>
                  <a:pt x="1825706" y="962870"/>
                  <a:pt x="1825324" y="959573"/>
                  <a:pt x="1824531" y="956352"/>
                </a:cubicBezTo>
                <a:cubicBezTo>
                  <a:pt x="1824495" y="954962"/>
                  <a:pt x="1824247" y="953618"/>
                  <a:pt x="1823817" y="952330"/>
                </a:cubicBezTo>
                <a:cubicBezTo>
                  <a:pt x="1823840" y="950821"/>
                  <a:pt x="1823377" y="949477"/>
                  <a:pt x="1822654" y="948246"/>
                </a:cubicBezTo>
                <a:cubicBezTo>
                  <a:pt x="1819731" y="938516"/>
                  <a:pt x="1813779" y="930307"/>
                  <a:pt x="1805640" y="925474"/>
                </a:cubicBezTo>
                <a:lnTo>
                  <a:pt x="969068" y="11980"/>
                </a:lnTo>
                <a:cubicBezTo>
                  <a:pt x="961764" y="4008"/>
                  <a:pt x="952186" y="13"/>
                  <a:pt x="942603" y="0"/>
                </a:cubicBezTo>
                <a:cubicBezTo>
                  <a:pt x="933020" y="-14"/>
                  <a:pt x="923432" y="3957"/>
                  <a:pt x="916112" y="11911"/>
                </a:cubicBezTo>
                <a:lnTo>
                  <a:pt x="72665" y="928434"/>
                </a:lnTo>
                <a:cubicBezTo>
                  <a:pt x="67024" y="932825"/>
                  <a:pt x="62836" y="939050"/>
                  <a:pt x="60274" y="946173"/>
                </a:cubicBezTo>
                <a:cubicBezTo>
                  <a:pt x="59733" y="947104"/>
                  <a:pt x="59374" y="948117"/>
                  <a:pt x="59392" y="949268"/>
                </a:cubicBezTo>
                <a:cubicBezTo>
                  <a:pt x="58184" y="952618"/>
                  <a:pt x="57527" y="956209"/>
                  <a:pt x="57474" y="959939"/>
                </a:cubicBezTo>
                <a:cubicBezTo>
                  <a:pt x="57063" y="960952"/>
                  <a:pt x="57044" y="961990"/>
                  <a:pt x="57188" y="963026"/>
                </a:cubicBezTo>
                <a:cubicBezTo>
                  <a:pt x="57174" y="963166"/>
                  <a:pt x="57162" y="963306"/>
                  <a:pt x="57149" y="963445"/>
                </a:cubicBezTo>
                <a:cubicBezTo>
                  <a:pt x="57149" y="989037"/>
                  <a:pt x="76194" y="1009784"/>
                  <a:pt x="99690" y="1009784"/>
                </a:cubicBezTo>
                <a:lnTo>
                  <a:pt x="312735" y="1009784"/>
                </a:lnTo>
                <a:cubicBezTo>
                  <a:pt x="312735" y="1009875"/>
                  <a:pt x="312735" y="1009965"/>
                  <a:pt x="312734" y="1010057"/>
                </a:cubicBezTo>
                <a:lnTo>
                  <a:pt x="324571" y="1010057"/>
                </a:lnTo>
                <a:lnTo>
                  <a:pt x="324571" y="1786399"/>
                </a:lnTo>
                <a:lnTo>
                  <a:pt x="322854" y="1786399"/>
                </a:lnTo>
                <a:lnTo>
                  <a:pt x="322854" y="4801734"/>
                </a:lnTo>
                <a:lnTo>
                  <a:pt x="322508" y="4801734"/>
                </a:lnTo>
                <a:lnTo>
                  <a:pt x="322508" y="6509734"/>
                </a:lnTo>
                <a:lnTo>
                  <a:pt x="98345" y="6736028"/>
                </a:lnTo>
                <a:lnTo>
                  <a:pt x="9548" y="6824825"/>
                </a:lnTo>
                <a:lnTo>
                  <a:pt x="9596" y="6824832"/>
                </a:lnTo>
                <a:lnTo>
                  <a:pt x="0" y="6834253"/>
                </a:lnTo>
                <a:cubicBezTo>
                  <a:pt x="27725" y="6850327"/>
                  <a:pt x="75853" y="6876664"/>
                  <a:pt x="142971" y="6877845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ffectLst>
            <a:outerShdw blurRad="469900" dist="304800" dir="6000000" sx="89000" sy="89000" algn="ctr" rotWithShape="0">
              <a:srgbClr val="000000">
                <a:alpha val="60000"/>
              </a:srgbClr>
            </a:outerShdw>
          </a:effectLst>
          <a:extLst/>
        </p:spPr>
        <p:txBody>
          <a:bodyPr vert="horz" wrap="square" lIns="0" tIns="0" rIns="0" bIns="0"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algn="ctr" defTabSz="1187949"/>
            <a:endParaRPr lang="es-SV" sz="3067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0" name="34 Rectángulo redondeado"/>
          <p:cNvSpPr/>
          <p:nvPr/>
        </p:nvSpPr>
        <p:spPr bwMode="auto">
          <a:xfrm rot="5400000">
            <a:off x="7224182" y="1423269"/>
            <a:ext cx="154663" cy="151918"/>
          </a:xfrm>
          <a:custGeom>
            <a:avLst/>
            <a:gdLst/>
            <a:ahLst/>
            <a:cxnLst/>
            <a:rect l="l" t="t" r="r" b="b"/>
            <a:pathLst>
              <a:path w="1699458" h="1682246">
                <a:moveTo>
                  <a:pt x="1326352" y="0"/>
                </a:moveTo>
                <a:lnTo>
                  <a:pt x="1699458" y="0"/>
                </a:lnTo>
                <a:lnTo>
                  <a:pt x="17212" y="1682246"/>
                </a:lnTo>
                <a:cubicBezTo>
                  <a:pt x="5314" y="1616074"/>
                  <a:pt x="0" y="1548019"/>
                  <a:pt x="0" y="1478723"/>
                </a:cubicBezTo>
                <a:lnTo>
                  <a:pt x="0" y="1326353"/>
                </a:lnTo>
                <a:cubicBezTo>
                  <a:pt x="0" y="593828"/>
                  <a:pt x="593828" y="0"/>
                  <a:pt x="1326352" y="0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 defTabSz="1187949"/>
            <a:endParaRPr lang="es-SV" sz="933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1" name="Textbox 1"/>
          <p:cNvSpPr/>
          <p:nvPr/>
        </p:nvSpPr>
        <p:spPr>
          <a:xfrm>
            <a:off x="5778575" y="5541155"/>
            <a:ext cx="660140" cy="335377"/>
          </a:xfrm>
          <a:prstGeom prst="rect">
            <a:avLst/>
          </a:prstGeom>
        </p:spPr>
        <p:txBody>
          <a:bodyPr wrap="square" lIns="118835" tIns="59387" rIns="118835" bIns="59387">
            <a:spAutoFit/>
          </a:bodyPr>
          <a:lstStyle/>
          <a:p>
            <a:pPr algn="dist"/>
            <a:r>
              <a:rPr lang="zh-CN" altLang="en-US" sz="1400" b="1" dirty="0">
                <a:solidFill>
                  <a:srgbClr val="0095FF"/>
                </a:solidFill>
                <a:cs typeface="+mn-ea"/>
                <a:sym typeface="+mn-lt"/>
              </a:rPr>
              <a:t>标题</a:t>
            </a:r>
            <a:endParaRPr lang="id-ID" altLang="zh-CN" sz="14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32" name="Textbox 1"/>
          <p:cNvSpPr/>
          <p:nvPr/>
        </p:nvSpPr>
        <p:spPr>
          <a:xfrm>
            <a:off x="7372135" y="5541155"/>
            <a:ext cx="649173" cy="335377"/>
          </a:xfrm>
          <a:prstGeom prst="rect">
            <a:avLst/>
          </a:prstGeom>
        </p:spPr>
        <p:txBody>
          <a:bodyPr wrap="square" lIns="118835" tIns="59387" rIns="118835" bIns="59387">
            <a:spAutoFit/>
          </a:bodyPr>
          <a:lstStyle/>
          <a:p>
            <a:pPr algn="dist"/>
            <a:r>
              <a:rPr lang="zh-CN" altLang="en-US" sz="1400" b="1" dirty="0">
                <a:solidFill>
                  <a:srgbClr val="0095FF"/>
                </a:solidFill>
                <a:cs typeface="+mn-ea"/>
                <a:sym typeface="+mn-lt"/>
              </a:rPr>
              <a:t>标题</a:t>
            </a:r>
            <a:endParaRPr lang="id-ID" altLang="zh-CN" sz="14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33" name="Textbox 1"/>
          <p:cNvSpPr/>
          <p:nvPr/>
        </p:nvSpPr>
        <p:spPr>
          <a:xfrm>
            <a:off x="8946327" y="5541156"/>
            <a:ext cx="661710" cy="335377"/>
          </a:xfrm>
          <a:prstGeom prst="rect">
            <a:avLst/>
          </a:prstGeom>
        </p:spPr>
        <p:txBody>
          <a:bodyPr wrap="square" lIns="118835" tIns="59387" rIns="118835" bIns="59387">
            <a:spAutoFit/>
          </a:bodyPr>
          <a:lstStyle/>
          <a:p>
            <a:pPr algn="dist"/>
            <a:r>
              <a:rPr lang="zh-CN" altLang="en-US" sz="1400" b="1" dirty="0">
                <a:solidFill>
                  <a:srgbClr val="0095FF"/>
                </a:solidFill>
                <a:cs typeface="+mn-ea"/>
                <a:sym typeface="+mn-lt"/>
              </a:rPr>
              <a:t>标题</a:t>
            </a:r>
            <a:endParaRPr lang="id-ID" altLang="zh-CN" sz="14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34" name="Textbox 1"/>
          <p:cNvSpPr/>
          <p:nvPr/>
        </p:nvSpPr>
        <p:spPr>
          <a:xfrm>
            <a:off x="10541457" y="5541157"/>
            <a:ext cx="704448" cy="335377"/>
          </a:xfrm>
          <a:prstGeom prst="rect">
            <a:avLst/>
          </a:prstGeom>
        </p:spPr>
        <p:txBody>
          <a:bodyPr wrap="square" lIns="118835" tIns="59387" rIns="118835" bIns="59387">
            <a:spAutoFit/>
          </a:bodyPr>
          <a:lstStyle/>
          <a:p>
            <a:pPr algn="dist"/>
            <a:r>
              <a:rPr lang="zh-CN" altLang="en-US" sz="1400" b="1" dirty="0">
                <a:solidFill>
                  <a:srgbClr val="0095FF"/>
                </a:solidFill>
                <a:cs typeface="+mn-ea"/>
                <a:sym typeface="+mn-lt"/>
              </a:rPr>
              <a:t>标题</a:t>
            </a:r>
            <a:endParaRPr lang="id-ID" altLang="zh-CN" sz="14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36" name="Freeform 6"/>
          <p:cNvSpPr>
            <a:spLocks noEditPoints="1"/>
          </p:cNvSpPr>
          <p:nvPr/>
        </p:nvSpPr>
        <p:spPr bwMode="auto">
          <a:xfrm>
            <a:off x="8504859" y="2437990"/>
            <a:ext cx="233456" cy="339439"/>
          </a:xfrm>
          <a:custGeom>
            <a:avLst/>
            <a:gdLst>
              <a:gd name="T0" fmla="*/ 934 w 2198"/>
              <a:gd name="T1" fmla="*/ 2932 h 3195"/>
              <a:gd name="T2" fmla="*/ 1014 w 2198"/>
              <a:gd name="T3" fmla="*/ 2988 h 3195"/>
              <a:gd name="T4" fmla="*/ 1127 w 2198"/>
              <a:gd name="T5" fmla="*/ 2995 h 3195"/>
              <a:gd name="T6" fmla="*/ 1215 w 2198"/>
              <a:gd name="T7" fmla="*/ 2979 h 3195"/>
              <a:gd name="T8" fmla="*/ 1278 w 2198"/>
              <a:gd name="T9" fmla="*/ 2915 h 3195"/>
              <a:gd name="T10" fmla="*/ 1420 w 2198"/>
              <a:gd name="T11" fmla="*/ 2506 h 3195"/>
              <a:gd name="T12" fmla="*/ 816 w 2198"/>
              <a:gd name="T13" fmla="*/ 2631 h 3195"/>
              <a:gd name="T14" fmla="*/ 862 w 2198"/>
              <a:gd name="T15" fmla="*/ 2775 h 3195"/>
              <a:gd name="T16" fmla="*/ 1394 w 2198"/>
              <a:gd name="T17" fmla="*/ 2594 h 3195"/>
              <a:gd name="T18" fmla="*/ 734 w 2198"/>
              <a:gd name="T19" fmla="*/ 2362 h 3195"/>
              <a:gd name="T20" fmla="*/ 1469 w 2198"/>
              <a:gd name="T21" fmla="*/ 2350 h 3195"/>
              <a:gd name="T22" fmla="*/ 1026 w 2198"/>
              <a:gd name="T23" fmla="*/ 203 h 3195"/>
              <a:gd name="T24" fmla="*/ 749 w 2198"/>
              <a:gd name="T25" fmla="*/ 271 h 3195"/>
              <a:gd name="T26" fmla="*/ 514 w 2198"/>
              <a:gd name="T27" fmla="*/ 417 h 3195"/>
              <a:gd name="T28" fmla="*/ 335 w 2198"/>
              <a:gd name="T29" fmla="*/ 625 h 3195"/>
              <a:gd name="T30" fmla="*/ 226 w 2198"/>
              <a:gd name="T31" fmla="*/ 882 h 3195"/>
              <a:gd name="T32" fmla="*/ 202 w 2198"/>
              <a:gd name="T33" fmla="*/ 1150 h 3195"/>
              <a:gd name="T34" fmla="*/ 261 w 2198"/>
              <a:gd name="T35" fmla="*/ 1368 h 3195"/>
              <a:gd name="T36" fmla="*/ 369 w 2198"/>
              <a:gd name="T37" fmla="*/ 1600 h 3195"/>
              <a:gd name="T38" fmla="*/ 524 w 2198"/>
              <a:gd name="T39" fmla="*/ 1882 h 3195"/>
              <a:gd name="T40" fmla="*/ 1619 w 2198"/>
              <a:gd name="T41" fmla="*/ 1989 h 3195"/>
              <a:gd name="T42" fmla="*/ 1798 w 2198"/>
              <a:gd name="T43" fmla="*/ 1658 h 3195"/>
              <a:gd name="T44" fmla="*/ 1915 w 2198"/>
              <a:gd name="T45" fmla="*/ 1425 h 3195"/>
              <a:gd name="T46" fmla="*/ 1987 w 2198"/>
              <a:gd name="T47" fmla="*/ 1202 h 3195"/>
              <a:gd name="T48" fmla="*/ 1986 w 2198"/>
              <a:gd name="T49" fmla="*/ 953 h 3195"/>
              <a:gd name="T50" fmla="*/ 1898 w 2198"/>
              <a:gd name="T51" fmla="*/ 685 h 3195"/>
              <a:gd name="T52" fmla="*/ 1735 w 2198"/>
              <a:gd name="T53" fmla="*/ 464 h 3195"/>
              <a:gd name="T54" fmla="*/ 1512 w 2198"/>
              <a:gd name="T55" fmla="*/ 300 h 3195"/>
              <a:gd name="T56" fmla="*/ 1245 w 2198"/>
              <a:gd name="T57" fmla="*/ 211 h 3195"/>
              <a:gd name="T58" fmla="*/ 1181 w 2198"/>
              <a:gd name="T59" fmla="*/ 3 h 3195"/>
              <a:gd name="T60" fmla="*/ 1491 w 2198"/>
              <a:gd name="T61" fmla="*/ 72 h 3195"/>
              <a:gd name="T62" fmla="*/ 1761 w 2198"/>
              <a:gd name="T63" fmla="*/ 221 h 3195"/>
              <a:gd name="T64" fmla="*/ 1977 w 2198"/>
              <a:gd name="T65" fmla="*/ 437 h 3195"/>
              <a:gd name="T66" fmla="*/ 2126 w 2198"/>
              <a:gd name="T67" fmla="*/ 707 h 3195"/>
              <a:gd name="T68" fmla="*/ 2195 w 2198"/>
              <a:gd name="T69" fmla="*/ 1016 h 3195"/>
              <a:gd name="T70" fmla="*/ 2170 w 2198"/>
              <a:gd name="T71" fmla="*/ 1300 h 3195"/>
              <a:gd name="T72" fmla="*/ 2066 w 2198"/>
              <a:gd name="T73" fmla="*/ 1574 h 3195"/>
              <a:gd name="T74" fmla="*/ 1923 w 2198"/>
              <a:gd name="T75" fmla="*/ 1846 h 3195"/>
              <a:gd name="T76" fmla="*/ 1779 w 2198"/>
              <a:gd name="T77" fmla="*/ 2112 h 3195"/>
              <a:gd name="T78" fmla="*/ 1673 w 2198"/>
              <a:gd name="T79" fmla="*/ 2370 h 3195"/>
              <a:gd name="T80" fmla="*/ 1597 w 2198"/>
              <a:gd name="T81" fmla="*/ 2611 h 3195"/>
              <a:gd name="T82" fmla="*/ 1536 w 2198"/>
              <a:gd name="T83" fmla="*/ 2815 h 3195"/>
              <a:gd name="T84" fmla="*/ 1472 w 2198"/>
              <a:gd name="T85" fmla="*/ 2977 h 3195"/>
              <a:gd name="T86" fmla="*/ 1390 w 2198"/>
              <a:gd name="T87" fmla="*/ 3096 h 3195"/>
              <a:gd name="T88" fmla="*/ 1271 w 2198"/>
              <a:gd name="T89" fmla="*/ 3170 h 3195"/>
              <a:gd name="T90" fmla="*/ 1099 w 2198"/>
              <a:gd name="T91" fmla="*/ 3195 h 3195"/>
              <a:gd name="T92" fmla="*/ 924 w 2198"/>
              <a:gd name="T93" fmla="*/ 3168 h 3195"/>
              <a:gd name="T94" fmla="*/ 803 w 2198"/>
              <a:gd name="T95" fmla="*/ 3088 h 3195"/>
              <a:gd name="T96" fmla="*/ 719 w 2198"/>
              <a:gd name="T97" fmla="*/ 2958 h 3195"/>
              <a:gd name="T98" fmla="*/ 653 w 2198"/>
              <a:gd name="T99" fmla="*/ 2782 h 3195"/>
              <a:gd name="T100" fmla="*/ 588 w 2198"/>
              <a:gd name="T101" fmla="*/ 2562 h 3195"/>
              <a:gd name="T102" fmla="*/ 503 w 2198"/>
              <a:gd name="T103" fmla="*/ 2302 h 3195"/>
              <a:gd name="T104" fmla="*/ 377 w 2198"/>
              <a:gd name="T105" fmla="*/ 2030 h 3195"/>
              <a:gd name="T106" fmla="*/ 221 w 2198"/>
              <a:gd name="T107" fmla="*/ 1746 h 3195"/>
              <a:gd name="T108" fmla="*/ 81 w 2198"/>
              <a:gd name="T109" fmla="*/ 1457 h 3195"/>
              <a:gd name="T110" fmla="*/ 4 w 2198"/>
              <a:gd name="T111" fmla="*/ 1169 h 3195"/>
              <a:gd name="T112" fmla="*/ 27 w 2198"/>
              <a:gd name="T113" fmla="*/ 858 h 3195"/>
              <a:gd name="T114" fmla="*/ 137 w 2198"/>
              <a:gd name="T115" fmla="*/ 566 h 3195"/>
              <a:gd name="T116" fmla="*/ 322 w 2198"/>
              <a:gd name="T117" fmla="*/ 322 h 3195"/>
              <a:gd name="T118" fmla="*/ 567 w 2198"/>
              <a:gd name="T119" fmla="*/ 137 h 3195"/>
              <a:gd name="T120" fmla="*/ 858 w 2198"/>
              <a:gd name="T121" fmla="*/ 27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198" h="3195">
                <a:moveTo>
                  <a:pt x="1323" y="2818"/>
                </a:moveTo>
                <a:lnTo>
                  <a:pt x="899" y="2871"/>
                </a:lnTo>
                <a:lnTo>
                  <a:pt x="917" y="2904"/>
                </a:lnTo>
                <a:lnTo>
                  <a:pt x="934" y="2932"/>
                </a:lnTo>
                <a:lnTo>
                  <a:pt x="951" y="2953"/>
                </a:lnTo>
                <a:lnTo>
                  <a:pt x="971" y="2970"/>
                </a:lnTo>
                <a:lnTo>
                  <a:pt x="991" y="2981"/>
                </a:lnTo>
                <a:lnTo>
                  <a:pt x="1014" y="2988"/>
                </a:lnTo>
                <a:lnTo>
                  <a:pt x="1039" y="2993"/>
                </a:lnTo>
                <a:lnTo>
                  <a:pt x="1067" y="2995"/>
                </a:lnTo>
                <a:lnTo>
                  <a:pt x="1099" y="2995"/>
                </a:lnTo>
                <a:lnTo>
                  <a:pt x="1127" y="2995"/>
                </a:lnTo>
                <a:lnTo>
                  <a:pt x="1153" y="2994"/>
                </a:lnTo>
                <a:lnTo>
                  <a:pt x="1175" y="2991"/>
                </a:lnTo>
                <a:lnTo>
                  <a:pt x="1196" y="2986"/>
                </a:lnTo>
                <a:lnTo>
                  <a:pt x="1215" y="2979"/>
                </a:lnTo>
                <a:lnTo>
                  <a:pt x="1232" y="2969"/>
                </a:lnTo>
                <a:lnTo>
                  <a:pt x="1249" y="2954"/>
                </a:lnTo>
                <a:lnTo>
                  <a:pt x="1264" y="2937"/>
                </a:lnTo>
                <a:lnTo>
                  <a:pt x="1278" y="2915"/>
                </a:lnTo>
                <a:lnTo>
                  <a:pt x="1294" y="2888"/>
                </a:lnTo>
                <a:lnTo>
                  <a:pt x="1308" y="2855"/>
                </a:lnTo>
                <a:lnTo>
                  <a:pt x="1323" y="2818"/>
                </a:lnTo>
                <a:close/>
                <a:moveTo>
                  <a:pt x="1420" y="2506"/>
                </a:moveTo>
                <a:lnTo>
                  <a:pt x="802" y="2583"/>
                </a:lnTo>
                <a:lnTo>
                  <a:pt x="802" y="2585"/>
                </a:lnTo>
                <a:lnTo>
                  <a:pt x="803" y="2587"/>
                </a:lnTo>
                <a:lnTo>
                  <a:pt x="816" y="2631"/>
                </a:lnTo>
                <a:lnTo>
                  <a:pt x="829" y="2672"/>
                </a:lnTo>
                <a:lnTo>
                  <a:pt x="841" y="2709"/>
                </a:lnTo>
                <a:lnTo>
                  <a:pt x="852" y="2743"/>
                </a:lnTo>
                <a:lnTo>
                  <a:pt x="862" y="2775"/>
                </a:lnTo>
                <a:lnTo>
                  <a:pt x="1358" y="2713"/>
                </a:lnTo>
                <a:lnTo>
                  <a:pt x="1369" y="2677"/>
                </a:lnTo>
                <a:lnTo>
                  <a:pt x="1381" y="2637"/>
                </a:lnTo>
                <a:lnTo>
                  <a:pt x="1394" y="2594"/>
                </a:lnTo>
                <a:lnTo>
                  <a:pt x="1407" y="2551"/>
                </a:lnTo>
                <a:lnTo>
                  <a:pt x="1420" y="2506"/>
                </a:lnTo>
                <a:close/>
                <a:moveTo>
                  <a:pt x="711" y="2297"/>
                </a:moveTo>
                <a:lnTo>
                  <a:pt x="734" y="2362"/>
                </a:lnTo>
                <a:lnTo>
                  <a:pt x="754" y="2425"/>
                </a:lnTo>
                <a:lnTo>
                  <a:pt x="772" y="2487"/>
                </a:lnTo>
                <a:lnTo>
                  <a:pt x="1452" y="2402"/>
                </a:lnTo>
                <a:lnTo>
                  <a:pt x="1469" y="2350"/>
                </a:lnTo>
                <a:lnTo>
                  <a:pt x="1488" y="2297"/>
                </a:lnTo>
                <a:lnTo>
                  <a:pt x="711" y="2297"/>
                </a:lnTo>
                <a:close/>
                <a:moveTo>
                  <a:pt x="1099" y="200"/>
                </a:moveTo>
                <a:lnTo>
                  <a:pt x="1026" y="203"/>
                </a:lnTo>
                <a:lnTo>
                  <a:pt x="953" y="211"/>
                </a:lnTo>
                <a:lnTo>
                  <a:pt x="883" y="226"/>
                </a:lnTo>
                <a:lnTo>
                  <a:pt x="815" y="246"/>
                </a:lnTo>
                <a:lnTo>
                  <a:pt x="749" y="271"/>
                </a:lnTo>
                <a:lnTo>
                  <a:pt x="686" y="300"/>
                </a:lnTo>
                <a:lnTo>
                  <a:pt x="625" y="335"/>
                </a:lnTo>
                <a:lnTo>
                  <a:pt x="568" y="374"/>
                </a:lnTo>
                <a:lnTo>
                  <a:pt x="514" y="417"/>
                </a:lnTo>
                <a:lnTo>
                  <a:pt x="464" y="464"/>
                </a:lnTo>
                <a:lnTo>
                  <a:pt x="417" y="514"/>
                </a:lnTo>
                <a:lnTo>
                  <a:pt x="374" y="568"/>
                </a:lnTo>
                <a:lnTo>
                  <a:pt x="335" y="625"/>
                </a:lnTo>
                <a:lnTo>
                  <a:pt x="300" y="685"/>
                </a:lnTo>
                <a:lnTo>
                  <a:pt x="271" y="749"/>
                </a:lnTo>
                <a:lnTo>
                  <a:pt x="246" y="815"/>
                </a:lnTo>
                <a:lnTo>
                  <a:pt x="226" y="882"/>
                </a:lnTo>
                <a:lnTo>
                  <a:pt x="212" y="953"/>
                </a:lnTo>
                <a:lnTo>
                  <a:pt x="203" y="1024"/>
                </a:lnTo>
                <a:lnTo>
                  <a:pt x="200" y="1099"/>
                </a:lnTo>
                <a:lnTo>
                  <a:pt x="202" y="1150"/>
                </a:lnTo>
                <a:lnTo>
                  <a:pt x="210" y="1203"/>
                </a:lnTo>
                <a:lnTo>
                  <a:pt x="223" y="1257"/>
                </a:lnTo>
                <a:lnTo>
                  <a:pt x="240" y="1312"/>
                </a:lnTo>
                <a:lnTo>
                  <a:pt x="261" y="1368"/>
                </a:lnTo>
                <a:lnTo>
                  <a:pt x="284" y="1426"/>
                </a:lnTo>
                <a:lnTo>
                  <a:pt x="310" y="1484"/>
                </a:lnTo>
                <a:lnTo>
                  <a:pt x="338" y="1541"/>
                </a:lnTo>
                <a:lnTo>
                  <a:pt x="369" y="1600"/>
                </a:lnTo>
                <a:lnTo>
                  <a:pt x="401" y="1658"/>
                </a:lnTo>
                <a:lnTo>
                  <a:pt x="432" y="1718"/>
                </a:lnTo>
                <a:lnTo>
                  <a:pt x="465" y="1776"/>
                </a:lnTo>
                <a:lnTo>
                  <a:pt x="524" y="1882"/>
                </a:lnTo>
                <a:lnTo>
                  <a:pt x="580" y="1989"/>
                </a:lnTo>
                <a:lnTo>
                  <a:pt x="634" y="2097"/>
                </a:lnTo>
                <a:lnTo>
                  <a:pt x="1566" y="2097"/>
                </a:lnTo>
                <a:lnTo>
                  <a:pt x="1619" y="1989"/>
                </a:lnTo>
                <a:lnTo>
                  <a:pt x="1675" y="1882"/>
                </a:lnTo>
                <a:lnTo>
                  <a:pt x="1733" y="1777"/>
                </a:lnTo>
                <a:lnTo>
                  <a:pt x="1766" y="1718"/>
                </a:lnTo>
                <a:lnTo>
                  <a:pt x="1798" y="1658"/>
                </a:lnTo>
                <a:lnTo>
                  <a:pt x="1829" y="1600"/>
                </a:lnTo>
                <a:lnTo>
                  <a:pt x="1860" y="1541"/>
                </a:lnTo>
                <a:lnTo>
                  <a:pt x="1888" y="1483"/>
                </a:lnTo>
                <a:lnTo>
                  <a:pt x="1915" y="1425"/>
                </a:lnTo>
                <a:lnTo>
                  <a:pt x="1938" y="1367"/>
                </a:lnTo>
                <a:lnTo>
                  <a:pt x="1959" y="1311"/>
                </a:lnTo>
                <a:lnTo>
                  <a:pt x="1975" y="1256"/>
                </a:lnTo>
                <a:lnTo>
                  <a:pt x="1987" y="1202"/>
                </a:lnTo>
                <a:lnTo>
                  <a:pt x="1996" y="1150"/>
                </a:lnTo>
                <a:lnTo>
                  <a:pt x="1999" y="1099"/>
                </a:lnTo>
                <a:lnTo>
                  <a:pt x="1996" y="1024"/>
                </a:lnTo>
                <a:lnTo>
                  <a:pt x="1986" y="953"/>
                </a:lnTo>
                <a:lnTo>
                  <a:pt x="1972" y="882"/>
                </a:lnTo>
                <a:lnTo>
                  <a:pt x="1953" y="815"/>
                </a:lnTo>
                <a:lnTo>
                  <a:pt x="1927" y="749"/>
                </a:lnTo>
                <a:lnTo>
                  <a:pt x="1898" y="685"/>
                </a:lnTo>
                <a:lnTo>
                  <a:pt x="1864" y="625"/>
                </a:lnTo>
                <a:lnTo>
                  <a:pt x="1825" y="568"/>
                </a:lnTo>
                <a:lnTo>
                  <a:pt x="1781" y="514"/>
                </a:lnTo>
                <a:lnTo>
                  <a:pt x="1735" y="464"/>
                </a:lnTo>
                <a:lnTo>
                  <a:pt x="1684" y="417"/>
                </a:lnTo>
                <a:lnTo>
                  <a:pt x="1630" y="374"/>
                </a:lnTo>
                <a:lnTo>
                  <a:pt x="1573" y="335"/>
                </a:lnTo>
                <a:lnTo>
                  <a:pt x="1512" y="300"/>
                </a:lnTo>
                <a:lnTo>
                  <a:pt x="1449" y="271"/>
                </a:lnTo>
                <a:lnTo>
                  <a:pt x="1383" y="246"/>
                </a:lnTo>
                <a:lnTo>
                  <a:pt x="1315" y="226"/>
                </a:lnTo>
                <a:lnTo>
                  <a:pt x="1245" y="211"/>
                </a:lnTo>
                <a:lnTo>
                  <a:pt x="1173" y="203"/>
                </a:lnTo>
                <a:lnTo>
                  <a:pt x="1099" y="200"/>
                </a:lnTo>
                <a:close/>
                <a:moveTo>
                  <a:pt x="1099" y="0"/>
                </a:moveTo>
                <a:lnTo>
                  <a:pt x="1181" y="3"/>
                </a:lnTo>
                <a:lnTo>
                  <a:pt x="1262" y="12"/>
                </a:lnTo>
                <a:lnTo>
                  <a:pt x="1340" y="27"/>
                </a:lnTo>
                <a:lnTo>
                  <a:pt x="1416" y="46"/>
                </a:lnTo>
                <a:lnTo>
                  <a:pt x="1491" y="72"/>
                </a:lnTo>
                <a:lnTo>
                  <a:pt x="1562" y="102"/>
                </a:lnTo>
                <a:lnTo>
                  <a:pt x="1632" y="137"/>
                </a:lnTo>
                <a:lnTo>
                  <a:pt x="1697" y="177"/>
                </a:lnTo>
                <a:lnTo>
                  <a:pt x="1761" y="221"/>
                </a:lnTo>
                <a:lnTo>
                  <a:pt x="1820" y="270"/>
                </a:lnTo>
                <a:lnTo>
                  <a:pt x="1876" y="322"/>
                </a:lnTo>
                <a:lnTo>
                  <a:pt x="1928" y="378"/>
                </a:lnTo>
                <a:lnTo>
                  <a:pt x="1977" y="437"/>
                </a:lnTo>
                <a:lnTo>
                  <a:pt x="2021" y="500"/>
                </a:lnTo>
                <a:lnTo>
                  <a:pt x="2061" y="566"/>
                </a:lnTo>
                <a:lnTo>
                  <a:pt x="2096" y="635"/>
                </a:lnTo>
                <a:lnTo>
                  <a:pt x="2126" y="707"/>
                </a:lnTo>
                <a:lnTo>
                  <a:pt x="2152" y="781"/>
                </a:lnTo>
                <a:lnTo>
                  <a:pt x="2171" y="858"/>
                </a:lnTo>
                <a:lnTo>
                  <a:pt x="2187" y="936"/>
                </a:lnTo>
                <a:lnTo>
                  <a:pt x="2195" y="1016"/>
                </a:lnTo>
                <a:lnTo>
                  <a:pt x="2198" y="1099"/>
                </a:lnTo>
                <a:lnTo>
                  <a:pt x="2195" y="1165"/>
                </a:lnTo>
                <a:lnTo>
                  <a:pt x="2186" y="1233"/>
                </a:lnTo>
                <a:lnTo>
                  <a:pt x="2170" y="1300"/>
                </a:lnTo>
                <a:lnTo>
                  <a:pt x="2150" y="1368"/>
                </a:lnTo>
                <a:lnTo>
                  <a:pt x="2126" y="1437"/>
                </a:lnTo>
                <a:lnTo>
                  <a:pt x="2098" y="1505"/>
                </a:lnTo>
                <a:lnTo>
                  <a:pt x="2066" y="1574"/>
                </a:lnTo>
                <a:lnTo>
                  <a:pt x="2032" y="1642"/>
                </a:lnTo>
                <a:lnTo>
                  <a:pt x="1998" y="1711"/>
                </a:lnTo>
                <a:lnTo>
                  <a:pt x="1961" y="1778"/>
                </a:lnTo>
                <a:lnTo>
                  <a:pt x="1923" y="1846"/>
                </a:lnTo>
                <a:lnTo>
                  <a:pt x="1885" y="1914"/>
                </a:lnTo>
                <a:lnTo>
                  <a:pt x="1848" y="1980"/>
                </a:lnTo>
                <a:lnTo>
                  <a:pt x="1813" y="2047"/>
                </a:lnTo>
                <a:lnTo>
                  <a:pt x="1779" y="2112"/>
                </a:lnTo>
                <a:lnTo>
                  <a:pt x="1748" y="2177"/>
                </a:lnTo>
                <a:lnTo>
                  <a:pt x="1720" y="2241"/>
                </a:lnTo>
                <a:lnTo>
                  <a:pt x="1695" y="2304"/>
                </a:lnTo>
                <a:lnTo>
                  <a:pt x="1673" y="2370"/>
                </a:lnTo>
                <a:lnTo>
                  <a:pt x="1651" y="2434"/>
                </a:lnTo>
                <a:lnTo>
                  <a:pt x="1632" y="2495"/>
                </a:lnTo>
                <a:lnTo>
                  <a:pt x="1614" y="2554"/>
                </a:lnTo>
                <a:lnTo>
                  <a:pt x="1597" y="2611"/>
                </a:lnTo>
                <a:lnTo>
                  <a:pt x="1582" y="2665"/>
                </a:lnTo>
                <a:lnTo>
                  <a:pt x="1566" y="2717"/>
                </a:lnTo>
                <a:lnTo>
                  <a:pt x="1551" y="2768"/>
                </a:lnTo>
                <a:lnTo>
                  <a:pt x="1536" y="2815"/>
                </a:lnTo>
                <a:lnTo>
                  <a:pt x="1521" y="2859"/>
                </a:lnTo>
                <a:lnTo>
                  <a:pt x="1506" y="2901"/>
                </a:lnTo>
                <a:lnTo>
                  <a:pt x="1490" y="2940"/>
                </a:lnTo>
                <a:lnTo>
                  <a:pt x="1472" y="2977"/>
                </a:lnTo>
                <a:lnTo>
                  <a:pt x="1454" y="3012"/>
                </a:lnTo>
                <a:lnTo>
                  <a:pt x="1435" y="3042"/>
                </a:lnTo>
                <a:lnTo>
                  <a:pt x="1413" y="3071"/>
                </a:lnTo>
                <a:lnTo>
                  <a:pt x="1390" y="3096"/>
                </a:lnTo>
                <a:lnTo>
                  <a:pt x="1364" y="3120"/>
                </a:lnTo>
                <a:lnTo>
                  <a:pt x="1336" y="3139"/>
                </a:lnTo>
                <a:lnTo>
                  <a:pt x="1305" y="3157"/>
                </a:lnTo>
                <a:lnTo>
                  <a:pt x="1271" y="3170"/>
                </a:lnTo>
                <a:lnTo>
                  <a:pt x="1233" y="3181"/>
                </a:lnTo>
                <a:lnTo>
                  <a:pt x="1192" y="3189"/>
                </a:lnTo>
                <a:lnTo>
                  <a:pt x="1148" y="3193"/>
                </a:lnTo>
                <a:lnTo>
                  <a:pt x="1099" y="3195"/>
                </a:lnTo>
                <a:lnTo>
                  <a:pt x="1049" y="3193"/>
                </a:lnTo>
                <a:lnTo>
                  <a:pt x="1003" y="3188"/>
                </a:lnTo>
                <a:lnTo>
                  <a:pt x="962" y="3180"/>
                </a:lnTo>
                <a:lnTo>
                  <a:pt x="924" y="3168"/>
                </a:lnTo>
                <a:lnTo>
                  <a:pt x="889" y="3153"/>
                </a:lnTo>
                <a:lnTo>
                  <a:pt x="857" y="3134"/>
                </a:lnTo>
                <a:lnTo>
                  <a:pt x="829" y="3113"/>
                </a:lnTo>
                <a:lnTo>
                  <a:pt x="803" y="3088"/>
                </a:lnTo>
                <a:lnTo>
                  <a:pt x="780" y="3061"/>
                </a:lnTo>
                <a:lnTo>
                  <a:pt x="757" y="3029"/>
                </a:lnTo>
                <a:lnTo>
                  <a:pt x="738" y="2995"/>
                </a:lnTo>
                <a:lnTo>
                  <a:pt x="719" y="2958"/>
                </a:lnTo>
                <a:lnTo>
                  <a:pt x="702" y="2919"/>
                </a:lnTo>
                <a:lnTo>
                  <a:pt x="685" y="2876"/>
                </a:lnTo>
                <a:lnTo>
                  <a:pt x="669" y="2831"/>
                </a:lnTo>
                <a:lnTo>
                  <a:pt x="653" y="2782"/>
                </a:lnTo>
                <a:lnTo>
                  <a:pt x="638" y="2731"/>
                </a:lnTo>
                <a:lnTo>
                  <a:pt x="621" y="2678"/>
                </a:lnTo>
                <a:lnTo>
                  <a:pt x="605" y="2621"/>
                </a:lnTo>
                <a:lnTo>
                  <a:pt x="588" y="2562"/>
                </a:lnTo>
                <a:lnTo>
                  <a:pt x="568" y="2501"/>
                </a:lnTo>
                <a:lnTo>
                  <a:pt x="549" y="2437"/>
                </a:lnTo>
                <a:lnTo>
                  <a:pt x="526" y="2371"/>
                </a:lnTo>
                <a:lnTo>
                  <a:pt x="503" y="2302"/>
                </a:lnTo>
                <a:lnTo>
                  <a:pt x="476" y="2235"/>
                </a:lnTo>
                <a:lnTo>
                  <a:pt x="447" y="2168"/>
                </a:lnTo>
                <a:lnTo>
                  <a:pt x="413" y="2100"/>
                </a:lnTo>
                <a:lnTo>
                  <a:pt x="377" y="2030"/>
                </a:lnTo>
                <a:lnTo>
                  <a:pt x="338" y="1960"/>
                </a:lnTo>
                <a:lnTo>
                  <a:pt x="299" y="1889"/>
                </a:lnTo>
                <a:lnTo>
                  <a:pt x="260" y="1818"/>
                </a:lnTo>
                <a:lnTo>
                  <a:pt x="221" y="1746"/>
                </a:lnTo>
                <a:lnTo>
                  <a:pt x="182" y="1675"/>
                </a:lnTo>
                <a:lnTo>
                  <a:pt x="145" y="1602"/>
                </a:lnTo>
                <a:lnTo>
                  <a:pt x="111" y="1530"/>
                </a:lnTo>
                <a:lnTo>
                  <a:pt x="81" y="1457"/>
                </a:lnTo>
                <a:lnTo>
                  <a:pt x="53" y="1386"/>
                </a:lnTo>
                <a:lnTo>
                  <a:pt x="31" y="1313"/>
                </a:lnTo>
                <a:lnTo>
                  <a:pt x="14" y="1241"/>
                </a:lnTo>
                <a:lnTo>
                  <a:pt x="4" y="1169"/>
                </a:lnTo>
                <a:lnTo>
                  <a:pt x="0" y="1099"/>
                </a:lnTo>
                <a:lnTo>
                  <a:pt x="3" y="1016"/>
                </a:lnTo>
                <a:lnTo>
                  <a:pt x="12" y="936"/>
                </a:lnTo>
                <a:lnTo>
                  <a:pt x="27" y="858"/>
                </a:lnTo>
                <a:lnTo>
                  <a:pt x="47" y="781"/>
                </a:lnTo>
                <a:lnTo>
                  <a:pt x="72" y="707"/>
                </a:lnTo>
                <a:lnTo>
                  <a:pt x="102" y="635"/>
                </a:lnTo>
                <a:lnTo>
                  <a:pt x="137" y="566"/>
                </a:lnTo>
                <a:lnTo>
                  <a:pt x="177" y="500"/>
                </a:lnTo>
                <a:lnTo>
                  <a:pt x="221" y="437"/>
                </a:lnTo>
                <a:lnTo>
                  <a:pt x="270" y="378"/>
                </a:lnTo>
                <a:lnTo>
                  <a:pt x="322" y="322"/>
                </a:lnTo>
                <a:lnTo>
                  <a:pt x="378" y="270"/>
                </a:lnTo>
                <a:lnTo>
                  <a:pt x="437" y="221"/>
                </a:lnTo>
                <a:lnTo>
                  <a:pt x="501" y="177"/>
                </a:lnTo>
                <a:lnTo>
                  <a:pt x="567" y="137"/>
                </a:lnTo>
                <a:lnTo>
                  <a:pt x="636" y="102"/>
                </a:lnTo>
                <a:lnTo>
                  <a:pt x="707" y="72"/>
                </a:lnTo>
                <a:lnTo>
                  <a:pt x="782" y="46"/>
                </a:lnTo>
                <a:lnTo>
                  <a:pt x="858" y="27"/>
                </a:lnTo>
                <a:lnTo>
                  <a:pt x="937" y="12"/>
                </a:lnTo>
                <a:lnTo>
                  <a:pt x="1017" y="3"/>
                </a:lnTo>
                <a:lnTo>
                  <a:pt x="109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1" rIns="121920" bIns="60961" numCol="1" anchor="t" anchorCtr="0" compatLnSpc="1">
            <a:prstTxWarp prst="textNoShape">
              <a:avLst/>
            </a:prstTxWarp>
          </a:bodyPr>
          <a:lstStyle/>
          <a:p>
            <a:pPr defTabSz="1187949"/>
            <a:endParaRPr lang="es-ES" sz="933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37" name="Freeform 7"/>
          <p:cNvSpPr>
            <a:spLocks/>
          </p:cNvSpPr>
          <p:nvPr/>
        </p:nvSpPr>
        <p:spPr bwMode="auto">
          <a:xfrm>
            <a:off x="8557965" y="2491094"/>
            <a:ext cx="68826" cy="68822"/>
          </a:xfrm>
          <a:custGeom>
            <a:avLst/>
            <a:gdLst>
              <a:gd name="T0" fmla="*/ 599 w 649"/>
              <a:gd name="T1" fmla="*/ 0 h 649"/>
              <a:gd name="T2" fmla="*/ 615 w 649"/>
              <a:gd name="T3" fmla="*/ 2 h 649"/>
              <a:gd name="T4" fmla="*/ 628 w 649"/>
              <a:gd name="T5" fmla="*/ 10 h 649"/>
              <a:gd name="T6" fmla="*/ 639 w 649"/>
              <a:gd name="T7" fmla="*/ 21 h 649"/>
              <a:gd name="T8" fmla="*/ 646 w 649"/>
              <a:gd name="T9" fmla="*/ 34 h 649"/>
              <a:gd name="T10" fmla="*/ 649 w 649"/>
              <a:gd name="T11" fmla="*/ 49 h 649"/>
              <a:gd name="T12" fmla="*/ 646 w 649"/>
              <a:gd name="T13" fmla="*/ 66 h 649"/>
              <a:gd name="T14" fmla="*/ 639 w 649"/>
              <a:gd name="T15" fmla="*/ 80 h 649"/>
              <a:gd name="T16" fmla="*/ 628 w 649"/>
              <a:gd name="T17" fmla="*/ 90 h 649"/>
              <a:gd name="T18" fmla="*/ 615 w 649"/>
              <a:gd name="T19" fmla="*/ 97 h 649"/>
              <a:gd name="T20" fmla="*/ 599 w 649"/>
              <a:gd name="T21" fmla="*/ 100 h 649"/>
              <a:gd name="T22" fmla="*/ 544 w 649"/>
              <a:gd name="T23" fmla="*/ 104 h 649"/>
              <a:gd name="T24" fmla="*/ 492 w 649"/>
              <a:gd name="T25" fmla="*/ 112 h 649"/>
              <a:gd name="T26" fmla="*/ 441 w 649"/>
              <a:gd name="T27" fmla="*/ 126 h 649"/>
              <a:gd name="T28" fmla="*/ 393 w 649"/>
              <a:gd name="T29" fmla="*/ 144 h 649"/>
              <a:gd name="T30" fmla="*/ 347 w 649"/>
              <a:gd name="T31" fmla="*/ 168 h 649"/>
              <a:gd name="T32" fmla="*/ 304 w 649"/>
              <a:gd name="T33" fmla="*/ 196 h 649"/>
              <a:gd name="T34" fmla="*/ 264 w 649"/>
              <a:gd name="T35" fmla="*/ 229 h 649"/>
              <a:gd name="T36" fmla="*/ 229 w 649"/>
              <a:gd name="T37" fmla="*/ 265 h 649"/>
              <a:gd name="T38" fmla="*/ 196 w 649"/>
              <a:gd name="T39" fmla="*/ 305 h 649"/>
              <a:gd name="T40" fmla="*/ 168 w 649"/>
              <a:gd name="T41" fmla="*/ 348 h 649"/>
              <a:gd name="T42" fmla="*/ 144 w 649"/>
              <a:gd name="T43" fmla="*/ 394 h 649"/>
              <a:gd name="T44" fmla="*/ 125 w 649"/>
              <a:gd name="T45" fmla="*/ 442 h 649"/>
              <a:gd name="T46" fmla="*/ 111 w 649"/>
              <a:gd name="T47" fmla="*/ 493 h 649"/>
              <a:gd name="T48" fmla="*/ 103 w 649"/>
              <a:gd name="T49" fmla="*/ 545 h 649"/>
              <a:gd name="T50" fmla="*/ 100 w 649"/>
              <a:gd name="T51" fmla="*/ 600 h 649"/>
              <a:gd name="T52" fmla="*/ 97 w 649"/>
              <a:gd name="T53" fmla="*/ 615 h 649"/>
              <a:gd name="T54" fmla="*/ 90 w 649"/>
              <a:gd name="T55" fmla="*/ 628 h 649"/>
              <a:gd name="T56" fmla="*/ 79 w 649"/>
              <a:gd name="T57" fmla="*/ 640 h 649"/>
              <a:gd name="T58" fmla="*/ 65 w 649"/>
              <a:gd name="T59" fmla="*/ 647 h 649"/>
              <a:gd name="T60" fmla="*/ 50 w 649"/>
              <a:gd name="T61" fmla="*/ 649 h 649"/>
              <a:gd name="T62" fmla="*/ 33 w 649"/>
              <a:gd name="T63" fmla="*/ 647 h 649"/>
              <a:gd name="T64" fmla="*/ 20 w 649"/>
              <a:gd name="T65" fmla="*/ 640 h 649"/>
              <a:gd name="T66" fmla="*/ 9 w 649"/>
              <a:gd name="T67" fmla="*/ 628 h 649"/>
              <a:gd name="T68" fmla="*/ 2 w 649"/>
              <a:gd name="T69" fmla="*/ 615 h 649"/>
              <a:gd name="T70" fmla="*/ 0 w 649"/>
              <a:gd name="T71" fmla="*/ 600 h 649"/>
              <a:gd name="T72" fmla="*/ 3 w 649"/>
              <a:gd name="T73" fmla="*/ 539 h 649"/>
              <a:gd name="T74" fmla="*/ 12 w 649"/>
              <a:gd name="T75" fmla="*/ 478 h 649"/>
              <a:gd name="T76" fmla="*/ 26 w 649"/>
              <a:gd name="T77" fmla="*/ 421 h 649"/>
              <a:gd name="T78" fmla="*/ 47 w 649"/>
              <a:gd name="T79" fmla="*/ 366 h 649"/>
              <a:gd name="T80" fmla="*/ 72 w 649"/>
              <a:gd name="T81" fmla="*/ 314 h 649"/>
              <a:gd name="T82" fmla="*/ 102 w 649"/>
              <a:gd name="T83" fmla="*/ 265 h 649"/>
              <a:gd name="T84" fmla="*/ 137 w 649"/>
              <a:gd name="T85" fmla="*/ 218 h 649"/>
              <a:gd name="T86" fmla="*/ 175 w 649"/>
              <a:gd name="T87" fmla="*/ 176 h 649"/>
              <a:gd name="T88" fmla="*/ 218 w 649"/>
              <a:gd name="T89" fmla="*/ 137 h 649"/>
              <a:gd name="T90" fmla="*/ 264 w 649"/>
              <a:gd name="T91" fmla="*/ 103 h 649"/>
              <a:gd name="T92" fmla="*/ 313 w 649"/>
              <a:gd name="T93" fmla="*/ 73 h 649"/>
              <a:gd name="T94" fmla="*/ 365 w 649"/>
              <a:gd name="T95" fmla="*/ 47 h 649"/>
              <a:gd name="T96" fmla="*/ 421 w 649"/>
              <a:gd name="T97" fmla="*/ 27 h 649"/>
              <a:gd name="T98" fmla="*/ 479 w 649"/>
              <a:gd name="T99" fmla="*/ 13 h 649"/>
              <a:gd name="T100" fmla="*/ 538 w 649"/>
              <a:gd name="T101" fmla="*/ 3 h 649"/>
              <a:gd name="T102" fmla="*/ 599 w 649"/>
              <a:gd name="T103" fmla="*/ 0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49" h="649">
                <a:moveTo>
                  <a:pt x="599" y="0"/>
                </a:moveTo>
                <a:lnTo>
                  <a:pt x="615" y="2"/>
                </a:lnTo>
                <a:lnTo>
                  <a:pt x="628" y="10"/>
                </a:lnTo>
                <a:lnTo>
                  <a:pt x="639" y="21"/>
                </a:lnTo>
                <a:lnTo>
                  <a:pt x="646" y="34"/>
                </a:lnTo>
                <a:lnTo>
                  <a:pt x="649" y="49"/>
                </a:lnTo>
                <a:lnTo>
                  <a:pt x="646" y="66"/>
                </a:lnTo>
                <a:lnTo>
                  <a:pt x="639" y="80"/>
                </a:lnTo>
                <a:lnTo>
                  <a:pt x="628" y="90"/>
                </a:lnTo>
                <a:lnTo>
                  <a:pt x="615" y="97"/>
                </a:lnTo>
                <a:lnTo>
                  <a:pt x="599" y="100"/>
                </a:lnTo>
                <a:lnTo>
                  <a:pt x="544" y="104"/>
                </a:lnTo>
                <a:lnTo>
                  <a:pt x="492" y="112"/>
                </a:lnTo>
                <a:lnTo>
                  <a:pt x="441" y="126"/>
                </a:lnTo>
                <a:lnTo>
                  <a:pt x="393" y="144"/>
                </a:lnTo>
                <a:lnTo>
                  <a:pt x="347" y="168"/>
                </a:lnTo>
                <a:lnTo>
                  <a:pt x="304" y="196"/>
                </a:lnTo>
                <a:lnTo>
                  <a:pt x="264" y="229"/>
                </a:lnTo>
                <a:lnTo>
                  <a:pt x="229" y="265"/>
                </a:lnTo>
                <a:lnTo>
                  <a:pt x="196" y="305"/>
                </a:lnTo>
                <a:lnTo>
                  <a:pt x="168" y="348"/>
                </a:lnTo>
                <a:lnTo>
                  <a:pt x="144" y="394"/>
                </a:lnTo>
                <a:lnTo>
                  <a:pt x="125" y="442"/>
                </a:lnTo>
                <a:lnTo>
                  <a:pt x="111" y="493"/>
                </a:lnTo>
                <a:lnTo>
                  <a:pt x="103" y="545"/>
                </a:lnTo>
                <a:lnTo>
                  <a:pt x="100" y="600"/>
                </a:lnTo>
                <a:lnTo>
                  <a:pt x="97" y="615"/>
                </a:lnTo>
                <a:lnTo>
                  <a:pt x="90" y="628"/>
                </a:lnTo>
                <a:lnTo>
                  <a:pt x="79" y="640"/>
                </a:lnTo>
                <a:lnTo>
                  <a:pt x="65" y="647"/>
                </a:lnTo>
                <a:lnTo>
                  <a:pt x="50" y="649"/>
                </a:lnTo>
                <a:lnTo>
                  <a:pt x="33" y="647"/>
                </a:lnTo>
                <a:lnTo>
                  <a:pt x="20" y="640"/>
                </a:lnTo>
                <a:lnTo>
                  <a:pt x="9" y="628"/>
                </a:lnTo>
                <a:lnTo>
                  <a:pt x="2" y="615"/>
                </a:lnTo>
                <a:lnTo>
                  <a:pt x="0" y="600"/>
                </a:lnTo>
                <a:lnTo>
                  <a:pt x="3" y="539"/>
                </a:lnTo>
                <a:lnTo>
                  <a:pt x="12" y="478"/>
                </a:lnTo>
                <a:lnTo>
                  <a:pt x="26" y="421"/>
                </a:lnTo>
                <a:lnTo>
                  <a:pt x="47" y="366"/>
                </a:lnTo>
                <a:lnTo>
                  <a:pt x="72" y="314"/>
                </a:lnTo>
                <a:lnTo>
                  <a:pt x="102" y="265"/>
                </a:lnTo>
                <a:lnTo>
                  <a:pt x="137" y="218"/>
                </a:lnTo>
                <a:lnTo>
                  <a:pt x="175" y="176"/>
                </a:lnTo>
                <a:lnTo>
                  <a:pt x="218" y="137"/>
                </a:lnTo>
                <a:lnTo>
                  <a:pt x="264" y="103"/>
                </a:lnTo>
                <a:lnTo>
                  <a:pt x="313" y="73"/>
                </a:lnTo>
                <a:lnTo>
                  <a:pt x="365" y="47"/>
                </a:lnTo>
                <a:lnTo>
                  <a:pt x="421" y="27"/>
                </a:lnTo>
                <a:lnTo>
                  <a:pt x="479" y="13"/>
                </a:lnTo>
                <a:lnTo>
                  <a:pt x="538" y="3"/>
                </a:lnTo>
                <a:lnTo>
                  <a:pt x="59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1" rIns="121920" bIns="60961" numCol="1" anchor="t" anchorCtr="0" compatLnSpc="1">
            <a:prstTxWarp prst="textNoShape">
              <a:avLst/>
            </a:prstTxWarp>
          </a:bodyPr>
          <a:lstStyle/>
          <a:p>
            <a:pPr defTabSz="1187949"/>
            <a:endParaRPr lang="es-ES" sz="933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38" name="Freeform 12"/>
          <p:cNvSpPr>
            <a:spLocks noChangeAspect="1" noEditPoints="1"/>
          </p:cNvSpPr>
          <p:nvPr/>
        </p:nvSpPr>
        <p:spPr bwMode="auto">
          <a:xfrm>
            <a:off x="6868778" y="2437989"/>
            <a:ext cx="343068" cy="339440"/>
          </a:xfrm>
          <a:custGeom>
            <a:avLst/>
            <a:gdLst>
              <a:gd name="T0" fmla="*/ 1210 w 3228"/>
              <a:gd name="T1" fmla="*/ 2995 h 3195"/>
              <a:gd name="T2" fmla="*/ 1118 w 3228"/>
              <a:gd name="T3" fmla="*/ 2762 h 3195"/>
              <a:gd name="T4" fmla="*/ 822 w 3228"/>
              <a:gd name="T5" fmla="*/ 1897 h 3195"/>
              <a:gd name="T6" fmla="*/ 2035 w 3228"/>
              <a:gd name="T7" fmla="*/ 1697 h 3195"/>
              <a:gd name="T8" fmla="*/ 2490 w 3228"/>
              <a:gd name="T9" fmla="*/ 1561 h 3195"/>
              <a:gd name="T10" fmla="*/ 2490 w 3228"/>
              <a:gd name="T11" fmla="*/ 1235 h 3195"/>
              <a:gd name="T12" fmla="*/ 2035 w 3228"/>
              <a:gd name="T13" fmla="*/ 1099 h 3195"/>
              <a:gd name="T14" fmla="*/ 234 w 3228"/>
              <a:gd name="T15" fmla="*/ 1235 h 3195"/>
              <a:gd name="T16" fmla="*/ 234 w 3228"/>
              <a:gd name="T17" fmla="*/ 1561 h 3195"/>
              <a:gd name="T18" fmla="*/ 1111 w 3228"/>
              <a:gd name="T19" fmla="*/ 1697 h 3195"/>
              <a:gd name="T20" fmla="*/ 1011 w 3228"/>
              <a:gd name="T21" fmla="*/ 1347 h 3195"/>
              <a:gd name="T22" fmla="*/ 1859 w 3228"/>
              <a:gd name="T23" fmla="*/ 897 h 3195"/>
              <a:gd name="T24" fmla="*/ 1334 w 3228"/>
              <a:gd name="T25" fmla="*/ 1099 h 3195"/>
              <a:gd name="T26" fmla="*/ 1142 w 3228"/>
              <a:gd name="T27" fmla="*/ 1235 h 3195"/>
              <a:gd name="T28" fmla="*/ 1142 w 3228"/>
              <a:gd name="T29" fmla="*/ 1561 h 3195"/>
              <a:gd name="T30" fmla="*/ 1311 w 3228"/>
              <a:gd name="T31" fmla="*/ 1698 h 3195"/>
              <a:gd name="T32" fmla="*/ 1800 w 3228"/>
              <a:gd name="T33" fmla="*/ 1856 h 3195"/>
              <a:gd name="T34" fmla="*/ 1823 w 3228"/>
              <a:gd name="T35" fmla="*/ 1194 h 3195"/>
              <a:gd name="T36" fmla="*/ 2376 w 3228"/>
              <a:gd name="T37" fmla="*/ 251 h 3195"/>
              <a:gd name="T38" fmla="*/ 2141 w 3228"/>
              <a:gd name="T39" fmla="*/ 616 h 3195"/>
              <a:gd name="T40" fmla="*/ 2449 w 3228"/>
              <a:gd name="T41" fmla="*/ 923 h 3195"/>
              <a:gd name="T42" fmla="*/ 2689 w 3228"/>
              <a:gd name="T43" fmla="*/ 1190 h 3195"/>
              <a:gd name="T44" fmla="*/ 2689 w 3228"/>
              <a:gd name="T45" fmla="*/ 1606 h 3195"/>
              <a:gd name="T46" fmla="*/ 2449 w 3228"/>
              <a:gd name="T47" fmla="*/ 1872 h 3195"/>
              <a:gd name="T48" fmla="*/ 2141 w 3228"/>
              <a:gd name="T49" fmla="*/ 2180 h 3195"/>
              <a:gd name="T50" fmla="*/ 2376 w 3228"/>
              <a:gd name="T51" fmla="*/ 2545 h 3195"/>
              <a:gd name="T52" fmla="*/ 2674 w 3228"/>
              <a:gd name="T53" fmla="*/ 2541 h 3195"/>
              <a:gd name="T54" fmla="*/ 2916 w 3228"/>
              <a:gd name="T55" fmla="*/ 2148 h 3195"/>
              <a:gd name="T56" fmla="*/ 3025 w 3228"/>
              <a:gd name="T57" fmla="*/ 1491 h 3195"/>
              <a:gd name="T58" fmla="*/ 2958 w 3228"/>
              <a:gd name="T59" fmla="*/ 794 h 3195"/>
              <a:gd name="T60" fmla="*/ 2745 w 3228"/>
              <a:gd name="T61" fmla="*/ 322 h 3195"/>
              <a:gd name="T62" fmla="*/ 2573 w 3228"/>
              <a:gd name="T63" fmla="*/ 3 h 3195"/>
              <a:gd name="T64" fmla="*/ 2912 w 3228"/>
              <a:gd name="T65" fmla="*/ 208 h 3195"/>
              <a:gd name="T66" fmla="*/ 3129 w 3228"/>
              <a:gd name="T67" fmla="*/ 659 h 3195"/>
              <a:gd name="T68" fmla="*/ 3224 w 3228"/>
              <a:gd name="T69" fmla="*/ 1244 h 3195"/>
              <a:gd name="T70" fmla="*/ 3193 w 3228"/>
              <a:gd name="T71" fmla="*/ 1855 h 3195"/>
              <a:gd name="T72" fmla="*/ 3035 w 3228"/>
              <a:gd name="T73" fmla="*/ 2386 h 3195"/>
              <a:gd name="T74" fmla="*/ 2757 w 3228"/>
              <a:gd name="T75" fmla="*/ 2728 h 3195"/>
              <a:gd name="T76" fmla="*/ 2375 w 3228"/>
              <a:gd name="T77" fmla="*/ 2771 h 3195"/>
              <a:gd name="T78" fmla="*/ 2067 w 3228"/>
              <a:gd name="T79" fmla="*/ 2491 h 3195"/>
              <a:gd name="T80" fmla="*/ 1773 w 3228"/>
              <a:gd name="T81" fmla="*/ 2088 h 3195"/>
              <a:gd name="T82" fmla="*/ 1382 w 3228"/>
              <a:gd name="T83" fmla="*/ 1906 h 3195"/>
              <a:gd name="T84" fmla="*/ 1343 w 3228"/>
              <a:gd name="T85" fmla="*/ 1926 h 3195"/>
              <a:gd name="T86" fmla="*/ 1311 w 3228"/>
              <a:gd name="T87" fmla="*/ 2696 h 3195"/>
              <a:gd name="T88" fmla="*/ 1394 w 3228"/>
              <a:gd name="T89" fmla="*/ 2825 h 3195"/>
              <a:gd name="T90" fmla="*/ 1373 w 3228"/>
              <a:gd name="T91" fmla="*/ 3114 h 3195"/>
              <a:gd name="T92" fmla="*/ 774 w 3228"/>
              <a:gd name="T93" fmla="*/ 3192 h 3195"/>
              <a:gd name="T94" fmla="*/ 608 w 3228"/>
              <a:gd name="T95" fmla="*/ 3028 h 3195"/>
              <a:gd name="T96" fmla="*/ 506 w 3228"/>
              <a:gd name="T97" fmla="*/ 1925 h 3195"/>
              <a:gd name="T98" fmla="*/ 198 w 3228"/>
              <a:gd name="T99" fmla="*/ 1830 h 3195"/>
              <a:gd name="T100" fmla="*/ 9 w 3228"/>
              <a:gd name="T101" fmla="*/ 1506 h 3195"/>
              <a:gd name="T102" fmla="*/ 77 w 3228"/>
              <a:gd name="T103" fmla="*/ 1101 h 3195"/>
              <a:gd name="T104" fmla="*/ 359 w 3228"/>
              <a:gd name="T105" fmla="*/ 902 h 3195"/>
              <a:gd name="T106" fmla="*/ 1673 w 3228"/>
              <a:gd name="T107" fmla="*/ 788 h 3195"/>
              <a:gd name="T108" fmla="*/ 2034 w 3228"/>
              <a:gd name="T109" fmla="*/ 356 h 3195"/>
              <a:gd name="T110" fmla="*/ 2286 w 3228"/>
              <a:gd name="T111" fmla="*/ 68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28" h="3195">
                <a:moveTo>
                  <a:pt x="752" y="1897"/>
                </a:moveTo>
                <a:lnTo>
                  <a:pt x="771" y="1933"/>
                </a:lnTo>
                <a:lnTo>
                  <a:pt x="786" y="1972"/>
                </a:lnTo>
                <a:lnTo>
                  <a:pt x="798" y="2012"/>
                </a:lnTo>
                <a:lnTo>
                  <a:pt x="804" y="2054"/>
                </a:lnTo>
                <a:lnTo>
                  <a:pt x="807" y="2097"/>
                </a:lnTo>
                <a:lnTo>
                  <a:pt x="807" y="2995"/>
                </a:lnTo>
                <a:lnTo>
                  <a:pt x="1210" y="2995"/>
                </a:lnTo>
                <a:lnTo>
                  <a:pt x="1210" y="2910"/>
                </a:lnTo>
                <a:lnTo>
                  <a:pt x="1196" y="2894"/>
                </a:lnTo>
                <a:lnTo>
                  <a:pt x="1183" y="2879"/>
                </a:lnTo>
                <a:lnTo>
                  <a:pt x="1169" y="2860"/>
                </a:lnTo>
                <a:lnTo>
                  <a:pt x="1155" y="2840"/>
                </a:lnTo>
                <a:lnTo>
                  <a:pt x="1141" y="2817"/>
                </a:lnTo>
                <a:lnTo>
                  <a:pt x="1129" y="2791"/>
                </a:lnTo>
                <a:lnTo>
                  <a:pt x="1118" y="2762"/>
                </a:lnTo>
                <a:lnTo>
                  <a:pt x="1112" y="2731"/>
                </a:lnTo>
                <a:lnTo>
                  <a:pt x="1109" y="2696"/>
                </a:lnTo>
                <a:lnTo>
                  <a:pt x="1109" y="1997"/>
                </a:lnTo>
                <a:lnTo>
                  <a:pt x="1111" y="1963"/>
                </a:lnTo>
                <a:lnTo>
                  <a:pt x="1117" y="1930"/>
                </a:lnTo>
                <a:lnTo>
                  <a:pt x="1127" y="1898"/>
                </a:lnTo>
                <a:lnTo>
                  <a:pt x="822" y="1898"/>
                </a:lnTo>
                <a:lnTo>
                  <a:pt x="822" y="1897"/>
                </a:lnTo>
                <a:lnTo>
                  <a:pt x="752" y="1897"/>
                </a:lnTo>
                <a:close/>
                <a:moveTo>
                  <a:pt x="2035" y="1099"/>
                </a:moveTo>
                <a:lnTo>
                  <a:pt x="2025" y="1196"/>
                </a:lnTo>
                <a:lnTo>
                  <a:pt x="2020" y="1296"/>
                </a:lnTo>
                <a:lnTo>
                  <a:pt x="2018" y="1398"/>
                </a:lnTo>
                <a:lnTo>
                  <a:pt x="2020" y="1500"/>
                </a:lnTo>
                <a:lnTo>
                  <a:pt x="2025" y="1600"/>
                </a:lnTo>
                <a:lnTo>
                  <a:pt x="2035" y="1697"/>
                </a:lnTo>
                <a:lnTo>
                  <a:pt x="2320" y="1697"/>
                </a:lnTo>
                <a:lnTo>
                  <a:pt x="2350" y="1694"/>
                </a:lnTo>
                <a:lnTo>
                  <a:pt x="2378" y="1685"/>
                </a:lnTo>
                <a:lnTo>
                  <a:pt x="2405" y="1670"/>
                </a:lnTo>
                <a:lnTo>
                  <a:pt x="2430" y="1649"/>
                </a:lnTo>
                <a:lnTo>
                  <a:pt x="2453" y="1624"/>
                </a:lnTo>
                <a:lnTo>
                  <a:pt x="2472" y="1594"/>
                </a:lnTo>
                <a:lnTo>
                  <a:pt x="2490" y="1561"/>
                </a:lnTo>
                <a:lnTo>
                  <a:pt x="2503" y="1525"/>
                </a:lnTo>
                <a:lnTo>
                  <a:pt x="2513" y="1485"/>
                </a:lnTo>
                <a:lnTo>
                  <a:pt x="2520" y="1442"/>
                </a:lnTo>
                <a:lnTo>
                  <a:pt x="2523" y="1398"/>
                </a:lnTo>
                <a:lnTo>
                  <a:pt x="2520" y="1353"/>
                </a:lnTo>
                <a:lnTo>
                  <a:pt x="2513" y="1311"/>
                </a:lnTo>
                <a:lnTo>
                  <a:pt x="2503" y="1271"/>
                </a:lnTo>
                <a:lnTo>
                  <a:pt x="2490" y="1235"/>
                </a:lnTo>
                <a:lnTo>
                  <a:pt x="2472" y="1201"/>
                </a:lnTo>
                <a:lnTo>
                  <a:pt x="2453" y="1171"/>
                </a:lnTo>
                <a:lnTo>
                  <a:pt x="2430" y="1147"/>
                </a:lnTo>
                <a:lnTo>
                  <a:pt x="2405" y="1126"/>
                </a:lnTo>
                <a:lnTo>
                  <a:pt x="2378" y="1111"/>
                </a:lnTo>
                <a:lnTo>
                  <a:pt x="2350" y="1102"/>
                </a:lnTo>
                <a:lnTo>
                  <a:pt x="2320" y="1099"/>
                </a:lnTo>
                <a:lnTo>
                  <a:pt x="2035" y="1099"/>
                </a:lnTo>
                <a:close/>
                <a:moveTo>
                  <a:pt x="403" y="1099"/>
                </a:moveTo>
                <a:lnTo>
                  <a:pt x="373" y="1102"/>
                </a:lnTo>
                <a:lnTo>
                  <a:pt x="346" y="1111"/>
                </a:lnTo>
                <a:lnTo>
                  <a:pt x="319" y="1126"/>
                </a:lnTo>
                <a:lnTo>
                  <a:pt x="294" y="1147"/>
                </a:lnTo>
                <a:lnTo>
                  <a:pt x="271" y="1171"/>
                </a:lnTo>
                <a:lnTo>
                  <a:pt x="252" y="1201"/>
                </a:lnTo>
                <a:lnTo>
                  <a:pt x="234" y="1235"/>
                </a:lnTo>
                <a:lnTo>
                  <a:pt x="221" y="1271"/>
                </a:lnTo>
                <a:lnTo>
                  <a:pt x="210" y="1311"/>
                </a:lnTo>
                <a:lnTo>
                  <a:pt x="204" y="1353"/>
                </a:lnTo>
                <a:lnTo>
                  <a:pt x="202" y="1398"/>
                </a:lnTo>
                <a:lnTo>
                  <a:pt x="204" y="1442"/>
                </a:lnTo>
                <a:lnTo>
                  <a:pt x="210" y="1485"/>
                </a:lnTo>
                <a:lnTo>
                  <a:pt x="221" y="1525"/>
                </a:lnTo>
                <a:lnTo>
                  <a:pt x="234" y="1561"/>
                </a:lnTo>
                <a:lnTo>
                  <a:pt x="252" y="1594"/>
                </a:lnTo>
                <a:lnTo>
                  <a:pt x="271" y="1624"/>
                </a:lnTo>
                <a:lnTo>
                  <a:pt x="294" y="1649"/>
                </a:lnTo>
                <a:lnTo>
                  <a:pt x="319" y="1670"/>
                </a:lnTo>
                <a:lnTo>
                  <a:pt x="346" y="1685"/>
                </a:lnTo>
                <a:lnTo>
                  <a:pt x="373" y="1694"/>
                </a:lnTo>
                <a:lnTo>
                  <a:pt x="403" y="1697"/>
                </a:lnTo>
                <a:lnTo>
                  <a:pt x="1111" y="1697"/>
                </a:lnTo>
                <a:lnTo>
                  <a:pt x="1086" y="1665"/>
                </a:lnTo>
                <a:lnTo>
                  <a:pt x="1064" y="1628"/>
                </a:lnTo>
                <a:lnTo>
                  <a:pt x="1045" y="1587"/>
                </a:lnTo>
                <a:lnTo>
                  <a:pt x="1030" y="1544"/>
                </a:lnTo>
                <a:lnTo>
                  <a:pt x="1018" y="1497"/>
                </a:lnTo>
                <a:lnTo>
                  <a:pt x="1011" y="1449"/>
                </a:lnTo>
                <a:lnTo>
                  <a:pt x="1009" y="1398"/>
                </a:lnTo>
                <a:lnTo>
                  <a:pt x="1011" y="1347"/>
                </a:lnTo>
                <a:lnTo>
                  <a:pt x="1018" y="1298"/>
                </a:lnTo>
                <a:lnTo>
                  <a:pt x="1030" y="1252"/>
                </a:lnTo>
                <a:lnTo>
                  <a:pt x="1045" y="1208"/>
                </a:lnTo>
                <a:lnTo>
                  <a:pt x="1064" y="1168"/>
                </a:lnTo>
                <a:lnTo>
                  <a:pt x="1086" y="1132"/>
                </a:lnTo>
                <a:lnTo>
                  <a:pt x="1111" y="1099"/>
                </a:lnTo>
                <a:lnTo>
                  <a:pt x="403" y="1099"/>
                </a:lnTo>
                <a:close/>
                <a:moveTo>
                  <a:pt x="1859" y="897"/>
                </a:moveTo>
                <a:lnTo>
                  <a:pt x="1800" y="943"/>
                </a:lnTo>
                <a:lnTo>
                  <a:pt x="1739" y="982"/>
                </a:lnTo>
                <a:lnTo>
                  <a:pt x="1675" y="1017"/>
                </a:lnTo>
                <a:lnTo>
                  <a:pt x="1610" y="1046"/>
                </a:lnTo>
                <a:lnTo>
                  <a:pt x="1542" y="1068"/>
                </a:lnTo>
                <a:lnTo>
                  <a:pt x="1474" y="1085"/>
                </a:lnTo>
                <a:lnTo>
                  <a:pt x="1405" y="1095"/>
                </a:lnTo>
                <a:lnTo>
                  <a:pt x="1334" y="1099"/>
                </a:lnTo>
                <a:lnTo>
                  <a:pt x="1311" y="1099"/>
                </a:lnTo>
                <a:lnTo>
                  <a:pt x="1281" y="1102"/>
                </a:lnTo>
                <a:lnTo>
                  <a:pt x="1254" y="1111"/>
                </a:lnTo>
                <a:lnTo>
                  <a:pt x="1227" y="1126"/>
                </a:lnTo>
                <a:lnTo>
                  <a:pt x="1202" y="1147"/>
                </a:lnTo>
                <a:lnTo>
                  <a:pt x="1179" y="1171"/>
                </a:lnTo>
                <a:lnTo>
                  <a:pt x="1160" y="1201"/>
                </a:lnTo>
                <a:lnTo>
                  <a:pt x="1142" y="1235"/>
                </a:lnTo>
                <a:lnTo>
                  <a:pt x="1129" y="1271"/>
                </a:lnTo>
                <a:lnTo>
                  <a:pt x="1118" y="1311"/>
                </a:lnTo>
                <a:lnTo>
                  <a:pt x="1112" y="1353"/>
                </a:lnTo>
                <a:lnTo>
                  <a:pt x="1110" y="1398"/>
                </a:lnTo>
                <a:lnTo>
                  <a:pt x="1112" y="1442"/>
                </a:lnTo>
                <a:lnTo>
                  <a:pt x="1118" y="1485"/>
                </a:lnTo>
                <a:lnTo>
                  <a:pt x="1129" y="1525"/>
                </a:lnTo>
                <a:lnTo>
                  <a:pt x="1142" y="1561"/>
                </a:lnTo>
                <a:lnTo>
                  <a:pt x="1160" y="1594"/>
                </a:lnTo>
                <a:lnTo>
                  <a:pt x="1179" y="1624"/>
                </a:lnTo>
                <a:lnTo>
                  <a:pt x="1202" y="1649"/>
                </a:lnTo>
                <a:lnTo>
                  <a:pt x="1227" y="1670"/>
                </a:lnTo>
                <a:lnTo>
                  <a:pt x="1254" y="1685"/>
                </a:lnTo>
                <a:lnTo>
                  <a:pt x="1281" y="1694"/>
                </a:lnTo>
                <a:lnTo>
                  <a:pt x="1311" y="1697"/>
                </a:lnTo>
                <a:lnTo>
                  <a:pt x="1311" y="1698"/>
                </a:lnTo>
                <a:lnTo>
                  <a:pt x="1334" y="1698"/>
                </a:lnTo>
                <a:lnTo>
                  <a:pt x="1405" y="1702"/>
                </a:lnTo>
                <a:lnTo>
                  <a:pt x="1474" y="1713"/>
                </a:lnTo>
                <a:lnTo>
                  <a:pt x="1542" y="1729"/>
                </a:lnTo>
                <a:lnTo>
                  <a:pt x="1610" y="1751"/>
                </a:lnTo>
                <a:lnTo>
                  <a:pt x="1675" y="1780"/>
                </a:lnTo>
                <a:lnTo>
                  <a:pt x="1739" y="1815"/>
                </a:lnTo>
                <a:lnTo>
                  <a:pt x="1800" y="1856"/>
                </a:lnTo>
                <a:lnTo>
                  <a:pt x="1859" y="1901"/>
                </a:lnTo>
                <a:lnTo>
                  <a:pt x="1844" y="1802"/>
                </a:lnTo>
                <a:lnTo>
                  <a:pt x="1831" y="1703"/>
                </a:lnTo>
                <a:lnTo>
                  <a:pt x="1823" y="1602"/>
                </a:lnTo>
                <a:lnTo>
                  <a:pt x="1818" y="1500"/>
                </a:lnTo>
                <a:lnTo>
                  <a:pt x="1816" y="1398"/>
                </a:lnTo>
                <a:lnTo>
                  <a:pt x="1818" y="1296"/>
                </a:lnTo>
                <a:lnTo>
                  <a:pt x="1823" y="1194"/>
                </a:lnTo>
                <a:lnTo>
                  <a:pt x="1831" y="1094"/>
                </a:lnTo>
                <a:lnTo>
                  <a:pt x="1844" y="995"/>
                </a:lnTo>
                <a:lnTo>
                  <a:pt x="1859" y="897"/>
                </a:lnTo>
                <a:close/>
                <a:moveTo>
                  <a:pt x="2523" y="200"/>
                </a:moveTo>
                <a:lnTo>
                  <a:pt x="2485" y="203"/>
                </a:lnTo>
                <a:lnTo>
                  <a:pt x="2447" y="213"/>
                </a:lnTo>
                <a:lnTo>
                  <a:pt x="2411" y="229"/>
                </a:lnTo>
                <a:lnTo>
                  <a:pt x="2376" y="251"/>
                </a:lnTo>
                <a:lnTo>
                  <a:pt x="2342" y="279"/>
                </a:lnTo>
                <a:lnTo>
                  <a:pt x="2309" y="313"/>
                </a:lnTo>
                <a:lnTo>
                  <a:pt x="2277" y="351"/>
                </a:lnTo>
                <a:lnTo>
                  <a:pt x="2247" y="394"/>
                </a:lnTo>
                <a:lnTo>
                  <a:pt x="2218" y="443"/>
                </a:lnTo>
                <a:lnTo>
                  <a:pt x="2190" y="496"/>
                </a:lnTo>
                <a:lnTo>
                  <a:pt x="2165" y="554"/>
                </a:lnTo>
                <a:lnTo>
                  <a:pt x="2141" y="616"/>
                </a:lnTo>
                <a:lnTo>
                  <a:pt x="2118" y="681"/>
                </a:lnTo>
                <a:lnTo>
                  <a:pt x="2099" y="751"/>
                </a:lnTo>
                <a:lnTo>
                  <a:pt x="2080" y="823"/>
                </a:lnTo>
                <a:lnTo>
                  <a:pt x="2065" y="899"/>
                </a:lnTo>
                <a:lnTo>
                  <a:pt x="2320" y="899"/>
                </a:lnTo>
                <a:lnTo>
                  <a:pt x="2365" y="902"/>
                </a:lnTo>
                <a:lnTo>
                  <a:pt x="2408" y="910"/>
                </a:lnTo>
                <a:lnTo>
                  <a:pt x="2449" y="923"/>
                </a:lnTo>
                <a:lnTo>
                  <a:pt x="2489" y="943"/>
                </a:lnTo>
                <a:lnTo>
                  <a:pt x="2526" y="966"/>
                </a:lnTo>
                <a:lnTo>
                  <a:pt x="2560" y="994"/>
                </a:lnTo>
                <a:lnTo>
                  <a:pt x="2592" y="1025"/>
                </a:lnTo>
                <a:lnTo>
                  <a:pt x="2622" y="1061"/>
                </a:lnTo>
                <a:lnTo>
                  <a:pt x="2648" y="1101"/>
                </a:lnTo>
                <a:lnTo>
                  <a:pt x="2670" y="1144"/>
                </a:lnTo>
                <a:lnTo>
                  <a:pt x="2689" y="1190"/>
                </a:lnTo>
                <a:lnTo>
                  <a:pt x="2704" y="1239"/>
                </a:lnTo>
                <a:lnTo>
                  <a:pt x="2715" y="1290"/>
                </a:lnTo>
                <a:lnTo>
                  <a:pt x="2722" y="1343"/>
                </a:lnTo>
                <a:lnTo>
                  <a:pt x="2724" y="1398"/>
                </a:lnTo>
                <a:lnTo>
                  <a:pt x="2722" y="1453"/>
                </a:lnTo>
                <a:lnTo>
                  <a:pt x="2715" y="1506"/>
                </a:lnTo>
                <a:lnTo>
                  <a:pt x="2704" y="1557"/>
                </a:lnTo>
                <a:lnTo>
                  <a:pt x="2689" y="1606"/>
                </a:lnTo>
                <a:lnTo>
                  <a:pt x="2670" y="1651"/>
                </a:lnTo>
                <a:lnTo>
                  <a:pt x="2648" y="1694"/>
                </a:lnTo>
                <a:lnTo>
                  <a:pt x="2622" y="1734"/>
                </a:lnTo>
                <a:lnTo>
                  <a:pt x="2592" y="1770"/>
                </a:lnTo>
                <a:lnTo>
                  <a:pt x="2560" y="1802"/>
                </a:lnTo>
                <a:lnTo>
                  <a:pt x="2526" y="1830"/>
                </a:lnTo>
                <a:lnTo>
                  <a:pt x="2489" y="1854"/>
                </a:lnTo>
                <a:lnTo>
                  <a:pt x="2449" y="1872"/>
                </a:lnTo>
                <a:lnTo>
                  <a:pt x="2408" y="1885"/>
                </a:lnTo>
                <a:lnTo>
                  <a:pt x="2365" y="1894"/>
                </a:lnTo>
                <a:lnTo>
                  <a:pt x="2320" y="1897"/>
                </a:lnTo>
                <a:lnTo>
                  <a:pt x="2065" y="1897"/>
                </a:lnTo>
                <a:lnTo>
                  <a:pt x="2080" y="1973"/>
                </a:lnTo>
                <a:lnTo>
                  <a:pt x="2099" y="2046"/>
                </a:lnTo>
                <a:lnTo>
                  <a:pt x="2118" y="2115"/>
                </a:lnTo>
                <a:lnTo>
                  <a:pt x="2141" y="2180"/>
                </a:lnTo>
                <a:lnTo>
                  <a:pt x="2165" y="2242"/>
                </a:lnTo>
                <a:lnTo>
                  <a:pt x="2190" y="2300"/>
                </a:lnTo>
                <a:lnTo>
                  <a:pt x="2218" y="2353"/>
                </a:lnTo>
                <a:lnTo>
                  <a:pt x="2247" y="2401"/>
                </a:lnTo>
                <a:lnTo>
                  <a:pt x="2277" y="2445"/>
                </a:lnTo>
                <a:lnTo>
                  <a:pt x="2309" y="2484"/>
                </a:lnTo>
                <a:lnTo>
                  <a:pt x="2342" y="2517"/>
                </a:lnTo>
                <a:lnTo>
                  <a:pt x="2376" y="2545"/>
                </a:lnTo>
                <a:lnTo>
                  <a:pt x="2411" y="2567"/>
                </a:lnTo>
                <a:lnTo>
                  <a:pt x="2447" y="2583"/>
                </a:lnTo>
                <a:lnTo>
                  <a:pt x="2485" y="2593"/>
                </a:lnTo>
                <a:lnTo>
                  <a:pt x="2523" y="2596"/>
                </a:lnTo>
                <a:lnTo>
                  <a:pt x="2562" y="2593"/>
                </a:lnTo>
                <a:lnTo>
                  <a:pt x="2600" y="2582"/>
                </a:lnTo>
                <a:lnTo>
                  <a:pt x="2638" y="2564"/>
                </a:lnTo>
                <a:lnTo>
                  <a:pt x="2674" y="2541"/>
                </a:lnTo>
                <a:lnTo>
                  <a:pt x="2710" y="2510"/>
                </a:lnTo>
                <a:lnTo>
                  <a:pt x="2745" y="2474"/>
                </a:lnTo>
                <a:lnTo>
                  <a:pt x="2777" y="2433"/>
                </a:lnTo>
                <a:lnTo>
                  <a:pt x="2809" y="2386"/>
                </a:lnTo>
                <a:lnTo>
                  <a:pt x="2837" y="2332"/>
                </a:lnTo>
                <a:lnTo>
                  <a:pt x="2865" y="2275"/>
                </a:lnTo>
                <a:lnTo>
                  <a:pt x="2892" y="2214"/>
                </a:lnTo>
                <a:lnTo>
                  <a:pt x="2916" y="2148"/>
                </a:lnTo>
                <a:lnTo>
                  <a:pt x="2937" y="2077"/>
                </a:lnTo>
                <a:lnTo>
                  <a:pt x="2958" y="2003"/>
                </a:lnTo>
                <a:lnTo>
                  <a:pt x="2976" y="1925"/>
                </a:lnTo>
                <a:lnTo>
                  <a:pt x="2991" y="1843"/>
                </a:lnTo>
                <a:lnTo>
                  <a:pt x="3004" y="1760"/>
                </a:lnTo>
                <a:lnTo>
                  <a:pt x="3014" y="1673"/>
                </a:lnTo>
                <a:lnTo>
                  <a:pt x="3021" y="1583"/>
                </a:lnTo>
                <a:lnTo>
                  <a:pt x="3025" y="1491"/>
                </a:lnTo>
                <a:lnTo>
                  <a:pt x="3026" y="1398"/>
                </a:lnTo>
                <a:lnTo>
                  <a:pt x="3025" y="1304"/>
                </a:lnTo>
                <a:lnTo>
                  <a:pt x="3021" y="1212"/>
                </a:lnTo>
                <a:lnTo>
                  <a:pt x="3014" y="1123"/>
                </a:lnTo>
                <a:lnTo>
                  <a:pt x="3004" y="1037"/>
                </a:lnTo>
                <a:lnTo>
                  <a:pt x="2991" y="952"/>
                </a:lnTo>
                <a:lnTo>
                  <a:pt x="2976" y="871"/>
                </a:lnTo>
                <a:lnTo>
                  <a:pt x="2958" y="794"/>
                </a:lnTo>
                <a:lnTo>
                  <a:pt x="2937" y="719"/>
                </a:lnTo>
                <a:lnTo>
                  <a:pt x="2916" y="649"/>
                </a:lnTo>
                <a:lnTo>
                  <a:pt x="2892" y="582"/>
                </a:lnTo>
                <a:lnTo>
                  <a:pt x="2865" y="520"/>
                </a:lnTo>
                <a:lnTo>
                  <a:pt x="2837" y="463"/>
                </a:lnTo>
                <a:lnTo>
                  <a:pt x="2809" y="411"/>
                </a:lnTo>
                <a:lnTo>
                  <a:pt x="2777" y="364"/>
                </a:lnTo>
                <a:lnTo>
                  <a:pt x="2745" y="322"/>
                </a:lnTo>
                <a:lnTo>
                  <a:pt x="2710" y="286"/>
                </a:lnTo>
                <a:lnTo>
                  <a:pt x="2674" y="255"/>
                </a:lnTo>
                <a:lnTo>
                  <a:pt x="2638" y="232"/>
                </a:lnTo>
                <a:lnTo>
                  <a:pt x="2600" y="214"/>
                </a:lnTo>
                <a:lnTo>
                  <a:pt x="2562" y="203"/>
                </a:lnTo>
                <a:lnTo>
                  <a:pt x="2523" y="200"/>
                </a:lnTo>
                <a:close/>
                <a:moveTo>
                  <a:pt x="2523" y="0"/>
                </a:moveTo>
                <a:lnTo>
                  <a:pt x="2573" y="3"/>
                </a:lnTo>
                <a:lnTo>
                  <a:pt x="2622" y="11"/>
                </a:lnTo>
                <a:lnTo>
                  <a:pt x="2668" y="25"/>
                </a:lnTo>
                <a:lnTo>
                  <a:pt x="2714" y="44"/>
                </a:lnTo>
                <a:lnTo>
                  <a:pt x="2757" y="67"/>
                </a:lnTo>
                <a:lnTo>
                  <a:pt x="2798" y="96"/>
                </a:lnTo>
                <a:lnTo>
                  <a:pt x="2837" y="130"/>
                </a:lnTo>
                <a:lnTo>
                  <a:pt x="2876" y="166"/>
                </a:lnTo>
                <a:lnTo>
                  <a:pt x="2912" y="208"/>
                </a:lnTo>
                <a:lnTo>
                  <a:pt x="2946" y="253"/>
                </a:lnTo>
                <a:lnTo>
                  <a:pt x="2978" y="302"/>
                </a:lnTo>
                <a:lnTo>
                  <a:pt x="3008" y="354"/>
                </a:lnTo>
                <a:lnTo>
                  <a:pt x="3035" y="410"/>
                </a:lnTo>
                <a:lnTo>
                  <a:pt x="3062" y="468"/>
                </a:lnTo>
                <a:lnTo>
                  <a:pt x="3087" y="529"/>
                </a:lnTo>
                <a:lnTo>
                  <a:pt x="3109" y="592"/>
                </a:lnTo>
                <a:lnTo>
                  <a:pt x="3129" y="659"/>
                </a:lnTo>
                <a:lnTo>
                  <a:pt x="3149" y="726"/>
                </a:lnTo>
                <a:lnTo>
                  <a:pt x="3166" y="797"/>
                </a:lnTo>
                <a:lnTo>
                  <a:pt x="3180" y="868"/>
                </a:lnTo>
                <a:lnTo>
                  <a:pt x="3193" y="942"/>
                </a:lnTo>
                <a:lnTo>
                  <a:pt x="3204" y="1015"/>
                </a:lnTo>
                <a:lnTo>
                  <a:pt x="3213" y="1091"/>
                </a:lnTo>
                <a:lnTo>
                  <a:pt x="3220" y="1167"/>
                </a:lnTo>
                <a:lnTo>
                  <a:pt x="3224" y="1244"/>
                </a:lnTo>
                <a:lnTo>
                  <a:pt x="3227" y="1320"/>
                </a:lnTo>
                <a:lnTo>
                  <a:pt x="3228" y="1398"/>
                </a:lnTo>
                <a:lnTo>
                  <a:pt x="3227" y="1475"/>
                </a:lnTo>
                <a:lnTo>
                  <a:pt x="3224" y="1552"/>
                </a:lnTo>
                <a:lnTo>
                  <a:pt x="3220" y="1629"/>
                </a:lnTo>
                <a:lnTo>
                  <a:pt x="3213" y="1704"/>
                </a:lnTo>
                <a:lnTo>
                  <a:pt x="3204" y="1780"/>
                </a:lnTo>
                <a:lnTo>
                  <a:pt x="3193" y="1855"/>
                </a:lnTo>
                <a:lnTo>
                  <a:pt x="3180" y="1927"/>
                </a:lnTo>
                <a:lnTo>
                  <a:pt x="3166" y="1999"/>
                </a:lnTo>
                <a:lnTo>
                  <a:pt x="3149" y="2069"/>
                </a:lnTo>
                <a:lnTo>
                  <a:pt x="3129" y="2137"/>
                </a:lnTo>
                <a:lnTo>
                  <a:pt x="3109" y="2203"/>
                </a:lnTo>
                <a:lnTo>
                  <a:pt x="3087" y="2266"/>
                </a:lnTo>
                <a:lnTo>
                  <a:pt x="3062" y="2327"/>
                </a:lnTo>
                <a:lnTo>
                  <a:pt x="3035" y="2386"/>
                </a:lnTo>
                <a:lnTo>
                  <a:pt x="3008" y="2442"/>
                </a:lnTo>
                <a:lnTo>
                  <a:pt x="2978" y="2494"/>
                </a:lnTo>
                <a:lnTo>
                  <a:pt x="2946" y="2543"/>
                </a:lnTo>
                <a:lnTo>
                  <a:pt x="2912" y="2588"/>
                </a:lnTo>
                <a:lnTo>
                  <a:pt x="2876" y="2629"/>
                </a:lnTo>
                <a:lnTo>
                  <a:pt x="2837" y="2666"/>
                </a:lnTo>
                <a:lnTo>
                  <a:pt x="2798" y="2699"/>
                </a:lnTo>
                <a:lnTo>
                  <a:pt x="2757" y="2728"/>
                </a:lnTo>
                <a:lnTo>
                  <a:pt x="2714" y="2751"/>
                </a:lnTo>
                <a:lnTo>
                  <a:pt x="2668" y="2771"/>
                </a:lnTo>
                <a:lnTo>
                  <a:pt x="2622" y="2784"/>
                </a:lnTo>
                <a:lnTo>
                  <a:pt x="2573" y="2793"/>
                </a:lnTo>
                <a:lnTo>
                  <a:pt x="2523" y="2795"/>
                </a:lnTo>
                <a:lnTo>
                  <a:pt x="2471" y="2793"/>
                </a:lnTo>
                <a:lnTo>
                  <a:pt x="2423" y="2784"/>
                </a:lnTo>
                <a:lnTo>
                  <a:pt x="2375" y="2771"/>
                </a:lnTo>
                <a:lnTo>
                  <a:pt x="2330" y="2751"/>
                </a:lnTo>
                <a:lnTo>
                  <a:pt x="2286" y="2727"/>
                </a:lnTo>
                <a:lnTo>
                  <a:pt x="2245" y="2698"/>
                </a:lnTo>
                <a:lnTo>
                  <a:pt x="2206" y="2665"/>
                </a:lnTo>
                <a:lnTo>
                  <a:pt x="2168" y="2628"/>
                </a:lnTo>
                <a:lnTo>
                  <a:pt x="2132" y="2586"/>
                </a:lnTo>
                <a:lnTo>
                  <a:pt x="2099" y="2540"/>
                </a:lnTo>
                <a:lnTo>
                  <a:pt x="2067" y="2491"/>
                </a:lnTo>
                <a:lnTo>
                  <a:pt x="2036" y="2439"/>
                </a:lnTo>
                <a:lnTo>
                  <a:pt x="2034" y="2440"/>
                </a:lnTo>
                <a:lnTo>
                  <a:pt x="1995" y="2371"/>
                </a:lnTo>
                <a:lnTo>
                  <a:pt x="1955" y="2306"/>
                </a:lnTo>
                <a:lnTo>
                  <a:pt x="1913" y="2246"/>
                </a:lnTo>
                <a:lnTo>
                  <a:pt x="1869" y="2188"/>
                </a:lnTo>
                <a:lnTo>
                  <a:pt x="1822" y="2136"/>
                </a:lnTo>
                <a:lnTo>
                  <a:pt x="1773" y="2088"/>
                </a:lnTo>
                <a:lnTo>
                  <a:pt x="1723" y="2047"/>
                </a:lnTo>
                <a:lnTo>
                  <a:pt x="1670" y="2009"/>
                </a:lnTo>
                <a:lnTo>
                  <a:pt x="1617" y="1976"/>
                </a:lnTo>
                <a:lnTo>
                  <a:pt x="1562" y="1950"/>
                </a:lnTo>
                <a:lnTo>
                  <a:pt x="1505" y="1928"/>
                </a:lnTo>
                <a:lnTo>
                  <a:pt x="1449" y="1913"/>
                </a:lnTo>
                <a:lnTo>
                  <a:pt x="1390" y="1904"/>
                </a:lnTo>
                <a:lnTo>
                  <a:pt x="1382" y="1906"/>
                </a:lnTo>
                <a:lnTo>
                  <a:pt x="1372" y="1908"/>
                </a:lnTo>
                <a:lnTo>
                  <a:pt x="1363" y="1912"/>
                </a:lnTo>
                <a:lnTo>
                  <a:pt x="1363" y="1912"/>
                </a:lnTo>
                <a:lnTo>
                  <a:pt x="1362" y="1912"/>
                </a:lnTo>
                <a:lnTo>
                  <a:pt x="1362" y="1913"/>
                </a:lnTo>
                <a:lnTo>
                  <a:pt x="1361" y="1913"/>
                </a:lnTo>
                <a:lnTo>
                  <a:pt x="1361" y="1913"/>
                </a:lnTo>
                <a:lnTo>
                  <a:pt x="1343" y="1926"/>
                </a:lnTo>
                <a:lnTo>
                  <a:pt x="1330" y="1942"/>
                </a:lnTo>
                <a:lnTo>
                  <a:pt x="1324" y="1952"/>
                </a:lnTo>
                <a:lnTo>
                  <a:pt x="1317" y="1970"/>
                </a:lnTo>
                <a:lnTo>
                  <a:pt x="1312" y="1990"/>
                </a:lnTo>
                <a:lnTo>
                  <a:pt x="1312" y="1992"/>
                </a:lnTo>
                <a:lnTo>
                  <a:pt x="1311" y="1994"/>
                </a:lnTo>
                <a:lnTo>
                  <a:pt x="1311" y="1997"/>
                </a:lnTo>
                <a:lnTo>
                  <a:pt x="1311" y="2696"/>
                </a:lnTo>
                <a:lnTo>
                  <a:pt x="1313" y="2711"/>
                </a:lnTo>
                <a:lnTo>
                  <a:pt x="1320" y="2726"/>
                </a:lnTo>
                <a:lnTo>
                  <a:pt x="1329" y="2740"/>
                </a:lnTo>
                <a:lnTo>
                  <a:pt x="1341" y="2755"/>
                </a:lnTo>
                <a:lnTo>
                  <a:pt x="1355" y="2771"/>
                </a:lnTo>
                <a:lnTo>
                  <a:pt x="1368" y="2788"/>
                </a:lnTo>
                <a:lnTo>
                  <a:pt x="1382" y="2805"/>
                </a:lnTo>
                <a:lnTo>
                  <a:pt x="1394" y="2825"/>
                </a:lnTo>
                <a:lnTo>
                  <a:pt x="1403" y="2846"/>
                </a:lnTo>
                <a:lnTo>
                  <a:pt x="1409" y="2870"/>
                </a:lnTo>
                <a:lnTo>
                  <a:pt x="1411" y="2895"/>
                </a:lnTo>
                <a:lnTo>
                  <a:pt x="1411" y="2995"/>
                </a:lnTo>
                <a:lnTo>
                  <a:pt x="1409" y="3028"/>
                </a:lnTo>
                <a:lnTo>
                  <a:pt x="1401" y="3059"/>
                </a:lnTo>
                <a:lnTo>
                  <a:pt x="1390" y="3087"/>
                </a:lnTo>
                <a:lnTo>
                  <a:pt x="1373" y="3114"/>
                </a:lnTo>
                <a:lnTo>
                  <a:pt x="1353" y="3137"/>
                </a:lnTo>
                <a:lnTo>
                  <a:pt x="1329" y="3157"/>
                </a:lnTo>
                <a:lnTo>
                  <a:pt x="1303" y="3173"/>
                </a:lnTo>
                <a:lnTo>
                  <a:pt x="1274" y="3185"/>
                </a:lnTo>
                <a:lnTo>
                  <a:pt x="1243" y="3192"/>
                </a:lnTo>
                <a:lnTo>
                  <a:pt x="1210" y="3195"/>
                </a:lnTo>
                <a:lnTo>
                  <a:pt x="807" y="3195"/>
                </a:lnTo>
                <a:lnTo>
                  <a:pt x="774" y="3192"/>
                </a:lnTo>
                <a:lnTo>
                  <a:pt x="743" y="3185"/>
                </a:lnTo>
                <a:lnTo>
                  <a:pt x="714" y="3173"/>
                </a:lnTo>
                <a:lnTo>
                  <a:pt x="687" y="3157"/>
                </a:lnTo>
                <a:lnTo>
                  <a:pt x="664" y="3137"/>
                </a:lnTo>
                <a:lnTo>
                  <a:pt x="644" y="3114"/>
                </a:lnTo>
                <a:lnTo>
                  <a:pt x="627" y="3087"/>
                </a:lnTo>
                <a:lnTo>
                  <a:pt x="615" y="3059"/>
                </a:lnTo>
                <a:lnTo>
                  <a:pt x="608" y="3028"/>
                </a:lnTo>
                <a:lnTo>
                  <a:pt x="605" y="2995"/>
                </a:lnTo>
                <a:lnTo>
                  <a:pt x="605" y="2097"/>
                </a:lnTo>
                <a:lnTo>
                  <a:pt x="602" y="2061"/>
                </a:lnTo>
                <a:lnTo>
                  <a:pt x="592" y="2027"/>
                </a:lnTo>
                <a:lnTo>
                  <a:pt x="578" y="1997"/>
                </a:lnTo>
                <a:lnTo>
                  <a:pt x="557" y="1968"/>
                </a:lnTo>
                <a:lnTo>
                  <a:pt x="533" y="1944"/>
                </a:lnTo>
                <a:lnTo>
                  <a:pt x="506" y="1925"/>
                </a:lnTo>
                <a:lnTo>
                  <a:pt x="474" y="1910"/>
                </a:lnTo>
                <a:lnTo>
                  <a:pt x="440" y="1901"/>
                </a:lnTo>
                <a:lnTo>
                  <a:pt x="403" y="1897"/>
                </a:lnTo>
                <a:lnTo>
                  <a:pt x="359" y="1894"/>
                </a:lnTo>
                <a:lnTo>
                  <a:pt x="316" y="1885"/>
                </a:lnTo>
                <a:lnTo>
                  <a:pt x="274" y="1872"/>
                </a:lnTo>
                <a:lnTo>
                  <a:pt x="235" y="1854"/>
                </a:lnTo>
                <a:lnTo>
                  <a:pt x="198" y="1830"/>
                </a:lnTo>
                <a:lnTo>
                  <a:pt x="164" y="1802"/>
                </a:lnTo>
                <a:lnTo>
                  <a:pt x="132" y="1770"/>
                </a:lnTo>
                <a:lnTo>
                  <a:pt x="103" y="1734"/>
                </a:lnTo>
                <a:lnTo>
                  <a:pt x="77" y="1694"/>
                </a:lnTo>
                <a:lnTo>
                  <a:pt x="55" y="1651"/>
                </a:lnTo>
                <a:lnTo>
                  <a:pt x="35" y="1606"/>
                </a:lnTo>
                <a:lnTo>
                  <a:pt x="21" y="1557"/>
                </a:lnTo>
                <a:lnTo>
                  <a:pt x="9" y="1506"/>
                </a:lnTo>
                <a:lnTo>
                  <a:pt x="2" y="1453"/>
                </a:lnTo>
                <a:lnTo>
                  <a:pt x="0" y="1398"/>
                </a:lnTo>
                <a:lnTo>
                  <a:pt x="2" y="1343"/>
                </a:lnTo>
                <a:lnTo>
                  <a:pt x="9" y="1290"/>
                </a:lnTo>
                <a:lnTo>
                  <a:pt x="21" y="1239"/>
                </a:lnTo>
                <a:lnTo>
                  <a:pt x="35" y="1190"/>
                </a:lnTo>
                <a:lnTo>
                  <a:pt x="55" y="1144"/>
                </a:lnTo>
                <a:lnTo>
                  <a:pt x="77" y="1101"/>
                </a:lnTo>
                <a:lnTo>
                  <a:pt x="103" y="1061"/>
                </a:lnTo>
                <a:lnTo>
                  <a:pt x="132" y="1025"/>
                </a:lnTo>
                <a:lnTo>
                  <a:pt x="164" y="994"/>
                </a:lnTo>
                <a:lnTo>
                  <a:pt x="198" y="966"/>
                </a:lnTo>
                <a:lnTo>
                  <a:pt x="235" y="943"/>
                </a:lnTo>
                <a:lnTo>
                  <a:pt x="274" y="923"/>
                </a:lnTo>
                <a:lnTo>
                  <a:pt x="316" y="910"/>
                </a:lnTo>
                <a:lnTo>
                  <a:pt x="359" y="902"/>
                </a:lnTo>
                <a:lnTo>
                  <a:pt x="403" y="899"/>
                </a:lnTo>
                <a:lnTo>
                  <a:pt x="1334" y="899"/>
                </a:lnTo>
                <a:lnTo>
                  <a:pt x="1393" y="896"/>
                </a:lnTo>
                <a:lnTo>
                  <a:pt x="1452" y="885"/>
                </a:lnTo>
                <a:lnTo>
                  <a:pt x="1508" y="870"/>
                </a:lnTo>
                <a:lnTo>
                  <a:pt x="1564" y="849"/>
                </a:lnTo>
                <a:lnTo>
                  <a:pt x="1619" y="821"/>
                </a:lnTo>
                <a:lnTo>
                  <a:pt x="1673" y="788"/>
                </a:lnTo>
                <a:lnTo>
                  <a:pt x="1724" y="751"/>
                </a:lnTo>
                <a:lnTo>
                  <a:pt x="1774" y="708"/>
                </a:lnTo>
                <a:lnTo>
                  <a:pt x="1822" y="660"/>
                </a:lnTo>
                <a:lnTo>
                  <a:pt x="1869" y="608"/>
                </a:lnTo>
                <a:lnTo>
                  <a:pt x="1914" y="551"/>
                </a:lnTo>
                <a:lnTo>
                  <a:pt x="1956" y="490"/>
                </a:lnTo>
                <a:lnTo>
                  <a:pt x="1995" y="426"/>
                </a:lnTo>
                <a:lnTo>
                  <a:pt x="2034" y="356"/>
                </a:lnTo>
                <a:lnTo>
                  <a:pt x="2036" y="357"/>
                </a:lnTo>
                <a:lnTo>
                  <a:pt x="2066" y="305"/>
                </a:lnTo>
                <a:lnTo>
                  <a:pt x="2098" y="256"/>
                </a:lnTo>
                <a:lnTo>
                  <a:pt x="2132" y="210"/>
                </a:lnTo>
                <a:lnTo>
                  <a:pt x="2168" y="169"/>
                </a:lnTo>
                <a:lnTo>
                  <a:pt x="2205" y="131"/>
                </a:lnTo>
                <a:lnTo>
                  <a:pt x="2245" y="97"/>
                </a:lnTo>
                <a:lnTo>
                  <a:pt x="2286" y="68"/>
                </a:lnTo>
                <a:lnTo>
                  <a:pt x="2330" y="45"/>
                </a:lnTo>
                <a:lnTo>
                  <a:pt x="2375" y="26"/>
                </a:lnTo>
                <a:lnTo>
                  <a:pt x="2423" y="11"/>
                </a:lnTo>
                <a:lnTo>
                  <a:pt x="2471" y="3"/>
                </a:lnTo>
                <a:lnTo>
                  <a:pt x="252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44984" tIns="22455" rIns="44984" bIns="22455" numCol="1" anchor="t" anchorCtr="0" compatLnSpc="1">
            <a:prstTxWarp prst="textNoShape">
              <a:avLst/>
            </a:prstTxWarp>
          </a:bodyPr>
          <a:lstStyle/>
          <a:p>
            <a:pPr defTabSz="1187949"/>
            <a:endParaRPr lang="es-ES" sz="933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0" name="Freeform 17"/>
          <p:cNvSpPr>
            <a:spLocks noEditPoints="1"/>
          </p:cNvSpPr>
          <p:nvPr/>
        </p:nvSpPr>
        <p:spPr bwMode="auto">
          <a:xfrm>
            <a:off x="5232593" y="2437989"/>
            <a:ext cx="343068" cy="339440"/>
          </a:xfrm>
          <a:custGeom>
            <a:avLst/>
            <a:gdLst>
              <a:gd name="T0" fmla="*/ 214 w 3228"/>
              <a:gd name="T1" fmla="*/ 2737 h 3195"/>
              <a:gd name="T2" fmla="*/ 177 w 3228"/>
              <a:gd name="T3" fmla="*/ 2843 h 3195"/>
              <a:gd name="T4" fmla="*/ 220 w 3228"/>
              <a:gd name="T5" fmla="*/ 2956 h 3195"/>
              <a:gd name="T6" fmla="*/ 324 w 3228"/>
              <a:gd name="T7" fmla="*/ 3016 h 3195"/>
              <a:gd name="T8" fmla="*/ 440 w 3228"/>
              <a:gd name="T9" fmla="*/ 2998 h 3195"/>
              <a:gd name="T10" fmla="*/ 1241 w 3228"/>
              <a:gd name="T11" fmla="*/ 2116 h 3195"/>
              <a:gd name="T12" fmla="*/ 1046 w 3228"/>
              <a:gd name="T13" fmla="*/ 1910 h 3195"/>
              <a:gd name="T14" fmla="*/ 1786 w 3228"/>
              <a:gd name="T15" fmla="*/ 226 h 3195"/>
              <a:gd name="T16" fmla="*/ 1508 w 3228"/>
              <a:gd name="T17" fmla="*/ 336 h 3195"/>
              <a:gd name="T18" fmla="*/ 1278 w 3228"/>
              <a:gd name="T19" fmla="*/ 519 h 3195"/>
              <a:gd name="T20" fmla="*/ 1111 w 3228"/>
              <a:gd name="T21" fmla="*/ 759 h 3195"/>
              <a:gd name="T22" fmla="*/ 1021 w 3228"/>
              <a:gd name="T23" fmla="*/ 1044 h 3195"/>
              <a:gd name="T24" fmla="*/ 1021 w 3228"/>
              <a:gd name="T25" fmla="*/ 1353 h 3195"/>
              <a:gd name="T26" fmla="*/ 1111 w 3228"/>
              <a:gd name="T27" fmla="*/ 1637 h 3195"/>
              <a:gd name="T28" fmla="*/ 1278 w 3228"/>
              <a:gd name="T29" fmla="*/ 1878 h 3195"/>
              <a:gd name="T30" fmla="*/ 1508 w 3228"/>
              <a:gd name="T31" fmla="*/ 2061 h 3195"/>
              <a:gd name="T32" fmla="*/ 1786 w 3228"/>
              <a:gd name="T33" fmla="*/ 2170 h 3195"/>
              <a:gd name="T34" fmla="*/ 2097 w 3228"/>
              <a:gd name="T35" fmla="*/ 2194 h 3195"/>
              <a:gd name="T36" fmla="*/ 2393 w 3228"/>
              <a:gd name="T37" fmla="*/ 2125 h 3195"/>
              <a:gd name="T38" fmla="*/ 2649 w 3228"/>
              <a:gd name="T39" fmla="*/ 1977 h 3195"/>
              <a:gd name="T40" fmla="*/ 2849 w 3228"/>
              <a:gd name="T41" fmla="*/ 1764 h 3195"/>
              <a:gd name="T42" fmla="*/ 2980 w 3228"/>
              <a:gd name="T43" fmla="*/ 1499 h 3195"/>
              <a:gd name="T44" fmla="*/ 3026 w 3228"/>
              <a:gd name="T45" fmla="*/ 1198 h 3195"/>
              <a:gd name="T46" fmla="*/ 2980 w 3228"/>
              <a:gd name="T47" fmla="*/ 897 h 3195"/>
              <a:gd name="T48" fmla="*/ 2849 w 3228"/>
              <a:gd name="T49" fmla="*/ 632 h 3195"/>
              <a:gd name="T50" fmla="*/ 2649 w 3228"/>
              <a:gd name="T51" fmla="*/ 419 h 3195"/>
              <a:gd name="T52" fmla="*/ 2393 w 3228"/>
              <a:gd name="T53" fmla="*/ 271 h 3195"/>
              <a:gd name="T54" fmla="*/ 2097 w 3228"/>
              <a:gd name="T55" fmla="*/ 203 h 3195"/>
              <a:gd name="T56" fmla="*/ 2104 w 3228"/>
              <a:gd name="T57" fmla="*/ 3 h 3195"/>
              <a:gd name="T58" fmla="*/ 2432 w 3228"/>
              <a:gd name="T59" fmla="*/ 72 h 3195"/>
              <a:gd name="T60" fmla="*/ 2720 w 3228"/>
              <a:gd name="T61" fmla="*/ 222 h 3195"/>
              <a:gd name="T62" fmla="*/ 2955 w 3228"/>
              <a:gd name="T63" fmla="*/ 440 h 3195"/>
              <a:gd name="T64" fmla="*/ 3125 w 3228"/>
              <a:gd name="T65" fmla="*/ 713 h 3195"/>
              <a:gd name="T66" fmla="*/ 3217 w 3228"/>
              <a:gd name="T67" fmla="*/ 1028 h 3195"/>
              <a:gd name="T68" fmla="*/ 3217 w 3228"/>
              <a:gd name="T69" fmla="*/ 1367 h 3195"/>
              <a:gd name="T70" fmla="*/ 3125 w 3228"/>
              <a:gd name="T71" fmla="*/ 1683 h 3195"/>
              <a:gd name="T72" fmla="*/ 2955 w 3228"/>
              <a:gd name="T73" fmla="*/ 1957 h 3195"/>
              <a:gd name="T74" fmla="*/ 2720 w 3228"/>
              <a:gd name="T75" fmla="*/ 2174 h 3195"/>
              <a:gd name="T76" fmla="*/ 2432 w 3228"/>
              <a:gd name="T77" fmla="*/ 2324 h 3195"/>
              <a:gd name="T78" fmla="*/ 2104 w 3228"/>
              <a:gd name="T79" fmla="*/ 2393 h 3195"/>
              <a:gd name="T80" fmla="*/ 1762 w 3228"/>
              <a:gd name="T81" fmla="*/ 2369 h 3195"/>
              <a:gd name="T82" fmla="*/ 1452 w 3228"/>
              <a:gd name="T83" fmla="*/ 2256 h 3195"/>
              <a:gd name="T84" fmla="*/ 549 w 3228"/>
              <a:gd name="T85" fmla="*/ 3139 h 3195"/>
              <a:gd name="T86" fmla="*/ 398 w 3228"/>
              <a:gd name="T87" fmla="*/ 3193 h 3195"/>
              <a:gd name="T88" fmla="*/ 218 w 3228"/>
              <a:gd name="T89" fmla="*/ 3168 h 3195"/>
              <a:gd name="T90" fmla="*/ 74 w 3228"/>
              <a:gd name="T91" fmla="*/ 3059 h 3195"/>
              <a:gd name="T92" fmla="*/ 3 w 3228"/>
              <a:gd name="T93" fmla="*/ 2891 h 3195"/>
              <a:gd name="T94" fmla="*/ 22 w 3228"/>
              <a:gd name="T95" fmla="*/ 2723 h 3195"/>
              <a:gd name="T96" fmla="*/ 107 w 3228"/>
              <a:gd name="T97" fmla="*/ 2592 h 3195"/>
              <a:gd name="T98" fmla="*/ 881 w 3228"/>
              <a:gd name="T99" fmla="*/ 1609 h 3195"/>
              <a:gd name="T100" fmla="*/ 810 w 3228"/>
              <a:gd name="T101" fmla="*/ 1284 h 3195"/>
              <a:gd name="T102" fmla="*/ 834 w 3228"/>
              <a:gd name="T103" fmla="*/ 947 h 3195"/>
              <a:gd name="T104" fmla="*/ 946 w 3228"/>
              <a:gd name="T105" fmla="*/ 640 h 3195"/>
              <a:gd name="T106" fmla="*/ 1134 w 3228"/>
              <a:gd name="T107" fmla="*/ 380 h 3195"/>
              <a:gd name="T108" fmla="*/ 1384 w 3228"/>
              <a:gd name="T109" fmla="*/ 177 h 3195"/>
              <a:gd name="T110" fmla="*/ 1683 w 3228"/>
              <a:gd name="T111" fmla="*/ 46 h 3195"/>
              <a:gd name="T112" fmla="*/ 2018 w 3228"/>
              <a:gd name="T113" fmla="*/ 0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28" h="3195">
                <a:moveTo>
                  <a:pt x="1046" y="1910"/>
                </a:moveTo>
                <a:lnTo>
                  <a:pt x="232" y="2715"/>
                </a:lnTo>
                <a:lnTo>
                  <a:pt x="232" y="2716"/>
                </a:lnTo>
                <a:lnTo>
                  <a:pt x="214" y="2737"/>
                </a:lnTo>
                <a:lnTo>
                  <a:pt x="199" y="2760"/>
                </a:lnTo>
                <a:lnTo>
                  <a:pt x="188" y="2786"/>
                </a:lnTo>
                <a:lnTo>
                  <a:pt x="181" y="2813"/>
                </a:lnTo>
                <a:lnTo>
                  <a:pt x="177" y="2843"/>
                </a:lnTo>
                <a:lnTo>
                  <a:pt x="181" y="2875"/>
                </a:lnTo>
                <a:lnTo>
                  <a:pt x="189" y="2904"/>
                </a:lnTo>
                <a:lnTo>
                  <a:pt x="202" y="2932"/>
                </a:lnTo>
                <a:lnTo>
                  <a:pt x="220" y="2956"/>
                </a:lnTo>
                <a:lnTo>
                  <a:pt x="241" y="2978"/>
                </a:lnTo>
                <a:lnTo>
                  <a:pt x="266" y="2995"/>
                </a:lnTo>
                <a:lnTo>
                  <a:pt x="294" y="3008"/>
                </a:lnTo>
                <a:lnTo>
                  <a:pt x="324" y="3016"/>
                </a:lnTo>
                <a:lnTo>
                  <a:pt x="356" y="3019"/>
                </a:lnTo>
                <a:lnTo>
                  <a:pt x="386" y="3017"/>
                </a:lnTo>
                <a:lnTo>
                  <a:pt x="414" y="3010"/>
                </a:lnTo>
                <a:lnTo>
                  <a:pt x="440" y="2998"/>
                </a:lnTo>
                <a:lnTo>
                  <a:pt x="463" y="2983"/>
                </a:lnTo>
                <a:lnTo>
                  <a:pt x="484" y="2965"/>
                </a:lnTo>
                <a:lnTo>
                  <a:pt x="1297" y="2160"/>
                </a:lnTo>
                <a:lnTo>
                  <a:pt x="1241" y="2116"/>
                </a:lnTo>
                <a:lnTo>
                  <a:pt x="1188" y="2069"/>
                </a:lnTo>
                <a:lnTo>
                  <a:pt x="1137" y="2019"/>
                </a:lnTo>
                <a:lnTo>
                  <a:pt x="1091" y="1966"/>
                </a:lnTo>
                <a:lnTo>
                  <a:pt x="1046" y="1910"/>
                </a:lnTo>
                <a:close/>
                <a:moveTo>
                  <a:pt x="2018" y="200"/>
                </a:moveTo>
                <a:lnTo>
                  <a:pt x="1939" y="203"/>
                </a:lnTo>
                <a:lnTo>
                  <a:pt x="1861" y="211"/>
                </a:lnTo>
                <a:lnTo>
                  <a:pt x="1786" y="226"/>
                </a:lnTo>
                <a:lnTo>
                  <a:pt x="1714" y="246"/>
                </a:lnTo>
                <a:lnTo>
                  <a:pt x="1643" y="271"/>
                </a:lnTo>
                <a:lnTo>
                  <a:pt x="1574" y="301"/>
                </a:lnTo>
                <a:lnTo>
                  <a:pt x="1508" y="336"/>
                </a:lnTo>
                <a:lnTo>
                  <a:pt x="1447" y="376"/>
                </a:lnTo>
                <a:lnTo>
                  <a:pt x="1387" y="419"/>
                </a:lnTo>
                <a:lnTo>
                  <a:pt x="1331" y="467"/>
                </a:lnTo>
                <a:lnTo>
                  <a:pt x="1278" y="519"/>
                </a:lnTo>
                <a:lnTo>
                  <a:pt x="1231" y="574"/>
                </a:lnTo>
                <a:lnTo>
                  <a:pt x="1187" y="632"/>
                </a:lnTo>
                <a:lnTo>
                  <a:pt x="1146" y="694"/>
                </a:lnTo>
                <a:lnTo>
                  <a:pt x="1111" y="759"/>
                </a:lnTo>
                <a:lnTo>
                  <a:pt x="1081" y="827"/>
                </a:lnTo>
                <a:lnTo>
                  <a:pt x="1055" y="897"/>
                </a:lnTo>
                <a:lnTo>
                  <a:pt x="1036" y="969"/>
                </a:lnTo>
                <a:lnTo>
                  <a:pt x="1021" y="1044"/>
                </a:lnTo>
                <a:lnTo>
                  <a:pt x="1012" y="1120"/>
                </a:lnTo>
                <a:lnTo>
                  <a:pt x="1009" y="1198"/>
                </a:lnTo>
                <a:lnTo>
                  <a:pt x="1012" y="1277"/>
                </a:lnTo>
                <a:lnTo>
                  <a:pt x="1021" y="1353"/>
                </a:lnTo>
                <a:lnTo>
                  <a:pt x="1036" y="1428"/>
                </a:lnTo>
                <a:lnTo>
                  <a:pt x="1055" y="1499"/>
                </a:lnTo>
                <a:lnTo>
                  <a:pt x="1081" y="1570"/>
                </a:lnTo>
                <a:lnTo>
                  <a:pt x="1111" y="1637"/>
                </a:lnTo>
                <a:lnTo>
                  <a:pt x="1146" y="1702"/>
                </a:lnTo>
                <a:lnTo>
                  <a:pt x="1187" y="1764"/>
                </a:lnTo>
                <a:lnTo>
                  <a:pt x="1231" y="1823"/>
                </a:lnTo>
                <a:lnTo>
                  <a:pt x="1278" y="1878"/>
                </a:lnTo>
                <a:lnTo>
                  <a:pt x="1331" y="1930"/>
                </a:lnTo>
                <a:lnTo>
                  <a:pt x="1387" y="1977"/>
                </a:lnTo>
                <a:lnTo>
                  <a:pt x="1447" y="2021"/>
                </a:lnTo>
                <a:lnTo>
                  <a:pt x="1508" y="2061"/>
                </a:lnTo>
                <a:lnTo>
                  <a:pt x="1574" y="2096"/>
                </a:lnTo>
                <a:lnTo>
                  <a:pt x="1643" y="2125"/>
                </a:lnTo>
                <a:lnTo>
                  <a:pt x="1714" y="2151"/>
                </a:lnTo>
                <a:lnTo>
                  <a:pt x="1786" y="2170"/>
                </a:lnTo>
                <a:lnTo>
                  <a:pt x="1861" y="2184"/>
                </a:lnTo>
                <a:lnTo>
                  <a:pt x="1939" y="2194"/>
                </a:lnTo>
                <a:lnTo>
                  <a:pt x="2018" y="2197"/>
                </a:lnTo>
                <a:lnTo>
                  <a:pt x="2097" y="2194"/>
                </a:lnTo>
                <a:lnTo>
                  <a:pt x="2174" y="2184"/>
                </a:lnTo>
                <a:lnTo>
                  <a:pt x="2249" y="2170"/>
                </a:lnTo>
                <a:lnTo>
                  <a:pt x="2323" y="2151"/>
                </a:lnTo>
                <a:lnTo>
                  <a:pt x="2393" y="2125"/>
                </a:lnTo>
                <a:lnTo>
                  <a:pt x="2462" y="2096"/>
                </a:lnTo>
                <a:lnTo>
                  <a:pt x="2527" y="2061"/>
                </a:lnTo>
                <a:lnTo>
                  <a:pt x="2590" y="2021"/>
                </a:lnTo>
                <a:lnTo>
                  <a:pt x="2649" y="1977"/>
                </a:lnTo>
                <a:lnTo>
                  <a:pt x="2704" y="1930"/>
                </a:lnTo>
                <a:lnTo>
                  <a:pt x="2757" y="1878"/>
                </a:lnTo>
                <a:lnTo>
                  <a:pt x="2805" y="1823"/>
                </a:lnTo>
                <a:lnTo>
                  <a:pt x="2849" y="1764"/>
                </a:lnTo>
                <a:lnTo>
                  <a:pt x="2889" y="1702"/>
                </a:lnTo>
                <a:lnTo>
                  <a:pt x="2924" y="1637"/>
                </a:lnTo>
                <a:lnTo>
                  <a:pt x="2955" y="1570"/>
                </a:lnTo>
                <a:lnTo>
                  <a:pt x="2980" y="1499"/>
                </a:lnTo>
                <a:lnTo>
                  <a:pt x="3000" y="1428"/>
                </a:lnTo>
                <a:lnTo>
                  <a:pt x="3015" y="1353"/>
                </a:lnTo>
                <a:lnTo>
                  <a:pt x="3024" y="1277"/>
                </a:lnTo>
                <a:lnTo>
                  <a:pt x="3026" y="1198"/>
                </a:lnTo>
                <a:lnTo>
                  <a:pt x="3024" y="1120"/>
                </a:lnTo>
                <a:lnTo>
                  <a:pt x="3015" y="1044"/>
                </a:lnTo>
                <a:lnTo>
                  <a:pt x="3000" y="969"/>
                </a:lnTo>
                <a:lnTo>
                  <a:pt x="2980" y="897"/>
                </a:lnTo>
                <a:lnTo>
                  <a:pt x="2955" y="827"/>
                </a:lnTo>
                <a:lnTo>
                  <a:pt x="2924" y="759"/>
                </a:lnTo>
                <a:lnTo>
                  <a:pt x="2889" y="694"/>
                </a:lnTo>
                <a:lnTo>
                  <a:pt x="2849" y="632"/>
                </a:lnTo>
                <a:lnTo>
                  <a:pt x="2805" y="574"/>
                </a:lnTo>
                <a:lnTo>
                  <a:pt x="2757" y="519"/>
                </a:lnTo>
                <a:lnTo>
                  <a:pt x="2704" y="467"/>
                </a:lnTo>
                <a:lnTo>
                  <a:pt x="2649" y="419"/>
                </a:lnTo>
                <a:lnTo>
                  <a:pt x="2590" y="376"/>
                </a:lnTo>
                <a:lnTo>
                  <a:pt x="2527" y="336"/>
                </a:lnTo>
                <a:lnTo>
                  <a:pt x="2462" y="301"/>
                </a:lnTo>
                <a:lnTo>
                  <a:pt x="2393" y="271"/>
                </a:lnTo>
                <a:lnTo>
                  <a:pt x="2323" y="246"/>
                </a:lnTo>
                <a:lnTo>
                  <a:pt x="2249" y="226"/>
                </a:lnTo>
                <a:lnTo>
                  <a:pt x="2174" y="211"/>
                </a:lnTo>
                <a:lnTo>
                  <a:pt x="2097" y="203"/>
                </a:lnTo>
                <a:lnTo>
                  <a:pt x="2018" y="200"/>
                </a:lnTo>
                <a:close/>
                <a:moveTo>
                  <a:pt x="2018" y="0"/>
                </a:moveTo>
                <a:lnTo>
                  <a:pt x="2018" y="0"/>
                </a:lnTo>
                <a:lnTo>
                  <a:pt x="2104" y="3"/>
                </a:lnTo>
                <a:lnTo>
                  <a:pt x="2189" y="11"/>
                </a:lnTo>
                <a:lnTo>
                  <a:pt x="2272" y="27"/>
                </a:lnTo>
                <a:lnTo>
                  <a:pt x="2352" y="46"/>
                </a:lnTo>
                <a:lnTo>
                  <a:pt x="2432" y="72"/>
                </a:lnTo>
                <a:lnTo>
                  <a:pt x="2508" y="102"/>
                </a:lnTo>
                <a:lnTo>
                  <a:pt x="2582" y="137"/>
                </a:lnTo>
                <a:lnTo>
                  <a:pt x="2652" y="177"/>
                </a:lnTo>
                <a:lnTo>
                  <a:pt x="2720" y="222"/>
                </a:lnTo>
                <a:lnTo>
                  <a:pt x="2784" y="271"/>
                </a:lnTo>
                <a:lnTo>
                  <a:pt x="2845" y="323"/>
                </a:lnTo>
                <a:lnTo>
                  <a:pt x="2902" y="380"/>
                </a:lnTo>
                <a:lnTo>
                  <a:pt x="2955" y="440"/>
                </a:lnTo>
                <a:lnTo>
                  <a:pt x="3005" y="503"/>
                </a:lnTo>
                <a:lnTo>
                  <a:pt x="3049" y="570"/>
                </a:lnTo>
                <a:lnTo>
                  <a:pt x="3090" y="640"/>
                </a:lnTo>
                <a:lnTo>
                  <a:pt x="3125" y="713"/>
                </a:lnTo>
                <a:lnTo>
                  <a:pt x="3156" y="788"/>
                </a:lnTo>
                <a:lnTo>
                  <a:pt x="3182" y="866"/>
                </a:lnTo>
                <a:lnTo>
                  <a:pt x="3202" y="947"/>
                </a:lnTo>
                <a:lnTo>
                  <a:pt x="3217" y="1028"/>
                </a:lnTo>
                <a:lnTo>
                  <a:pt x="3225" y="1113"/>
                </a:lnTo>
                <a:lnTo>
                  <a:pt x="3228" y="1198"/>
                </a:lnTo>
                <a:lnTo>
                  <a:pt x="3225" y="1284"/>
                </a:lnTo>
                <a:lnTo>
                  <a:pt x="3217" y="1367"/>
                </a:lnTo>
                <a:lnTo>
                  <a:pt x="3202" y="1450"/>
                </a:lnTo>
                <a:lnTo>
                  <a:pt x="3182" y="1530"/>
                </a:lnTo>
                <a:lnTo>
                  <a:pt x="3156" y="1607"/>
                </a:lnTo>
                <a:lnTo>
                  <a:pt x="3125" y="1683"/>
                </a:lnTo>
                <a:lnTo>
                  <a:pt x="3090" y="1756"/>
                </a:lnTo>
                <a:lnTo>
                  <a:pt x="3049" y="1826"/>
                </a:lnTo>
                <a:lnTo>
                  <a:pt x="3005" y="1892"/>
                </a:lnTo>
                <a:lnTo>
                  <a:pt x="2955" y="1957"/>
                </a:lnTo>
                <a:lnTo>
                  <a:pt x="2902" y="2017"/>
                </a:lnTo>
                <a:lnTo>
                  <a:pt x="2845" y="2073"/>
                </a:lnTo>
                <a:lnTo>
                  <a:pt x="2784" y="2126"/>
                </a:lnTo>
                <a:lnTo>
                  <a:pt x="2720" y="2174"/>
                </a:lnTo>
                <a:lnTo>
                  <a:pt x="2652" y="2219"/>
                </a:lnTo>
                <a:lnTo>
                  <a:pt x="2582" y="2259"/>
                </a:lnTo>
                <a:lnTo>
                  <a:pt x="2508" y="2294"/>
                </a:lnTo>
                <a:lnTo>
                  <a:pt x="2432" y="2324"/>
                </a:lnTo>
                <a:lnTo>
                  <a:pt x="2352" y="2350"/>
                </a:lnTo>
                <a:lnTo>
                  <a:pt x="2272" y="2369"/>
                </a:lnTo>
                <a:lnTo>
                  <a:pt x="2189" y="2385"/>
                </a:lnTo>
                <a:lnTo>
                  <a:pt x="2104" y="2393"/>
                </a:lnTo>
                <a:lnTo>
                  <a:pt x="2018" y="2396"/>
                </a:lnTo>
                <a:lnTo>
                  <a:pt x="1930" y="2393"/>
                </a:lnTo>
                <a:lnTo>
                  <a:pt x="1846" y="2384"/>
                </a:lnTo>
                <a:lnTo>
                  <a:pt x="1762" y="2369"/>
                </a:lnTo>
                <a:lnTo>
                  <a:pt x="1681" y="2349"/>
                </a:lnTo>
                <a:lnTo>
                  <a:pt x="1601" y="2323"/>
                </a:lnTo>
                <a:lnTo>
                  <a:pt x="1525" y="2292"/>
                </a:lnTo>
                <a:lnTo>
                  <a:pt x="1452" y="2256"/>
                </a:lnTo>
                <a:lnTo>
                  <a:pt x="610" y="3089"/>
                </a:lnTo>
                <a:lnTo>
                  <a:pt x="610" y="3089"/>
                </a:lnTo>
                <a:lnTo>
                  <a:pt x="581" y="3116"/>
                </a:lnTo>
                <a:lnTo>
                  <a:pt x="549" y="3139"/>
                </a:lnTo>
                <a:lnTo>
                  <a:pt x="514" y="3159"/>
                </a:lnTo>
                <a:lnTo>
                  <a:pt x="478" y="3174"/>
                </a:lnTo>
                <a:lnTo>
                  <a:pt x="438" y="3186"/>
                </a:lnTo>
                <a:lnTo>
                  <a:pt x="398" y="3193"/>
                </a:lnTo>
                <a:lnTo>
                  <a:pt x="356" y="3195"/>
                </a:lnTo>
                <a:lnTo>
                  <a:pt x="307" y="3192"/>
                </a:lnTo>
                <a:lnTo>
                  <a:pt x="262" y="3183"/>
                </a:lnTo>
                <a:lnTo>
                  <a:pt x="218" y="3168"/>
                </a:lnTo>
                <a:lnTo>
                  <a:pt x="176" y="3147"/>
                </a:lnTo>
                <a:lnTo>
                  <a:pt x="138" y="3122"/>
                </a:lnTo>
                <a:lnTo>
                  <a:pt x="104" y="3092"/>
                </a:lnTo>
                <a:lnTo>
                  <a:pt x="74" y="3059"/>
                </a:lnTo>
                <a:lnTo>
                  <a:pt x="48" y="3021"/>
                </a:lnTo>
                <a:lnTo>
                  <a:pt x="28" y="2980"/>
                </a:lnTo>
                <a:lnTo>
                  <a:pt x="12" y="2936"/>
                </a:lnTo>
                <a:lnTo>
                  <a:pt x="3" y="2891"/>
                </a:lnTo>
                <a:lnTo>
                  <a:pt x="0" y="2843"/>
                </a:lnTo>
                <a:lnTo>
                  <a:pt x="2" y="2801"/>
                </a:lnTo>
                <a:lnTo>
                  <a:pt x="9" y="2761"/>
                </a:lnTo>
                <a:lnTo>
                  <a:pt x="22" y="2723"/>
                </a:lnTo>
                <a:lnTo>
                  <a:pt x="37" y="2686"/>
                </a:lnTo>
                <a:lnTo>
                  <a:pt x="57" y="2652"/>
                </a:lnTo>
                <a:lnTo>
                  <a:pt x="80" y="2620"/>
                </a:lnTo>
                <a:lnTo>
                  <a:pt x="107" y="2592"/>
                </a:lnTo>
                <a:lnTo>
                  <a:pt x="106" y="2591"/>
                </a:lnTo>
                <a:lnTo>
                  <a:pt x="948" y="1758"/>
                </a:lnTo>
                <a:lnTo>
                  <a:pt x="912" y="1685"/>
                </a:lnTo>
                <a:lnTo>
                  <a:pt x="881" y="1609"/>
                </a:lnTo>
                <a:lnTo>
                  <a:pt x="854" y="1531"/>
                </a:lnTo>
                <a:lnTo>
                  <a:pt x="835" y="1451"/>
                </a:lnTo>
                <a:lnTo>
                  <a:pt x="819" y="1368"/>
                </a:lnTo>
                <a:lnTo>
                  <a:pt x="810" y="1284"/>
                </a:lnTo>
                <a:lnTo>
                  <a:pt x="807" y="1198"/>
                </a:lnTo>
                <a:lnTo>
                  <a:pt x="810" y="1113"/>
                </a:lnTo>
                <a:lnTo>
                  <a:pt x="819" y="1028"/>
                </a:lnTo>
                <a:lnTo>
                  <a:pt x="834" y="947"/>
                </a:lnTo>
                <a:lnTo>
                  <a:pt x="854" y="866"/>
                </a:lnTo>
                <a:lnTo>
                  <a:pt x="879" y="788"/>
                </a:lnTo>
                <a:lnTo>
                  <a:pt x="910" y="713"/>
                </a:lnTo>
                <a:lnTo>
                  <a:pt x="946" y="640"/>
                </a:lnTo>
                <a:lnTo>
                  <a:pt x="986" y="570"/>
                </a:lnTo>
                <a:lnTo>
                  <a:pt x="1031" y="503"/>
                </a:lnTo>
                <a:lnTo>
                  <a:pt x="1080" y="440"/>
                </a:lnTo>
                <a:lnTo>
                  <a:pt x="1134" y="380"/>
                </a:lnTo>
                <a:lnTo>
                  <a:pt x="1191" y="323"/>
                </a:lnTo>
                <a:lnTo>
                  <a:pt x="1252" y="271"/>
                </a:lnTo>
                <a:lnTo>
                  <a:pt x="1316" y="222"/>
                </a:lnTo>
                <a:lnTo>
                  <a:pt x="1384" y="177"/>
                </a:lnTo>
                <a:lnTo>
                  <a:pt x="1454" y="137"/>
                </a:lnTo>
                <a:lnTo>
                  <a:pt x="1528" y="102"/>
                </a:lnTo>
                <a:lnTo>
                  <a:pt x="1604" y="72"/>
                </a:lnTo>
                <a:lnTo>
                  <a:pt x="1683" y="46"/>
                </a:lnTo>
                <a:lnTo>
                  <a:pt x="1763" y="27"/>
                </a:lnTo>
                <a:lnTo>
                  <a:pt x="1847" y="11"/>
                </a:lnTo>
                <a:lnTo>
                  <a:pt x="1931" y="3"/>
                </a:lnTo>
                <a:lnTo>
                  <a:pt x="201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1" rIns="121920" bIns="60961" numCol="1" anchor="t" anchorCtr="0" compatLnSpc="1">
            <a:prstTxWarp prst="textNoShape">
              <a:avLst/>
            </a:prstTxWarp>
          </a:bodyPr>
          <a:lstStyle/>
          <a:p>
            <a:pPr defTabSz="1187949"/>
            <a:endParaRPr lang="es-ES" sz="933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1" name="Freeform 18"/>
          <p:cNvSpPr>
            <a:spLocks/>
          </p:cNvSpPr>
          <p:nvPr/>
        </p:nvSpPr>
        <p:spPr bwMode="auto">
          <a:xfrm>
            <a:off x="5371944" y="2491093"/>
            <a:ext cx="80297" cy="79443"/>
          </a:xfrm>
          <a:custGeom>
            <a:avLst/>
            <a:gdLst>
              <a:gd name="T0" fmla="*/ 707 w 757"/>
              <a:gd name="T1" fmla="*/ 0 h 749"/>
              <a:gd name="T2" fmla="*/ 723 w 757"/>
              <a:gd name="T3" fmla="*/ 2 h 749"/>
              <a:gd name="T4" fmla="*/ 736 w 757"/>
              <a:gd name="T5" fmla="*/ 10 h 749"/>
              <a:gd name="T6" fmla="*/ 747 w 757"/>
              <a:gd name="T7" fmla="*/ 21 h 749"/>
              <a:gd name="T8" fmla="*/ 755 w 757"/>
              <a:gd name="T9" fmla="*/ 34 h 749"/>
              <a:gd name="T10" fmla="*/ 757 w 757"/>
              <a:gd name="T11" fmla="*/ 49 h 749"/>
              <a:gd name="T12" fmla="*/ 755 w 757"/>
              <a:gd name="T13" fmla="*/ 66 h 749"/>
              <a:gd name="T14" fmla="*/ 747 w 757"/>
              <a:gd name="T15" fmla="*/ 79 h 749"/>
              <a:gd name="T16" fmla="*/ 736 w 757"/>
              <a:gd name="T17" fmla="*/ 90 h 749"/>
              <a:gd name="T18" fmla="*/ 723 w 757"/>
              <a:gd name="T19" fmla="*/ 97 h 749"/>
              <a:gd name="T20" fmla="*/ 707 w 757"/>
              <a:gd name="T21" fmla="*/ 100 h 749"/>
              <a:gd name="T22" fmla="*/ 645 w 757"/>
              <a:gd name="T23" fmla="*/ 104 h 749"/>
              <a:gd name="T24" fmla="*/ 584 w 757"/>
              <a:gd name="T25" fmla="*/ 112 h 749"/>
              <a:gd name="T26" fmla="*/ 527 w 757"/>
              <a:gd name="T27" fmla="*/ 127 h 749"/>
              <a:gd name="T28" fmla="*/ 471 w 757"/>
              <a:gd name="T29" fmla="*/ 147 h 749"/>
              <a:gd name="T30" fmla="*/ 418 w 757"/>
              <a:gd name="T31" fmla="*/ 172 h 749"/>
              <a:gd name="T32" fmla="*/ 369 w 757"/>
              <a:gd name="T33" fmla="*/ 203 h 749"/>
              <a:gd name="T34" fmla="*/ 321 w 757"/>
              <a:gd name="T35" fmla="*/ 236 h 749"/>
              <a:gd name="T36" fmla="*/ 279 w 757"/>
              <a:gd name="T37" fmla="*/ 275 h 749"/>
              <a:gd name="T38" fmla="*/ 240 w 757"/>
              <a:gd name="T39" fmla="*/ 318 h 749"/>
              <a:gd name="T40" fmla="*/ 205 w 757"/>
              <a:gd name="T41" fmla="*/ 364 h 749"/>
              <a:gd name="T42" fmla="*/ 175 w 757"/>
              <a:gd name="T43" fmla="*/ 414 h 749"/>
              <a:gd name="T44" fmla="*/ 149 w 757"/>
              <a:gd name="T45" fmla="*/ 466 h 749"/>
              <a:gd name="T46" fmla="*/ 128 w 757"/>
              <a:gd name="T47" fmla="*/ 521 h 749"/>
              <a:gd name="T48" fmla="*/ 114 w 757"/>
              <a:gd name="T49" fmla="*/ 578 h 749"/>
              <a:gd name="T50" fmla="*/ 105 w 757"/>
              <a:gd name="T51" fmla="*/ 638 h 749"/>
              <a:gd name="T52" fmla="*/ 101 w 757"/>
              <a:gd name="T53" fmla="*/ 699 h 749"/>
              <a:gd name="T54" fmla="*/ 98 w 757"/>
              <a:gd name="T55" fmla="*/ 715 h 749"/>
              <a:gd name="T56" fmla="*/ 91 w 757"/>
              <a:gd name="T57" fmla="*/ 729 h 749"/>
              <a:gd name="T58" fmla="*/ 81 w 757"/>
              <a:gd name="T59" fmla="*/ 740 h 749"/>
              <a:gd name="T60" fmla="*/ 67 w 757"/>
              <a:gd name="T61" fmla="*/ 746 h 749"/>
              <a:gd name="T62" fmla="*/ 51 w 757"/>
              <a:gd name="T63" fmla="*/ 749 h 749"/>
              <a:gd name="T64" fmla="*/ 35 w 757"/>
              <a:gd name="T65" fmla="*/ 746 h 749"/>
              <a:gd name="T66" fmla="*/ 21 w 757"/>
              <a:gd name="T67" fmla="*/ 740 h 749"/>
              <a:gd name="T68" fmla="*/ 10 w 757"/>
              <a:gd name="T69" fmla="*/ 729 h 749"/>
              <a:gd name="T70" fmla="*/ 2 w 757"/>
              <a:gd name="T71" fmla="*/ 715 h 749"/>
              <a:gd name="T72" fmla="*/ 0 w 757"/>
              <a:gd name="T73" fmla="*/ 699 h 749"/>
              <a:gd name="T74" fmla="*/ 3 w 757"/>
              <a:gd name="T75" fmla="*/ 632 h 749"/>
              <a:gd name="T76" fmla="*/ 13 w 757"/>
              <a:gd name="T77" fmla="*/ 566 h 749"/>
              <a:gd name="T78" fmla="*/ 28 w 757"/>
              <a:gd name="T79" fmla="*/ 503 h 749"/>
              <a:gd name="T80" fmla="*/ 50 w 757"/>
              <a:gd name="T81" fmla="*/ 442 h 749"/>
              <a:gd name="T82" fmla="*/ 77 w 757"/>
              <a:gd name="T83" fmla="*/ 383 h 749"/>
              <a:gd name="T84" fmla="*/ 108 w 757"/>
              <a:gd name="T85" fmla="*/ 328 h 749"/>
              <a:gd name="T86" fmla="*/ 144 w 757"/>
              <a:gd name="T87" fmla="*/ 276 h 749"/>
              <a:gd name="T88" fmla="*/ 185 w 757"/>
              <a:gd name="T89" fmla="*/ 228 h 749"/>
              <a:gd name="T90" fmla="*/ 230 w 757"/>
              <a:gd name="T91" fmla="*/ 183 h 749"/>
              <a:gd name="T92" fmla="*/ 279 w 757"/>
              <a:gd name="T93" fmla="*/ 142 h 749"/>
              <a:gd name="T94" fmla="*/ 332 w 757"/>
              <a:gd name="T95" fmla="*/ 107 h 749"/>
              <a:gd name="T96" fmla="*/ 388 w 757"/>
              <a:gd name="T97" fmla="*/ 75 h 749"/>
              <a:gd name="T98" fmla="*/ 447 w 757"/>
              <a:gd name="T99" fmla="*/ 49 h 749"/>
              <a:gd name="T100" fmla="*/ 508 w 757"/>
              <a:gd name="T101" fmla="*/ 28 h 749"/>
              <a:gd name="T102" fmla="*/ 573 w 757"/>
              <a:gd name="T103" fmla="*/ 13 h 749"/>
              <a:gd name="T104" fmla="*/ 639 w 757"/>
              <a:gd name="T105" fmla="*/ 3 h 749"/>
              <a:gd name="T106" fmla="*/ 707 w 757"/>
              <a:gd name="T107" fmla="*/ 0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57" h="749">
                <a:moveTo>
                  <a:pt x="707" y="0"/>
                </a:moveTo>
                <a:lnTo>
                  <a:pt x="723" y="2"/>
                </a:lnTo>
                <a:lnTo>
                  <a:pt x="736" y="10"/>
                </a:lnTo>
                <a:lnTo>
                  <a:pt x="747" y="21"/>
                </a:lnTo>
                <a:lnTo>
                  <a:pt x="755" y="34"/>
                </a:lnTo>
                <a:lnTo>
                  <a:pt x="757" y="49"/>
                </a:lnTo>
                <a:lnTo>
                  <a:pt x="755" y="66"/>
                </a:lnTo>
                <a:lnTo>
                  <a:pt x="747" y="79"/>
                </a:lnTo>
                <a:lnTo>
                  <a:pt x="736" y="90"/>
                </a:lnTo>
                <a:lnTo>
                  <a:pt x="723" y="97"/>
                </a:lnTo>
                <a:lnTo>
                  <a:pt x="707" y="100"/>
                </a:lnTo>
                <a:lnTo>
                  <a:pt x="645" y="104"/>
                </a:lnTo>
                <a:lnTo>
                  <a:pt x="584" y="112"/>
                </a:lnTo>
                <a:lnTo>
                  <a:pt x="527" y="127"/>
                </a:lnTo>
                <a:lnTo>
                  <a:pt x="471" y="147"/>
                </a:lnTo>
                <a:lnTo>
                  <a:pt x="418" y="172"/>
                </a:lnTo>
                <a:lnTo>
                  <a:pt x="369" y="203"/>
                </a:lnTo>
                <a:lnTo>
                  <a:pt x="321" y="236"/>
                </a:lnTo>
                <a:lnTo>
                  <a:pt x="279" y="275"/>
                </a:lnTo>
                <a:lnTo>
                  <a:pt x="240" y="318"/>
                </a:lnTo>
                <a:lnTo>
                  <a:pt x="205" y="364"/>
                </a:lnTo>
                <a:lnTo>
                  <a:pt x="175" y="414"/>
                </a:lnTo>
                <a:lnTo>
                  <a:pt x="149" y="466"/>
                </a:lnTo>
                <a:lnTo>
                  <a:pt x="128" y="521"/>
                </a:lnTo>
                <a:lnTo>
                  <a:pt x="114" y="578"/>
                </a:lnTo>
                <a:lnTo>
                  <a:pt x="105" y="638"/>
                </a:lnTo>
                <a:lnTo>
                  <a:pt x="101" y="699"/>
                </a:lnTo>
                <a:lnTo>
                  <a:pt x="98" y="715"/>
                </a:lnTo>
                <a:lnTo>
                  <a:pt x="91" y="729"/>
                </a:lnTo>
                <a:lnTo>
                  <a:pt x="81" y="740"/>
                </a:lnTo>
                <a:lnTo>
                  <a:pt x="67" y="746"/>
                </a:lnTo>
                <a:lnTo>
                  <a:pt x="51" y="749"/>
                </a:lnTo>
                <a:lnTo>
                  <a:pt x="35" y="746"/>
                </a:lnTo>
                <a:lnTo>
                  <a:pt x="21" y="740"/>
                </a:lnTo>
                <a:lnTo>
                  <a:pt x="10" y="729"/>
                </a:lnTo>
                <a:lnTo>
                  <a:pt x="2" y="715"/>
                </a:lnTo>
                <a:lnTo>
                  <a:pt x="0" y="699"/>
                </a:lnTo>
                <a:lnTo>
                  <a:pt x="3" y="632"/>
                </a:lnTo>
                <a:lnTo>
                  <a:pt x="13" y="566"/>
                </a:lnTo>
                <a:lnTo>
                  <a:pt x="28" y="503"/>
                </a:lnTo>
                <a:lnTo>
                  <a:pt x="50" y="442"/>
                </a:lnTo>
                <a:lnTo>
                  <a:pt x="77" y="383"/>
                </a:lnTo>
                <a:lnTo>
                  <a:pt x="108" y="328"/>
                </a:lnTo>
                <a:lnTo>
                  <a:pt x="144" y="276"/>
                </a:lnTo>
                <a:lnTo>
                  <a:pt x="185" y="228"/>
                </a:lnTo>
                <a:lnTo>
                  <a:pt x="230" y="183"/>
                </a:lnTo>
                <a:lnTo>
                  <a:pt x="279" y="142"/>
                </a:lnTo>
                <a:lnTo>
                  <a:pt x="332" y="107"/>
                </a:lnTo>
                <a:lnTo>
                  <a:pt x="388" y="75"/>
                </a:lnTo>
                <a:lnTo>
                  <a:pt x="447" y="49"/>
                </a:lnTo>
                <a:lnTo>
                  <a:pt x="508" y="28"/>
                </a:lnTo>
                <a:lnTo>
                  <a:pt x="573" y="13"/>
                </a:lnTo>
                <a:lnTo>
                  <a:pt x="639" y="3"/>
                </a:lnTo>
                <a:lnTo>
                  <a:pt x="70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1" rIns="121920" bIns="60961" numCol="1" anchor="t" anchorCtr="0" compatLnSpc="1">
            <a:prstTxWarp prst="textNoShape">
              <a:avLst/>
            </a:prstTxWarp>
          </a:bodyPr>
          <a:lstStyle/>
          <a:p>
            <a:pPr defTabSz="1187949"/>
            <a:endParaRPr lang="es-ES" sz="933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3" name="Freeform 29"/>
          <p:cNvSpPr>
            <a:spLocks noEditPoints="1"/>
          </p:cNvSpPr>
          <p:nvPr/>
        </p:nvSpPr>
        <p:spPr bwMode="auto">
          <a:xfrm>
            <a:off x="10031534" y="2437989"/>
            <a:ext cx="342857" cy="339440"/>
          </a:xfrm>
          <a:custGeom>
            <a:avLst/>
            <a:gdLst>
              <a:gd name="T0" fmla="*/ 1358 w 3226"/>
              <a:gd name="T1" fmla="*/ 609 h 3195"/>
              <a:gd name="T2" fmla="*/ 1146 w 3226"/>
              <a:gd name="T3" fmla="*/ 711 h 3195"/>
              <a:gd name="T4" fmla="*/ 974 w 3226"/>
              <a:gd name="T5" fmla="*/ 686 h 3195"/>
              <a:gd name="T6" fmla="*/ 725 w 3226"/>
              <a:gd name="T7" fmla="*/ 1048 h 3195"/>
              <a:gd name="T8" fmla="*/ 662 w 3226"/>
              <a:gd name="T9" fmla="*/ 1270 h 3195"/>
              <a:gd name="T10" fmla="*/ 540 w 3226"/>
              <a:gd name="T11" fmla="*/ 1393 h 3195"/>
              <a:gd name="T12" fmla="*/ 567 w 3226"/>
              <a:gd name="T13" fmla="*/ 1815 h 3195"/>
              <a:gd name="T14" fmla="*/ 683 w 3226"/>
              <a:gd name="T15" fmla="*/ 1979 h 3195"/>
              <a:gd name="T16" fmla="*/ 719 w 3226"/>
              <a:gd name="T17" fmla="*/ 2176 h 3195"/>
              <a:gd name="T18" fmla="*/ 1001 w 3226"/>
              <a:gd name="T19" fmla="*/ 2494 h 3195"/>
              <a:gd name="T20" fmla="*/ 1174 w 3226"/>
              <a:gd name="T21" fmla="*/ 2495 h 3195"/>
              <a:gd name="T22" fmla="*/ 1378 w 3226"/>
              <a:gd name="T23" fmla="*/ 2609 h 3195"/>
              <a:gd name="T24" fmla="*/ 1813 w 3226"/>
              <a:gd name="T25" fmla="*/ 2690 h 3195"/>
              <a:gd name="T26" fmla="*/ 1916 w 3226"/>
              <a:gd name="T27" fmla="*/ 2552 h 3195"/>
              <a:gd name="T28" fmla="*/ 2140 w 3226"/>
              <a:gd name="T29" fmla="*/ 2475 h 3195"/>
              <a:gd name="T30" fmla="*/ 2708 w 3226"/>
              <a:gd name="T31" fmla="*/ 2490 h 3195"/>
              <a:gd name="T32" fmla="*/ 2502 w 3226"/>
              <a:gd name="T33" fmla="*/ 2089 h 3195"/>
              <a:gd name="T34" fmla="*/ 2592 w 3226"/>
              <a:gd name="T35" fmla="*/ 1872 h 3195"/>
              <a:gd name="T36" fmla="*/ 3024 w 3226"/>
              <a:gd name="T37" fmla="*/ 1733 h 3195"/>
              <a:gd name="T38" fmla="*/ 2612 w 3226"/>
              <a:gd name="T39" fmla="*/ 1345 h 3195"/>
              <a:gd name="T40" fmla="*/ 2509 w 3226"/>
              <a:gd name="T41" fmla="*/ 1135 h 3195"/>
              <a:gd name="T42" fmla="*/ 2534 w 3226"/>
              <a:gd name="T43" fmla="*/ 965 h 3195"/>
              <a:gd name="T44" fmla="*/ 2170 w 3226"/>
              <a:gd name="T45" fmla="*/ 718 h 3195"/>
              <a:gd name="T46" fmla="*/ 1944 w 3226"/>
              <a:gd name="T47" fmla="*/ 656 h 3195"/>
              <a:gd name="T48" fmla="*/ 1820 w 3226"/>
              <a:gd name="T49" fmla="*/ 535 h 3195"/>
              <a:gd name="T50" fmla="*/ 1812 w 3226"/>
              <a:gd name="T51" fmla="*/ 9 h 3195"/>
              <a:gd name="T52" fmla="*/ 1940 w 3226"/>
              <a:gd name="T53" fmla="*/ 131 h 3195"/>
              <a:gd name="T54" fmla="*/ 2428 w 3226"/>
              <a:gd name="T55" fmla="*/ 332 h 3195"/>
              <a:gd name="T56" fmla="*/ 2605 w 3226"/>
              <a:gd name="T57" fmla="*/ 335 h 3195"/>
              <a:gd name="T58" fmla="*/ 2900 w 3226"/>
              <a:gd name="T59" fmla="*/ 641 h 3195"/>
              <a:gd name="T60" fmla="*/ 2876 w 3226"/>
              <a:gd name="T61" fmla="*/ 816 h 3195"/>
              <a:gd name="T62" fmla="*/ 3122 w 3226"/>
              <a:gd name="T63" fmla="*/ 1287 h 3195"/>
              <a:gd name="T64" fmla="*/ 3224 w 3226"/>
              <a:gd name="T65" fmla="*/ 1431 h 3195"/>
              <a:gd name="T66" fmla="*/ 3190 w 3226"/>
              <a:gd name="T67" fmla="*/ 1848 h 3195"/>
              <a:gd name="T68" fmla="*/ 2755 w 3226"/>
              <a:gd name="T69" fmla="*/ 1990 h 3195"/>
              <a:gd name="T70" fmla="*/ 2908 w 3226"/>
              <a:gd name="T71" fmla="*/ 2465 h 3195"/>
              <a:gd name="T72" fmla="*/ 2851 w 3226"/>
              <a:gd name="T73" fmla="*/ 2632 h 3195"/>
              <a:gd name="T74" fmla="*/ 2514 w 3226"/>
              <a:gd name="T75" fmla="*/ 2882 h 3195"/>
              <a:gd name="T76" fmla="*/ 2077 w 3226"/>
              <a:gd name="T77" fmla="*/ 2703 h 3195"/>
              <a:gd name="T78" fmla="*/ 1890 w 3226"/>
              <a:gd name="T79" fmla="*/ 3139 h 3195"/>
              <a:gd name="T80" fmla="*/ 1476 w 3226"/>
              <a:gd name="T81" fmla="*/ 3195 h 3195"/>
              <a:gd name="T82" fmla="*/ 1317 w 3226"/>
              <a:gd name="T83" fmla="*/ 3118 h 3195"/>
              <a:gd name="T84" fmla="*/ 1087 w 3226"/>
              <a:gd name="T85" fmla="*/ 2675 h 3195"/>
              <a:gd name="T86" fmla="*/ 682 w 3226"/>
              <a:gd name="T87" fmla="*/ 2880 h 3195"/>
              <a:gd name="T88" fmla="*/ 355 w 3226"/>
              <a:gd name="T89" fmla="*/ 2607 h 3195"/>
              <a:gd name="T90" fmla="*/ 324 w 3226"/>
              <a:gd name="T91" fmla="*/ 2436 h 3195"/>
              <a:gd name="T92" fmla="*/ 162 w 3226"/>
              <a:gd name="T93" fmla="*/ 1929 h 3195"/>
              <a:gd name="T94" fmla="*/ 22 w 3226"/>
              <a:gd name="T95" fmla="*/ 1822 h 3195"/>
              <a:gd name="T96" fmla="*/ 9 w 3226"/>
              <a:gd name="T97" fmla="*/ 1401 h 3195"/>
              <a:gd name="T98" fmla="*/ 132 w 3226"/>
              <a:gd name="T99" fmla="*/ 1275 h 3195"/>
              <a:gd name="T100" fmla="*/ 335 w 3226"/>
              <a:gd name="T101" fmla="*/ 788 h 3195"/>
              <a:gd name="T102" fmla="*/ 339 w 3226"/>
              <a:gd name="T103" fmla="*/ 614 h 3195"/>
              <a:gd name="T104" fmla="*/ 651 w 3226"/>
              <a:gd name="T105" fmla="*/ 323 h 3195"/>
              <a:gd name="T106" fmla="*/ 824 w 3226"/>
              <a:gd name="T107" fmla="*/ 346 h 3195"/>
              <a:gd name="T108" fmla="*/ 1300 w 3226"/>
              <a:gd name="T109" fmla="*/ 102 h 3195"/>
              <a:gd name="T110" fmla="*/ 1445 w 3226"/>
              <a:gd name="T111" fmla="*/ 2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26" h="3195">
                <a:moveTo>
                  <a:pt x="1476" y="200"/>
                </a:moveTo>
                <a:lnTo>
                  <a:pt x="1414" y="506"/>
                </a:lnTo>
                <a:lnTo>
                  <a:pt x="1405" y="535"/>
                </a:lnTo>
                <a:lnTo>
                  <a:pt x="1394" y="562"/>
                </a:lnTo>
                <a:lnTo>
                  <a:pt x="1378" y="586"/>
                </a:lnTo>
                <a:lnTo>
                  <a:pt x="1358" y="609"/>
                </a:lnTo>
                <a:lnTo>
                  <a:pt x="1335" y="628"/>
                </a:lnTo>
                <a:lnTo>
                  <a:pt x="1311" y="643"/>
                </a:lnTo>
                <a:lnTo>
                  <a:pt x="1283" y="656"/>
                </a:lnTo>
                <a:lnTo>
                  <a:pt x="1227" y="676"/>
                </a:lnTo>
                <a:lnTo>
                  <a:pt x="1174" y="701"/>
                </a:lnTo>
                <a:lnTo>
                  <a:pt x="1146" y="711"/>
                </a:lnTo>
                <a:lnTo>
                  <a:pt x="1117" y="718"/>
                </a:lnTo>
                <a:lnTo>
                  <a:pt x="1087" y="720"/>
                </a:lnTo>
                <a:lnTo>
                  <a:pt x="1057" y="718"/>
                </a:lnTo>
                <a:lnTo>
                  <a:pt x="1028" y="711"/>
                </a:lnTo>
                <a:lnTo>
                  <a:pt x="1001" y="701"/>
                </a:lnTo>
                <a:lnTo>
                  <a:pt x="974" y="686"/>
                </a:lnTo>
                <a:lnTo>
                  <a:pt x="711" y="513"/>
                </a:lnTo>
                <a:lnTo>
                  <a:pt x="518" y="705"/>
                </a:lnTo>
                <a:lnTo>
                  <a:pt x="693" y="965"/>
                </a:lnTo>
                <a:lnTo>
                  <a:pt x="708" y="992"/>
                </a:lnTo>
                <a:lnTo>
                  <a:pt x="719" y="1019"/>
                </a:lnTo>
                <a:lnTo>
                  <a:pt x="725" y="1048"/>
                </a:lnTo>
                <a:lnTo>
                  <a:pt x="727" y="1077"/>
                </a:lnTo>
                <a:lnTo>
                  <a:pt x="725" y="1106"/>
                </a:lnTo>
                <a:lnTo>
                  <a:pt x="718" y="1135"/>
                </a:lnTo>
                <a:lnTo>
                  <a:pt x="706" y="1163"/>
                </a:lnTo>
                <a:lnTo>
                  <a:pt x="683" y="1216"/>
                </a:lnTo>
                <a:lnTo>
                  <a:pt x="662" y="1270"/>
                </a:lnTo>
                <a:lnTo>
                  <a:pt x="650" y="1298"/>
                </a:lnTo>
                <a:lnTo>
                  <a:pt x="634" y="1323"/>
                </a:lnTo>
                <a:lnTo>
                  <a:pt x="615" y="1345"/>
                </a:lnTo>
                <a:lnTo>
                  <a:pt x="592" y="1364"/>
                </a:lnTo>
                <a:lnTo>
                  <a:pt x="567" y="1381"/>
                </a:lnTo>
                <a:lnTo>
                  <a:pt x="540" y="1393"/>
                </a:lnTo>
                <a:lnTo>
                  <a:pt x="511" y="1401"/>
                </a:lnTo>
                <a:lnTo>
                  <a:pt x="202" y="1461"/>
                </a:lnTo>
                <a:lnTo>
                  <a:pt x="202" y="1733"/>
                </a:lnTo>
                <a:lnTo>
                  <a:pt x="511" y="1794"/>
                </a:lnTo>
                <a:lnTo>
                  <a:pt x="540" y="1802"/>
                </a:lnTo>
                <a:lnTo>
                  <a:pt x="567" y="1815"/>
                </a:lnTo>
                <a:lnTo>
                  <a:pt x="593" y="1831"/>
                </a:lnTo>
                <a:lnTo>
                  <a:pt x="615" y="1850"/>
                </a:lnTo>
                <a:lnTo>
                  <a:pt x="634" y="1872"/>
                </a:lnTo>
                <a:lnTo>
                  <a:pt x="650" y="1897"/>
                </a:lnTo>
                <a:lnTo>
                  <a:pt x="662" y="1925"/>
                </a:lnTo>
                <a:lnTo>
                  <a:pt x="683" y="1979"/>
                </a:lnTo>
                <a:lnTo>
                  <a:pt x="707" y="2032"/>
                </a:lnTo>
                <a:lnTo>
                  <a:pt x="718" y="2060"/>
                </a:lnTo>
                <a:lnTo>
                  <a:pt x="725" y="2089"/>
                </a:lnTo>
                <a:lnTo>
                  <a:pt x="727" y="2118"/>
                </a:lnTo>
                <a:lnTo>
                  <a:pt x="725" y="2148"/>
                </a:lnTo>
                <a:lnTo>
                  <a:pt x="719" y="2176"/>
                </a:lnTo>
                <a:lnTo>
                  <a:pt x="708" y="2204"/>
                </a:lnTo>
                <a:lnTo>
                  <a:pt x="693" y="2230"/>
                </a:lnTo>
                <a:lnTo>
                  <a:pt x="518" y="2490"/>
                </a:lnTo>
                <a:lnTo>
                  <a:pt x="713" y="2682"/>
                </a:lnTo>
                <a:lnTo>
                  <a:pt x="974" y="2509"/>
                </a:lnTo>
                <a:lnTo>
                  <a:pt x="1001" y="2494"/>
                </a:lnTo>
                <a:lnTo>
                  <a:pt x="1028" y="2484"/>
                </a:lnTo>
                <a:lnTo>
                  <a:pt x="1057" y="2478"/>
                </a:lnTo>
                <a:lnTo>
                  <a:pt x="1087" y="2475"/>
                </a:lnTo>
                <a:lnTo>
                  <a:pt x="1117" y="2478"/>
                </a:lnTo>
                <a:lnTo>
                  <a:pt x="1146" y="2485"/>
                </a:lnTo>
                <a:lnTo>
                  <a:pt x="1174" y="2495"/>
                </a:lnTo>
                <a:lnTo>
                  <a:pt x="1228" y="2519"/>
                </a:lnTo>
                <a:lnTo>
                  <a:pt x="1283" y="2540"/>
                </a:lnTo>
                <a:lnTo>
                  <a:pt x="1311" y="2552"/>
                </a:lnTo>
                <a:lnTo>
                  <a:pt x="1336" y="2567"/>
                </a:lnTo>
                <a:lnTo>
                  <a:pt x="1359" y="2587"/>
                </a:lnTo>
                <a:lnTo>
                  <a:pt x="1378" y="2609"/>
                </a:lnTo>
                <a:lnTo>
                  <a:pt x="1394" y="2634"/>
                </a:lnTo>
                <a:lnTo>
                  <a:pt x="1406" y="2660"/>
                </a:lnTo>
                <a:lnTo>
                  <a:pt x="1415" y="2690"/>
                </a:lnTo>
                <a:lnTo>
                  <a:pt x="1476" y="2995"/>
                </a:lnTo>
                <a:lnTo>
                  <a:pt x="1750" y="2995"/>
                </a:lnTo>
                <a:lnTo>
                  <a:pt x="1813" y="2690"/>
                </a:lnTo>
                <a:lnTo>
                  <a:pt x="1821" y="2660"/>
                </a:lnTo>
                <a:lnTo>
                  <a:pt x="1832" y="2634"/>
                </a:lnTo>
                <a:lnTo>
                  <a:pt x="1849" y="2609"/>
                </a:lnTo>
                <a:lnTo>
                  <a:pt x="1868" y="2587"/>
                </a:lnTo>
                <a:lnTo>
                  <a:pt x="1891" y="2567"/>
                </a:lnTo>
                <a:lnTo>
                  <a:pt x="1916" y="2552"/>
                </a:lnTo>
                <a:lnTo>
                  <a:pt x="1944" y="2540"/>
                </a:lnTo>
                <a:lnTo>
                  <a:pt x="1998" y="2519"/>
                </a:lnTo>
                <a:lnTo>
                  <a:pt x="2052" y="2495"/>
                </a:lnTo>
                <a:lnTo>
                  <a:pt x="2081" y="2485"/>
                </a:lnTo>
                <a:lnTo>
                  <a:pt x="2110" y="2478"/>
                </a:lnTo>
                <a:lnTo>
                  <a:pt x="2140" y="2475"/>
                </a:lnTo>
                <a:lnTo>
                  <a:pt x="2170" y="2478"/>
                </a:lnTo>
                <a:lnTo>
                  <a:pt x="2198" y="2484"/>
                </a:lnTo>
                <a:lnTo>
                  <a:pt x="2226" y="2494"/>
                </a:lnTo>
                <a:lnTo>
                  <a:pt x="2252" y="2509"/>
                </a:lnTo>
                <a:lnTo>
                  <a:pt x="2514" y="2682"/>
                </a:lnTo>
                <a:lnTo>
                  <a:pt x="2708" y="2490"/>
                </a:lnTo>
                <a:lnTo>
                  <a:pt x="2534" y="2230"/>
                </a:lnTo>
                <a:lnTo>
                  <a:pt x="2518" y="2204"/>
                </a:lnTo>
                <a:lnTo>
                  <a:pt x="2508" y="2176"/>
                </a:lnTo>
                <a:lnTo>
                  <a:pt x="2502" y="2148"/>
                </a:lnTo>
                <a:lnTo>
                  <a:pt x="2500" y="2118"/>
                </a:lnTo>
                <a:lnTo>
                  <a:pt x="2502" y="2089"/>
                </a:lnTo>
                <a:lnTo>
                  <a:pt x="2509" y="2060"/>
                </a:lnTo>
                <a:lnTo>
                  <a:pt x="2520" y="2032"/>
                </a:lnTo>
                <a:lnTo>
                  <a:pt x="2544" y="1979"/>
                </a:lnTo>
                <a:lnTo>
                  <a:pt x="2565" y="1925"/>
                </a:lnTo>
                <a:lnTo>
                  <a:pt x="2577" y="1897"/>
                </a:lnTo>
                <a:lnTo>
                  <a:pt x="2592" y="1872"/>
                </a:lnTo>
                <a:lnTo>
                  <a:pt x="2612" y="1849"/>
                </a:lnTo>
                <a:lnTo>
                  <a:pt x="2635" y="1831"/>
                </a:lnTo>
                <a:lnTo>
                  <a:pt x="2659" y="1815"/>
                </a:lnTo>
                <a:lnTo>
                  <a:pt x="2686" y="1802"/>
                </a:lnTo>
                <a:lnTo>
                  <a:pt x="2716" y="1794"/>
                </a:lnTo>
                <a:lnTo>
                  <a:pt x="3024" y="1733"/>
                </a:lnTo>
                <a:lnTo>
                  <a:pt x="3024" y="1461"/>
                </a:lnTo>
                <a:lnTo>
                  <a:pt x="2716" y="1400"/>
                </a:lnTo>
                <a:lnTo>
                  <a:pt x="2686" y="1392"/>
                </a:lnTo>
                <a:lnTo>
                  <a:pt x="2659" y="1381"/>
                </a:lnTo>
                <a:lnTo>
                  <a:pt x="2635" y="1364"/>
                </a:lnTo>
                <a:lnTo>
                  <a:pt x="2612" y="1345"/>
                </a:lnTo>
                <a:lnTo>
                  <a:pt x="2592" y="1323"/>
                </a:lnTo>
                <a:lnTo>
                  <a:pt x="2577" y="1298"/>
                </a:lnTo>
                <a:lnTo>
                  <a:pt x="2564" y="1270"/>
                </a:lnTo>
                <a:lnTo>
                  <a:pt x="2544" y="1215"/>
                </a:lnTo>
                <a:lnTo>
                  <a:pt x="2520" y="1163"/>
                </a:lnTo>
                <a:lnTo>
                  <a:pt x="2509" y="1135"/>
                </a:lnTo>
                <a:lnTo>
                  <a:pt x="2502" y="1106"/>
                </a:lnTo>
                <a:lnTo>
                  <a:pt x="2500" y="1077"/>
                </a:lnTo>
                <a:lnTo>
                  <a:pt x="2502" y="1048"/>
                </a:lnTo>
                <a:lnTo>
                  <a:pt x="2508" y="1019"/>
                </a:lnTo>
                <a:lnTo>
                  <a:pt x="2519" y="992"/>
                </a:lnTo>
                <a:lnTo>
                  <a:pt x="2534" y="965"/>
                </a:lnTo>
                <a:lnTo>
                  <a:pt x="2708" y="705"/>
                </a:lnTo>
                <a:lnTo>
                  <a:pt x="2514" y="513"/>
                </a:lnTo>
                <a:lnTo>
                  <a:pt x="2252" y="686"/>
                </a:lnTo>
                <a:lnTo>
                  <a:pt x="2225" y="701"/>
                </a:lnTo>
                <a:lnTo>
                  <a:pt x="2197" y="711"/>
                </a:lnTo>
                <a:lnTo>
                  <a:pt x="2170" y="718"/>
                </a:lnTo>
                <a:lnTo>
                  <a:pt x="2140" y="720"/>
                </a:lnTo>
                <a:lnTo>
                  <a:pt x="2110" y="718"/>
                </a:lnTo>
                <a:lnTo>
                  <a:pt x="2081" y="711"/>
                </a:lnTo>
                <a:lnTo>
                  <a:pt x="2052" y="700"/>
                </a:lnTo>
                <a:lnTo>
                  <a:pt x="1998" y="676"/>
                </a:lnTo>
                <a:lnTo>
                  <a:pt x="1944" y="656"/>
                </a:lnTo>
                <a:lnTo>
                  <a:pt x="1916" y="643"/>
                </a:lnTo>
                <a:lnTo>
                  <a:pt x="1890" y="628"/>
                </a:lnTo>
                <a:lnTo>
                  <a:pt x="1868" y="609"/>
                </a:lnTo>
                <a:lnTo>
                  <a:pt x="1849" y="586"/>
                </a:lnTo>
                <a:lnTo>
                  <a:pt x="1832" y="562"/>
                </a:lnTo>
                <a:lnTo>
                  <a:pt x="1820" y="535"/>
                </a:lnTo>
                <a:lnTo>
                  <a:pt x="1813" y="506"/>
                </a:lnTo>
                <a:lnTo>
                  <a:pt x="1750" y="200"/>
                </a:lnTo>
                <a:lnTo>
                  <a:pt x="1476" y="200"/>
                </a:lnTo>
                <a:close/>
                <a:moveTo>
                  <a:pt x="1750" y="0"/>
                </a:moveTo>
                <a:lnTo>
                  <a:pt x="1782" y="2"/>
                </a:lnTo>
                <a:lnTo>
                  <a:pt x="1812" y="9"/>
                </a:lnTo>
                <a:lnTo>
                  <a:pt x="1840" y="20"/>
                </a:lnTo>
                <a:lnTo>
                  <a:pt x="1866" y="36"/>
                </a:lnTo>
                <a:lnTo>
                  <a:pt x="1889" y="55"/>
                </a:lnTo>
                <a:lnTo>
                  <a:pt x="1910" y="78"/>
                </a:lnTo>
                <a:lnTo>
                  <a:pt x="1927" y="102"/>
                </a:lnTo>
                <a:lnTo>
                  <a:pt x="1940" y="131"/>
                </a:lnTo>
                <a:lnTo>
                  <a:pt x="1948" y="160"/>
                </a:lnTo>
                <a:lnTo>
                  <a:pt x="2010" y="467"/>
                </a:lnTo>
                <a:lnTo>
                  <a:pt x="2076" y="491"/>
                </a:lnTo>
                <a:lnTo>
                  <a:pt x="2140" y="520"/>
                </a:lnTo>
                <a:lnTo>
                  <a:pt x="2403" y="346"/>
                </a:lnTo>
                <a:lnTo>
                  <a:pt x="2428" y="332"/>
                </a:lnTo>
                <a:lnTo>
                  <a:pt x="2456" y="322"/>
                </a:lnTo>
                <a:lnTo>
                  <a:pt x="2485" y="316"/>
                </a:lnTo>
                <a:lnTo>
                  <a:pt x="2514" y="314"/>
                </a:lnTo>
                <a:lnTo>
                  <a:pt x="2546" y="316"/>
                </a:lnTo>
                <a:lnTo>
                  <a:pt x="2576" y="323"/>
                </a:lnTo>
                <a:lnTo>
                  <a:pt x="2605" y="335"/>
                </a:lnTo>
                <a:lnTo>
                  <a:pt x="2633" y="351"/>
                </a:lnTo>
                <a:lnTo>
                  <a:pt x="2657" y="372"/>
                </a:lnTo>
                <a:lnTo>
                  <a:pt x="2851" y="564"/>
                </a:lnTo>
                <a:lnTo>
                  <a:pt x="2872" y="588"/>
                </a:lnTo>
                <a:lnTo>
                  <a:pt x="2887" y="614"/>
                </a:lnTo>
                <a:lnTo>
                  <a:pt x="2900" y="641"/>
                </a:lnTo>
                <a:lnTo>
                  <a:pt x="2907" y="671"/>
                </a:lnTo>
                <a:lnTo>
                  <a:pt x="2910" y="701"/>
                </a:lnTo>
                <a:lnTo>
                  <a:pt x="2908" y="730"/>
                </a:lnTo>
                <a:lnTo>
                  <a:pt x="2903" y="760"/>
                </a:lnTo>
                <a:lnTo>
                  <a:pt x="2891" y="788"/>
                </a:lnTo>
                <a:lnTo>
                  <a:pt x="2876" y="816"/>
                </a:lnTo>
                <a:lnTo>
                  <a:pt x="2702" y="1076"/>
                </a:lnTo>
                <a:lnTo>
                  <a:pt x="2730" y="1140"/>
                </a:lnTo>
                <a:lnTo>
                  <a:pt x="2755" y="1205"/>
                </a:lnTo>
                <a:lnTo>
                  <a:pt x="3065" y="1265"/>
                </a:lnTo>
                <a:lnTo>
                  <a:pt x="3094" y="1275"/>
                </a:lnTo>
                <a:lnTo>
                  <a:pt x="3122" y="1287"/>
                </a:lnTo>
                <a:lnTo>
                  <a:pt x="3148" y="1304"/>
                </a:lnTo>
                <a:lnTo>
                  <a:pt x="3171" y="1324"/>
                </a:lnTo>
                <a:lnTo>
                  <a:pt x="3190" y="1347"/>
                </a:lnTo>
                <a:lnTo>
                  <a:pt x="3206" y="1373"/>
                </a:lnTo>
                <a:lnTo>
                  <a:pt x="3217" y="1401"/>
                </a:lnTo>
                <a:lnTo>
                  <a:pt x="3224" y="1431"/>
                </a:lnTo>
                <a:lnTo>
                  <a:pt x="3226" y="1461"/>
                </a:lnTo>
                <a:lnTo>
                  <a:pt x="3226" y="1733"/>
                </a:lnTo>
                <a:lnTo>
                  <a:pt x="3224" y="1765"/>
                </a:lnTo>
                <a:lnTo>
                  <a:pt x="3217" y="1794"/>
                </a:lnTo>
                <a:lnTo>
                  <a:pt x="3206" y="1822"/>
                </a:lnTo>
                <a:lnTo>
                  <a:pt x="3190" y="1848"/>
                </a:lnTo>
                <a:lnTo>
                  <a:pt x="3171" y="1871"/>
                </a:lnTo>
                <a:lnTo>
                  <a:pt x="3148" y="1891"/>
                </a:lnTo>
                <a:lnTo>
                  <a:pt x="3122" y="1908"/>
                </a:lnTo>
                <a:lnTo>
                  <a:pt x="3094" y="1921"/>
                </a:lnTo>
                <a:lnTo>
                  <a:pt x="3065" y="1929"/>
                </a:lnTo>
                <a:lnTo>
                  <a:pt x="2755" y="1990"/>
                </a:lnTo>
                <a:lnTo>
                  <a:pt x="2730" y="2056"/>
                </a:lnTo>
                <a:lnTo>
                  <a:pt x="2702" y="2119"/>
                </a:lnTo>
                <a:lnTo>
                  <a:pt x="2876" y="2379"/>
                </a:lnTo>
                <a:lnTo>
                  <a:pt x="2891" y="2406"/>
                </a:lnTo>
                <a:lnTo>
                  <a:pt x="2903" y="2436"/>
                </a:lnTo>
                <a:lnTo>
                  <a:pt x="2908" y="2465"/>
                </a:lnTo>
                <a:lnTo>
                  <a:pt x="2910" y="2495"/>
                </a:lnTo>
                <a:lnTo>
                  <a:pt x="2907" y="2524"/>
                </a:lnTo>
                <a:lnTo>
                  <a:pt x="2900" y="2554"/>
                </a:lnTo>
                <a:lnTo>
                  <a:pt x="2887" y="2582"/>
                </a:lnTo>
                <a:lnTo>
                  <a:pt x="2872" y="2607"/>
                </a:lnTo>
                <a:lnTo>
                  <a:pt x="2851" y="2632"/>
                </a:lnTo>
                <a:lnTo>
                  <a:pt x="2657" y="2824"/>
                </a:lnTo>
                <a:lnTo>
                  <a:pt x="2633" y="2844"/>
                </a:lnTo>
                <a:lnTo>
                  <a:pt x="2605" y="2860"/>
                </a:lnTo>
                <a:lnTo>
                  <a:pt x="2576" y="2873"/>
                </a:lnTo>
                <a:lnTo>
                  <a:pt x="2546" y="2880"/>
                </a:lnTo>
                <a:lnTo>
                  <a:pt x="2514" y="2882"/>
                </a:lnTo>
                <a:lnTo>
                  <a:pt x="2485" y="2880"/>
                </a:lnTo>
                <a:lnTo>
                  <a:pt x="2457" y="2874"/>
                </a:lnTo>
                <a:lnTo>
                  <a:pt x="2429" y="2864"/>
                </a:lnTo>
                <a:lnTo>
                  <a:pt x="2403" y="2848"/>
                </a:lnTo>
                <a:lnTo>
                  <a:pt x="2140" y="2675"/>
                </a:lnTo>
                <a:lnTo>
                  <a:pt x="2077" y="2703"/>
                </a:lnTo>
                <a:lnTo>
                  <a:pt x="2010" y="2729"/>
                </a:lnTo>
                <a:lnTo>
                  <a:pt x="1948" y="3034"/>
                </a:lnTo>
                <a:lnTo>
                  <a:pt x="1940" y="3065"/>
                </a:lnTo>
                <a:lnTo>
                  <a:pt x="1927" y="3092"/>
                </a:lnTo>
                <a:lnTo>
                  <a:pt x="1910" y="3118"/>
                </a:lnTo>
                <a:lnTo>
                  <a:pt x="1890" y="3139"/>
                </a:lnTo>
                <a:lnTo>
                  <a:pt x="1866" y="3159"/>
                </a:lnTo>
                <a:lnTo>
                  <a:pt x="1841" y="3174"/>
                </a:lnTo>
                <a:lnTo>
                  <a:pt x="1812" y="3185"/>
                </a:lnTo>
                <a:lnTo>
                  <a:pt x="1782" y="3192"/>
                </a:lnTo>
                <a:lnTo>
                  <a:pt x="1750" y="3195"/>
                </a:lnTo>
                <a:lnTo>
                  <a:pt x="1476" y="3195"/>
                </a:lnTo>
                <a:lnTo>
                  <a:pt x="1445" y="3192"/>
                </a:lnTo>
                <a:lnTo>
                  <a:pt x="1415" y="3185"/>
                </a:lnTo>
                <a:lnTo>
                  <a:pt x="1386" y="3174"/>
                </a:lnTo>
                <a:lnTo>
                  <a:pt x="1360" y="3159"/>
                </a:lnTo>
                <a:lnTo>
                  <a:pt x="1337" y="3140"/>
                </a:lnTo>
                <a:lnTo>
                  <a:pt x="1317" y="3118"/>
                </a:lnTo>
                <a:lnTo>
                  <a:pt x="1300" y="3092"/>
                </a:lnTo>
                <a:lnTo>
                  <a:pt x="1287" y="3065"/>
                </a:lnTo>
                <a:lnTo>
                  <a:pt x="1279" y="3034"/>
                </a:lnTo>
                <a:lnTo>
                  <a:pt x="1217" y="2729"/>
                </a:lnTo>
                <a:lnTo>
                  <a:pt x="1151" y="2703"/>
                </a:lnTo>
                <a:lnTo>
                  <a:pt x="1087" y="2675"/>
                </a:lnTo>
                <a:lnTo>
                  <a:pt x="824" y="2848"/>
                </a:lnTo>
                <a:lnTo>
                  <a:pt x="798" y="2864"/>
                </a:lnTo>
                <a:lnTo>
                  <a:pt x="770" y="2874"/>
                </a:lnTo>
                <a:lnTo>
                  <a:pt x="741" y="2880"/>
                </a:lnTo>
                <a:lnTo>
                  <a:pt x="713" y="2882"/>
                </a:lnTo>
                <a:lnTo>
                  <a:pt x="682" y="2880"/>
                </a:lnTo>
                <a:lnTo>
                  <a:pt x="651" y="2873"/>
                </a:lnTo>
                <a:lnTo>
                  <a:pt x="622" y="2860"/>
                </a:lnTo>
                <a:lnTo>
                  <a:pt x="595" y="2844"/>
                </a:lnTo>
                <a:lnTo>
                  <a:pt x="570" y="2824"/>
                </a:lnTo>
                <a:lnTo>
                  <a:pt x="375" y="2632"/>
                </a:lnTo>
                <a:lnTo>
                  <a:pt x="355" y="2607"/>
                </a:lnTo>
                <a:lnTo>
                  <a:pt x="339" y="2582"/>
                </a:lnTo>
                <a:lnTo>
                  <a:pt x="327" y="2554"/>
                </a:lnTo>
                <a:lnTo>
                  <a:pt x="320" y="2524"/>
                </a:lnTo>
                <a:lnTo>
                  <a:pt x="317" y="2495"/>
                </a:lnTo>
                <a:lnTo>
                  <a:pt x="319" y="2465"/>
                </a:lnTo>
                <a:lnTo>
                  <a:pt x="324" y="2436"/>
                </a:lnTo>
                <a:lnTo>
                  <a:pt x="335" y="2406"/>
                </a:lnTo>
                <a:lnTo>
                  <a:pt x="351" y="2379"/>
                </a:lnTo>
                <a:lnTo>
                  <a:pt x="526" y="2119"/>
                </a:lnTo>
                <a:lnTo>
                  <a:pt x="497" y="2056"/>
                </a:lnTo>
                <a:lnTo>
                  <a:pt x="471" y="1990"/>
                </a:lnTo>
                <a:lnTo>
                  <a:pt x="162" y="1929"/>
                </a:lnTo>
                <a:lnTo>
                  <a:pt x="132" y="1921"/>
                </a:lnTo>
                <a:lnTo>
                  <a:pt x="104" y="1908"/>
                </a:lnTo>
                <a:lnTo>
                  <a:pt x="78" y="1891"/>
                </a:lnTo>
                <a:lnTo>
                  <a:pt x="56" y="1871"/>
                </a:lnTo>
                <a:lnTo>
                  <a:pt x="37" y="1848"/>
                </a:lnTo>
                <a:lnTo>
                  <a:pt x="22" y="1822"/>
                </a:lnTo>
                <a:lnTo>
                  <a:pt x="9" y="1794"/>
                </a:lnTo>
                <a:lnTo>
                  <a:pt x="2" y="1765"/>
                </a:lnTo>
                <a:lnTo>
                  <a:pt x="0" y="1733"/>
                </a:lnTo>
                <a:lnTo>
                  <a:pt x="0" y="1461"/>
                </a:lnTo>
                <a:lnTo>
                  <a:pt x="2" y="1431"/>
                </a:lnTo>
                <a:lnTo>
                  <a:pt x="9" y="1401"/>
                </a:lnTo>
                <a:lnTo>
                  <a:pt x="22" y="1373"/>
                </a:lnTo>
                <a:lnTo>
                  <a:pt x="37" y="1347"/>
                </a:lnTo>
                <a:lnTo>
                  <a:pt x="56" y="1324"/>
                </a:lnTo>
                <a:lnTo>
                  <a:pt x="78" y="1304"/>
                </a:lnTo>
                <a:lnTo>
                  <a:pt x="104" y="1287"/>
                </a:lnTo>
                <a:lnTo>
                  <a:pt x="132" y="1275"/>
                </a:lnTo>
                <a:lnTo>
                  <a:pt x="162" y="1265"/>
                </a:lnTo>
                <a:lnTo>
                  <a:pt x="471" y="1205"/>
                </a:lnTo>
                <a:lnTo>
                  <a:pt x="497" y="1140"/>
                </a:lnTo>
                <a:lnTo>
                  <a:pt x="526" y="1076"/>
                </a:lnTo>
                <a:lnTo>
                  <a:pt x="351" y="816"/>
                </a:lnTo>
                <a:lnTo>
                  <a:pt x="335" y="788"/>
                </a:lnTo>
                <a:lnTo>
                  <a:pt x="324" y="760"/>
                </a:lnTo>
                <a:lnTo>
                  <a:pt x="319" y="730"/>
                </a:lnTo>
                <a:lnTo>
                  <a:pt x="317" y="701"/>
                </a:lnTo>
                <a:lnTo>
                  <a:pt x="320" y="671"/>
                </a:lnTo>
                <a:lnTo>
                  <a:pt x="327" y="641"/>
                </a:lnTo>
                <a:lnTo>
                  <a:pt x="339" y="614"/>
                </a:lnTo>
                <a:lnTo>
                  <a:pt x="355" y="588"/>
                </a:lnTo>
                <a:lnTo>
                  <a:pt x="375" y="564"/>
                </a:lnTo>
                <a:lnTo>
                  <a:pt x="570" y="372"/>
                </a:lnTo>
                <a:lnTo>
                  <a:pt x="595" y="351"/>
                </a:lnTo>
                <a:lnTo>
                  <a:pt x="622" y="335"/>
                </a:lnTo>
                <a:lnTo>
                  <a:pt x="651" y="323"/>
                </a:lnTo>
                <a:lnTo>
                  <a:pt x="682" y="316"/>
                </a:lnTo>
                <a:lnTo>
                  <a:pt x="713" y="314"/>
                </a:lnTo>
                <a:lnTo>
                  <a:pt x="741" y="316"/>
                </a:lnTo>
                <a:lnTo>
                  <a:pt x="770" y="322"/>
                </a:lnTo>
                <a:lnTo>
                  <a:pt x="798" y="332"/>
                </a:lnTo>
                <a:lnTo>
                  <a:pt x="824" y="346"/>
                </a:lnTo>
                <a:lnTo>
                  <a:pt x="1087" y="520"/>
                </a:lnTo>
                <a:lnTo>
                  <a:pt x="1151" y="492"/>
                </a:lnTo>
                <a:lnTo>
                  <a:pt x="1217" y="467"/>
                </a:lnTo>
                <a:lnTo>
                  <a:pt x="1279" y="160"/>
                </a:lnTo>
                <a:lnTo>
                  <a:pt x="1287" y="131"/>
                </a:lnTo>
                <a:lnTo>
                  <a:pt x="1300" y="102"/>
                </a:lnTo>
                <a:lnTo>
                  <a:pt x="1317" y="78"/>
                </a:lnTo>
                <a:lnTo>
                  <a:pt x="1337" y="55"/>
                </a:lnTo>
                <a:lnTo>
                  <a:pt x="1360" y="36"/>
                </a:lnTo>
                <a:lnTo>
                  <a:pt x="1386" y="20"/>
                </a:lnTo>
                <a:lnTo>
                  <a:pt x="1415" y="9"/>
                </a:lnTo>
                <a:lnTo>
                  <a:pt x="1445" y="2"/>
                </a:lnTo>
                <a:lnTo>
                  <a:pt x="1476" y="0"/>
                </a:lnTo>
                <a:lnTo>
                  <a:pt x="175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1" rIns="121920" bIns="60961" numCol="1" anchor="t" anchorCtr="0" compatLnSpc="1">
            <a:prstTxWarp prst="textNoShape">
              <a:avLst/>
            </a:prstTxWarp>
          </a:bodyPr>
          <a:lstStyle/>
          <a:p>
            <a:pPr defTabSz="1187949"/>
            <a:endParaRPr lang="es-ES" sz="933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4" name="Freeform 30"/>
          <p:cNvSpPr>
            <a:spLocks noEditPoints="1"/>
          </p:cNvSpPr>
          <p:nvPr/>
        </p:nvSpPr>
        <p:spPr bwMode="auto">
          <a:xfrm>
            <a:off x="10127976" y="2533364"/>
            <a:ext cx="149973" cy="148478"/>
          </a:xfrm>
          <a:custGeom>
            <a:avLst/>
            <a:gdLst>
              <a:gd name="T0" fmla="*/ 582 w 1412"/>
              <a:gd name="T1" fmla="*/ 100 h 1398"/>
              <a:gd name="T2" fmla="*/ 412 w 1412"/>
              <a:gd name="T3" fmla="*/ 161 h 1398"/>
              <a:gd name="T4" fmla="*/ 270 w 1412"/>
              <a:gd name="T5" fmla="*/ 266 h 1398"/>
              <a:gd name="T6" fmla="*/ 163 w 1412"/>
              <a:gd name="T7" fmla="*/ 407 h 1398"/>
              <a:gd name="T8" fmla="*/ 101 w 1412"/>
              <a:gd name="T9" fmla="*/ 576 h 1398"/>
              <a:gd name="T10" fmla="*/ 92 w 1412"/>
              <a:gd name="T11" fmla="*/ 762 h 1398"/>
              <a:gd name="T12" fmla="*/ 138 w 1412"/>
              <a:gd name="T13" fmla="*/ 936 h 1398"/>
              <a:gd name="T14" fmla="*/ 229 w 1412"/>
              <a:gd name="T15" fmla="*/ 1087 h 1398"/>
              <a:gd name="T16" fmla="*/ 361 w 1412"/>
              <a:gd name="T17" fmla="*/ 1206 h 1398"/>
              <a:gd name="T18" fmla="*/ 523 w 1412"/>
              <a:gd name="T19" fmla="*/ 1282 h 1398"/>
              <a:gd name="T20" fmla="*/ 707 w 1412"/>
              <a:gd name="T21" fmla="*/ 1310 h 1398"/>
              <a:gd name="T22" fmla="*/ 890 w 1412"/>
              <a:gd name="T23" fmla="*/ 1282 h 1398"/>
              <a:gd name="T24" fmla="*/ 1051 w 1412"/>
              <a:gd name="T25" fmla="*/ 1206 h 1398"/>
              <a:gd name="T26" fmla="*/ 1183 w 1412"/>
              <a:gd name="T27" fmla="*/ 1087 h 1398"/>
              <a:gd name="T28" fmla="*/ 1275 w 1412"/>
              <a:gd name="T29" fmla="*/ 936 h 1398"/>
              <a:gd name="T30" fmla="*/ 1320 w 1412"/>
              <a:gd name="T31" fmla="*/ 762 h 1398"/>
              <a:gd name="T32" fmla="*/ 1311 w 1412"/>
              <a:gd name="T33" fmla="*/ 576 h 1398"/>
              <a:gd name="T34" fmla="*/ 1249 w 1412"/>
              <a:gd name="T35" fmla="*/ 407 h 1398"/>
              <a:gd name="T36" fmla="*/ 1143 w 1412"/>
              <a:gd name="T37" fmla="*/ 266 h 1398"/>
              <a:gd name="T38" fmla="*/ 1001 w 1412"/>
              <a:gd name="T39" fmla="*/ 161 h 1398"/>
              <a:gd name="T40" fmla="*/ 830 w 1412"/>
              <a:gd name="T41" fmla="*/ 100 h 1398"/>
              <a:gd name="T42" fmla="*/ 707 w 1412"/>
              <a:gd name="T43" fmla="*/ 0 h 1398"/>
              <a:gd name="T44" fmla="*/ 905 w 1412"/>
              <a:gd name="T45" fmla="*/ 27 h 1398"/>
              <a:gd name="T46" fmla="*/ 1081 w 1412"/>
              <a:gd name="T47" fmla="*/ 106 h 1398"/>
              <a:gd name="T48" fmla="*/ 1227 w 1412"/>
              <a:gd name="T49" fmla="*/ 227 h 1398"/>
              <a:gd name="T50" fmla="*/ 1336 w 1412"/>
              <a:gd name="T51" fmla="*/ 383 h 1398"/>
              <a:gd name="T52" fmla="*/ 1399 w 1412"/>
              <a:gd name="T53" fmla="*/ 565 h 1398"/>
              <a:gd name="T54" fmla="*/ 1409 w 1412"/>
              <a:gd name="T55" fmla="*/ 766 h 1398"/>
              <a:gd name="T56" fmla="*/ 1363 w 1412"/>
              <a:gd name="T57" fmla="*/ 956 h 1398"/>
              <a:gd name="T58" fmla="*/ 1268 w 1412"/>
              <a:gd name="T59" fmla="*/ 1121 h 1398"/>
              <a:gd name="T60" fmla="*/ 1134 w 1412"/>
              <a:gd name="T61" fmla="*/ 1255 h 1398"/>
              <a:gd name="T62" fmla="*/ 966 w 1412"/>
              <a:gd name="T63" fmla="*/ 1349 h 1398"/>
              <a:gd name="T64" fmla="*/ 775 w 1412"/>
              <a:gd name="T65" fmla="*/ 1395 h 1398"/>
              <a:gd name="T66" fmla="*/ 573 w 1412"/>
              <a:gd name="T67" fmla="*/ 1384 h 1398"/>
              <a:gd name="T68" fmla="*/ 388 w 1412"/>
              <a:gd name="T69" fmla="*/ 1322 h 1398"/>
              <a:gd name="T70" fmla="*/ 230 w 1412"/>
              <a:gd name="T71" fmla="*/ 1215 h 1398"/>
              <a:gd name="T72" fmla="*/ 108 w 1412"/>
              <a:gd name="T73" fmla="*/ 1069 h 1398"/>
              <a:gd name="T74" fmla="*/ 28 w 1412"/>
              <a:gd name="T75" fmla="*/ 895 h 1398"/>
              <a:gd name="T76" fmla="*/ 0 w 1412"/>
              <a:gd name="T77" fmla="*/ 699 h 1398"/>
              <a:gd name="T78" fmla="*/ 28 w 1412"/>
              <a:gd name="T79" fmla="*/ 502 h 1398"/>
              <a:gd name="T80" fmla="*/ 108 w 1412"/>
              <a:gd name="T81" fmla="*/ 328 h 1398"/>
              <a:gd name="T82" fmla="*/ 230 w 1412"/>
              <a:gd name="T83" fmla="*/ 183 h 1398"/>
              <a:gd name="T84" fmla="*/ 388 w 1412"/>
              <a:gd name="T85" fmla="*/ 74 h 1398"/>
              <a:gd name="T86" fmla="*/ 573 w 1412"/>
              <a:gd name="T87" fmla="*/ 12 h 1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12" h="1398">
                <a:moveTo>
                  <a:pt x="707" y="87"/>
                </a:moveTo>
                <a:lnTo>
                  <a:pt x="643" y="90"/>
                </a:lnTo>
                <a:lnTo>
                  <a:pt x="582" y="100"/>
                </a:lnTo>
                <a:lnTo>
                  <a:pt x="523" y="114"/>
                </a:lnTo>
                <a:lnTo>
                  <a:pt x="465" y="135"/>
                </a:lnTo>
                <a:lnTo>
                  <a:pt x="412" y="161"/>
                </a:lnTo>
                <a:lnTo>
                  <a:pt x="361" y="192"/>
                </a:lnTo>
                <a:lnTo>
                  <a:pt x="314" y="226"/>
                </a:lnTo>
                <a:lnTo>
                  <a:pt x="270" y="266"/>
                </a:lnTo>
                <a:lnTo>
                  <a:pt x="229" y="309"/>
                </a:lnTo>
                <a:lnTo>
                  <a:pt x="194" y="357"/>
                </a:lnTo>
                <a:lnTo>
                  <a:pt x="163" y="407"/>
                </a:lnTo>
                <a:lnTo>
                  <a:pt x="138" y="460"/>
                </a:lnTo>
                <a:lnTo>
                  <a:pt x="116" y="516"/>
                </a:lnTo>
                <a:lnTo>
                  <a:pt x="101" y="576"/>
                </a:lnTo>
                <a:lnTo>
                  <a:pt x="92" y="636"/>
                </a:lnTo>
                <a:lnTo>
                  <a:pt x="88" y="699"/>
                </a:lnTo>
                <a:lnTo>
                  <a:pt x="92" y="762"/>
                </a:lnTo>
                <a:lnTo>
                  <a:pt x="101" y="822"/>
                </a:lnTo>
                <a:lnTo>
                  <a:pt x="116" y="881"/>
                </a:lnTo>
                <a:lnTo>
                  <a:pt x="138" y="936"/>
                </a:lnTo>
                <a:lnTo>
                  <a:pt x="163" y="990"/>
                </a:lnTo>
                <a:lnTo>
                  <a:pt x="194" y="1040"/>
                </a:lnTo>
                <a:lnTo>
                  <a:pt x="229" y="1087"/>
                </a:lnTo>
                <a:lnTo>
                  <a:pt x="270" y="1131"/>
                </a:lnTo>
                <a:lnTo>
                  <a:pt x="314" y="1170"/>
                </a:lnTo>
                <a:lnTo>
                  <a:pt x="361" y="1206"/>
                </a:lnTo>
                <a:lnTo>
                  <a:pt x="412" y="1236"/>
                </a:lnTo>
                <a:lnTo>
                  <a:pt x="465" y="1262"/>
                </a:lnTo>
                <a:lnTo>
                  <a:pt x="523" y="1282"/>
                </a:lnTo>
                <a:lnTo>
                  <a:pt x="582" y="1298"/>
                </a:lnTo>
                <a:lnTo>
                  <a:pt x="643" y="1307"/>
                </a:lnTo>
                <a:lnTo>
                  <a:pt x="707" y="1310"/>
                </a:lnTo>
                <a:lnTo>
                  <a:pt x="770" y="1307"/>
                </a:lnTo>
                <a:lnTo>
                  <a:pt x="830" y="1298"/>
                </a:lnTo>
                <a:lnTo>
                  <a:pt x="890" y="1282"/>
                </a:lnTo>
                <a:lnTo>
                  <a:pt x="947" y="1262"/>
                </a:lnTo>
                <a:lnTo>
                  <a:pt x="1001" y="1236"/>
                </a:lnTo>
                <a:lnTo>
                  <a:pt x="1051" y="1206"/>
                </a:lnTo>
                <a:lnTo>
                  <a:pt x="1099" y="1170"/>
                </a:lnTo>
                <a:lnTo>
                  <a:pt x="1143" y="1131"/>
                </a:lnTo>
                <a:lnTo>
                  <a:pt x="1183" y="1087"/>
                </a:lnTo>
                <a:lnTo>
                  <a:pt x="1218" y="1040"/>
                </a:lnTo>
                <a:lnTo>
                  <a:pt x="1249" y="990"/>
                </a:lnTo>
                <a:lnTo>
                  <a:pt x="1275" y="936"/>
                </a:lnTo>
                <a:lnTo>
                  <a:pt x="1296" y="881"/>
                </a:lnTo>
                <a:lnTo>
                  <a:pt x="1311" y="822"/>
                </a:lnTo>
                <a:lnTo>
                  <a:pt x="1320" y="762"/>
                </a:lnTo>
                <a:lnTo>
                  <a:pt x="1323" y="699"/>
                </a:lnTo>
                <a:lnTo>
                  <a:pt x="1320" y="636"/>
                </a:lnTo>
                <a:lnTo>
                  <a:pt x="1311" y="576"/>
                </a:lnTo>
                <a:lnTo>
                  <a:pt x="1296" y="516"/>
                </a:lnTo>
                <a:lnTo>
                  <a:pt x="1275" y="460"/>
                </a:lnTo>
                <a:lnTo>
                  <a:pt x="1249" y="407"/>
                </a:lnTo>
                <a:lnTo>
                  <a:pt x="1218" y="357"/>
                </a:lnTo>
                <a:lnTo>
                  <a:pt x="1183" y="309"/>
                </a:lnTo>
                <a:lnTo>
                  <a:pt x="1143" y="266"/>
                </a:lnTo>
                <a:lnTo>
                  <a:pt x="1099" y="226"/>
                </a:lnTo>
                <a:lnTo>
                  <a:pt x="1051" y="192"/>
                </a:lnTo>
                <a:lnTo>
                  <a:pt x="1001" y="161"/>
                </a:lnTo>
                <a:lnTo>
                  <a:pt x="947" y="135"/>
                </a:lnTo>
                <a:lnTo>
                  <a:pt x="890" y="114"/>
                </a:lnTo>
                <a:lnTo>
                  <a:pt x="830" y="100"/>
                </a:lnTo>
                <a:lnTo>
                  <a:pt x="770" y="90"/>
                </a:lnTo>
                <a:lnTo>
                  <a:pt x="707" y="87"/>
                </a:lnTo>
                <a:close/>
                <a:moveTo>
                  <a:pt x="707" y="0"/>
                </a:moveTo>
                <a:lnTo>
                  <a:pt x="775" y="3"/>
                </a:lnTo>
                <a:lnTo>
                  <a:pt x="841" y="12"/>
                </a:lnTo>
                <a:lnTo>
                  <a:pt x="905" y="27"/>
                </a:lnTo>
                <a:lnTo>
                  <a:pt x="966" y="49"/>
                </a:lnTo>
                <a:lnTo>
                  <a:pt x="1024" y="74"/>
                </a:lnTo>
                <a:lnTo>
                  <a:pt x="1081" y="106"/>
                </a:lnTo>
                <a:lnTo>
                  <a:pt x="1134" y="142"/>
                </a:lnTo>
                <a:lnTo>
                  <a:pt x="1182" y="183"/>
                </a:lnTo>
                <a:lnTo>
                  <a:pt x="1227" y="227"/>
                </a:lnTo>
                <a:lnTo>
                  <a:pt x="1268" y="275"/>
                </a:lnTo>
                <a:lnTo>
                  <a:pt x="1305" y="328"/>
                </a:lnTo>
                <a:lnTo>
                  <a:pt x="1336" y="383"/>
                </a:lnTo>
                <a:lnTo>
                  <a:pt x="1363" y="442"/>
                </a:lnTo>
                <a:lnTo>
                  <a:pt x="1383" y="502"/>
                </a:lnTo>
                <a:lnTo>
                  <a:pt x="1399" y="565"/>
                </a:lnTo>
                <a:lnTo>
                  <a:pt x="1409" y="632"/>
                </a:lnTo>
                <a:lnTo>
                  <a:pt x="1412" y="699"/>
                </a:lnTo>
                <a:lnTo>
                  <a:pt x="1409" y="766"/>
                </a:lnTo>
                <a:lnTo>
                  <a:pt x="1399" y="831"/>
                </a:lnTo>
                <a:lnTo>
                  <a:pt x="1383" y="895"/>
                </a:lnTo>
                <a:lnTo>
                  <a:pt x="1363" y="956"/>
                </a:lnTo>
                <a:lnTo>
                  <a:pt x="1336" y="1014"/>
                </a:lnTo>
                <a:lnTo>
                  <a:pt x="1305" y="1069"/>
                </a:lnTo>
                <a:lnTo>
                  <a:pt x="1268" y="1121"/>
                </a:lnTo>
                <a:lnTo>
                  <a:pt x="1227" y="1170"/>
                </a:lnTo>
                <a:lnTo>
                  <a:pt x="1182" y="1215"/>
                </a:lnTo>
                <a:lnTo>
                  <a:pt x="1134" y="1255"/>
                </a:lnTo>
                <a:lnTo>
                  <a:pt x="1081" y="1291"/>
                </a:lnTo>
                <a:lnTo>
                  <a:pt x="1024" y="1322"/>
                </a:lnTo>
                <a:lnTo>
                  <a:pt x="966" y="1349"/>
                </a:lnTo>
                <a:lnTo>
                  <a:pt x="905" y="1369"/>
                </a:lnTo>
                <a:lnTo>
                  <a:pt x="841" y="1384"/>
                </a:lnTo>
                <a:lnTo>
                  <a:pt x="775" y="1395"/>
                </a:lnTo>
                <a:lnTo>
                  <a:pt x="707" y="1398"/>
                </a:lnTo>
                <a:lnTo>
                  <a:pt x="639" y="1395"/>
                </a:lnTo>
                <a:lnTo>
                  <a:pt x="573" y="1384"/>
                </a:lnTo>
                <a:lnTo>
                  <a:pt x="508" y="1369"/>
                </a:lnTo>
                <a:lnTo>
                  <a:pt x="447" y="1349"/>
                </a:lnTo>
                <a:lnTo>
                  <a:pt x="388" y="1322"/>
                </a:lnTo>
                <a:lnTo>
                  <a:pt x="331" y="1291"/>
                </a:lnTo>
                <a:lnTo>
                  <a:pt x="279" y="1255"/>
                </a:lnTo>
                <a:lnTo>
                  <a:pt x="230" y="1215"/>
                </a:lnTo>
                <a:lnTo>
                  <a:pt x="185" y="1170"/>
                </a:lnTo>
                <a:lnTo>
                  <a:pt x="145" y="1121"/>
                </a:lnTo>
                <a:lnTo>
                  <a:pt x="108" y="1069"/>
                </a:lnTo>
                <a:lnTo>
                  <a:pt x="77" y="1014"/>
                </a:lnTo>
                <a:lnTo>
                  <a:pt x="50" y="956"/>
                </a:lnTo>
                <a:lnTo>
                  <a:pt x="28" y="895"/>
                </a:lnTo>
                <a:lnTo>
                  <a:pt x="13" y="831"/>
                </a:lnTo>
                <a:lnTo>
                  <a:pt x="3" y="766"/>
                </a:lnTo>
                <a:lnTo>
                  <a:pt x="0" y="699"/>
                </a:lnTo>
                <a:lnTo>
                  <a:pt x="3" y="632"/>
                </a:lnTo>
                <a:lnTo>
                  <a:pt x="13" y="565"/>
                </a:lnTo>
                <a:lnTo>
                  <a:pt x="28" y="502"/>
                </a:lnTo>
                <a:lnTo>
                  <a:pt x="50" y="442"/>
                </a:lnTo>
                <a:lnTo>
                  <a:pt x="77" y="383"/>
                </a:lnTo>
                <a:lnTo>
                  <a:pt x="108" y="328"/>
                </a:lnTo>
                <a:lnTo>
                  <a:pt x="145" y="275"/>
                </a:lnTo>
                <a:lnTo>
                  <a:pt x="185" y="227"/>
                </a:lnTo>
                <a:lnTo>
                  <a:pt x="230" y="183"/>
                </a:lnTo>
                <a:lnTo>
                  <a:pt x="279" y="142"/>
                </a:lnTo>
                <a:lnTo>
                  <a:pt x="331" y="106"/>
                </a:lnTo>
                <a:lnTo>
                  <a:pt x="388" y="74"/>
                </a:lnTo>
                <a:lnTo>
                  <a:pt x="447" y="49"/>
                </a:lnTo>
                <a:lnTo>
                  <a:pt x="508" y="27"/>
                </a:lnTo>
                <a:lnTo>
                  <a:pt x="573" y="12"/>
                </a:lnTo>
                <a:lnTo>
                  <a:pt x="639" y="3"/>
                </a:lnTo>
                <a:lnTo>
                  <a:pt x="70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1" rIns="121920" bIns="60961" numCol="1" anchor="t" anchorCtr="0" compatLnSpc="1">
            <a:prstTxWarp prst="textNoShape">
              <a:avLst/>
            </a:prstTxWarp>
          </a:bodyPr>
          <a:lstStyle/>
          <a:p>
            <a:pPr defTabSz="1187949"/>
            <a:endParaRPr lang="es-ES" sz="933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5" name="Freeform 31"/>
          <p:cNvSpPr>
            <a:spLocks noEditPoints="1"/>
          </p:cNvSpPr>
          <p:nvPr/>
        </p:nvSpPr>
        <p:spPr bwMode="auto">
          <a:xfrm>
            <a:off x="10160265" y="2565226"/>
            <a:ext cx="85608" cy="84966"/>
          </a:xfrm>
          <a:custGeom>
            <a:avLst/>
            <a:gdLst>
              <a:gd name="T0" fmla="*/ 361 w 806"/>
              <a:gd name="T1" fmla="*/ 103 h 800"/>
              <a:gd name="T2" fmla="*/ 285 w 806"/>
              <a:gd name="T3" fmla="*/ 123 h 800"/>
              <a:gd name="T4" fmla="*/ 217 w 806"/>
              <a:gd name="T5" fmla="*/ 162 h 800"/>
              <a:gd name="T6" fmla="*/ 162 w 806"/>
              <a:gd name="T7" fmla="*/ 216 h 800"/>
              <a:gd name="T8" fmla="*/ 123 w 806"/>
              <a:gd name="T9" fmla="*/ 283 h 800"/>
              <a:gd name="T10" fmla="*/ 103 w 806"/>
              <a:gd name="T11" fmla="*/ 359 h 800"/>
              <a:gd name="T12" fmla="*/ 103 w 806"/>
              <a:gd name="T13" fmla="*/ 440 h 800"/>
              <a:gd name="T14" fmla="*/ 123 w 806"/>
              <a:gd name="T15" fmla="*/ 517 h 800"/>
              <a:gd name="T16" fmla="*/ 162 w 806"/>
              <a:gd name="T17" fmla="*/ 583 h 800"/>
              <a:gd name="T18" fmla="*/ 217 w 806"/>
              <a:gd name="T19" fmla="*/ 637 h 800"/>
              <a:gd name="T20" fmla="*/ 285 w 806"/>
              <a:gd name="T21" fmla="*/ 676 h 800"/>
              <a:gd name="T22" fmla="*/ 361 w 806"/>
              <a:gd name="T23" fmla="*/ 696 h 800"/>
              <a:gd name="T24" fmla="*/ 443 w 806"/>
              <a:gd name="T25" fmla="*/ 696 h 800"/>
              <a:gd name="T26" fmla="*/ 520 w 806"/>
              <a:gd name="T27" fmla="*/ 676 h 800"/>
              <a:gd name="T28" fmla="*/ 587 w 806"/>
              <a:gd name="T29" fmla="*/ 637 h 800"/>
              <a:gd name="T30" fmla="*/ 642 w 806"/>
              <a:gd name="T31" fmla="*/ 583 h 800"/>
              <a:gd name="T32" fmla="*/ 681 w 806"/>
              <a:gd name="T33" fmla="*/ 517 h 800"/>
              <a:gd name="T34" fmla="*/ 702 w 806"/>
              <a:gd name="T35" fmla="*/ 440 h 800"/>
              <a:gd name="T36" fmla="*/ 702 w 806"/>
              <a:gd name="T37" fmla="*/ 359 h 800"/>
              <a:gd name="T38" fmla="*/ 681 w 806"/>
              <a:gd name="T39" fmla="*/ 283 h 800"/>
              <a:gd name="T40" fmla="*/ 642 w 806"/>
              <a:gd name="T41" fmla="*/ 216 h 800"/>
              <a:gd name="T42" fmla="*/ 587 w 806"/>
              <a:gd name="T43" fmla="*/ 162 h 800"/>
              <a:gd name="T44" fmla="*/ 520 w 806"/>
              <a:gd name="T45" fmla="*/ 123 h 800"/>
              <a:gd name="T46" fmla="*/ 443 w 806"/>
              <a:gd name="T47" fmla="*/ 103 h 800"/>
              <a:gd name="T48" fmla="*/ 403 w 806"/>
              <a:gd name="T49" fmla="*/ 0 h 800"/>
              <a:gd name="T50" fmla="*/ 502 w 806"/>
              <a:gd name="T51" fmla="*/ 12 h 800"/>
              <a:gd name="T52" fmla="*/ 591 w 806"/>
              <a:gd name="T53" fmla="*/ 47 h 800"/>
              <a:gd name="T54" fmla="*/ 670 w 806"/>
              <a:gd name="T55" fmla="*/ 101 h 800"/>
              <a:gd name="T56" fmla="*/ 734 w 806"/>
              <a:gd name="T57" fmla="*/ 171 h 800"/>
              <a:gd name="T58" fmla="*/ 778 w 806"/>
              <a:gd name="T59" fmla="*/ 255 h 800"/>
              <a:gd name="T60" fmla="*/ 803 w 806"/>
              <a:gd name="T61" fmla="*/ 349 h 800"/>
              <a:gd name="T62" fmla="*/ 803 w 806"/>
              <a:gd name="T63" fmla="*/ 450 h 800"/>
              <a:gd name="T64" fmla="*/ 778 w 806"/>
              <a:gd name="T65" fmla="*/ 544 h 800"/>
              <a:gd name="T66" fmla="*/ 734 w 806"/>
              <a:gd name="T67" fmla="*/ 628 h 800"/>
              <a:gd name="T68" fmla="*/ 670 w 806"/>
              <a:gd name="T69" fmla="*/ 698 h 800"/>
              <a:gd name="T70" fmla="*/ 591 w 806"/>
              <a:gd name="T71" fmla="*/ 753 h 800"/>
              <a:gd name="T72" fmla="*/ 502 w 806"/>
              <a:gd name="T73" fmla="*/ 787 h 800"/>
              <a:gd name="T74" fmla="*/ 403 w 806"/>
              <a:gd name="T75" fmla="*/ 800 h 800"/>
              <a:gd name="T76" fmla="*/ 303 w 806"/>
              <a:gd name="T77" fmla="*/ 787 h 800"/>
              <a:gd name="T78" fmla="*/ 213 w 806"/>
              <a:gd name="T79" fmla="*/ 753 h 800"/>
              <a:gd name="T80" fmla="*/ 135 w 806"/>
              <a:gd name="T81" fmla="*/ 698 h 800"/>
              <a:gd name="T82" fmla="*/ 72 w 806"/>
              <a:gd name="T83" fmla="*/ 628 h 800"/>
              <a:gd name="T84" fmla="*/ 26 w 806"/>
              <a:gd name="T85" fmla="*/ 544 h 800"/>
              <a:gd name="T86" fmla="*/ 3 w 806"/>
              <a:gd name="T87" fmla="*/ 450 h 800"/>
              <a:gd name="T88" fmla="*/ 3 w 806"/>
              <a:gd name="T89" fmla="*/ 349 h 800"/>
              <a:gd name="T90" fmla="*/ 26 w 806"/>
              <a:gd name="T91" fmla="*/ 255 h 800"/>
              <a:gd name="T92" fmla="*/ 72 w 806"/>
              <a:gd name="T93" fmla="*/ 171 h 800"/>
              <a:gd name="T94" fmla="*/ 135 w 806"/>
              <a:gd name="T95" fmla="*/ 101 h 800"/>
              <a:gd name="T96" fmla="*/ 213 w 806"/>
              <a:gd name="T97" fmla="*/ 47 h 800"/>
              <a:gd name="T98" fmla="*/ 303 w 806"/>
              <a:gd name="T99" fmla="*/ 12 h 800"/>
              <a:gd name="T100" fmla="*/ 403 w 806"/>
              <a:gd name="T101" fmla="*/ 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806" h="800">
                <a:moveTo>
                  <a:pt x="403" y="100"/>
                </a:moveTo>
                <a:lnTo>
                  <a:pt x="361" y="103"/>
                </a:lnTo>
                <a:lnTo>
                  <a:pt x="322" y="110"/>
                </a:lnTo>
                <a:lnTo>
                  <a:pt x="285" y="123"/>
                </a:lnTo>
                <a:lnTo>
                  <a:pt x="250" y="141"/>
                </a:lnTo>
                <a:lnTo>
                  <a:pt x="217" y="162"/>
                </a:lnTo>
                <a:lnTo>
                  <a:pt x="188" y="188"/>
                </a:lnTo>
                <a:lnTo>
                  <a:pt x="162" y="216"/>
                </a:lnTo>
                <a:lnTo>
                  <a:pt x="141" y="248"/>
                </a:lnTo>
                <a:lnTo>
                  <a:pt x="123" y="283"/>
                </a:lnTo>
                <a:lnTo>
                  <a:pt x="110" y="321"/>
                </a:lnTo>
                <a:lnTo>
                  <a:pt x="103" y="359"/>
                </a:lnTo>
                <a:lnTo>
                  <a:pt x="100" y="400"/>
                </a:lnTo>
                <a:lnTo>
                  <a:pt x="103" y="440"/>
                </a:lnTo>
                <a:lnTo>
                  <a:pt x="110" y="479"/>
                </a:lnTo>
                <a:lnTo>
                  <a:pt x="123" y="517"/>
                </a:lnTo>
                <a:lnTo>
                  <a:pt x="141" y="550"/>
                </a:lnTo>
                <a:lnTo>
                  <a:pt x="162" y="583"/>
                </a:lnTo>
                <a:lnTo>
                  <a:pt x="188" y="612"/>
                </a:lnTo>
                <a:lnTo>
                  <a:pt x="217" y="637"/>
                </a:lnTo>
                <a:lnTo>
                  <a:pt x="250" y="659"/>
                </a:lnTo>
                <a:lnTo>
                  <a:pt x="285" y="676"/>
                </a:lnTo>
                <a:lnTo>
                  <a:pt x="322" y="688"/>
                </a:lnTo>
                <a:lnTo>
                  <a:pt x="361" y="696"/>
                </a:lnTo>
                <a:lnTo>
                  <a:pt x="403" y="699"/>
                </a:lnTo>
                <a:lnTo>
                  <a:pt x="443" y="696"/>
                </a:lnTo>
                <a:lnTo>
                  <a:pt x="483" y="688"/>
                </a:lnTo>
                <a:lnTo>
                  <a:pt x="520" y="676"/>
                </a:lnTo>
                <a:lnTo>
                  <a:pt x="555" y="659"/>
                </a:lnTo>
                <a:lnTo>
                  <a:pt x="587" y="637"/>
                </a:lnTo>
                <a:lnTo>
                  <a:pt x="616" y="612"/>
                </a:lnTo>
                <a:lnTo>
                  <a:pt x="642" y="583"/>
                </a:lnTo>
                <a:lnTo>
                  <a:pt x="664" y="550"/>
                </a:lnTo>
                <a:lnTo>
                  <a:pt x="681" y="517"/>
                </a:lnTo>
                <a:lnTo>
                  <a:pt x="694" y="479"/>
                </a:lnTo>
                <a:lnTo>
                  <a:pt x="702" y="440"/>
                </a:lnTo>
                <a:lnTo>
                  <a:pt x="705" y="400"/>
                </a:lnTo>
                <a:lnTo>
                  <a:pt x="702" y="359"/>
                </a:lnTo>
                <a:lnTo>
                  <a:pt x="694" y="321"/>
                </a:lnTo>
                <a:lnTo>
                  <a:pt x="681" y="283"/>
                </a:lnTo>
                <a:lnTo>
                  <a:pt x="664" y="248"/>
                </a:lnTo>
                <a:lnTo>
                  <a:pt x="642" y="216"/>
                </a:lnTo>
                <a:lnTo>
                  <a:pt x="616" y="188"/>
                </a:lnTo>
                <a:lnTo>
                  <a:pt x="587" y="162"/>
                </a:lnTo>
                <a:lnTo>
                  <a:pt x="555" y="141"/>
                </a:lnTo>
                <a:lnTo>
                  <a:pt x="520" y="123"/>
                </a:lnTo>
                <a:lnTo>
                  <a:pt x="483" y="110"/>
                </a:lnTo>
                <a:lnTo>
                  <a:pt x="443" y="103"/>
                </a:lnTo>
                <a:lnTo>
                  <a:pt x="403" y="100"/>
                </a:lnTo>
                <a:close/>
                <a:moveTo>
                  <a:pt x="403" y="0"/>
                </a:moveTo>
                <a:lnTo>
                  <a:pt x="453" y="3"/>
                </a:lnTo>
                <a:lnTo>
                  <a:pt x="502" y="12"/>
                </a:lnTo>
                <a:lnTo>
                  <a:pt x="548" y="26"/>
                </a:lnTo>
                <a:lnTo>
                  <a:pt x="591" y="47"/>
                </a:lnTo>
                <a:lnTo>
                  <a:pt x="633" y="71"/>
                </a:lnTo>
                <a:lnTo>
                  <a:pt x="670" y="101"/>
                </a:lnTo>
                <a:lnTo>
                  <a:pt x="704" y="134"/>
                </a:lnTo>
                <a:lnTo>
                  <a:pt x="734" y="171"/>
                </a:lnTo>
                <a:lnTo>
                  <a:pt x="758" y="211"/>
                </a:lnTo>
                <a:lnTo>
                  <a:pt x="778" y="255"/>
                </a:lnTo>
                <a:lnTo>
                  <a:pt x="794" y="301"/>
                </a:lnTo>
                <a:lnTo>
                  <a:pt x="803" y="349"/>
                </a:lnTo>
                <a:lnTo>
                  <a:pt x="806" y="400"/>
                </a:lnTo>
                <a:lnTo>
                  <a:pt x="803" y="450"/>
                </a:lnTo>
                <a:lnTo>
                  <a:pt x="794" y="498"/>
                </a:lnTo>
                <a:lnTo>
                  <a:pt x="778" y="544"/>
                </a:lnTo>
                <a:lnTo>
                  <a:pt x="758" y="587"/>
                </a:lnTo>
                <a:lnTo>
                  <a:pt x="734" y="628"/>
                </a:lnTo>
                <a:lnTo>
                  <a:pt x="704" y="665"/>
                </a:lnTo>
                <a:lnTo>
                  <a:pt x="670" y="698"/>
                </a:lnTo>
                <a:lnTo>
                  <a:pt x="633" y="727"/>
                </a:lnTo>
                <a:lnTo>
                  <a:pt x="591" y="753"/>
                </a:lnTo>
                <a:lnTo>
                  <a:pt x="548" y="772"/>
                </a:lnTo>
                <a:lnTo>
                  <a:pt x="502" y="787"/>
                </a:lnTo>
                <a:lnTo>
                  <a:pt x="453" y="796"/>
                </a:lnTo>
                <a:lnTo>
                  <a:pt x="403" y="800"/>
                </a:lnTo>
                <a:lnTo>
                  <a:pt x="352" y="796"/>
                </a:lnTo>
                <a:lnTo>
                  <a:pt x="303" y="787"/>
                </a:lnTo>
                <a:lnTo>
                  <a:pt x="256" y="772"/>
                </a:lnTo>
                <a:lnTo>
                  <a:pt x="213" y="753"/>
                </a:lnTo>
                <a:lnTo>
                  <a:pt x="172" y="727"/>
                </a:lnTo>
                <a:lnTo>
                  <a:pt x="135" y="698"/>
                </a:lnTo>
                <a:lnTo>
                  <a:pt x="101" y="665"/>
                </a:lnTo>
                <a:lnTo>
                  <a:pt x="72" y="628"/>
                </a:lnTo>
                <a:lnTo>
                  <a:pt x="46" y="587"/>
                </a:lnTo>
                <a:lnTo>
                  <a:pt x="26" y="544"/>
                </a:lnTo>
                <a:lnTo>
                  <a:pt x="12" y="498"/>
                </a:lnTo>
                <a:lnTo>
                  <a:pt x="3" y="450"/>
                </a:lnTo>
                <a:lnTo>
                  <a:pt x="0" y="400"/>
                </a:lnTo>
                <a:lnTo>
                  <a:pt x="3" y="349"/>
                </a:lnTo>
                <a:lnTo>
                  <a:pt x="12" y="301"/>
                </a:lnTo>
                <a:lnTo>
                  <a:pt x="26" y="255"/>
                </a:lnTo>
                <a:lnTo>
                  <a:pt x="46" y="211"/>
                </a:lnTo>
                <a:lnTo>
                  <a:pt x="72" y="171"/>
                </a:lnTo>
                <a:lnTo>
                  <a:pt x="101" y="134"/>
                </a:lnTo>
                <a:lnTo>
                  <a:pt x="135" y="101"/>
                </a:lnTo>
                <a:lnTo>
                  <a:pt x="172" y="71"/>
                </a:lnTo>
                <a:lnTo>
                  <a:pt x="213" y="47"/>
                </a:lnTo>
                <a:lnTo>
                  <a:pt x="256" y="26"/>
                </a:lnTo>
                <a:lnTo>
                  <a:pt x="303" y="12"/>
                </a:lnTo>
                <a:lnTo>
                  <a:pt x="352" y="3"/>
                </a:lnTo>
                <a:lnTo>
                  <a:pt x="40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1" rIns="121920" bIns="60961" numCol="1" anchor="t" anchorCtr="0" compatLnSpc="1">
            <a:prstTxWarp prst="textNoShape">
              <a:avLst/>
            </a:prstTxWarp>
          </a:bodyPr>
          <a:lstStyle/>
          <a:p>
            <a:pPr defTabSz="1187949"/>
            <a:endParaRPr lang="es-ES" sz="933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7" name="Textbox 1"/>
          <p:cNvSpPr/>
          <p:nvPr/>
        </p:nvSpPr>
        <p:spPr>
          <a:xfrm>
            <a:off x="1887437" y="2155716"/>
            <a:ext cx="2085551" cy="396933"/>
          </a:xfrm>
          <a:prstGeom prst="rect">
            <a:avLst/>
          </a:prstGeom>
        </p:spPr>
        <p:txBody>
          <a:bodyPr wrap="square" lIns="118835" tIns="59387" rIns="118835" bIns="59387">
            <a:spAutoFit/>
          </a:bodyPr>
          <a:lstStyle/>
          <a:p>
            <a:pPr algn="dist"/>
            <a:r>
              <a:rPr lang="zh-CN" altLang="en-US" b="1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48" name="Textbox 1"/>
          <p:cNvSpPr/>
          <p:nvPr/>
        </p:nvSpPr>
        <p:spPr>
          <a:xfrm>
            <a:off x="599283" y="2748975"/>
            <a:ext cx="3488472" cy="2139718"/>
          </a:xfrm>
          <a:prstGeom prst="rect">
            <a:avLst/>
          </a:prstGeom>
        </p:spPr>
        <p:txBody>
          <a:bodyPr wrap="square" lIns="118835" tIns="59387" rIns="118835" bIns="59387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0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0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r" defTabSz="1187949">
              <a:lnSpc>
                <a:spcPct val="125000"/>
              </a:lnSpc>
            </a:pPr>
            <a:endParaRPr lang="en-US" sz="9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0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r>
              <a:rPr lang="en-US" sz="900" dirty="0">
                <a:solidFill>
                  <a:srgbClr val="0095FF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51" name="4 Elipse"/>
          <p:cNvSpPr>
            <a:spLocks noChangeAspect="1"/>
          </p:cNvSpPr>
          <p:nvPr/>
        </p:nvSpPr>
        <p:spPr bwMode="auto">
          <a:xfrm>
            <a:off x="5834587" y="4947768"/>
            <a:ext cx="473963" cy="473916"/>
          </a:xfrm>
          <a:prstGeom prst="ellipse">
            <a:avLst/>
          </a:prstGeom>
          <a:noFill/>
          <a:ln w="38100" cap="flat" cmpd="sng" algn="ctr">
            <a:solidFill>
              <a:srgbClr val="0095FF"/>
            </a:solidFill>
            <a:prstDash val="solid"/>
            <a:miter lim="800000"/>
          </a:ln>
          <a:effectLst/>
          <a:extLst/>
        </p:spPr>
        <p:txBody>
          <a:bodyPr lIns="0" tIns="0" rIns="0" bIns="0" rtlCol="0" anchor="ctr"/>
          <a:lstStyle/>
          <a:p>
            <a:pPr algn="ctr" defTabSz="169109">
              <a:defRPr/>
            </a:pPr>
            <a:r>
              <a:rPr lang="es-MX" sz="1733" kern="0" dirty="0">
                <a:solidFill>
                  <a:srgbClr val="AAAAAA"/>
                </a:solidFill>
                <a:cs typeface="+mn-ea"/>
                <a:sym typeface="+mn-lt"/>
              </a:rPr>
              <a:t>01</a:t>
            </a:r>
            <a:endParaRPr lang="es-SV" sz="1733" kern="0" dirty="0">
              <a:solidFill>
                <a:srgbClr val="AAAAAA"/>
              </a:solidFill>
              <a:cs typeface="+mn-ea"/>
              <a:sym typeface="+mn-lt"/>
            </a:endParaRPr>
          </a:p>
        </p:txBody>
      </p:sp>
      <p:sp>
        <p:nvSpPr>
          <p:cNvPr id="56" name="4 Elipse"/>
          <p:cNvSpPr>
            <a:spLocks noChangeAspect="1"/>
          </p:cNvSpPr>
          <p:nvPr/>
        </p:nvSpPr>
        <p:spPr bwMode="auto">
          <a:xfrm>
            <a:off x="7434796" y="4947768"/>
            <a:ext cx="473963" cy="473916"/>
          </a:xfrm>
          <a:prstGeom prst="ellipse">
            <a:avLst/>
          </a:prstGeom>
          <a:noFill/>
          <a:ln w="38100" cap="flat" cmpd="sng" algn="ctr">
            <a:solidFill>
              <a:srgbClr val="0095FF"/>
            </a:solidFill>
            <a:prstDash val="solid"/>
            <a:miter lim="800000"/>
          </a:ln>
          <a:effectLst/>
          <a:extLst/>
        </p:spPr>
        <p:txBody>
          <a:bodyPr lIns="0" tIns="0" rIns="0" bIns="0" rtlCol="0" anchor="ctr"/>
          <a:lstStyle/>
          <a:p>
            <a:pPr algn="ctr" defTabSz="169109">
              <a:defRPr/>
            </a:pPr>
            <a:r>
              <a:rPr lang="es-MX" sz="1733" kern="0" dirty="0">
                <a:solidFill>
                  <a:srgbClr val="AAAAAA"/>
                </a:solidFill>
                <a:cs typeface="+mn-ea"/>
                <a:sym typeface="+mn-lt"/>
              </a:rPr>
              <a:t>02</a:t>
            </a:r>
            <a:endParaRPr lang="es-SV" sz="1733" kern="0" dirty="0">
              <a:solidFill>
                <a:srgbClr val="AAAAAA"/>
              </a:solidFill>
              <a:cs typeface="+mn-ea"/>
              <a:sym typeface="+mn-lt"/>
            </a:endParaRPr>
          </a:p>
        </p:txBody>
      </p:sp>
      <p:sp>
        <p:nvSpPr>
          <p:cNvPr id="57" name="4 Elipse"/>
          <p:cNvSpPr>
            <a:spLocks noChangeAspect="1"/>
          </p:cNvSpPr>
          <p:nvPr/>
        </p:nvSpPr>
        <p:spPr bwMode="auto">
          <a:xfrm>
            <a:off x="9035005" y="4947768"/>
            <a:ext cx="473963" cy="473916"/>
          </a:xfrm>
          <a:prstGeom prst="ellipse">
            <a:avLst/>
          </a:prstGeom>
          <a:noFill/>
          <a:ln w="38100" cap="flat" cmpd="sng" algn="ctr">
            <a:solidFill>
              <a:srgbClr val="0095FF"/>
            </a:solidFill>
            <a:prstDash val="solid"/>
            <a:miter lim="800000"/>
          </a:ln>
          <a:effectLst/>
          <a:extLst/>
        </p:spPr>
        <p:txBody>
          <a:bodyPr lIns="0" tIns="0" rIns="0" bIns="0" rtlCol="0" anchor="ctr"/>
          <a:lstStyle/>
          <a:p>
            <a:pPr algn="ctr" defTabSz="169109">
              <a:defRPr/>
            </a:pPr>
            <a:r>
              <a:rPr lang="es-MX" sz="1733" kern="0" dirty="0">
                <a:solidFill>
                  <a:srgbClr val="AAAAAA"/>
                </a:solidFill>
                <a:cs typeface="+mn-ea"/>
                <a:sym typeface="+mn-lt"/>
              </a:rPr>
              <a:t>03</a:t>
            </a:r>
            <a:endParaRPr lang="es-SV" sz="1733" kern="0" dirty="0">
              <a:solidFill>
                <a:srgbClr val="AAAAAA"/>
              </a:solidFill>
              <a:cs typeface="+mn-ea"/>
              <a:sym typeface="+mn-lt"/>
            </a:endParaRPr>
          </a:p>
        </p:txBody>
      </p:sp>
      <p:sp>
        <p:nvSpPr>
          <p:cNvPr id="58" name="4 Elipse"/>
          <p:cNvSpPr>
            <a:spLocks noChangeAspect="1"/>
          </p:cNvSpPr>
          <p:nvPr/>
        </p:nvSpPr>
        <p:spPr bwMode="auto">
          <a:xfrm>
            <a:off x="10635214" y="4947768"/>
            <a:ext cx="473963" cy="473916"/>
          </a:xfrm>
          <a:prstGeom prst="ellipse">
            <a:avLst/>
          </a:prstGeom>
          <a:noFill/>
          <a:ln w="38100" cap="flat" cmpd="sng" algn="ctr">
            <a:solidFill>
              <a:srgbClr val="0095FF"/>
            </a:solidFill>
            <a:prstDash val="solid"/>
            <a:miter lim="800000"/>
          </a:ln>
          <a:effectLst/>
          <a:extLst/>
        </p:spPr>
        <p:txBody>
          <a:bodyPr lIns="0" tIns="0" rIns="0" bIns="0" rtlCol="0" anchor="ctr"/>
          <a:lstStyle/>
          <a:p>
            <a:pPr algn="ctr" defTabSz="169109">
              <a:defRPr/>
            </a:pPr>
            <a:r>
              <a:rPr lang="es-MX" sz="1733" kern="0" dirty="0">
                <a:solidFill>
                  <a:srgbClr val="AAAAAA"/>
                </a:solidFill>
                <a:cs typeface="+mn-ea"/>
                <a:sym typeface="+mn-lt"/>
              </a:rPr>
              <a:t>04</a:t>
            </a:r>
            <a:endParaRPr lang="es-SV" sz="1733" kern="0" dirty="0">
              <a:solidFill>
                <a:srgbClr val="AAAAAA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11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3942707" y="2822531"/>
            <a:ext cx="2032627" cy="1745634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5" name="任意多边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4895452" y="1847407"/>
            <a:ext cx="2032628" cy="1745633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任意多边形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857789" y="2819334"/>
            <a:ext cx="2032627" cy="1745634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任意多边形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904069" y="3796966"/>
            <a:ext cx="2032628" cy="1745633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229399" y="2590070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矩形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474874" y="2910635"/>
            <a:ext cx="6126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矩形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161992" y="4042345"/>
            <a:ext cx="5437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矩形 1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992916" y="3867077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任意多边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18" y="2493499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7030A0"/>
                </a:gs>
                <a:gs pos="100000">
                  <a:srgbClr val="7030A0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任意多边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6" y="249349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7030A0"/>
                </a:gs>
                <a:gs pos="100000">
                  <a:srgbClr val="7030A0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任意多边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744005" y="5087366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7030A0"/>
                </a:gs>
                <a:gs pos="100000">
                  <a:srgbClr val="7030A0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417543" y="5087365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7030A0"/>
                </a:gs>
                <a:gs pos="100000">
                  <a:srgbClr val="7030A0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890416" y="2238910"/>
            <a:ext cx="3718819" cy="569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001252" y="4832777"/>
            <a:ext cx="3718819" cy="569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16852" y="2249370"/>
            <a:ext cx="3718819" cy="569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16852" y="4832777"/>
            <a:ext cx="3718819" cy="569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52184" y="1838800"/>
            <a:ext cx="25809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000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33" name="矩形 32"/>
          <p:cNvSpPr/>
          <p:nvPr/>
        </p:nvSpPr>
        <p:spPr>
          <a:xfrm>
            <a:off x="1293768" y="4432667"/>
            <a:ext cx="25809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000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34" name="矩形 33"/>
          <p:cNvSpPr/>
          <p:nvPr/>
        </p:nvSpPr>
        <p:spPr>
          <a:xfrm>
            <a:off x="7890416" y="1849260"/>
            <a:ext cx="25224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8001252" y="4469727"/>
            <a:ext cx="25224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117663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08311 L 1.875E-6 3.7037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0.08311 L 3.95833E-6 3.7037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-0.0831 L 4.16667E-6 2.22222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125E-6 0.06481 L 3.125E-6 2.96296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875 -0.00024 L -2.08333E-6 4.07407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8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976 -0.00232 L -8.33333E-7 1.11111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2" y="11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10" grpId="0"/>
      <p:bldP spid="11" grpId="0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六边形 6"/>
          <p:cNvSpPr/>
          <p:nvPr/>
        </p:nvSpPr>
        <p:spPr>
          <a:xfrm rot="5400000">
            <a:off x="1575304" y="2338225"/>
            <a:ext cx="3248485" cy="2800418"/>
          </a:xfrm>
          <a:prstGeom prst="hexagon">
            <a:avLst>
              <a:gd name="adj" fmla="val 29758"/>
              <a:gd name="vf" fmla="val 115470"/>
            </a:avLst>
          </a:prstGeom>
          <a:blipFill>
            <a:blip r:embed="rId3"/>
            <a:tile tx="-260350" ty="635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811520" y="3132743"/>
            <a:ext cx="55575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817">
              <a:lnSpc>
                <a:spcPct val="150000"/>
              </a:lnSpc>
              <a:buNone/>
              <a:defRPr/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  <a:p>
            <a:pPr defTabSz="1216817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单击此处编辑内容，根据您的需要自行调整文本框大小及其图表颜色，建议您在展示时采用微软雅黑字体      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11520" y="2671078"/>
            <a:ext cx="20313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2400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329646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6"/>
          <p:cNvSpPr>
            <a:spLocks/>
          </p:cNvSpPr>
          <p:nvPr/>
        </p:nvSpPr>
        <p:spPr bwMode="auto">
          <a:xfrm flipH="1">
            <a:off x="5705036" y="6173356"/>
            <a:ext cx="893867" cy="192303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1351">
              <a:cs typeface="+mn-ea"/>
              <a:sym typeface="+mn-lt"/>
            </a:endParaRPr>
          </a:p>
        </p:txBody>
      </p:sp>
      <p:sp>
        <p:nvSpPr>
          <p:cNvPr id="25" name="Freeform 24"/>
          <p:cNvSpPr/>
          <p:nvPr/>
        </p:nvSpPr>
        <p:spPr>
          <a:xfrm flipH="1">
            <a:off x="5470749" y="5736098"/>
            <a:ext cx="1362439" cy="397176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26" name="Freeform 25"/>
          <p:cNvSpPr/>
          <p:nvPr/>
        </p:nvSpPr>
        <p:spPr>
          <a:xfrm flipH="1">
            <a:off x="5848087" y="6405742"/>
            <a:ext cx="607766" cy="129742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6042636" y="4968682"/>
            <a:ext cx="177800" cy="525463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6093436" y="4875019"/>
            <a:ext cx="139700" cy="161925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6077561" y="4933757"/>
            <a:ext cx="152400" cy="147638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6066449" y="5475094"/>
            <a:ext cx="46038" cy="76200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6226786" y="4967094"/>
            <a:ext cx="176213" cy="525463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6275999" y="4870257"/>
            <a:ext cx="139700" cy="161925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6261711" y="4932169"/>
            <a:ext cx="152400" cy="146050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6250599" y="5470332"/>
            <a:ext cx="46038" cy="76200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6387124" y="4970269"/>
            <a:ext cx="41275" cy="266700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5152049" y="4887719"/>
            <a:ext cx="785813" cy="354013"/>
          </a:xfrm>
          <a:custGeom>
            <a:avLst/>
            <a:gdLst>
              <a:gd name="T0" fmla="*/ 246 w 495"/>
              <a:gd name="T1" fmla="*/ 223 h 223"/>
              <a:gd name="T2" fmla="*/ 0 w 495"/>
              <a:gd name="T3" fmla="*/ 111 h 223"/>
              <a:gd name="T4" fmla="*/ 252 w 495"/>
              <a:gd name="T5" fmla="*/ 0 h 223"/>
              <a:gd name="T6" fmla="*/ 495 w 495"/>
              <a:gd name="T7" fmla="*/ 109 h 223"/>
              <a:gd name="T8" fmla="*/ 246 w 495"/>
              <a:gd name="T9" fmla="*/ 223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5" h="223">
                <a:moveTo>
                  <a:pt x="246" y="223"/>
                </a:moveTo>
                <a:lnTo>
                  <a:pt x="0" y="111"/>
                </a:lnTo>
                <a:lnTo>
                  <a:pt x="252" y="0"/>
                </a:lnTo>
                <a:lnTo>
                  <a:pt x="495" y="109"/>
                </a:lnTo>
                <a:lnTo>
                  <a:pt x="246" y="223"/>
                </a:ln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906111" y="5054407"/>
            <a:ext cx="23813" cy="257175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5879124" y="5283007"/>
            <a:ext cx="76200" cy="77788"/>
          </a:xfrm>
          <a:prstGeom prst="ellipse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7" name="Freeform 17"/>
          <p:cNvSpPr>
            <a:spLocks/>
          </p:cNvSpPr>
          <p:nvPr/>
        </p:nvSpPr>
        <p:spPr bwMode="auto">
          <a:xfrm>
            <a:off x="5869599" y="5324282"/>
            <a:ext cx="55563" cy="171450"/>
          </a:xfrm>
          <a:custGeom>
            <a:avLst/>
            <a:gdLst>
              <a:gd name="T0" fmla="*/ 14 w 26"/>
              <a:gd name="T1" fmla="*/ 4 h 79"/>
              <a:gd name="T2" fmla="*/ 6 w 26"/>
              <a:gd name="T3" fmla="*/ 79 h 79"/>
              <a:gd name="T4" fmla="*/ 26 w 26"/>
              <a:gd name="T5" fmla="*/ 79 h 79"/>
              <a:gd name="T6" fmla="*/ 26 w 26"/>
              <a:gd name="T7" fmla="*/ 0 h 79"/>
              <a:gd name="T8" fmla="*/ 14 w 26"/>
              <a:gd name="T9" fmla="*/ 4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79">
                <a:moveTo>
                  <a:pt x="14" y="4"/>
                </a:moveTo>
                <a:cubicBezTo>
                  <a:pt x="14" y="4"/>
                  <a:pt x="0" y="34"/>
                  <a:pt x="6" y="79"/>
                </a:cubicBezTo>
                <a:cubicBezTo>
                  <a:pt x="26" y="79"/>
                  <a:pt x="26" y="79"/>
                  <a:pt x="26" y="79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14" y="7"/>
                  <a:pt x="14" y="4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>
            <a:off x="5914049" y="5324282"/>
            <a:ext cx="55563" cy="171450"/>
          </a:xfrm>
          <a:custGeom>
            <a:avLst/>
            <a:gdLst>
              <a:gd name="T0" fmla="*/ 11 w 25"/>
              <a:gd name="T1" fmla="*/ 4 h 79"/>
              <a:gd name="T2" fmla="*/ 20 w 25"/>
              <a:gd name="T3" fmla="*/ 79 h 79"/>
              <a:gd name="T4" fmla="*/ 0 w 25"/>
              <a:gd name="T5" fmla="*/ 79 h 79"/>
              <a:gd name="T6" fmla="*/ 0 w 25"/>
              <a:gd name="T7" fmla="*/ 0 h 79"/>
              <a:gd name="T8" fmla="*/ 11 w 25"/>
              <a:gd name="T9" fmla="*/ 4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79">
                <a:moveTo>
                  <a:pt x="11" y="4"/>
                </a:moveTo>
                <a:cubicBezTo>
                  <a:pt x="11" y="4"/>
                  <a:pt x="25" y="34"/>
                  <a:pt x="20" y="79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1" y="7"/>
                  <a:pt x="11" y="4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9" name="Freeform 19"/>
          <p:cNvSpPr>
            <a:spLocks/>
          </p:cNvSpPr>
          <p:nvPr/>
        </p:nvSpPr>
        <p:spPr bwMode="auto">
          <a:xfrm>
            <a:off x="5309211" y="5168707"/>
            <a:ext cx="455613" cy="339725"/>
          </a:xfrm>
          <a:custGeom>
            <a:avLst/>
            <a:gdLst>
              <a:gd name="T0" fmla="*/ 209 w 209"/>
              <a:gd name="T1" fmla="*/ 0 h 156"/>
              <a:gd name="T2" fmla="*/ 104 w 209"/>
              <a:gd name="T3" fmla="*/ 49 h 156"/>
              <a:gd name="T4" fmla="*/ 0 w 209"/>
              <a:gd name="T5" fmla="*/ 0 h 156"/>
              <a:gd name="T6" fmla="*/ 0 w 209"/>
              <a:gd name="T7" fmla="*/ 120 h 156"/>
              <a:gd name="T8" fmla="*/ 102 w 209"/>
              <a:gd name="T9" fmla="*/ 156 h 156"/>
              <a:gd name="T10" fmla="*/ 102 w 209"/>
              <a:gd name="T11" fmla="*/ 156 h 156"/>
              <a:gd name="T12" fmla="*/ 104 w 209"/>
              <a:gd name="T13" fmla="*/ 156 h 156"/>
              <a:gd name="T14" fmla="*/ 107 w 209"/>
              <a:gd name="T15" fmla="*/ 156 h 156"/>
              <a:gd name="T16" fmla="*/ 107 w 209"/>
              <a:gd name="T17" fmla="*/ 156 h 156"/>
              <a:gd name="T18" fmla="*/ 209 w 209"/>
              <a:gd name="T19" fmla="*/ 120 h 156"/>
              <a:gd name="T20" fmla="*/ 209 w 209"/>
              <a:gd name="T21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9" h="156">
                <a:moveTo>
                  <a:pt x="209" y="0"/>
                </a:moveTo>
                <a:cubicBezTo>
                  <a:pt x="209" y="1"/>
                  <a:pt x="121" y="41"/>
                  <a:pt x="104" y="49"/>
                </a:cubicBezTo>
                <a:cubicBezTo>
                  <a:pt x="87" y="41"/>
                  <a:pt x="0" y="1"/>
                  <a:pt x="0" y="0"/>
                </a:cubicBezTo>
                <a:cubicBezTo>
                  <a:pt x="0" y="120"/>
                  <a:pt x="0" y="120"/>
                  <a:pt x="0" y="120"/>
                </a:cubicBezTo>
                <a:cubicBezTo>
                  <a:pt x="28" y="150"/>
                  <a:pt x="84" y="155"/>
                  <a:pt x="102" y="156"/>
                </a:cubicBezTo>
                <a:cubicBezTo>
                  <a:pt x="102" y="156"/>
                  <a:pt x="102" y="156"/>
                  <a:pt x="102" y="156"/>
                </a:cubicBezTo>
                <a:cubicBezTo>
                  <a:pt x="102" y="156"/>
                  <a:pt x="103" y="156"/>
                  <a:pt x="104" y="156"/>
                </a:cubicBezTo>
                <a:cubicBezTo>
                  <a:pt x="106" y="156"/>
                  <a:pt x="107" y="156"/>
                  <a:pt x="107" y="156"/>
                </a:cubicBezTo>
                <a:cubicBezTo>
                  <a:pt x="107" y="156"/>
                  <a:pt x="107" y="156"/>
                  <a:pt x="107" y="156"/>
                </a:cubicBezTo>
                <a:cubicBezTo>
                  <a:pt x="125" y="155"/>
                  <a:pt x="181" y="150"/>
                  <a:pt x="209" y="120"/>
                </a:cubicBezTo>
                <a:lnTo>
                  <a:pt x="209" y="0"/>
                </a:ln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20" name="Freeform 20"/>
          <p:cNvSpPr>
            <a:spLocks noEditPoints="1"/>
          </p:cNvSpPr>
          <p:nvPr/>
        </p:nvSpPr>
        <p:spPr bwMode="auto">
          <a:xfrm>
            <a:off x="4486886" y="2728719"/>
            <a:ext cx="477838" cy="503238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7536474" y="2611244"/>
            <a:ext cx="141288" cy="141288"/>
          </a:xfrm>
          <a:prstGeom prst="ellipse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22" name="Freeform 22"/>
          <p:cNvSpPr>
            <a:spLocks/>
          </p:cNvSpPr>
          <p:nvPr/>
        </p:nvSpPr>
        <p:spPr bwMode="auto">
          <a:xfrm>
            <a:off x="7587274" y="2716019"/>
            <a:ext cx="222250" cy="463550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23" name="Freeform 23"/>
          <p:cNvSpPr>
            <a:spLocks/>
          </p:cNvSpPr>
          <p:nvPr/>
        </p:nvSpPr>
        <p:spPr bwMode="auto">
          <a:xfrm>
            <a:off x="7392011" y="2716019"/>
            <a:ext cx="238125" cy="457200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>
            <a:off x="7599974" y="2560444"/>
            <a:ext cx="25400" cy="79375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28" name="Freeform 25"/>
          <p:cNvSpPr>
            <a:spLocks noEditPoints="1"/>
          </p:cNvSpPr>
          <p:nvPr/>
        </p:nvSpPr>
        <p:spPr bwMode="auto">
          <a:xfrm>
            <a:off x="6463324" y="2219132"/>
            <a:ext cx="225425" cy="609600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29" name="Freeform 26"/>
          <p:cNvSpPr>
            <a:spLocks noEditPoints="1"/>
          </p:cNvSpPr>
          <p:nvPr/>
        </p:nvSpPr>
        <p:spPr bwMode="auto">
          <a:xfrm>
            <a:off x="6269649" y="2411219"/>
            <a:ext cx="611188" cy="223838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31" name="Freeform 27"/>
          <p:cNvSpPr>
            <a:spLocks noEditPoints="1"/>
          </p:cNvSpPr>
          <p:nvPr/>
        </p:nvSpPr>
        <p:spPr bwMode="auto">
          <a:xfrm>
            <a:off x="6315686" y="2273107"/>
            <a:ext cx="519113" cy="498475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32" name="Freeform 28"/>
          <p:cNvSpPr>
            <a:spLocks noEditPoints="1"/>
          </p:cNvSpPr>
          <p:nvPr/>
        </p:nvSpPr>
        <p:spPr bwMode="auto">
          <a:xfrm>
            <a:off x="6315686" y="2273107"/>
            <a:ext cx="519113" cy="498475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33" name="Oval 29"/>
          <p:cNvSpPr>
            <a:spLocks noChangeArrowheads="1"/>
          </p:cNvSpPr>
          <p:nvPr/>
        </p:nvSpPr>
        <p:spPr bwMode="auto">
          <a:xfrm>
            <a:off x="6529999" y="2476307"/>
            <a:ext cx="93663" cy="93663"/>
          </a:xfrm>
          <a:prstGeom prst="ellipse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34" name="Freeform 30"/>
          <p:cNvSpPr>
            <a:spLocks noEditPoints="1"/>
          </p:cNvSpPr>
          <p:nvPr/>
        </p:nvSpPr>
        <p:spPr bwMode="auto">
          <a:xfrm>
            <a:off x="7249136" y="2046094"/>
            <a:ext cx="257175" cy="487363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35" name="Rectangle 31"/>
          <p:cNvSpPr>
            <a:spLocks noChangeArrowheads="1"/>
          </p:cNvSpPr>
          <p:nvPr/>
        </p:nvSpPr>
        <p:spPr bwMode="auto">
          <a:xfrm>
            <a:off x="7120549" y="2044507"/>
            <a:ext cx="65088" cy="474663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36" name="Freeform 32"/>
          <p:cNvSpPr>
            <a:spLocks noEditPoints="1"/>
          </p:cNvSpPr>
          <p:nvPr/>
        </p:nvSpPr>
        <p:spPr bwMode="auto">
          <a:xfrm>
            <a:off x="5012349" y="4435282"/>
            <a:ext cx="561975" cy="411163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37" name="Freeform 33"/>
          <p:cNvSpPr>
            <a:spLocks/>
          </p:cNvSpPr>
          <p:nvPr/>
        </p:nvSpPr>
        <p:spPr bwMode="auto">
          <a:xfrm>
            <a:off x="6599849" y="4846444"/>
            <a:ext cx="500063" cy="503238"/>
          </a:xfrm>
          <a:custGeom>
            <a:avLst/>
            <a:gdLst>
              <a:gd name="T0" fmla="*/ 169 w 230"/>
              <a:gd name="T1" fmla="*/ 12 h 231"/>
              <a:gd name="T2" fmla="*/ 215 w 230"/>
              <a:gd name="T3" fmla="*/ 103 h 231"/>
              <a:gd name="T4" fmla="*/ 102 w 230"/>
              <a:gd name="T5" fmla="*/ 216 h 231"/>
              <a:gd name="T6" fmla="*/ 12 w 230"/>
              <a:gd name="T7" fmla="*/ 171 h 231"/>
              <a:gd name="T8" fmla="*/ 0 w 230"/>
              <a:gd name="T9" fmla="*/ 181 h 231"/>
              <a:gd name="T10" fmla="*/ 102 w 230"/>
              <a:gd name="T11" fmla="*/ 231 h 231"/>
              <a:gd name="T12" fmla="*/ 230 w 230"/>
              <a:gd name="T13" fmla="*/ 103 h 231"/>
              <a:gd name="T14" fmla="*/ 178 w 230"/>
              <a:gd name="T15" fmla="*/ 0 h 231"/>
              <a:gd name="T16" fmla="*/ 169 w 230"/>
              <a:gd name="T17" fmla="*/ 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0" h="231">
                <a:moveTo>
                  <a:pt x="169" y="12"/>
                </a:moveTo>
                <a:cubicBezTo>
                  <a:pt x="197" y="32"/>
                  <a:pt x="215" y="65"/>
                  <a:pt x="215" y="103"/>
                </a:cubicBezTo>
                <a:cubicBezTo>
                  <a:pt x="215" y="165"/>
                  <a:pt x="165" y="216"/>
                  <a:pt x="102" y="216"/>
                </a:cubicBezTo>
                <a:cubicBezTo>
                  <a:pt x="65" y="216"/>
                  <a:pt x="33" y="198"/>
                  <a:pt x="12" y="171"/>
                </a:cubicBezTo>
                <a:cubicBezTo>
                  <a:pt x="0" y="181"/>
                  <a:pt x="0" y="181"/>
                  <a:pt x="0" y="181"/>
                </a:cubicBezTo>
                <a:cubicBezTo>
                  <a:pt x="24" y="211"/>
                  <a:pt x="61" y="231"/>
                  <a:pt x="102" y="231"/>
                </a:cubicBezTo>
                <a:cubicBezTo>
                  <a:pt x="173" y="231"/>
                  <a:pt x="230" y="174"/>
                  <a:pt x="230" y="103"/>
                </a:cubicBezTo>
                <a:cubicBezTo>
                  <a:pt x="230" y="61"/>
                  <a:pt x="210" y="23"/>
                  <a:pt x="178" y="0"/>
                </a:cubicBezTo>
                <a:lnTo>
                  <a:pt x="169" y="12"/>
                </a:ln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58" name="Freeform 34"/>
          <p:cNvSpPr>
            <a:spLocks noEditPoints="1"/>
          </p:cNvSpPr>
          <p:nvPr/>
        </p:nvSpPr>
        <p:spPr bwMode="auto">
          <a:xfrm>
            <a:off x="6603024" y="4855969"/>
            <a:ext cx="442913" cy="441325"/>
          </a:xfrm>
          <a:custGeom>
            <a:avLst/>
            <a:gdLst>
              <a:gd name="T0" fmla="*/ 102 w 203"/>
              <a:gd name="T1" fmla="*/ 203 h 203"/>
              <a:gd name="T2" fmla="*/ 203 w 203"/>
              <a:gd name="T3" fmla="*/ 101 h 203"/>
              <a:gd name="T4" fmla="*/ 102 w 203"/>
              <a:gd name="T5" fmla="*/ 0 h 203"/>
              <a:gd name="T6" fmla="*/ 102 w 203"/>
              <a:gd name="T7" fmla="*/ 5 h 203"/>
              <a:gd name="T8" fmla="*/ 198 w 203"/>
              <a:gd name="T9" fmla="*/ 101 h 203"/>
              <a:gd name="T10" fmla="*/ 102 w 203"/>
              <a:gd name="T11" fmla="*/ 198 h 203"/>
              <a:gd name="T12" fmla="*/ 102 w 203"/>
              <a:gd name="T13" fmla="*/ 203 h 203"/>
              <a:gd name="T14" fmla="*/ 102 w 203"/>
              <a:gd name="T15" fmla="*/ 0 h 203"/>
              <a:gd name="T16" fmla="*/ 0 w 203"/>
              <a:gd name="T17" fmla="*/ 101 h 203"/>
              <a:gd name="T18" fmla="*/ 102 w 203"/>
              <a:gd name="T19" fmla="*/ 203 h 203"/>
              <a:gd name="T20" fmla="*/ 102 w 203"/>
              <a:gd name="T21" fmla="*/ 203 h 203"/>
              <a:gd name="T22" fmla="*/ 102 w 203"/>
              <a:gd name="T23" fmla="*/ 198 h 203"/>
              <a:gd name="T24" fmla="*/ 102 w 203"/>
              <a:gd name="T25" fmla="*/ 198 h 203"/>
              <a:gd name="T26" fmla="*/ 102 w 203"/>
              <a:gd name="T27" fmla="*/ 198 h 203"/>
              <a:gd name="T28" fmla="*/ 5 w 203"/>
              <a:gd name="T29" fmla="*/ 101 h 203"/>
              <a:gd name="T30" fmla="*/ 102 w 203"/>
              <a:gd name="T31" fmla="*/ 5 h 203"/>
              <a:gd name="T32" fmla="*/ 102 w 203"/>
              <a:gd name="T33" fmla="*/ 5 h 203"/>
              <a:gd name="T34" fmla="*/ 102 w 203"/>
              <a:gd name="T35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3" h="203">
                <a:moveTo>
                  <a:pt x="102" y="203"/>
                </a:moveTo>
                <a:cubicBezTo>
                  <a:pt x="158" y="203"/>
                  <a:pt x="203" y="157"/>
                  <a:pt x="203" y="101"/>
                </a:cubicBezTo>
                <a:cubicBezTo>
                  <a:pt x="203" y="45"/>
                  <a:pt x="158" y="0"/>
                  <a:pt x="102" y="0"/>
                </a:cubicBezTo>
                <a:cubicBezTo>
                  <a:pt x="102" y="5"/>
                  <a:pt x="102" y="5"/>
                  <a:pt x="102" y="5"/>
                </a:cubicBezTo>
                <a:cubicBezTo>
                  <a:pt x="155" y="5"/>
                  <a:pt x="198" y="48"/>
                  <a:pt x="198" y="101"/>
                </a:cubicBezTo>
                <a:cubicBezTo>
                  <a:pt x="198" y="155"/>
                  <a:pt x="155" y="198"/>
                  <a:pt x="102" y="198"/>
                </a:cubicBezTo>
                <a:lnTo>
                  <a:pt x="102" y="203"/>
                </a:lnTo>
                <a:close/>
                <a:moveTo>
                  <a:pt x="102" y="0"/>
                </a:moveTo>
                <a:cubicBezTo>
                  <a:pt x="46" y="0"/>
                  <a:pt x="0" y="45"/>
                  <a:pt x="0" y="101"/>
                </a:cubicBezTo>
                <a:cubicBezTo>
                  <a:pt x="0" y="157"/>
                  <a:pt x="46" y="203"/>
                  <a:pt x="102" y="203"/>
                </a:cubicBezTo>
                <a:cubicBezTo>
                  <a:pt x="102" y="203"/>
                  <a:pt x="102" y="203"/>
                  <a:pt x="102" y="203"/>
                </a:cubicBezTo>
                <a:cubicBezTo>
                  <a:pt x="102" y="198"/>
                  <a:pt x="102" y="198"/>
                  <a:pt x="102" y="198"/>
                </a:cubicBezTo>
                <a:cubicBezTo>
                  <a:pt x="102" y="198"/>
                  <a:pt x="102" y="198"/>
                  <a:pt x="102" y="198"/>
                </a:cubicBezTo>
                <a:cubicBezTo>
                  <a:pt x="102" y="198"/>
                  <a:pt x="102" y="198"/>
                  <a:pt x="102" y="198"/>
                </a:cubicBezTo>
                <a:cubicBezTo>
                  <a:pt x="48" y="198"/>
                  <a:pt x="5" y="155"/>
                  <a:pt x="5" y="101"/>
                </a:cubicBezTo>
                <a:cubicBezTo>
                  <a:pt x="5" y="48"/>
                  <a:pt x="48" y="5"/>
                  <a:pt x="102" y="5"/>
                </a:cubicBezTo>
                <a:cubicBezTo>
                  <a:pt x="102" y="5"/>
                  <a:pt x="102" y="5"/>
                  <a:pt x="102" y="5"/>
                </a:cubicBezTo>
                <a:cubicBezTo>
                  <a:pt x="102" y="0"/>
                  <a:pt x="102" y="0"/>
                  <a:pt x="102" y="0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59" name="Freeform 35"/>
          <p:cNvSpPr>
            <a:spLocks/>
          </p:cNvSpPr>
          <p:nvPr/>
        </p:nvSpPr>
        <p:spPr bwMode="auto">
          <a:xfrm>
            <a:off x="6591911" y="4863907"/>
            <a:ext cx="496888" cy="433388"/>
          </a:xfrm>
          <a:custGeom>
            <a:avLst/>
            <a:gdLst>
              <a:gd name="T0" fmla="*/ 65 w 228"/>
              <a:gd name="T1" fmla="*/ 15 h 199"/>
              <a:gd name="T2" fmla="*/ 61 w 228"/>
              <a:gd name="T3" fmla="*/ 23 h 199"/>
              <a:gd name="T4" fmla="*/ 57 w 228"/>
              <a:gd name="T5" fmla="*/ 29 h 199"/>
              <a:gd name="T6" fmla="*/ 54 w 228"/>
              <a:gd name="T7" fmla="*/ 26 h 199"/>
              <a:gd name="T8" fmla="*/ 52 w 228"/>
              <a:gd name="T9" fmla="*/ 32 h 199"/>
              <a:gd name="T10" fmla="*/ 42 w 228"/>
              <a:gd name="T11" fmla="*/ 34 h 199"/>
              <a:gd name="T12" fmla="*/ 36 w 228"/>
              <a:gd name="T13" fmla="*/ 41 h 199"/>
              <a:gd name="T14" fmla="*/ 27 w 228"/>
              <a:gd name="T15" fmla="*/ 53 h 199"/>
              <a:gd name="T16" fmla="*/ 21 w 228"/>
              <a:gd name="T17" fmla="*/ 61 h 199"/>
              <a:gd name="T18" fmla="*/ 27 w 228"/>
              <a:gd name="T19" fmla="*/ 67 h 199"/>
              <a:gd name="T20" fmla="*/ 27 w 228"/>
              <a:gd name="T21" fmla="*/ 70 h 199"/>
              <a:gd name="T22" fmla="*/ 22 w 228"/>
              <a:gd name="T23" fmla="*/ 65 h 199"/>
              <a:gd name="T24" fmla="*/ 18 w 228"/>
              <a:gd name="T25" fmla="*/ 60 h 199"/>
              <a:gd name="T26" fmla="*/ 16 w 228"/>
              <a:gd name="T27" fmla="*/ 69 h 199"/>
              <a:gd name="T28" fmla="*/ 17 w 228"/>
              <a:gd name="T29" fmla="*/ 83 h 199"/>
              <a:gd name="T30" fmla="*/ 24 w 228"/>
              <a:gd name="T31" fmla="*/ 80 h 199"/>
              <a:gd name="T32" fmla="*/ 32 w 228"/>
              <a:gd name="T33" fmla="*/ 88 h 199"/>
              <a:gd name="T34" fmla="*/ 41 w 228"/>
              <a:gd name="T35" fmla="*/ 98 h 199"/>
              <a:gd name="T36" fmla="*/ 50 w 228"/>
              <a:gd name="T37" fmla="*/ 105 h 199"/>
              <a:gd name="T38" fmla="*/ 61 w 228"/>
              <a:gd name="T39" fmla="*/ 117 h 199"/>
              <a:gd name="T40" fmla="*/ 58 w 228"/>
              <a:gd name="T41" fmla="*/ 134 h 199"/>
              <a:gd name="T42" fmla="*/ 49 w 228"/>
              <a:gd name="T43" fmla="*/ 155 h 199"/>
              <a:gd name="T44" fmla="*/ 52 w 228"/>
              <a:gd name="T45" fmla="*/ 170 h 199"/>
              <a:gd name="T46" fmla="*/ 46 w 228"/>
              <a:gd name="T47" fmla="*/ 171 h 199"/>
              <a:gd name="T48" fmla="*/ 32 w 228"/>
              <a:gd name="T49" fmla="*/ 148 h 199"/>
              <a:gd name="T50" fmla="*/ 16 w 228"/>
              <a:gd name="T51" fmla="*/ 113 h 199"/>
              <a:gd name="T52" fmla="*/ 11 w 228"/>
              <a:gd name="T53" fmla="*/ 87 h 199"/>
              <a:gd name="T54" fmla="*/ 73 w 228"/>
              <a:gd name="T55" fmla="*/ 183 h 199"/>
              <a:gd name="T56" fmla="*/ 89 w 228"/>
              <a:gd name="T57" fmla="*/ 181 h 199"/>
              <a:gd name="T58" fmla="*/ 110 w 228"/>
              <a:gd name="T59" fmla="*/ 178 h 199"/>
              <a:gd name="T60" fmla="*/ 108 w 228"/>
              <a:gd name="T61" fmla="*/ 187 h 199"/>
              <a:gd name="T62" fmla="*/ 121 w 228"/>
              <a:gd name="T63" fmla="*/ 186 h 199"/>
              <a:gd name="T64" fmla="*/ 139 w 228"/>
              <a:gd name="T65" fmla="*/ 184 h 199"/>
              <a:gd name="T66" fmla="*/ 137 w 228"/>
              <a:gd name="T67" fmla="*/ 3 h 199"/>
              <a:gd name="T68" fmla="*/ 197 w 228"/>
              <a:gd name="T69" fmla="*/ 64 h 199"/>
              <a:gd name="T70" fmla="*/ 189 w 228"/>
              <a:gd name="T71" fmla="*/ 58 h 199"/>
              <a:gd name="T72" fmla="*/ 181 w 228"/>
              <a:gd name="T73" fmla="*/ 74 h 199"/>
              <a:gd name="T74" fmla="*/ 170 w 228"/>
              <a:gd name="T75" fmla="*/ 59 h 199"/>
              <a:gd name="T76" fmla="*/ 174 w 228"/>
              <a:gd name="T77" fmla="*/ 75 h 199"/>
              <a:gd name="T78" fmla="*/ 186 w 228"/>
              <a:gd name="T79" fmla="*/ 79 h 199"/>
              <a:gd name="T80" fmla="*/ 181 w 228"/>
              <a:gd name="T81" fmla="*/ 100 h 199"/>
              <a:gd name="T82" fmla="*/ 175 w 228"/>
              <a:gd name="T83" fmla="*/ 122 h 199"/>
              <a:gd name="T84" fmla="*/ 168 w 228"/>
              <a:gd name="T85" fmla="*/ 137 h 199"/>
              <a:gd name="T86" fmla="*/ 147 w 228"/>
              <a:gd name="T87" fmla="*/ 154 h 199"/>
              <a:gd name="T88" fmla="*/ 141 w 228"/>
              <a:gd name="T89" fmla="*/ 139 h 199"/>
              <a:gd name="T90" fmla="*/ 142 w 228"/>
              <a:gd name="T91" fmla="*/ 121 h 199"/>
              <a:gd name="T92" fmla="*/ 135 w 228"/>
              <a:gd name="T93" fmla="*/ 101 h 199"/>
              <a:gd name="T94" fmla="*/ 125 w 228"/>
              <a:gd name="T95" fmla="*/ 89 h 199"/>
              <a:gd name="T96" fmla="*/ 99 w 228"/>
              <a:gd name="T97" fmla="*/ 90 h 199"/>
              <a:gd name="T98" fmla="*/ 89 w 228"/>
              <a:gd name="T99" fmla="*/ 76 h 199"/>
              <a:gd name="T100" fmla="*/ 100 w 228"/>
              <a:gd name="T101" fmla="*/ 49 h 199"/>
              <a:gd name="T102" fmla="*/ 119 w 228"/>
              <a:gd name="T103" fmla="*/ 41 h 199"/>
              <a:gd name="T104" fmla="*/ 130 w 228"/>
              <a:gd name="T105" fmla="*/ 46 h 199"/>
              <a:gd name="T106" fmla="*/ 146 w 228"/>
              <a:gd name="T107" fmla="*/ 46 h 199"/>
              <a:gd name="T108" fmla="*/ 162 w 228"/>
              <a:gd name="T109" fmla="*/ 44 h 199"/>
              <a:gd name="T110" fmla="*/ 147 w 228"/>
              <a:gd name="T111" fmla="*/ 37 h 199"/>
              <a:gd name="T112" fmla="*/ 146 w 228"/>
              <a:gd name="T113" fmla="*/ 32 h 199"/>
              <a:gd name="T114" fmla="*/ 127 w 228"/>
              <a:gd name="T115" fmla="*/ 32 h 199"/>
              <a:gd name="T116" fmla="*/ 111 w 228"/>
              <a:gd name="T117" fmla="*/ 37 h 199"/>
              <a:gd name="T118" fmla="*/ 107 w 228"/>
              <a:gd name="T119" fmla="*/ 21 h 199"/>
              <a:gd name="T120" fmla="*/ 96 w 228"/>
              <a:gd name="T121" fmla="*/ 11 h 199"/>
              <a:gd name="T122" fmla="*/ 109 w 228"/>
              <a:gd name="T123" fmla="*/ 3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8" h="199">
                <a:moveTo>
                  <a:pt x="92" y="0"/>
                </a:moveTo>
                <a:cubicBezTo>
                  <a:pt x="92" y="0"/>
                  <a:pt x="58" y="5"/>
                  <a:pt x="35" y="31"/>
                </a:cubicBezTo>
                <a:cubicBezTo>
                  <a:pt x="35" y="31"/>
                  <a:pt x="53" y="13"/>
                  <a:pt x="64" y="13"/>
                </a:cubicBezTo>
                <a:cubicBezTo>
                  <a:pt x="66" y="14"/>
                  <a:pt x="66" y="14"/>
                  <a:pt x="66" y="14"/>
                </a:cubicBezTo>
                <a:cubicBezTo>
                  <a:pt x="66" y="14"/>
                  <a:pt x="66" y="15"/>
                  <a:pt x="65" y="15"/>
                </a:cubicBezTo>
                <a:cubicBezTo>
                  <a:pt x="65" y="16"/>
                  <a:pt x="64" y="17"/>
                  <a:pt x="64" y="18"/>
                </a:cubicBezTo>
                <a:cubicBezTo>
                  <a:pt x="64" y="18"/>
                  <a:pt x="64" y="20"/>
                  <a:pt x="64" y="20"/>
                </a:cubicBezTo>
                <a:cubicBezTo>
                  <a:pt x="63" y="21"/>
                  <a:pt x="63" y="21"/>
                  <a:pt x="63" y="21"/>
                </a:cubicBezTo>
                <a:cubicBezTo>
                  <a:pt x="63" y="21"/>
                  <a:pt x="62" y="21"/>
                  <a:pt x="62" y="22"/>
                </a:cubicBezTo>
                <a:cubicBezTo>
                  <a:pt x="62" y="22"/>
                  <a:pt x="61" y="22"/>
                  <a:pt x="61" y="23"/>
                </a:cubicBezTo>
                <a:cubicBezTo>
                  <a:pt x="61" y="24"/>
                  <a:pt x="61" y="25"/>
                  <a:pt x="61" y="25"/>
                </a:cubicBezTo>
                <a:cubicBezTo>
                  <a:pt x="62" y="27"/>
                  <a:pt x="62" y="27"/>
                  <a:pt x="62" y="27"/>
                </a:cubicBezTo>
                <a:cubicBezTo>
                  <a:pt x="61" y="28"/>
                  <a:pt x="61" y="28"/>
                  <a:pt x="61" y="28"/>
                </a:cubicBezTo>
                <a:cubicBezTo>
                  <a:pt x="59" y="29"/>
                  <a:pt x="59" y="29"/>
                  <a:pt x="59" y="29"/>
                </a:cubicBezTo>
                <a:cubicBezTo>
                  <a:pt x="59" y="29"/>
                  <a:pt x="58" y="29"/>
                  <a:pt x="57" y="29"/>
                </a:cubicBezTo>
                <a:cubicBezTo>
                  <a:pt x="56" y="29"/>
                  <a:pt x="56" y="27"/>
                  <a:pt x="56" y="27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5" y="24"/>
                  <a:pt x="54" y="26"/>
                  <a:pt x="54" y="26"/>
                </a:cubicBezTo>
                <a:cubicBezTo>
                  <a:pt x="52" y="27"/>
                  <a:pt x="52" y="27"/>
                  <a:pt x="52" y="27"/>
                </a:cubicBezTo>
                <a:cubicBezTo>
                  <a:pt x="52" y="27"/>
                  <a:pt x="51" y="29"/>
                  <a:pt x="51" y="29"/>
                </a:cubicBezTo>
                <a:cubicBezTo>
                  <a:pt x="52" y="29"/>
                  <a:pt x="53" y="29"/>
                  <a:pt x="53" y="29"/>
                </a:cubicBezTo>
                <a:cubicBezTo>
                  <a:pt x="53" y="29"/>
                  <a:pt x="53" y="30"/>
                  <a:pt x="53" y="31"/>
                </a:cubicBezTo>
                <a:cubicBezTo>
                  <a:pt x="53" y="31"/>
                  <a:pt x="52" y="32"/>
                  <a:pt x="52" y="32"/>
                </a:cubicBezTo>
                <a:cubicBezTo>
                  <a:pt x="52" y="32"/>
                  <a:pt x="52" y="33"/>
                  <a:pt x="51" y="33"/>
                </a:cubicBezTo>
                <a:cubicBezTo>
                  <a:pt x="50" y="32"/>
                  <a:pt x="49" y="32"/>
                  <a:pt x="48" y="32"/>
                </a:cubicBezTo>
                <a:cubicBezTo>
                  <a:pt x="47" y="32"/>
                  <a:pt x="46" y="31"/>
                  <a:pt x="46" y="32"/>
                </a:cubicBezTo>
                <a:cubicBezTo>
                  <a:pt x="45" y="32"/>
                  <a:pt x="45" y="32"/>
                  <a:pt x="45" y="32"/>
                </a:cubicBezTo>
                <a:cubicBezTo>
                  <a:pt x="45" y="33"/>
                  <a:pt x="42" y="34"/>
                  <a:pt x="42" y="34"/>
                </a:cubicBezTo>
                <a:cubicBezTo>
                  <a:pt x="42" y="34"/>
                  <a:pt x="41" y="35"/>
                  <a:pt x="41" y="35"/>
                </a:cubicBezTo>
                <a:cubicBezTo>
                  <a:pt x="41" y="35"/>
                  <a:pt x="41" y="37"/>
                  <a:pt x="41" y="37"/>
                </a:cubicBezTo>
                <a:cubicBezTo>
                  <a:pt x="41" y="37"/>
                  <a:pt x="40" y="38"/>
                  <a:pt x="38" y="38"/>
                </a:cubicBezTo>
                <a:cubicBezTo>
                  <a:pt x="37" y="39"/>
                  <a:pt x="36" y="39"/>
                  <a:pt x="36" y="39"/>
                </a:cubicBezTo>
                <a:cubicBezTo>
                  <a:pt x="36" y="41"/>
                  <a:pt x="36" y="41"/>
                  <a:pt x="36" y="41"/>
                </a:cubicBezTo>
                <a:cubicBezTo>
                  <a:pt x="36" y="41"/>
                  <a:pt x="34" y="42"/>
                  <a:pt x="34" y="43"/>
                </a:cubicBezTo>
                <a:cubicBezTo>
                  <a:pt x="33" y="44"/>
                  <a:pt x="30" y="46"/>
                  <a:pt x="30" y="46"/>
                </a:cubicBezTo>
                <a:cubicBezTo>
                  <a:pt x="30" y="46"/>
                  <a:pt x="29" y="47"/>
                  <a:pt x="28" y="48"/>
                </a:cubicBezTo>
                <a:cubicBezTo>
                  <a:pt x="28" y="49"/>
                  <a:pt x="28" y="50"/>
                  <a:pt x="28" y="51"/>
                </a:cubicBezTo>
                <a:cubicBezTo>
                  <a:pt x="28" y="51"/>
                  <a:pt x="27" y="52"/>
                  <a:pt x="27" y="53"/>
                </a:cubicBezTo>
                <a:cubicBezTo>
                  <a:pt x="27" y="54"/>
                  <a:pt x="26" y="55"/>
                  <a:pt x="26" y="56"/>
                </a:cubicBezTo>
                <a:cubicBezTo>
                  <a:pt x="25" y="56"/>
                  <a:pt x="25" y="57"/>
                  <a:pt x="24" y="57"/>
                </a:cubicBezTo>
                <a:cubicBezTo>
                  <a:pt x="24" y="57"/>
                  <a:pt x="22" y="58"/>
                  <a:pt x="21" y="58"/>
                </a:cubicBezTo>
                <a:cubicBezTo>
                  <a:pt x="20" y="59"/>
                  <a:pt x="20" y="60"/>
                  <a:pt x="20" y="60"/>
                </a:cubicBezTo>
                <a:cubicBezTo>
                  <a:pt x="20" y="60"/>
                  <a:pt x="21" y="61"/>
                  <a:pt x="21" y="61"/>
                </a:cubicBezTo>
                <a:cubicBezTo>
                  <a:pt x="22" y="61"/>
                  <a:pt x="23" y="62"/>
                  <a:pt x="23" y="62"/>
                </a:cubicBezTo>
                <a:cubicBezTo>
                  <a:pt x="23" y="62"/>
                  <a:pt x="23" y="63"/>
                  <a:pt x="23" y="64"/>
                </a:cubicBezTo>
                <a:cubicBezTo>
                  <a:pt x="23" y="64"/>
                  <a:pt x="22" y="66"/>
                  <a:pt x="23" y="66"/>
                </a:cubicBezTo>
                <a:cubicBezTo>
                  <a:pt x="24" y="66"/>
                  <a:pt x="25" y="66"/>
                  <a:pt x="25" y="66"/>
                </a:cubicBezTo>
                <a:cubicBezTo>
                  <a:pt x="27" y="67"/>
                  <a:pt x="27" y="67"/>
                  <a:pt x="27" y="67"/>
                </a:cubicBezTo>
                <a:cubicBezTo>
                  <a:pt x="28" y="68"/>
                  <a:pt x="28" y="68"/>
                  <a:pt x="28" y="68"/>
                </a:cubicBezTo>
                <a:cubicBezTo>
                  <a:pt x="29" y="68"/>
                  <a:pt x="29" y="68"/>
                  <a:pt x="29" y="68"/>
                </a:cubicBezTo>
                <a:cubicBezTo>
                  <a:pt x="29" y="68"/>
                  <a:pt x="29" y="69"/>
                  <a:pt x="29" y="70"/>
                </a:cubicBezTo>
                <a:cubicBezTo>
                  <a:pt x="28" y="70"/>
                  <a:pt x="28" y="71"/>
                  <a:pt x="28" y="71"/>
                </a:cubicBezTo>
                <a:cubicBezTo>
                  <a:pt x="27" y="71"/>
                  <a:pt x="27" y="71"/>
                  <a:pt x="27" y="70"/>
                </a:cubicBezTo>
                <a:cubicBezTo>
                  <a:pt x="27" y="69"/>
                  <a:pt x="27" y="69"/>
                  <a:pt x="26" y="68"/>
                </a:cubicBezTo>
                <a:cubicBezTo>
                  <a:pt x="25" y="68"/>
                  <a:pt x="24" y="69"/>
                  <a:pt x="24" y="69"/>
                </a:cubicBezTo>
                <a:cubicBezTo>
                  <a:pt x="24" y="69"/>
                  <a:pt x="23" y="69"/>
                  <a:pt x="23" y="68"/>
                </a:cubicBezTo>
                <a:cubicBezTo>
                  <a:pt x="22" y="67"/>
                  <a:pt x="22" y="68"/>
                  <a:pt x="22" y="67"/>
                </a:cubicBezTo>
                <a:cubicBezTo>
                  <a:pt x="22" y="66"/>
                  <a:pt x="23" y="66"/>
                  <a:pt x="22" y="65"/>
                </a:cubicBezTo>
                <a:cubicBezTo>
                  <a:pt x="22" y="65"/>
                  <a:pt x="21" y="64"/>
                  <a:pt x="21" y="64"/>
                </a:cubicBezTo>
                <a:cubicBezTo>
                  <a:pt x="20" y="64"/>
                  <a:pt x="21" y="65"/>
                  <a:pt x="20" y="64"/>
                </a:cubicBezTo>
                <a:cubicBezTo>
                  <a:pt x="20" y="63"/>
                  <a:pt x="19" y="63"/>
                  <a:pt x="19" y="63"/>
                </a:cubicBezTo>
                <a:cubicBezTo>
                  <a:pt x="19" y="63"/>
                  <a:pt x="18" y="63"/>
                  <a:pt x="18" y="62"/>
                </a:cubicBezTo>
                <a:cubicBezTo>
                  <a:pt x="18" y="62"/>
                  <a:pt x="18" y="61"/>
                  <a:pt x="18" y="60"/>
                </a:cubicBezTo>
                <a:cubicBezTo>
                  <a:pt x="18" y="60"/>
                  <a:pt x="19" y="59"/>
                  <a:pt x="19" y="58"/>
                </a:cubicBezTo>
                <a:cubicBezTo>
                  <a:pt x="19" y="58"/>
                  <a:pt x="19" y="55"/>
                  <a:pt x="19" y="55"/>
                </a:cubicBezTo>
                <a:cubicBezTo>
                  <a:pt x="19" y="55"/>
                  <a:pt x="16" y="61"/>
                  <a:pt x="15" y="66"/>
                </a:cubicBezTo>
                <a:cubicBezTo>
                  <a:pt x="15" y="66"/>
                  <a:pt x="16" y="65"/>
                  <a:pt x="16" y="66"/>
                </a:cubicBezTo>
                <a:cubicBezTo>
                  <a:pt x="16" y="67"/>
                  <a:pt x="17" y="68"/>
                  <a:pt x="16" y="69"/>
                </a:cubicBezTo>
                <a:cubicBezTo>
                  <a:pt x="16" y="69"/>
                  <a:pt x="16" y="69"/>
                  <a:pt x="16" y="72"/>
                </a:cubicBezTo>
                <a:cubicBezTo>
                  <a:pt x="16" y="74"/>
                  <a:pt x="17" y="75"/>
                  <a:pt x="17" y="76"/>
                </a:cubicBezTo>
                <a:cubicBezTo>
                  <a:pt x="16" y="76"/>
                  <a:pt x="16" y="77"/>
                  <a:pt x="16" y="78"/>
                </a:cubicBezTo>
                <a:cubicBezTo>
                  <a:pt x="16" y="79"/>
                  <a:pt x="16" y="82"/>
                  <a:pt x="17" y="82"/>
                </a:cubicBezTo>
                <a:cubicBezTo>
                  <a:pt x="17" y="82"/>
                  <a:pt x="17" y="83"/>
                  <a:pt x="17" y="83"/>
                </a:cubicBezTo>
                <a:cubicBezTo>
                  <a:pt x="18" y="84"/>
                  <a:pt x="17" y="85"/>
                  <a:pt x="18" y="84"/>
                </a:cubicBezTo>
                <a:cubicBezTo>
                  <a:pt x="19" y="82"/>
                  <a:pt x="20" y="81"/>
                  <a:pt x="20" y="81"/>
                </a:cubicBezTo>
                <a:cubicBezTo>
                  <a:pt x="20" y="80"/>
                  <a:pt x="20" y="80"/>
                  <a:pt x="20" y="80"/>
                </a:cubicBezTo>
                <a:cubicBezTo>
                  <a:pt x="20" y="80"/>
                  <a:pt x="20" y="79"/>
                  <a:pt x="22" y="79"/>
                </a:cubicBezTo>
                <a:cubicBezTo>
                  <a:pt x="23" y="79"/>
                  <a:pt x="24" y="79"/>
                  <a:pt x="24" y="80"/>
                </a:cubicBezTo>
                <a:cubicBezTo>
                  <a:pt x="25" y="80"/>
                  <a:pt x="23" y="82"/>
                  <a:pt x="24" y="82"/>
                </a:cubicBezTo>
                <a:cubicBezTo>
                  <a:pt x="25" y="82"/>
                  <a:pt x="27" y="81"/>
                  <a:pt x="28" y="81"/>
                </a:cubicBezTo>
                <a:cubicBezTo>
                  <a:pt x="29" y="81"/>
                  <a:pt x="29" y="82"/>
                  <a:pt x="30" y="83"/>
                </a:cubicBezTo>
                <a:cubicBezTo>
                  <a:pt x="30" y="84"/>
                  <a:pt x="30" y="85"/>
                  <a:pt x="31" y="86"/>
                </a:cubicBezTo>
                <a:cubicBezTo>
                  <a:pt x="32" y="86"/>
                  <a:pt x="31" y="87"/>
                  <a:pt x="32" y="88"/>
                </a:cubicBezTo>
                <a:cubicBezTo>
                  <a:pt x="32" y="89"/>
                  <a:pt x="34" y="90"/>
                  <a:pt x="35" y="90"/>
                </a:cubicBezTo>
                <a:cubicBezTo>
                  <a:pt x="35" y="90"/>
                  <a:pt x="37" y="90"/>
                  <a:pt x="38" y="90"/>
                </a:cubicBezTo>
                <a:cubicBezTo>
                  <a:pt x="39" y="91"/>
                  <a:pt x="38" y="92"/>
                  <a:pt x="39" y="92"/>
                </a:cubicBezTo>
                <a:cubicBezTo>
                  <a:pt x="40" y="92"/>
                  <a:pt x="41" y="95"/>
                  <a:pt x="41" y="95"/>
                </a:cubicBezTo>
                <a:cubicBezTo>
                  <a:pt x="41" y="95"/>
                  <a:pt x="41" y="97"/>
                  <a:pt x="41" y="98"/>
                </a:cubicBezTo>
                <a:cubicBezTo>
                  <a:pt x="41" y="98"/>
                  <a:pt x="41" y="99"/>
                  <a:pt x="42" y="100"/>
                </a:cubicBezTo>
                <a:cubicBezTo>
                  <a:pt x="42" y="100"/>
                  <a:pt x="44" y="100"/>
                  <a:pt x="44" y="100"/>
                </a:cubicBezTo>
                <a:cubicBezTo>
                  <a:pt x="44" y="100"/>
                  <a:pt x="43" y="102"/>
                  <a:pt x="45" y="102"/>
                </a:cubicBezTo>
                <a:cubicBezTo>
                  <a:pt x="47" y="103"/>
                  <a:pt x="48" y="103"/>
                  <a:pt x="49" y="104"/>
                </a:cubicBezTo>
                <a:cubicBezTo>
                  <a:pt x="49" y="104"/>
                  <a:pt x="48" y="105"/>
                  <a:pt x="50" y="105"/>
                </a:cubicBezTo>
                <a:cubicBezTo>
                  <a:pt x="52" y="105"/>
                  <a:pt x="54" y="105"/>
                  <a:pt x="55" y="106"/>
                </a:cubicBezTo>
                <a:cubicBezTo>
                  <a:pt x="56" y="106"/>
                  <a:pt x="55" y="107"/>
                  <a:pt x="57" y="109"/>
                </a:cubicBezTo>
                <a:cubicBezTo>
                  <a:pt x="60" y="110"/>
                  <a:pt x="60" y="111"/>
                  <a:pt x="61" y="111"/>
                </a:cubicBezTo>
                <a:cubicBezTo>
                  <a:pt x="62" y="111"/>
                  <a:pt x="63" y="111"/>
                  <a:pt x="63" y="113"/>
                </a:cubicBezTo>
                <a:cubicBezTo>
                  <a:pt x="62" y="115"/>
                  <a:pt x="62" y="116"/>
                  <a:pt x="61" y="117"/>
                </a:cubicBezTo>
                <a:cubicBezTo>
                  <a:pt x="60" y="118"/>
                  <a:pt x="59" y="120"/>
                  <a:pt x="58" y="121"/>
                </a:cubicBezTo>
                <a:cubicBezTo>
                  <a:pt x="58" y="122"/>
                  <a:pt x="57" y="123"/>
                  <a:pt x="58" y="124"/>
                </a:cubicBezTo>
                <a:cubicBezTo>
                  <a:pt x="58" y="126"/>
                  <a:pt x="59" y="127"/>
                  <a:pt x="59" y="128"/>
                </a:cubicBezTo>
                <a:cubicBezTo>
                  <a:pt x="59" y="129"/>
                  <a:pt x="59" y="131"/>
                  <a:pt x="59" y="132"/>
                </a:cubicBezTo>
                <a:cubicBezTo>
                  <a:pt x="58" y="133"/>
                  <a:pt x="58" y="134"/>
                  <a:pt x="58" y="134"/>
                </a:cubicBezTo>
                <a:cubicBezTo>
                  <a:pt x="58" y="134"/>
                  <a:pt x="59" y="136"/>
                  <a:pt x="58" y="137"/>
                </a:cubicBezTo>
                <a:cubicBezTo>
                  <a:pt x="57" y="138"/>
                  <a:pt x="55" y="140"/>
                  <a:pt x="54" y="140"/>
                </a:cubicBezTo>
                <a:cubicBezTo>
                  <a:pt x="53" y="140"/>
                  <a:pt x="51" y="142"/>
                  <a:pt x="51" y="142"/>
                </a:cubicBezTo>
                <a:cubicBezTo>
                  <a:pt x="51" y="142"/>
                  <a:pt x="51" y="146"/>
                  <a:pt x="51" y="147"/>
                </a:cubicBezTo>
                <a:cubicBezTo>
                  <a:pt x="51" y="147"/>
                  <a:pt x="47" y="154"/>
                  <a:pt x="49" y="155"/>
                </a:cubicBezTo>
                <a:cubicBezTo>
                  <a:pt x="50" y="156"/>
                  <a:pt x="50" y="158"/>
                  <a:pt x="50" y="159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8" y="161"/>
                  <a:pt x="46" y="161"/>
                  <a:pt x="47" y="163"/>
                </a:cubicBezTo>
                <a:cubicBezTo>
                  <a:pt x="49" y="165"/>
                  <a:pt x="50" y="165"/>
                  <a:pt x="50" y="167"/>
                </a:cubicBezTo>
                <a:cubicBezTo>
                  <a:pt x="51" y="168"/>
                  <a:pt x="51" y="168"/>
                  <a:pt x="52" y="170"/>
                </a:cubicBezTo>
                <a:cubicBezTo>
                  <a:pt x="53" y="171"/>
                  <a:pt x="53" y="172"/>
                  <a:pt x="54" y="173"/>
                </a:cubicBezTo>
                <a:cubicBezTo>
                  <a:pt x="55" y="174"/>
                  <a:pt x="56" y="175"/>
                  <a:pt x="56" y="176"/>
                </a:cubicBezTo>
                <a:cubicBezTo>
                  <a:pt x="56" y="177"/>
                  <a:pt x="59" y="179"/>
                  <a:pt x="56" y="177"/>
                </a:cubicBezTo>
                <a:cubicBezTo>
                  <a:pt x="53" y="175"/>
                  <a:pt x="56" y="177"/>
                  <a:pt x="52" y="174"/>
                </a:cubicBezTo>
                <a:cubicBezTo>
                  <a:pt x="49" y="171"/>
                  <a:pt x="48" y="173"/>
                  <a:pt x="46" y="171"/>
                </a:cubicBezTo>
                <a:cubicBezTo>
                  <a:pt x="45" y="169"/>
                  <a:pt x="47" y="175"/>
                  <a:pt x="44" y="168"/>
                </a:cubicBezTo>
                <a:cubicBezTo>
                  <a:pt x="41" y="160"/>
                  <a:pt x="40" y="161"/>
                  <a:pt x="39" y="159"/>
                </a:cubicBezTo>
                <a:cubicBezTo>
                  <a:pt x="39" y="157"/>
                  <a:pt x="39" y="159"/>
                  <a:pt x="37" y="155"/>
                </a:cubicBezTo>
                <a:cubicBezTo>
                  <a:pt x="35" y="151"/>
                  <a:pt x="37" y="154"/>
                  <a:pt x="35" y="151"/>
                </a:cubicBezTo>
                <a:cubicBezTo>
                  <a:pt x="33" y="149"/>
                  <a:pt x="33" y="152"/>
                  <a:pt x="32" y="148"/>
                </a:cubicBezTo>
                <a:cubicBezTo>
                  <a:pt x="31" y="143"/>
                  <a:pt x="31" y="146"/>
                  <a:pt x="30" y="141"/>
                </a:cubicBezTo>
                <a:cubicBezTo>
                  <a:pt x="28" y="136"/>
                  <a:pt x="31" y="136"/>
                  <a:pt x="28" y="133"/>
                </a:cubicBezTo>
                <a:cubicBezTo>
                  <a:pt x="25" y="131"/>
                  <a:pt x="25" y="132"/>
                  <a:pt x="24" y="131"/>
                </a:cubicBezTo>
                <a:cubicBezTo>
                  <a:pt x="23" y="129"/>
                  <a:pt x="25" y="130"/>
                  <a:pt x="22" y="126"/>
                </a:cubicBezTo>
                <a:cubicBezTo>
                  <a:pt x="20" y="122"/>
                  <a:pt x="16" y="120"/>
                  <a:pt x="16" y="113"/>
                </a:cubicBezTo>
                <a:cubicBezTo>
                  <a:pt x="16" y="105"/>
                  <a:pt x="16" y="104"/>
                  <a:pt x="16" y="104"/>
                </a:cubicBezTo>
                <a:cubicBezTo>
                  <a:pt x="16" y="104"/>
                  <a:pt x="13" y="101"/>
                  <a:pt x="14" y="97"/>
                </a:cubicBezTo>
                <a:cubicBezTo>
                  <a:pt x="15" y="92"/>
                  <a:pt x="16" y="94"/>
                  <a:pt x="15" y="92"/>
                </a:cubicBezTo>
                <a:cubicBezTo>
                  <a:pt x="15" y="91"/>
                  <a:pt x="14" y="91"/>
                  <a:pt x="13" y="89"/>
                </a:cubicBezTo>
                <a:cubicBezTo>
                  <a:pt x="12" y="88"/>
                  <a:pt x="12" y="88"/>
                  <a:pt x="11" y="87"/>
                </a:cubicBezTo>
                <a:cubicBezTo>
                  <a:pt x="11" y="86"/>
                  <a:pt x="11" y="83"/>
                  <a:pt x="11" y="83"/>
                </a:cubicBezTo>
                <a:cubicBezTo>
                  <a:pt x="10" y="84"/>
                  <a:pt x="10" y="84"/>
                  <a:pt x="10" y="84"/>
                </a:cubicBezTo>
                <a:cubicBezTo>
                  <a:pt x="10" y="84"/>
                  <a:pt x="0" y="182"/>
                  <a:pt x="97" y="197"/>
                </a:cubicBezTo>
                <a:cubicBezTo>
                  <a:pt x="97" y="197"/>
                  <a:pt x="75" y="192"/>
                  <a:pt x="73" y="187"/>
                </a:cubicBezTo>
                <a:cubicBezTo>
                  <a:pt x="73" y="187"/>
                  <a:pt x="72" y="183"/>
                  <a:pt x="73" y="183"/>
                </a:cubicBezTo>
                <a:cubicBezTo>
                  <a:pt x="74" y="183"/>
                  <a:pt x="76" y="184"/>
                  <a:pt x="77" y="183"/>
                </a:cubicBezTo>
                <a:cubicBezTo>
                  <a:pt x="79" y="181"/>
                  <a:pt x="80" y="180"/>
                  <a:pt x="80" y="180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0" y="182"/>
                  <a:pt x="79" y="182"/>
                  <a:pt x="83" y="181"/>
                </a:cubicBezTo>
                <a:cubicBezTo>
                  <a:pt x="88" y="181"/>
                  <a:pt x="88" y="181"/>
                  <a:pt x="89" y="181"/>
                </a:cubicBezTo>
                <a:cubicBezTo>
                  <a:pt x="91" y="180"/>
                  <a:pt x="93" y="176"/>
                  <a:pt x="94" y="178"/>
                </a:cubicBezTo>
                <a:cubicBezTo>
                  <a:pt x="95" y="181"/>
                  <a:pt x="93" y="180"/>
                  <a:pt x="95" y="181"/>
                </a:cubicBezTo>
                <a:cubicBezTo>
                  <a:pt x="97" y="181"/>
                  <a:pt x="101" y="180"/>
                  <a:pt x="101" y="180"/>
                </a:cubicBezTo>
                <a:cubicBezTo>
                  <a:pt x="101" y="180"/>
                  <a:pt x="108" y="181"/>
                  <a:pt x="108" y="180"/>
                </a:cubicBezTo>
                <a:cubicBezTo>
                  <a:pt x="109" y="179"/>
                  <a:pt x="109" y="178"/>
                  <a:pt x="110" y="178"/>
                </a:cubicBezTo>
                <a:cubicBezTo>
                  <a:pt x="111" y="178"/>
                  <a:pt x="112" y="180"/>
                  <a:pt x="112" y="180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5" y="185"/>
                  <a:pt x="105" y="185"/>
                  <a:pt x="105" y="185"/>
                </a:cubicBezTo>
                <a:cubicBezTo>
                  <a:pt x="105" y="185"/>
                  <a:pt x="103" y="185"/>
                  <a:pt x="105" y="186"/>
                </a:cubicBezTo>
                <a:cubicBezTo>
                  <a:pt x="106" y="187"/>
                  <a:pt x="107" y="187"/>
                  <a:pt x="108" y="187"/>
                </a:cubicBezTo>
                <a:cubicBezTo>
                  <a:pt x="110" y="187"/>
                  <a:pt x="114" y="190"/>
                  <a:pt x="115" y="188"/>
                </a:cubicBezTo>
                <a:cubicBezTo>
                  <a:pt x="116" y="186"/>
                  <a:pt x="116" y="186"/>
                  <a:pt x="117" y="185"/>
                </a:cubicBezTo>
                <a:cubicBezTo>
                  <a:pt x="117" y="184"/>
                  <a:pt x="117" y="182"/>
                  <a:pt x="119" y="182"/>
                </a:cubicBezTo>
                <a:cubicBezTo>
                  <a:pt x="120" y="182"/>
                  <a:pt x="122" y="183"/>
                  <a:pt x="122" y="183"/>
                </a:cubicBezTo>
                <a:cubicBezTo>
                  <a:pt x="121" y="186"/>
                  <a:pt x="121" y="186"/>
                  <a:pt x="121" y="186"/>
                </a:cubicBezTo>
                <a:cubicBezTo>
                  <a:pt x="121" y="186"/>
                  <a:pt x="123" y="186"/>
                  <a:pt x="125" y="186"/>
                </a:cubicBezTo>
                <a:cubicBezTo>
                  <a:pt x="126" y="186"/>
                  <a:pt x="126" y="188"/>
                  <a:pt x="128" y="186"/>
                </a:cubicBezTo>
                <a:cubicBezTo>
                  <a:pt x="129" y="184"/>
                  <a:pt x="129" y="184"/>
                  <a:pt x="131" y="184"/>
                </a:cubicBezTo>
                <a:cubicBezTo>
                  <a:pt x="133" y="184"/>
                  <a:pt x="135" y="183"/>
                  <a:pt x="136" y="183"/>
                </a:cubicBezTo>
                <a:cubicBezTo>
                  <a:pt x="136" y="184"/>
                  <a:pt x="138" y="184"/>
                  <a:pt x="139" y="184"/>
                </a:cubicBezTo>
                <a:cubicBezTo>
                  <a:pt x="139" y="184"/>
                  <a:pt x="143" y="186"/>
                  <a:pt x="143" y="186"/>
                </a:cubicBezTo>
                <a:cubicBezTo>
                  <a:pt x="144" y="185"/>
                  <a:pt x="148" y="186"/>
                  <a:pt x="148" y="186"/>
                </a:cubicBezTo>
                <a:cubicBezTo>
                  <a:pt x="148" y="186"/>
                  <a:pt x="137" y="196"/>
                  <a:pt x="113" y="197"/>
                </a:cubicBezTo>
                <a:cubicBezTo>
                  <a:pt x="113" y="197"/>
                  <a:pt x="167" y="199"/>
                  <a:pt x="197" y="146"/>
                </a:cubicBezTo>
                <a:cubicBezTo>
                  <a:pt x="228" y="94"/>
                  <a:pt x="206" y="26"/>
                  <a:pt x="137" y="3"/>
                </a:cubicBezTo>
                <a:cubicBezTo>
                  <a:pt x="137" y="3"/>
                  <a:pt x="189" y="22"/>
                  <a:pt x="203" y="71"/>
                </a:cubicBezTo>
                <a:cubicBezTo>
                  <a:pt x="202" y="72"/>
                  <a:pt x="202" y="72"/>
                  <a:pt x="202" y="72"/>
                </a:cubicBezTo>
                <a:cubicBezTo>
                  <a:pt x="201" y="71"/>
                  <a:pt x="201" y="72"/>
                  <a:pt x="200" y="69"/>
                </a:cubicBezTo>
                <a:cubicBezTo>
                  <a:pt x="199" y="67"/>
                  <a:pt x="199" y="68"/>
                  <a:pt x="199" y="66"/>
                </a:cubicBezTo>
                <a:cubicBezTo>
                  <a:pt x="198" y="64"/>
                  <a:pt x="198" y="65"/>
                  <a:pt x="197" y="64"/>
                </a:cubicBezTo>
                <a:cubicBezTo>
                  <a:pt x="195" y="62"/>
                  <a:pt x="195" y="62"/>
                  <a:pt x="194" y="61"/>
                </a:cubicBezTo>
                <a:cubicBezTo>
                  <a:pt x="193" y="61"/>
                  <a:pt x="192" y="58"/>
                  <a:pt x="192" y="57"/>
                </a:cubicBezTo>
                <a:cubicBezTo>
                  <a:pt x="191" y="56"/>
                  <a:pt x="189" y="55"/>
                  <a:pt x="188" y="55"/>
                </a:cubicBezTo>
                <a:cubicBezTo>
                  <a:pt x="187" y="55"/>
                  <a:pt x="188" y="54"/>
                  <a:pt x="187" y="55"/>
                </a:cubicBezTo>
                <a:cubicBezTo>
                  <a:pt x="187" y="56"/>
                  <a:pt x="189" y="58"/>
                  <a:pt x="189" y="58"/>
                </a:cubicBezTo>
                <a:cubicBezTo>
                  <a:pt x="189" y="62"/>
                  <a:pt x="189" y="62"/>
                  <a:pt x="189" y="62"/>
                </a:cubicBezTo>
                <a:cubicBezTo>
                  <a:pt x="189" y="62"/>
                  <a:pt x="190" y="65"/>
                  <a:pt x="190" y="66"/>
                </a:cubicBezTo>
                <a:cubicBezTo>
                  <a:pt x="190" y="67"/>
                  <a:pt x="189" y="70"/>
                  <a:pt x="189" y="70"/>
                </a:cubicBezTo>
                <a:cubicBezTo>
                  <a:pt x="189" y="70"/>
                  <a:pt x="188" y="72"/>
                  <a:pt x="187" y="73"/>
                </a:cubicBezTo>
                <a:cubicBezTo>
                  <a:pt x="186" y="73"/>
                  <a:pt x="181" y="74"/>
                  <a:pt x="181" y="74"/>
                </a:cubicBezTo>
                <a:cubicBezTo>
                  <a:pt x="181" y="74"/>
                  <a:pt x="179" y="72"/>
                  <a:pt x="179" y="71"/>
                </a:cubicBezTo>
                <a:cubicBezTo>
                  <a:pt x="178" y="69"/>
                  <a:pt x="175" y="69"/>
                  <a:pt x="174" y="68"/>
                </a:cubicBezTo>
                <a:cubicBezTo>
                  <a:pt x="174" y="67"/>
                  <a:pt x="175" y="66"/>
                  <a:pt x="173" y="64"/>
                </a:cubicBezTo>
                <a:cubicBezTo>
                  <a:pt x="172" y="62"/>
                  <a:pt x="173" y="63"/>
                  <a:pt x="172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66" y="58"/>
                  <a:pt x="167" y="60"/>
                </a:cubicBezTo>
                <a:cubicBezTo>
                  <a:pt x="168" y="63"/>
                  <a:pt x="167" y="65"/>
                  <a:pt x="168" y="65"/>
                </a:cubicBezTo>
                <a:cubicBezTo>
                  <a:pt x="169" y="66"/>
                  <a:pt x="170" y="65"/>
                  <a:pt x="171" y="67"/>
                </a:cubicBezTo>
                <a:cubicBezTo>
                  <a:pt x="172" y="69"/>
                  <a:pt x="172" y="70"/>
                  <a:pt x="172" y="71"/>
                </a:cubicBezTo>
                <a:cubicBezTo>
                  <a:pt x="173" y="71"/>
                  <a:pt x="173" y="74"/>
                  <a:pt x="174" y="75"/>
                </a:cubicBezTo>
                <a:cubicBezTo>
                  <a:pt x="175" y="75"/>
                  <a:pt x="178" y="75"/>
                  <a:pt x="178" y="76"/>
                </a:cubicBezTo>
                <a:cubicBezTo>
                  <a:pt x="177" y="77"/>
                  <a:pt x="176" y="78"/>
                  <a:pt x="178" y="79"/>
                </a:cubicBezTo>
                <a:cubicBezTo>
                  <a:pt x="179" y="79"/>
                  <a:pt x="179" y="80"/>
                  <a:pt x="180" y="80"/>
                </a:cubicBezTo>
                <a:cubicBezTo>
                  <a:pt x="181" y="80"/>
                  <a:pt x="181" y="80"/>
                  <a:pt x="182" y="79"/>
                </a:cubicBezTo>
                <a:cubicBezTo>
                  <a:pt x="184" y="79"/>
                  <a:pt x="186" y="79"/>
                  <a:pt x="186" y="79"/>
                </a:cubicBezTo>
                <a:cubicBezTo>
                  <a:pt x="186" y="79"/>
                  <a:pt x="188" y="80"/>
                  <a:pt x="188" y="81"/>
                </a:cubicBezTo>
                <a:cubicBezTo>
                  <a:pt x="188" y="82"/>
                  <a:pt x="187" y="86"/>
                  <a:pt x="187" y="86"/>
                </a:cubicBezTo>
                <a:cubicBezTo>
                  <a:pt x="185" y="90"/>
                  <a:pt x="185" y="90"/>
                  <a:pt x="185" y="90"/>
                </a:cubicBezTo>
                <a:cubicBezTo>
                  <a:pt x="185" y="90"/>
                  <a:pt x="185" y="97"/>
                  <a:pt x="184" y="97"/>
                </a:cubicBezTo>
                <a:cubicBezTo>
                  <a:pt x="183" y="97"/>
                  <a:pt x="182" y="100"/>
                  <a:pt x="181" y="100"/>
                </a:cubicBezTo>
                <a:cubicBezTo>
                  <a:pt x="180" y="101"/>
                  <a:pt x="180" y="105"/>
                  <a:pt x="180" y="105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11"/>
                  <a:pt x="178" y="112"/>
                </a:cubicBezTo>
                <a:cubicBezTo>
                  <a:pt x="178" y="113"/>
                  <a:pt x="179" y="117"/>
                  <a:pt x="178" y="119"/>
                </a:cubicBezTo>
                <a:cubicBezTo>
                  <a:pt x="178" y="121"/>
                  <a:pt x="175" y="122"/>
                  <a:pt x="175" y="122"/>
                </a:cubicBezTo>
                <a:cubicBezTo>
                  <a:pt x="175" y="122"/>
                  <a:pt x="179" y="126"/>
                  <a:pt x="177" y="126"/>
                </a:cubicBezTo>
                <a:cubicBezTo>
                  <a:pt x="175" y="127"/>
                  <a:pt x="173" y="129"/>
                  <a:pt x="173" y="130"/>
                </a:cubicBezTo>
                <a:cubicBezTo>
                  <a:pt x="172" y="131"/>
                  <a:pt x="172" y="132"/>
                  <a:pt x="171" y="132"/>
                </a:cubicBezTo>
                <a:cubicBezTo>
                  <a:pt x="170" y="133"/>
                  <a:pt x="168" y="133"/>
                  <a:pt x="168" y="134"/>
                </a:cubicBezTo>
                <a:cubicBezTo>
                  <a:pt x="168" y="134"/>
                  <a:pt x="168" y="137"/>
                  <a:pt x="168" y="137"/>
                </a:cubicBezTo>
                <a:cubicBezTo>
                  <a:pt x="164" y="142"/>
                  <a:pt x="164" y="142"/>
                  <a:pt x="164" y="142"/>
                </a:cubicBezTo>
                <a:cubicBezTo>
                  <a:pt x="160" y="146"/>
                  <a:pt x="160" y="146"/>
                  <a:pt x="160" y="146"/>
                </a:cubicBezTo>
                <a:cubicBezTo>
                  <a:pt x="160" y="146"/>
                  <a:pt x="160" y="149"/>
                  <a:pt x="159" y="149"/>
                </a:cubicBezTo>
                <a:cubicBezTo>
                  <a:pt x="158" y="149"/>
                  <a:pt x="153" y="151"/>
                  <a:pt x="152" y="152"/>
                </a:cubicBezTo>
                <a:cubicBezTo>
                  <a:pt x="152" y="152"/>
                  <a:pt x="148" y="154"/>
                  <a:pt x="147" y="154"/>
                </a:cubicBezTo>
                <a:cubicBezTo>
                  <a:pt x="146" y="154"/>
                  <a:pt x="148" y="157"/>
                  <a:pt x="146" y="154"/>
                </a:cubicBezTo>
                <a:cubicBezTo>
                  <a:pt x="144" y="151"/>
                  <a:pt x="145" y="153"/>
                  <a:pt x="144" y="149"/>
                </a:cubicBezTo>
                <a:cubicBezTo>
                  <a:pt x="142" y="145"/>
                  <a:pt x="142" y="148"/>
                  <a:pt x="142" y="145"/>
                </a:cubicBezTo>
                <a:cubicBezTo>
                  <a:pt x="142" y="143"/>
                  <a:pt x="142" y="145"/>
                  <a:pt x="142" y="143"/>
                </a:cubicBezTo>
                <a:cubicBezTo>
                  <a:pt x="142" y="140"/>
                  <a:pt x="143" y="142"/>
                  <a:pt x="141" y="139"/>
                </a:cubicBezTo>
                <a:cubicBezTo>
                  <a:pt x="140" y="136"/>
                  <a:pt x="140" y="137"/>
                  <a:pt x="138" y="135"/>
                </a:cubicBezTo>
                <a:cubicBezTo>
                  <a:pt x="136" y="133"/>
                  <a:pt x="135" y="135"/>
                  <a:pt x="136" y="132"/>
                </a:cubicBezTo>
                <a:cubicBezTo>
                  <a:pt x="137" y="129"/>
                  <a:pt x="137" y="132"/>
                  <a:pt x="137" y="129"/>
                </a:cubicBezTo>
                <a:cubicBezTo>
                  <a:pt x="138" y="126"/>
                  <a:pt x="137" y="125"/>
                  <a:pt x="139" y="124"/>
                </a:cubicBezTo>
                <a:cubicBezTo>
                  <a:pt x="141" y="123"/>
                  <a:pt x="142" y="122"/>
                  <a:pt x="142" y="121"/>
                </a:cubicBezTo>
                <a:cubicBezTo>
                  <a:pt x="142" y="119"/>
                  <a:pt x="142" y="118"/>
                  <a:pt x="142" y="117"/>
                </a:cubicBezTo>
                <a:cubicBezTo>
                  <a:pt x="141" y="116"/>
                  <a:pt x="139" y="114"/>
                  <a:pt x="139" y="113"/>
                </a:cubicBezTo>
                <a:cubicBezTo>
                  <a:pt x="139" y="112"/>
                  <a:pt x="139" y="113"/>
                  <a:pt x="137" y="111"/>
                </a:cubicBezTo>
                <a:cubicBezTo>
                  <a:pt x="136" y="109"/>
                  <a:pt x="135" y="108"/>
                  <a:pt x="135" y="108"/>
                </a:cubicBezTo>
                <a:cubicBezTo>
                  <a:pt x="135" y="108"/>
                  <a:pt x="135" y="103"/>
                  <a:pt x="135" y="101"/>
                </a:cubicBezTo>
                <a:cubicBezTo>
                  <a:pt x="135" y="99"/>
                  <a:pt x="134" y="102"/>
                  <a:pt x="135" y="99"/>
                </a:cubicBezTo>
                <a:cubicBezTo>
                  <a:pt x="135" y="96"/>
                  <a:pt x="135" y="94"/>
                  <a:pt x="135" y="94"/>
                </a:cubicBezTo>
                <a:cubicBezTo>
                  <a:pt x="135" y="94"/>
                  <a:pt x="132" y="92"/>
                  <a:pt x="131" y="92"/>
                </a:cubicBezTo>
                <a:cubicBezTo>
                  <a:pt x="129" y="92"/>
                  <a:pt x="129" y="94"/>
                  <a:pt x="127" y="93"/>
                </a:cubicBezTo>
                <a:cubicBezTo>
                  <a:pt x="125" y="91"/>
                  <a:pt x="126" y="90"/>
                  <a:pt x="125" y="89"/>
                </a:cubicBezTo>
                <a:cubicBezTo>
                  <a:pt x="124" y="89"/>
                  <a:pt x="123" y="89"/>
                  <a:pt x="122" y="90"/>
                </a:cubicBezTo>
                <a:cubicBezTo>
                  <a:pt x="121" y="91"/>
                  <a:pt x="118" y="91"/>
                  <a:pt x="116" y="91"/>
                </a:cubicBezTo>
                <a:cubicBezTo>
                  <a:pt x="114" y="92"/>
                  <a:pt x="113" y="92"/>
                  <a:pt x="110" y="92"/>
                </a:cubicBezTo>
                <a:cubicBezTo>
                  <a:pt x="108" y="92"/>
                  <a:pt x="104" y="93"/>
                  <a:pt x="102" y="92"/>
                </a:cubicBezTo>
                <a:cubicBezTo>
                  <a:pt x="100" y="91"/>
                  <a:pt x="100" y="92"/>
                  <a:pt x="99" y="90"/>
                </a:cubicBezTo>
                <a:cubicBezTo>
                  <a:pt x="98" y="88"/>
                  <a:pt x="99" y="88"/>
                  <a:pt x="97" y="87"/>
                </a:cubicBezTo>
                <a:cubicBezTo>
                  <a:pt x="95" y="86"/>
                  <a:pt x="94" y="87"/>
                  <a:pt x="94" y="85"/>
                </a:cubicBezTo>
                <a:cubicBezTo>
                  <a:pt x="94" y="82"/>
                  <a:pt x="95" y="83"/>
                  <a:pt x="93" y="81"/>
                </a:cubicBezTo>
                <a:cubicBezTo>
                  <a:pt x="92" y="79"/>
                  <a:pt x="94" y="82"/>
                  <a:pt x="92" y="79"/>
                </a:cubicBezTo>
                <a:cubicBezTo>
                  <a:pt x="89" y="76"/>
                  <a:pt x="88" y="79"/>
                  <a:pt x="89" y="76"/>
                </a:cubicBezTo>
                <a:cubicBezTo>
                  <a:pt x="90" y="74"/>
                  <a:pt x="91" y="75"/>
                  <a:pt x="91" y="73"/>
                </a:cubicBezTo>
                <a:cubicBezTo>
                  <a:pt x="91" y="70"/>
                  <a:pt x="95" y="74"/>
                  <a:pt x="92" y="68"/>
                </a:cubicBezTo>
                <a:cubicBezTo>
                  <a:pt x="90" y="63"/>
                  <a:pt x="89" y="64"/>
                  <a:pt x="92" y="60"/>
                </a:cubicBezTo>
                <a:cubicBezTo>
                  <a:pt x="94" y="55"/>
                  <a:pt x="97" y="54"/>
                  <a:pt x="98" y="53"/>
                </a:cubicBezTo>
                <a:cubicBezTo>
                  <a:pt x="98" y="52"/>
                  <a:pt x="99" y="50"/>
                  <a:pt x="100" y="49"/>
                </a:cubicBezTo>
                <a:cubicBezTo>
                  <a:pt x="101" y="48"/>
                  <a:pt x="100" y="48"/>
                  <a:pt x="102" y="48"/>
                </a:cubicBezTo>
                <a:cubicBezTo>
                  <a:pt x="104" y="48"/>
                  <a:pt x="107" y="47"/>
                  <a:pt x="108" y="46"/>
                </a:cubicBezTo>
                <a:cubicBezTo>
                  <a:pt x="109" y="45"/>
                  <a:pt x="111" y="42"/>
                  <a:pt x="112" y="42"/>
                </a:cubicBezTo>
                <a:cubicBezTo>
                  <a:pt x="113" y="42"/>
                  <a:pt x="113" y="42"/>
                  <a:pt x="115" y="42"/>
                </a:cubicBezTo>
                <a:cubicBezTo>
                  <a:pt x="117" y="41"/>
                  <a:pt x="117" y="41"/>
                  <a:pt x="119" y="41"/>
                </a:cubicBezTo>
                <a:cubicBezTo>
                  <a:pt x="120" y="41"/>
                  <a:pt x="117" y="42"/>
                  <a:pt x="121" y="41"/>
                </a:cubicBezTo>
                <a:cubicBezTo>
                  <a:pt x="125" y="40"/>
                  <a:pt x="124" y="40"/>
                  <a:pt x="125" y="40"/>
                </a:cubicBezTo>
                <a:cubicBezTo>
                  <a:pt x="126" y="40"/>
                  <a:pt x="126" y="41"/>
                  <a:pt x="127" y="41"/>
                </a:cubicBezTo>
                <a:cubicBezTo>
                  <a:pt x="129" y="41"/>
                  <a:pt x="129" y="38"/>
                  <a:pt x="129" y="41"/>
                </a:cubicBezTo>
                <a:cubicBezTo>
                  <a:pt x="129" y="45"/>
                  <a:pt x="128" y="46"/>
                  <a:pt x="130" y="46"/>
                </a:cubicBezTo>
                <a:cubicBezTo>
                  <a:pt x="133" y="47"/>
                  <a:pt x="130" y="47"/>
                  <a:pt x="133" y="47"/>
                </a:cubicBezTo>
                <a:cubicBezTo>
                  <a:pt x="136" y="47"/>
                  <a:pt x="135" y="47"/>
                  <a:pt x="137" y="48"/>
                </a:cubicBezTo>
                <a:cubicBezTo>
                  <a:pt x="138" y="48"/>
                  <a:pt x="139" y="49"/>
                  <a:pt x="141" y="49"/>
                </a:cubicBezTo>
                <a:cubicBezTo>
                  <a:pt x="143" y="49"/>
                  <a:pt x="140" y="52"/>
                  <a:pt x="143" y="49"/>
                </a:cubicBezTo>
                <a:cubicBezTo>
                  <a:pt x="146" y="46"/>
                  <a:pt x="141" y="46"/>
                  <a:pt x="146" y="46"/>
                </a:cubicBezTo>
                <a:cubicBezTo>
                  <a:pt x="151" y="47"/>
                  <a:pt x="152" y="48"/>
                  <a:pt x="153" y="48"/>
                </a:cubicBezTo>
                <a:cubicBezTo>
                  <a:pt x="154" y="47"/>
                  <a:pt x="154" y="48"/>
                  <a:pt x="156" y="47"/>
                </a:cubicBezTo>
                <a:cubicBezTo>
                  <a:pt x="159" y="46"/>
                  <a:pt x="159" y="46"/>
                  <a:pt x="160" y="46"/>
                </a:cubicBezTo>
                <a:cubicBezTo>
                  <a:pt x="161" y="47"/>
                  <a:pt x="161" y="49"/>
                  <a:pt x="162" y="47"/>
                </a:cubicBezTo>
                <a:cubicBezTo>
                  <a:pt x="163" y="45"/>
                  <a:pt x="165" y="45"/>
                  <a:pt x="162" y="44"/>
                </a:cubicBezTo>
                <a:cubicBezTo>
                  <a:pt x="159" y="42"/>
                  <a:pt x="158" y="44"/>
                  <a:pt x="158" y="42"/>
                </a:cubicBezTo>
                <a:cubicBezTo>
                  <a:pt x="157" y="40"/>
                  <a:pt x="160" y="41"/>
                  <a:pt x="157" y="40"/>
                </a:cubicBezTo>
                <a:cubicBezTo>
                  <a:pt x="154" y="40"/>
                  <a:pt x="155" y="40"/>
                  <a:pt x="153" y="39"/>
                </a:cubicBezTo>
                <a:cubicBezTo>
                  <a:pt x="151" y="38"/>
                  <a:pt x="149" y="41"/>
                  <a:pt x="148" y="39"/>
                </a:cubicBezTo>
                <a:cubicBezTo>
                  <a:pt x="147" y="37"/>
                  <a:pt x="143" y="41"/>
                  <a:pt x="147" y="37"/>
                </a:cubicBezTo>
                <a:cubicBezTo>
                  <a:pt x="151" y="34"/>
                  <a:pt x="149" y="32"/>
                  <a:pt x="152" y="33"/>
                </a:cubicBezTo>
                <a:cubicBezTo>
                  <a:pt x="155" y="34"/>
                  <a:pt x="154" y="36"/>
                  <a:pt x="155" y="35"/>
                </a:cubicBezTo>
                <a:cubicBezTo>
                  <a:pt x="157" y="33"/>
                  <a:pt x="160" y="32"/>
                  <a:pt x="157" y="30"/>
                </a:cubicBezTo>
                <a:cubicBezTo>
                  <a:pt x="154" y="28"/>
                  <a:pt x="156" y="29"/>
                  <a:pt x="153" y="28"/>
                </a:cubicBezTo>
                <a:cubicBezTo>
                  <a:pt x="150" y="26"/>
                  <a:pt x="147" y="33"/>
                  <a:pt x="146" y="32"/>
                </a:cubicBezTo>
                <a:cubicBezTo>
                  <a:pt x="145" y="31"/>
                  <a:pt x="144" y="30"/>
                  <a:pt x="143" y="31"/>
                </a:cubicBezTo>
                <a:cubicBezTo>
                  <a:pt x="142" y="31"/>
                  <a:pt x="142" y="34"/>
                  <a:pt x="142" y="36"/>
                </a:cubicBezTo>
                <a:cubicBezTo>
                  <a:pt x="142" y="38"/>
                  <a:pt x="143" y="38"/>
                  <a:pt x="140" y="37"/>
                </a:cubicBezTo>
                <a:cubicBezTo>
                  <a:pt x="137" y="35"/>
                  <a:pt x="144" y="36"/>
                  <a:pt x="137" y="33"/>
                </a:cubicBezTo>
                <a:cubicBezTo>
                  <a:pt x="130" y="31"/>
                  <a:pt x="128" y="31"/>
                  <a:pt x="127" y="32"/>
                </a:cubicBezTo>
                <a:cubicBezTo>
                  <a:pt x="126" y="33"/>
                  <a:pt x="125" y="33"/>
                  <a:pt x="124" y="34"/>
                </a:cubicBezTo>
                <a:cubicBezTo>
                  <a:pt x="123" y="35"/>
                  <a:pt x="126" y="36"/>
                  <a:pt x="123" y="35"/>
                </a:cubicBezTo>
                <a:cubicBezTo>
                  <a:pt x="120" y="33"/>
                  <a:pt x="118" y="35"/>
                  <a:pt x="118" y="35"/>
                </a:cubicBezTo>
                <a:cubicBezTo>
                  <a:pt x="118" y="35"/>
                  <a:pt x="117" y="35"/>
                  <a:pt x="116" y="36"/>
                </a:cubicBezTo>
                <a:cubicBezTo>
                  <a:pt x="114" y="37"/>
                  <a:pt x="112" y="38"/>
                  <a:pt x="111" y="37"/>
                </a:cubicBezTo>
                <a:cubicBezTo>
                  <a:pt x="109" y="37"/>
                  <a:pt x="106" y="38"/>
                  <a:pt x="109" y="34"/>
                </a:cubicBezTo>
                <a:cubicBezTo>
                  <a:pt x="111" y="31"/>
                  <a:pt x="109" y="33"/>
                  <a:pt x="113" y="31"/>
                </a:cubicBezTo>
                <a:cubicBezTo>
                  <a:pt x="117" y="30"/>
                  <a:pt x="123" y="29"/>
                  <a:pt x="118" y="28"/>
                </a:cubicBezTo>
                <a:cubicBezTo>
                  <a:pt x="113" y="27"/>
                  <a:pt x="121" y="27"/>
                  <a:pt x="114" y="24"/>
                </a:cubicBezTo>
                <a:cubicBezTo>
                  <a:pt x="107" y="21"/>
                  <a:pt x="107" y="25"/>
                  <a:pt x="107" y="21"/>
                </a:cubicBezTo>
                <a:cubicBezTo>
                  <a:pt x="108" y="16"/>
                  <a:pt x="107" y="16"/>
                  <a:pt x="106" y="16"/>
                </a:cubicBezTo>
                <a:cubicBezTo>
                  <a:pt x="104" y="16"/>
                  <a:pt x="100" y="17"/>
                  <a:pt x="98" y="18"/>
                </a:cubicBezTo>
                <a:cubicBezTo>
                  <a:pt x="97" y="18"/>
                  <a:pt x="99" y="19"/>
                  <a:pt x="96" y="17"/>
                </a:cubicBezTo>
                <a:cubicBezTo>
                  <a:pt x="92" y="15"/>
                  <a:pt x="91" y="18"/>
                  <a:pt x="92" y="15"/>
                </a:cubicBezTo>
                <a:cubicBezTo>
                  <a:pt x="94" y="13"/>
                  <a:pt x="94" y="12"/>
                  <a:pt x="96" y="11"/>
                </a:cubicBezTo>
                <a:cubicBezTo>
                  <a:pt x="98" y="9"/>
                  <a:pt x="97" y="3"/>
                  <a:pt x="102" y="5"/>
                </a:cubicBezTo>
                <a:cubicBezTo>
                  <a:pt x="106" y="8"/>
                  <a:pt x="105" y="7"/>
                  <a:pt x="108" y="7"/>
                </a:cubicBezTo>
                <a:cubicBezTo>
                  <a:pt x="112" y="7"/>
                  <a:pt x="114" y="7"/>
                  <a:pt x="114" y="6"/>
                </a:cubicBezTo>
                <a:cubicBezTo>
                  <a:pt x="114" y="5"/>
                  <a:pt x="109" y="3"/>
                  <a:pt x="109" y="3"/>
                </a:cubicBezTo>
                <a:cubicBezTo>
                  <a:pt x="109" y="3"/>
                  <a:pt x="108" y="4"/>
                  <a:pt x="109" y="3"/>
                </a:cubicBezTo>
                <a:cubicBezTo>
                  <a:pt x="109" y="2"/>
                  <a:pt x="110" y="1"/>
                  <a:pt x="110" y="1"/>
                </a:cubicBezTo>
                <a:cubicBezTo>
                  <a:pt x="109" y="0"/>
                  <a:pt x="109" y="0"/>
                  <a:pt x="109" y="0"/>
                </a:cubicBezTo>
                <a:cubicBezTo>
                  <a:pt x="109" y="0"/>
                  <a:pt x="96" y="0"/>
                  <a:pt x="92" y="0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60" name="Freeform 36"/>
          <p:cNvSpPr>
            <a:spLocks/>
          </p:cNvSpPr>
          <p:nvPr/>
        </p:nvSpPr>
        <p:spPr bwMode="auto">
          <a:xfrm>
            <a:off x="6710974" y="5332219"/>
            <a:ext cx="141288" cy="168275"/>
          </a:xfrm>
          <a:custGeom>
            <a:avLst/>
            <a:gdLst>
              <a:gd name="T0" fmla="*/ 45 w 65"/>
              <a:gd name="T1" fmla="*/ 5 h 77"/>
              <a:gd name="T2" fmla="*/ 45 w 65"/>
              <a:gd name="T3" fmla="*/ 28 h 77"/>
              <a:gd name="T4" fmla="*/ 25 w 65"/>
              <a:gd name="T5" fmla="*/ 45 h 77"/>
              <a:gd name="T6" fmla="*/ 1 w 65"/>
              <a:gd name="T7" fmla="*/ 64 h 77"/>
              <a:gd name="T8" fmla="*/ 65 w 65"/>
              <a:gd name="T9" fmla="*/ 77 h 77"/>
              <a:gd name="T10" fmla="*/ 65 w 65"/>
              <a:gd name="T11" fmla="*/ 0 h 77"/>
              <a:gd name="T12" fmla="*/ 45 w 65"/>
              <a:gd name="T13" fmla="*/ 5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5" h="77">
                <a:moveTo>
                  <a:pt x="45" y="5"/>
                </a:moveTo>
                <a:cubicBezTo>
                  <a:pt x="45" y="28"/>
                  <a:pt x="45" y="28"/>
                  <a:pt x="45" y="28"/>
                </a:cubicBezTo>
                <a:cubicBezTo>
                  <a:pt x="45" y="28"/>
                  <a:pt x="39" y="40"/>
                  <a:pt x="25" y="45"/>
                </a:cubicBezTo>
                <a:cubicBezTo>
                  <a:pt x="12" y="49"/>
                  <a:pt x="0" y="56"/>
                  <a:pt x="1" y="64"/>
                </a:cubicBezTo>
                <a:cubicBezTo>
                  <a:pt x="2" y="71"/>
                  <a:pt x="18" y="77"/>
                  <a:pt x="65" y="77"/>
                </a:cubicBezTo>
                <a:cubicBezTo>
                  <a:pt x="65" y="0"/>
                  <a:pt x="65" y="0"/>
                  <a:pt x="65" y="0"/>
                </a:cubicBezTo>
                <a:lnTo>
                  <a:pt x="45" y="5"/>
                </a:ln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61" name="Freeform 37"/>
          <p:cNvSpPr>
            <a:spLocks/>
          </p:cNvSpPr>
          <p:nvPr/>
        </p:nvSpPr>
        <p:spPr bwMode="auto">
          <a:xfrm>
            <a:off x="6836386" y="5332219"/>
            <a:ext cx="134938" cy="168275"/>
          </a:xfrm>
          <a:custGeom>
            <a:avLst/>
            <a:gdLst>
              <a:gd name="T0" fmla="*/ 14 w 62"/>
              <a:gd name="T1" fmla="*/ 5 h 77"/>
              <a:gd name="T2" fmla="*/ 14 w 62"/>
              <a:gd name="T3" fmla="*/ 28 h 77"/>
              <a:gd name="T4" fmla="*/ 32 w 62"/>
              <a:gd name="T5" fmla="*/ 45 h 77"/>
              <a:gd name="T6" fmla="*/ 61 w 62"/>
              <a:gd name="T7" fmla="*/ 64 h 77"/>
              <a:gd name="T8" fmla="*/ 0 w 62"/>
              <a:gd name="T9" fmla="*/ 77 h 77"/>
              <a:gd name="T10" fmla="*/ 0 w 62"/>
              <a:gd name="T11" fmla="*/ 0 h 77"/>
              <a:gd name="T12" fmla="*/ 14 w 62"/>
              <a:gd name="T13" fmla="*/ 5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" h="77">
                <a:moveTo>
                  <a:pt x="14" y="5"/>
                </a:moveTo>
                <a:cubicBezTo>
                  <a:pt x="14" y="28"/>
                  <a:pt x="14" y="28"/>
                  <a:pt x="14" y="28"/>
                </a:cubicBezTo>
                <a:cubicBezTo>
                  <a:pt x="14" y="28"/>
                  <a:pt x="19" y="40"/>
                  <a:pt x="32" y="45"/>
                </a:cubicBezTo>
                <a:cubicBezTo>
                  <a:pt x="46" y="49"/>
                  <a:pt x="62" y="56"/>
                  <a:pt x="61" y="64"/>
                </a:cubicBezTo>
                <a:cubicBezTo>
                  <a:pt x="60" y="71"/>
                  <a:pt x="34" y="77"/>
                  <a:pt x="0" y="77"/>
                </a:cubicBezTo>
                <a:cubicBezTo>
                  <a:pt x="0" y="0"/>
                  <a:pt x="0" y="0"/>
                  <a:pt x="0" y="0"/>
                </a:cubicBezTo>
                <a:lnTo>
                  <a:pt x="14" y="5"/>
                </a:ln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62" name="Freeform 38"/>
          <p:cNvSpPr>
            <a:spLocks/>
          </p:cNvSpPr>
          <p:nvPr/>
        </p:nvSpPr>
        <p:spPr bwMode="auto">
          <a:xfrm>
            <a:off x="6599849" y="4846444"/>
            <a:ext cx="500063" cy="503238"/>
          </a:xfrm>
          <a:custGeom>
            <a:avLst/>
            <a:gdLst>
              <a:gd name="T0" fmla="*/ 169 w 230"/>
              <a:gd name="T1" fmla="*/ 12 h 231"/>
              <a:gd name="T2" fmla="*/ 215 w 230"/>
              <a:gd name="T3" fmla="*/ 103 h 231"/>
              <a:gd name="T4" fmla="*/ 102 w 230"/>
              <a:gd name="T5" fmla="*/ 216 h 231"/>
              <a:gd name="T6" fmla="*/ 12 w 230"/>
              <a:gd name="T7" fmla="*/ 171 h 231"/>
              <a:gd name="T8" fmla="*/ 0 w 230"/>
              <a:gd name="T9" fmla="*/ 181 h 231"/>
              <a:gd name="T10" fmla="*/ 102 w 230"/>
              <a:gd name="T11" fmla="*/ 231 h 231"/>
              <a:gd name="T12" fmla="*/ 230 w 230"/>
              <a:gd name="T13" fmla="*/ 103 h 231"/>
              <a:gd name="T14" fmla="*/ 178 w 230"/>
              <a:gd name="T15" fmla="*/ 0 h 231"/>
              <a:gd name="T16" fmla="*/ 169 w 230"/>
              <a:gd name="T17" fmla="*/ 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0" h="231">
                <a:moveTo>
                  <a:pt x="169" y="12"/>
                </a:moveTo>
                <a:cubicBezTo>
                  <a:pt x="197" y="32"/>
                  <a:pt x="215" y="65"/>
                  <a:pt x="215" y="103"/>
                </a:cubicBezTo>
                <a:cubicBezTo>
                  <a:pt x="215" y="165"/>
                  <a:pt x="165" y="216"/>
                  <a:pt x="102" y="216"/>
                </a:cubicBezTo>
                <a:cubicBezTo>
                  <a:pt x="65" y="216"/>
                  <a:pt x="33" y="198"/>
                  <a:pt x="12" y="171"/>
                </a:cubicBezTo>
                <a:cubicBezTo>
                  <a:pt x="0" y="181"/>
                  <a:pt x="0" y="181"/>
                  <a:pt x="0" y="181"/>
                </a:cubicBezTo>
                <a:cubicBezTo>
                  <a:pt x="24" y="211"/>
                  <a:pt x="61" y="231"/>
                  <a:pt x="102" y="231"/>
                </a:cubicBezTo>
                <a:cubicBezTo>
                  <a:pt x="173" y="231"/>
                  <a:pt x="230" y="174"/>
                  <a:pt x="230" y="103"/>
                </a:cubicBezTo>
                <a:cubicBezTo>
                  <a:pt x="230" y="61"/>
                  <a:pt x="210" y="23"/>
                  <a:pt x="178" y="0"/>
                </a:cubicBezTo>
                <a:lnTo>
                  <a:pt x="169" y="12"/>
                </a:ln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63" name="Freeform 39"/>
          <p:cNvSpPr>
            <a:spLocks noEditPoints="1"/>
          </p:cNvSpPr>
          <p:nvPr/>
        </p:nvSpPr>
        <p:spPr bwMode="auto">
          <a:xfrm>
            <a:off x="6603024" y="4855969"/>
            <a:ext cx="442913" cy="441325"/>
          </a:xfrm>
          <a:custGeom>
            <a:avLst/>
            <a:gdLst>
              <a:gd name="T0" fmla="*/ 102 w 203"/>
              <a:gd name="T1" fmla="*/ 203 h 203"/>
              <a:gd name="T2" fmla="*/ 203 w 203"/>
              <a:gd name="T3" fmla="*/ 101 h 203"/>
              <a:gd name="T4" fmla="*/ 102 w 203"/>
              <a:gd name="T5" fmla="*/ 0 h 203"/>
              <a:gd name="T6" fmla="*/ 102 w 203"/>
              <a:gd name="T7" fmla="*/ 5 h 203"/>
              <a:gd name="T8" fmla="*/ 198 w 203"/>
              <a:gd name="T9" fmla="*/ 101 h 203"/>
              <a:gd name="T10" fmla="*/ 102 w 203"/>
              <a:gd name="T11" fmla="*/ 198 h 203"/>
              <a:gd name="T12" fmla="*/ 102 w 203"/>
              <a:gd name="T13" fmla="*/ 203 h 203"/>
              <a:gd name="T14" fmla="*/ 102 w 203"/>
              <a:gd name="T15" fmla="*/ 0 h 203"/>
              <a:gd name="T16" fmla="*/ 0 w 203"/>
              <a:gd name="T17" fmla="*/ 101 h 203"/>
              <a:gd name="T18" fmla="*/ 102 w 203"/>
              <a:gd name="T19" fmla="*/ 203 h 203"/>
              <a:gd name="T20" fmla="*/ 102 w 203"/>
              <a:gd name="T21" fmla="*/ 203 h 203"/>
              <a:gd name="T22" fmla="*/ 102 w 203"/>
              <a:gd name="T23" fmla="*/ 198 h 203"/>
              <a:gd name="T24" fmla="*/ 102 w 203"/>
              <a:gd name="T25" fmla="*/ 198 h 203"/>
              <a:gd name="T26" fmla="*/ 102 w 203"/>
              <a:gd name="T27" fmla="*/ 198 h 203"/>
              <a:gd name="T28" fmla="*/ 5 w 203"/>
              <a:gd name="T29" fmla="*/ 101 h 203"/>
              <a:gd name="T30" fmla="*/ 102 w 203"/>
              <a:gd name="T31" fmla="*/ 5 h 203"/>
              <a:gd name="T32" fmla="*/ 102 w 203"/>
              <a:gd name="T33" fmla="*/ 5 h 203"/>
              <a:gd name="T34" fmla="*/ 102 w 203"/>
              <a:gd name="T35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3" h="203">
                <a:moveTo>
                  <a:pt x="102" y="203"/>
                </a:moveTo>
                <a:cubicBezTo>
                  <a:pt x="158" y="203"/>
                  <a:pt x="203" y="157"/>
                  <a:pt x="203" y="101"/>
                </a:cubicBezTo>
                <a:cubicBezTo>
                  <a:pt x="203" y="45"/>
                  <a:pt x="158" y="0"/>
                  <a:pt x="102" y="0"/>
                </a:cubicBezTo>
                <a:cubicBezTo>
                  <a:pt x="102" y="5"/>
                  <a:pt x="102" y="5"/>
                  <a:pt x="102" y="5"/>
                </a:cubicBezTo>
                <a:cubicBezTo>
                  <a:pt x="155" y="5"/>
                  <a:pt x="198" y="48"/>
                  <a:pt x="198" y="101"/>
                </a:cubicBezTo>
                <a:cubicBezTo>
                  <a:pt x="198" y="155"/>
                  <a:pt x="155" y="198"/>
                  <a:pt x="102" y="198"/>
                </a:cubicBezTo>
                <a:lnTo>
                  <a:pt x="102" y="203"/>
                </a:lnTo>
                <a:close/>
                <a:moveTo>
                  <a:pt x="102" y="0"/>
                </a:moveTo>
                <a:cubicBezTo>
                  <a:pt x="46" y="0"/>
                  <a:pt x="0" y="45"/>
                  <a:pt x="0" y="101"/>
                </a:cubicBezTo>
                <a:cubicBezTo>
                  <a:pt x="0" y="157"/>
                  <a:pt x="46" y="203"/>
                  <a:pt x="102" y="203"/>
                </a:cubicBezTo>
                <a:cubicBezTo>
                  <a:pt x="102" y="203"/>
                  <a:pt x="102" y="203"/>
                  <a:pt x="102" y="203"/>
                </a:cubicBezTo>
                <a:cubicBezTo>
                  <a:pt x="102" y="198"/>
                  <a:pt x="102" y="198"/>
                  <a:pt x="102" y="198"/>
                </a:cubicBezTo>
                <a:cubicBezTo>
                  <a:pt x="102" y="198"/>
                  <a:pt x="102" y="198"/>
                  <a:pt x="102" y="198"/>
                </a:cubicBezTo>
                <a:cubicBezTo>
                  <a:pt x="102" y="198"/>
                  <a:pt x="102" y="198"/>
                  <a:pt x="102" y="198"/>
                </a:cubicBezTo>
                <a:cubicBezTo>
                  <a:pt x="48" y="198"/>
                  <a:pt x="5" y="155"/>
                  <a:pt x="5" y="101"/>
                </a:cubicBezTo>
                <a:cubicBezTo>
                  <a:pt x="5" y="48"/>
                  <a:pt x="48" y="5"/>
                  <a:pt x="102" y="5"/>
                </a:cubicBezTo>
                <a:cubicBezTo>
                  <a:pt x="102" y="5"/>
                  <a:pt x="102" y="5"/>
                  <a:pt x="102" y="5"/>
                </a:cubicBezTo>
                <a:cubicBezTo>
                  <a:pt x="102" y="0"/>
                  <a:pt x="102" y="0"/>
                  <a:pt x="102" y="0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64" name="Freeform 40"/>
          <p:cNvSpPr>
            <a:spLocks/>
          </p:cNvSpPr>
          <p:nvPr/>
        </p:nvSpPr>
        <p:spPr bwMode="auto">
          <a:xfrm>
            <a:off x="6591911" y="4863907"/>
            <a:ext cx="496888" cy="433388"/>
          </a:xfrm>
          <a:custGeom>
            <a:avLst/>
            <a:gdLst>
              <a:gd name="T0" fmla="*/ 65 w 228"/>
              <a:gd name="T1" fmla="*/ 15 h 199"/>
              <a:gd name="T2" fmla="*/ 61 w 228"/>
              <a:gd name="T3" fmla="*/ 23 h 199"/>
              <a:gd name="T4" fmla="*/ 57 w 228"/>
              <a:gd name="T5" fmla="*/ 29 h 199"/>
              <a:gd name="T6" fmla="*/ 54 w 228"/>
              <a:gd name="T7" fmla="*/ 26 h 199"/>
              <a:gd name="T8" fmla="*/ 52 w 228"/>
              <a:gd name="T9" fmla="*/ 32 h 199"/>
              <a:gd name="T10" fmla="*/ 42 w 228"/>
              <a:gd name="T11" fmla="*/ 34 h 199"/>
              <a:gd name="T12" fmla="*/ 36 w 228"/>
              <a:gd name="T13" fmla="*/ 41 h 199"/>
              <a:gd name="T14" fmla="*/ 27 w 228"/>
              <a:gd name="T15" fmla="*/ 53 h 199"/>
              <a:gd name="T16" fmla="*/ 21 w 228"/>
              <a:gd name="T17" fmla="*/ 61 h 199"/>
              <a:gd name="T18" fmla="*/ 27 w 228"/>
              <a:gd name="T19" fmla="*/ 67 h 199"/>
              <a:gd name="T20" fmla="*/ 27 w 228"/>
              <a:gd name="T21" fmla="*/ 70 h 199"/>
              <a:gd name="T22" fmla="*/ 22 w 228"/>
              <a:gd name="T23" fmla="*/ 65 h 199"/>
              <a:gd name="T24" fmla="*/ 18 w 228"/>
              <a:gd name="T25" fmla="*/ 60 h 199"/>
              <a:gd name="T26" fmla="*/ 16 w 228"/>
              <a:gd name="T27" fmla="*/ 69 h 199"/>
              <a:gd name="T28" fmla="*/ 17 w 228"/>
              <a:gd name="T29" fmla="*/ 83 h 199"/>
              <a:gd name="T30" fmla="*/ 24 w 228"/>
              <a:gd name="T31" fmla="*/ 80 h 199"/>
              <a:gd name="T32" fmla="*/ 32 w 228"/>
              <a:gd name="T33" fmla="*/ 88 h 199"/>
              <a:gd name="T34" fmla="*/ 41 w 228"/>
              <a:gd name="T35" fmla="*/ 98 h 199"/>
              <a:gd name="T36" fmla="*/ 50 w 228"/>
              <a:gd name="T37" fmla="*/ 105 h 199"/>
              <a:gd name="T38" fmla="*/ 61 w 228"/>
              <a:gd name="T39" fmla="*/ 117 h 199"/>
              <a:gd name="T40" fmla="*/ 58 w 228"/>
              <a:gd name="T41" fmla="*/ 134 h 199"/>
              <a:gd name="T42" fmla="*/ 49 w 228"/>
              <a:gd name="T43" fmla="*/ 155 h 199"/>
              <a:gd name="T44" fmla="*/ 52 w 228"/>
              <a:gd name="T45" fmla="*/ 170 h 199"/>
              <a:gd name="T46" fmla="*/ 46 w 228"/>
              <a:gd name="T47" fmla="*/ 171 h 199"/>
              <a:gd name="T48" fmla="*/ 32 w 228"/>
              <a:gd name="T49" fmla="*/ 148 h 199"/>
              <a:gd name="T50" fmla="*/ 16 w 228"/>
              <a:gd name="T51" fmla="*/ 113 h 199"/>
              <a:gd name="T52" fmla="*/ 11 w 228"/>
              <a:gd name="T53" fmla="*/ 87 h 199"/>
              <a:gd name="T54" fmla="*/ 73 w 228"/>
              <a:gd name="T55" fmla="*/ 183 h 199"/>
              <a:gd name="T56" fmla="*/ 89 w 228"/>
              <a:gd name="T57" fmla="*/ 181 h 199"/>
              <a:gd name="T58" fmla="*/ 110 w 228"/>
              <a:gd name="T59" fmla="*/ 178 h 199"/>
              <a:gd name="T60" fmla="*/ 108 w 228"/>
              <a:gd name="T61" fmla="*/ 187 h 199"/>
              <a:gd name="T62" fmla="*/ 121 w 228"/>
              <a:gd name="T63" fmla="*/ 186 h 199"/>
              <a:gd name="T64" fmla="*/ 139 w 228"/>
              <a:gd name="T65" fmla="*/ 184 h 199"/>
              <a:gd name="T66" fmla="*/ 137 w 228"/>
              <a:gd name="T67" fmla="*/ 3 h 199"/>
              <a:gd name="T68" fmla="*/ 197 w 228"/>
              <a:gd name="T69" fmla="*/ 64 h 199"/>
              <a:gd name="T70" fmla="*/ 189 w 228"/>
              <a:gd name="T71" fmla="*/ 58 h 199"/>
              <a:gd name="T72" fmla="*/ 181 w 228"/>
              <a:gd name="T73" fmla="*/ 74 h 199"/>
              <a:gd name="T74" fmla="*/ 170 w 228"/>
              <a:gd name="T75" fmla="*/ 59 h 199"/>
              <a:gd name="T76" fmla="*/ 174 w 228"/>
              <a:gd name="T77" fmla="*/ 75 h 199"/>
              <a:gd name="T78" fmla="*/ 186 w 228"/>
              <a:gd name="T79" fmla="*/ 79 h 199"/>
              <a:gd name="T80" fmla="*/ 181 w 228"/>
              <a:gd name="T81" fmla="*/ 100 h 199"/>
              <a:gd name="T82" fmla="*/ 175 w 228"/>
              <a:gd name="T83" fmla="*/ 122 h 199"/>
              <a:gd name="T84" fmla="*/ 168 w 228"/>
              <a:gd name="T85" fmla="*/ 137 h 199"/>
              <a:gd name="T86" fmla="*/ 147 w 228"/>
              <a:gd name="T87" fmla="*/ 154 h 199"/>
              <a:gd name="T88" fmla="*/ 141 w 228"/>
              <a:gd name="T89" fmla="*/ 139 h 199"/>
              <a:gd name="T90" fmla="*/ 142 w 228"/>
              <a:gd name="T91" fmla="*/ 121 h 199"/>
              <a:gd name="T92" fmla="*/ 135 w 228"/>
              <a:gd name="T93" fmla="*/ 101 h 199"/>
              <a:gd name="T94" fmla="*/ 125 w 228"/>
              <a:gd name="T95" fmla="*/ 89 h 199"/>
              <a:gd name="T96" fmla="*/ 99 w 228"/>
              <a:gd name="T97" fmla="*/ 90 h 199"/>
              <a:gd name="T98" fmla="*/ 89 w 228"/>
              <a:gd name="T99" fmla="*/ 76 h 199"/>
              <a:gd name="T100" fmla="*/ 100 w 228"/>
              <a:gd name="T101" fmla="*/ 49 h 199"/>
              <a:gd name="T102" fmla="*/ 119 w 228"/>
              <a:gd name="T103" fmla="*/ 41 h 199"/>
              <a:gd name="T104" fmla="*/ 130 w 228"/>
              <a:gd name="T105" fmla="*/ 46 h 199"/>
              <a:gd name="T106" fmla="*/ 146 w 228"/>
              <a:gd name="T107" fmla="*/ 46 h 199"/>
              <a:gd name="T108" fmla="*/ 162 w 228"/>
              <a:gd name="T109" fmla="*/ 44 h 199"/>
              <a:gd name="T110" fmla="*/ 147 w 228"/>
              <a:gd name="T111" fmla="*/ 37 h 199"/>
              <a:gd name="T112" fmla="*/ 146 w 228"/>
              <a:gd name="T113" fmla="*/ 32 h 199"/>
              <a:gd name="T114" fmla="*/ 127 w 228"/>
              <a:gd name="T115" fmla="*/ 32 h 199"/>
              <a:gd name="T116" fmla="*/ 111 w 228"/>
              <a:gd name="T117" fmla="*/ 37 h 199"/>
              <a:gd name="T118" fmla="*/ 107 w 228"/>
              <a:gd name="T119" fmla="*/ 21 h 199"/>
              <a:gd name="T120" fmla="*/ 96 w 228"/>
              <a:gd name="T121" fmla="*/ 11 h 199"/>
              <a:gd name="T122" fmla="*/ 109 w 228"/>
              <a:gd name="T123" fmla="*/ 3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8" h="199">
                <a:moveTo>
                  <a:pt x="92" y="0"/>
                </a:moveTo>
                <a:cubicBezTo>
                  <a:pt x="92" y="0"/>
                  <a:pt x="58" y="5"/>
                  <a:pt x="35" y="31"/>
                </a:cubicBezTo>
                <a:cubicBezTo>
                  <a:pt x="35" y="31"/>
                  <a:pt x="53" y="13"/>
                  <a:pt x="64" y="13"/>
                </a:cubicBezTo>
                <a:cubicBezTo>
                  <a:pt x="66" y="14"/>
                  <a:pt x="66" y="14"/>
                  <a:pt x="66" y="14"/>
                </a:cubicBezTo>
                <a:cubicBezTo>
                  <a:pt x="66" y="14"/>
                  <a:pt x="66" y="15"/>
                  <a:pt x="65" y="15"/>
                </a:cubicBezTo>
                <a:cubicBezTo>
                  <a:pt x="65" y="16"/>
                  <a:pt x="64" y="17"/>
                  <a:pt x="64" y="18"/>
                </a:cubicBezTo>
                <a:cubicBezTo>
                  <a:pt x="64" y="18"/>
                  <a:pt x="64" y="20"/>
                  <a:pt x="64" y="20"/>
                </a:cubicBezTo>
                <a:cubicBezTo>
                  <a:pt x="63" y="21"/>
                  <a:pt x="63" y="21"/>
                  <a:pt x="63" y="21"/>
                </a:cubicBezTo>
                <a:cubicBezTo>
                  <a:pt x="63" y="21"/>
                  <a:pt x="62" y="21"/>
                  <a:pt x="62" y="22"/>
                </a:cubicBezTo>
                <a:cubicBezTo>
                  <a:pt x="62" y="22"/>
                  <a:pt x="61" y="22"/>
                  <a:pt x="61" y="23"/>
                </a:cubicBezTo>
                <a:cubicBezTo>
                  <a:pt x="61" y="24"/>
                  <a:pt x="61" y="25"/>
                  <a:pt x="61" y="25"/>
                </a:cubicBezTo>
                <a:cubicBezTo>
                  <a:pt x="62" y="27"/>
                  <a:pt x="62" y="27"/>
                  <a:pt x="62" y="27"/>
                </a:cubicBezTo>
                <a:cubicBezTo>
                  <a:pt x="61" y="28"/>
                  <a:pt x="61" y="28"/>
                  <a:pt x="61" y="28"/>
                </a:cubicBezTo>
                <a:cubicBezTo>
                  <a:pt x="59" y="29"/>
                  <a:pt x="59" y="29"/>
                  <a:pt x="59" y="29"/>
                </a:cubicBezTo>
                <a:cubicBezTo>
                  <a:pt x="59" y="29"/>
                  <a:pt x="58" y="29"/>
                  <a:pt x="57" y="29"/>
                </a:cubicBezTo>
                <a:cubicBezTo>
                  <a:pt x="56" y="29"/>
                  <a:pt x="56" y="27"/>
                  <a:pt x="56" y="27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5" y="24"/>
                  <a:pt x="54" y="26"/>
                  <a:pt x="54" y="26"/>
                </a:cubicBezTo>
                <a:cubicBezTo>
                  <a:pt x="52" y="27"/>
                  <a:pt x="52" y="27"/>
                  <a:pt x="52" y="27"/>
                </a:cubicBezTo>
                <a:cubicBezTo>
                  <a:pt x="52" y="27"/>
                  <a:pt x="51" y="29"/>
                  <a:pt x="51" y="29"/>
                </a:cubicBezTo>
                <a:cubicBezTo>
                  <a:pt x="52" y="29"/>
                  <a:pt x="53" y="29"/>
                  <a:pt x="53" y="29"/>
                </a:cubicBezTo>
                <a:cubicBezTo>
                  <a:pt x="53" y="29"/>
                  <a:pt x="53" y="30"/>
                  <a:pt x="53" y="31"/>
                </a:cubicBezTo>
                <a:cubicBezTo>
                  <a:pt x="53" y="31"/>
                  <a:pt x="52" y="32"/>
                  <a:pt x="52" y="32"/>
                </a:cubicBezTo>
                <a:cubicBezTo>
                  <a:pt x="52" y="32"/>
                  <a:pt x="52" y="33"/>
                  <a:pt x="51" y="33"/>
                </a:cubicBezTo>
                <a:cubicBezTo>
                  <a:pt x="50" y="32"/>
                  <a:pt x="49" y="32"/>
                  <a:pt x="48" y="32"/>
                </a:cubicBezTo>
                <a:cubicBezTo>
                  <a:pt x="47" y="32"/>
                  <a:pt x="46" y="31"/>
                  <a:pt x="46" y="32"/>
                </a:cubicBezTo>
                <a:cubicBezTo>
                  <a:pt x="45" y="32"/>
                  <a:pt x="45" y="32"/>
                  <a:pt x="45" y="32"/>
                </a:cubicBezTo>
                <a:cubicBezTo>
                  <a:pt x="45" y="33"/>
                  <a:pt x="42" y="34"/>
                  <a:pt x="42" y="34"/>
                </a:cubicBezTo>
                <a:cubicBezTo>
                  <a:pt x="42" y="34"/>
                  <a:pt x="41" y="35"/>
                  <a:pt x="41" y="35"/>
                </a:cubicBezTo>
                <a:cubicBezTo>
                  <a:pt x="41" y="35"/>
                  <a:pt x="41" y="37"/>
                  <a:pt x="41" y="37"/>
                </a:cubicBezTo>
                <a:cubicBezTo>
                  <a:pt x="41" y="37"/>
                  <a:pt x="40" y="38"/>
                  <a:pt x="38" y="38"/>
                </a:cubicBezTo>
                <a:cubicBezTo>
                  <a:pt x="37" y="39"/>
                  <a:pt x="36" y="39"/>
                  <a:pt x="36" y="39"/>
                </a:cubicBezTo>
                <a:cubicBezTo>
                  <a:pt x="36" y="41"/>
                  <a:pt x="36" y="41"/>
                  <a:pt x="36" y="41"/>
                </a:cubicBezTo>
                <a:cubicBezTo>
                  <a:pt x="36" y="41"/>
                  <a:pt x="34" y="42"/>
                  <a:pt x="34" y="43"/>
                </a:cubicBezTo>
                <a:cubicBezTo>
                  <a:pt x="33" y="44"/>
                  <a:pt x="30" y="46"/>
                  <a:pt x="30" y="46"/>
                </a:cubicBezTo>
                <a:cubicBezTo>
                  <a:pt x="30" y="46"/>
                  <a:pt x="29" y="47"/>
                  <a:pt x="28" y="48"/>
                </a:cubicBezTo>
                <a:cubicBezTo>
                  <a:pt x="28" y="49"/>
                  <a:pt x="28" y="50"/>
                  <a:pt x="28" y="51"/>
                </a:cubicBezTo>
                <a:cubicBezTo>
                  <a:pt x="28" y="51"/>
                  <a:pt x="27" y="52"/>
                  <a:pt x="27" y="53"/>
                </a:cubicBezTo>
                <a:cubicBezTo>
                  <a:pt x="27" y="54"/>
                  <a:pt x="26" y="55"/>
                  <a:pt x="26" y="56"/>
                </a:cubicBezTo>
                <a:cubicBezTo>
                  <a:pt x="25" y="56"/>
                  <a:pt x="25" y="57"/>
                  <a:pt x="24" y="57"/>
                </a:cubicBezTo>
                <a:cubicBezTo>
                  <a:pt x="24" y="57"/>
                  <a:pt x="22" y="58"/>
                  <a:pt x="21" y="58"/>
                </a:cubicBezTo>
                <a:cubicBezTo>
                  <a:pt x="20" y="59"/>
                  <a:pt x="20" y="60"/>
                  <a:pt x="20" y="60"/>
                </a:cubicBezTo>
                <a:cubicBezTo>
                  <a:pt x="20" y="60"/>
                  <a:pt x="21" y="61"/>
                  <a:pt x="21" y="61"/>
                </a:cubicBezTo>
                <a:cubicBezTo>
                  <a:pt x="22" y="61"/>
                  <a:pt x="23" y="62"/>
                  <a:pt x="23" y="62"/>
                </a:cubicBezTo>
                <a:cubicBezTo>
                  <a:pt x="23" y="62"/>
                  <a:pt x="23" y="63"/>
                  <a:pt x="23" y="64"/>
                </a:cubicBezTo>
                <a:cubicBezTo>
                  <a:pt x="23" y="64"/>
                  <a:pt x="22" y="66"/>
                  <a:pt x="23" y="66"/>
                </a:cubicBezTo>
                <a:cubicBezTo>
                  <a:pt x="24" y="66"/>
                  <a:pt x="25" y="66"/>
                  <a:pt x="25" y="66"/>
                </a:cubicBezTo>
                <a:cubicBezTo>
                  <a:pt x="27" y="67"/>
                  <a:pt x="27" y="67"/>
                  <a:pt x="27" y="67"/>
                </a:cubicBezTo>
                <a:cubicBezTo>
                  <a:pt x="28" y="68"/>
                  <a:pt x="28" y="68"/>
                  <a:pt x="28" y="68"/>
                </a:cubicBezTo>
                <a:cubicBezTo>
                  <a:pt x="29" y="68"/>
                  <a:pt x="29" y="68"/>
                  <a:pt x="29" y="68"/>
                </a:cubicBezTo>
                <a:cubicBezTo>
                  <a:pt x="29" y="68"/>
                  <a:pt x="29" y="69"/>
                  <a:pt x="29" y="70"/>
                </a:cubicBezTo>
                <a:cubicBezTo>
                  <a:pt x="28" y="70"/>
                  <a:pt x="28" y="71"/>
                  <a:pt x="28" y="71"/>
                </a:cubicBezTo>
                <a:cubicBezTo>
                  <a:pt x="27" y="71"/>
                  <a:pt x="27" y="71"/>
                  <a:pt x="27" y="70"/>
                </a:cubicBezTo>
                <a:cubicBezTo>
                  <a:pt x="27" y="69"/>
                  <a:pt x="27" y="69"/>
                  <a:pt x="26" y="68"/>
                </a:cubicBezTo>
                <a:cubicBezTo>
                  <a:pt x="25" y="68"/>
                  <a:pt x="24" y="69"/>
                  <a:pt x="24" y="69"/>
                </a:cubicBezTo>
                <a:cubicBezTo>
                  <a:pt x="24" y="69"/>
                  <a:pt x="23" y="69"/>
                  <a:pt x="23" y="68"/>
                </a:cubicBezTo>
                <a:cubicBezTo>
                  <a:pt x="22" y="67"/>
                  <a:pt x="22" y="68"/>
                  <a:pt x="22" y="67"/>
                </a:cubicBezTo>
                <a:cubicBezTo>
                  <a:pt x="22" y="66"/>
                  <a:pt x="23" y="66"/>
                  <a:pt x="22" y="65"/>
                </a:cubicBezTo>
                <a:cubicBezTo>
                  <a:pt x="22" y="65"/>
                  <a:pt x="21" y="64"/>
                  <a:pt x="21" y="64"/>
                </a:cubicBezTo>
                <a:cubicBezTo>
                  <a:pt x="20" y="64"/>
                  <a:pt x="21" y="65"/>
                  <a:pt x="20" y="64"/>
                </a:cubicBezTo>
                <a:cubicBezTo>
                  <a:pt x="20" y="63"/>
                  <a:pt x="19" y="63"/>
                  <a:pt x="19" y="63"/>
                </a:cubicBezTo>
                <a:cubicBezTo>
                  <a:pt x="19" y="63"/>
                  <a:pt x="18" y="63"/>
                  <a:pt x="18" y="62"/>
                </a:cubicBezTo>
                <a:cubicBezTo>
                  <a:pt x="18" y="62"/>
                  <a:pt x="18" y="61"/>
                  <a:pt x="18" y="60"/>
                </a:cubicBezTo>
                <a:cubicBezTo>
                  <a:pt x="18" y="60"/>
                  <a:pt x="19" y="59"/>
                  <a:pt x="19" y="58"/>
                </a:cubicBezTo>
                <a:cubicBezTo>
                  <a:pt x="19" y="58"/>
                  <a:pt x="19" y="55"/>
                  <a:pt x="19" y="55"/>
                </a:cubicBezTo>
                <a:cubicBezTo>
                  <a:pt x="19" y="55"/>
                  <a:pt x="16" y="61"/>
                  <a:pt x="15" y="66"/>
                </a:cubicBezTo>
                <a:cubicBezTo>
                  <a:pt x="15" y="66"/>
                  <a:pt x="16" y="65"/>
                  <a:pt x="16" y="66"/>
                </a:cubicBezTo>
                <a:cubicBezTo>
                  <a:pt x="16" y="67"/>
                  <a:pt x="17" y="68"/>
                  <a:pt x="16" y="69"/>
                </a:cubicBezTo>
                <a:cubicBezTo>
                  <a:pt x="16" y="69"/>
                  <a:pt x="16" y="69"/>
                  <a:pt x="16" y="72"/>
                </a:cubicBezTo>
                <a:cubicBezTo>
                  <a:pt x="16" y="74"/>
                  <a:pt x="17" y="75"/>
                  <a:pt x="17" y="76"/>
                </a:cubicBezTo>
                <a:cubicBezTo>
                  <a:pt x="16" y="76"/>
                  <a:pt x="16" y="77"/>
                  <a:pt x="16" y="78"/>
                </a:cubicBezTo>
                <a:cubicBezTo>
                  <a:pt x="16" y="79"/>
                  <a:pt x="16" y="82"/>
                  <a:pt x="17" y="82"/>
                </a:cubicBezTo>
                <a:cubicBezTo>
                  <a:pt x="17" y="82"/>
                  <a:pt x="17" y="83"/>
                  <a:pt x="17" y="83"/>
                </a:cubicBezTo>
                <a:cubicBezTo>
                  <a:pt x="18" y="84"/>
                  <a:pt x="17" y="85"/>
                  <a:pt x="18" y="84"/>
                </a:cubicBezTo>
                <a:cubicBezTo>
                  <a:pt x="19" y="82"/>
                  <a:pt x="20" y="81"/>
                  <a:pt x="20" y="81"/>
                </a:cubicBezTo>
                <a:cubicBezTo>
                  <a:pt x="20" y="80"/>
                  <a:pt x="20" y="80"/>
                  <a:pt x="20" y="80"/>
                </a:cubicBezTo>
                <a:cubicBezTo>
                  <a:pt x="20" y="80"/>
                  <a:pt x="20" y="79"/>
                  <a:pt x="22" y="79"/>
                </a:cubicBezTo>
                <a:cubicBezTo>
                  <a:pt x="23" y="79"/>
                  <a:pt x="24" y="79"/>
                  <a:pt x="24" y="80"/>
                </a:cubicBezTo>
                <a:cubicBezTo>
                  <a:pt x="25" y="80"/>
                  <a:pt x="23" y="82"/>
                  <a:pt x="24" y="82"/>
                </a:cubicBezTo>
                <a:cubicBezTo>
                  <a:pt x="25" y="82"/>
                  <a:pt x="27" y="81"/>
                  <a:pt x="28" y="81"/>
                </a:cubicBezTo>
                <a:cubicBezTo>
                  <a:pt x="29" y="81"/>
                  <a:pt x="29" y="82"/>
                  <a:pt x="30" y="83"/>
                </a:cubicBezTo>
                <a:cubicBezTo>
                  <a:pt x="30" y="84"/>
                  <a:pt x="30" y="85"/>
                  <a:pt x="31" y="86"/>
                </a:cubicBezTo>
                <a:cubicBezTo>
                  <a:pt x="32" y="86"/>
                  <a:pt x="31" y="87"/>
                  <a:pt x="32" y="88"/>
                </a:cubicBezTo>
                <a:cubicBezTo>
                  <a:pt x="32" y="89"/>
                  <a:pt x="34" y="90"/>
                  <a:pt x="35" y="90"/>
                </a:cubicBezTo>
                <a:cubicBezTo>
                  <a:pt x="35" y="90"/>
                  <a:pt x="37" y="90"/>
                  <a:pt x="38" y="90"/>
                </a:cubicBezTo>
                <a:cubicBezTo>
                  <a:pt x="39" y="91"/>
                  <a:pt x="38" y="92"/>
                  <a:pt x="39" y="92"/>
                </a:cubicBezTo>
                <a:cubicBezTo>
                  <a:pt x="40" y="92"/>
                  <a:pt x="41" y="95"/>
                  <a:pt x="41" y="95"/>
                </a:cubicBezTo>
                <a:cubicBezTo>
                  <a:pt x="41" y="95"/>
                  <a:pt x="41" y="97"/>
                  <a:pt x="41" y="98"/>
                </a:cubicBezTo>
                <a:cubicBezTo>
                  <a:pt x="41" y="98"/>
                  <a:pt x="41" y="99"/>
                  <a:pt x="42" y="100"/>
                </a:cubicBezTo>
                <a:cubicBezTo>
                  <a:pt x="42" y="100"/>
                  <a:pt x="44" y="100"/>
                  <a:pt x="44" y="100"/>
                </a:cubicBezTo>
                <a:cubicBezTo>
                  <a:pt x="44" y="100"/>
                  <a:pt x="43" y="102"/>
                  <a:pt x="45" y="102"/>
                </a:cubicBezTo>
                <a:cubicBezTo>
                  <a:pt x="47" y="103"/>
                  <a:pt x="48" y="103"/>
                  <a:pt x="49" y="104"/>
                </a:cubicBezTo>
                <a:cubicBezTo>
                  <a:pt x="49" y="104"/>
                  <a:pt x="48" y="105"/>
                  <a:pt x="50" y="105"/>
                </a:cubicBezTo>
                <a:cubicBezTo>
                  <a:pt x="52" y="105"/>
                  <a:pt x="54" y="105"/>
                  <a:pt x="55" y="106"/>
                </a:cubicBezTo>
                <a:cubicBezTo>
                  <a:pt x="56" y="106"/>
                  <a:pt x="55" y="107"/>
                  <a:pt x="57" y="109"/>
                </a:cubicBezTo>
                <a:cubicBezTo>
                  <a:pt x="60" y="110"/>
                  <a:pt x="60" y="111"/>
                  <a:pt x="61" y="111"/>
                </a:cubicBezTo>
                <a:cubicBezTo>
                  <a:pt x="62" y="111"/>
                  <a:pt x="63" y="111"/>
                  <a:pt x="63" y="113"/>
                </a:cubicBezTo>
                <a:cubicBezTo>
                  <a:pt x="62" y="115"/>
                  <a:pt x="62" y="116"/>
                  <a:pt x="61" y="117"/>
                </a:cubicBezTo>
                <a:cubicBezTo>
                  <a:pt x="60" y="118"/>
                  <a:pt x="59" y="120"/>
                  <a:pt x="58" y="121"/>
                </a:cubicBezTo>
                <a:cubicBezTo>
                  <a:pt x="58" y="122"/>
                  <a:pt x="57" y="123"/>
                  <a:pt x="58" y="124"/>
                </a:cubicBezTo>
                <a:cubicBezTo>
                  <a:pt x="58" y="126"/>
                  <a:pt x="59" y="127"/>
                  <a:pt x="59" y="128"/>
                </a:cubicBezTo>
                <a:cubicBezTo>
                  <a:pt x="59" y="129"/>
                  <a:pt x="59" y="131"/>
                  <a:pt x="59" y="132"/>
                </a:cubicBezTo>
                <a:cubicBezTo>
                  <a:pt x="58" y="133"/>
                  <a:pt x="58" y="134"/>
                  <a:pt x="58" y="134"/>
                </a:cubicBezTo>
                <a:cubicBezTo>
                  <a:pt x="58" y="134"/>
                  <a:pt x="59" y="136"/>
                  <a:pt x="58" y="137"/>
                </a:cubicBezTo>
                <a:cubicBezTo>
                  <a:pt x="57" y="138"/>
                  <a:pt x="55" y="140"/>
                  <a:pt x="54" y="140"/>
                </a:cubicBezTo>
                <a:cubicBezTo>
                  <a:pt x="53" y="140"/>
                  <a:pt x="51" y="142"/>
                  <a:pt x="51" y="142"/>
                </a:cubicBezTo>
                <a:cubicBezTo>
                  <a:pt x="51" y="142"/>
                  <a:pt x="51" y="146"/>
                  <a:pt x="51" y="147"/>
                </a:cubicBezTo>
                <a:cubicBezTo>
                  <a:pt x="51" y="147"/>
                  <a:pt x="47" y="154"/>
                  <a:pt x="49" y="155"/>
                </a:cubicBezTo>
                <a:cubicBezTo>
                  <a:pt x="50" y="156"/>
                  <a:pt x="50" y="158"/>
                  <a:pt x="50" y="159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48" y="161"/>
                  <a:pt x="46" y="161"/>
                  <a:pt x="47" y="163"/>
                </a:cubicBezTo>
                <a:cubicBezTo>
                  <a:pt x="49" y="165"/>
                  <a:pt x="50" y="165"/>
                  <a:pt x="50" y="167"/>
                </a:cubicBezTo>
                <a:cubicBezTo>
                  <a:pt x="51" y="168"/>
                  <a:pt x="51" y="168"/>
                  <a:pt x="52" y="170"/>
                </a:cubicBezTo>
                <a:cubicBezTo>
                  <a:pt x="53" y="171"/>
                  <a:pt x="53" y="172"/>
                  <a:pt x="54" y="173"/>
                </a:cubicBezTo>
                <a:cubicBezTo>
                  <a:pt x="55" y="174"/>
                  <a:pt x="56" y="175"/>
                  <a:pt x="56" y="176"/>
                </a:cubicBezTo>
                <a:cubicBezTo>
                  <a:pt x="56" y="177"/>
                  <a:pt x="59" y="179"/>
                  <a:pt x="56" y="177"/>
                </a:cubicBezTo>
                <a:cubicBezTo>
                  <a:pt x="53" y="175"/>
                  <a:pt x="56" y="177"/>
                  <a:pt x="52" y="174"/>
                </a:cubicBezTo>
                <a:cubicBezTo>
                  <a:pt x="49" y="171"/>
                  <a:pt x="48" y="173"/>
                  <a:pt x="46" y="171"/>
                </a:cubicBezTo>
                <a:cubicBezTo>
                  <a:pt x="45" y="169"/>
                  <a:pt x="47" y="175"/>
                  <a:pt x="44" y="168"/>
                </a:cubicBezTo>
                <a:cubicBezTo>
                  <a:pt x="41" y="160"/>
                  <a:pt x="40" y="161"/>
                  <a:pt x="39" y="159"/>
                </a:cubicBezTo>
                <a:cubicBezTo>
                  <a:pt x="39" y="157"/>
                  <a:pt x="39" y="159"/>
                  <a:pt x="37" y="155"/>
                </a:cubicBezTo>
                <a:cubicBezTo>
                  <a:pt x="35" y="151"/>
                  <a:pt x="37" y="154"/>
                  <a:pt x="35" y="151"/>
                </a:cubicBezTo>
                <a:cubicBezTo>
                  <a:pt x="33" y="149"/>
                  <a:pt x="33" y="152"/>
                  <a:pt x="32" y="148"/>
                </a:cubicBezTo>
                <a:cubicBezTo>
                  <a:pt x="31" y="143"/>
                  <a:pt x="31" y="146"/>
                  <a:pt x="30" y="141"/>
                </a:cubicBezTo>
                <a:cubicBezTo>
                  <a:pt x="28" y="136"/>
                  <a:pt x="31" y="136"/>
                  <a:pt x="28" y="133"/>
                </a:cubicBezTo>
                <a:cubicBezTo>
                  <a:pt x="25" y="131"/>
                  <a:pt x="25" y="132"/>
                  <a:pt x="24" y="131"/>
                </a:cubicBezTo>
                <a:cubicBezTo>
                  <a:pt x="23" y="129"/>
                  <a:pt x="25" y="130"/>
                  <a:pt x="22" y="126"/>
                </a:cubicBezTo>
                <a:cubicBezTo>
                  <a:pt x="20" y="122"/>
                  <a:pt x="16" y="120"/>
                  <a:pt x="16" y="113"/>
                </a:cubicBezTo>
                <a:cubicBezTo>
                  <a:pt x="16" y="105"/>
                  <a:pt x="16" y="104"/>
                  <a:pt x="16" y="104"/>
                </a:cubicBezTo>
                <a:cubicBezTo>
                  <a:pt x="16" y="104"/>
                  <a:pt x="13" y="101"/>
                  <a:pt x="14" y="97"/>
                </a:cubicBezTo>
                <a:cubicBezTo>
                  <a:pt x="15" y="92"/>
                  <a:pt x="16" y="94"/>
                  <a:pt x="15" y="92"/>
                </a:cubicBezTo>
                <a:cubicBezTo>
                  <a:pt x="15" y="91"/>
                  <a:pt x="14" y="91"/>
                  <a:pt x="13" y="89"/>
                </a:cubicBezTo>
                <a:cubicBezTo>
                  <a:pt x="12" y="88"/>
                  <a:pt x="12" y="88"/>
                  <a:pt x="11" y="87"/>
                </a:cubicBezTo>
                <a:cubicBezTo>
                  <a:pt x="11" y="86"/>
                  <a:pt x="11" y="83"/>
                  <a:pt x="11" y="83"/>
                </a:cubicBezTo>
                <a:cubicBezTo>
                  <a:pt x="10" y="84"/>
                  <a:pt x="10" y="84"/>
                  <a:pt x="10" y="84"/>
                </a:cubicBezTo>
                <a:cubicBezTo>
                  <a:pt x="10" y="84"/>
                  <a:pt x="0" y="182"/>
                  <a:pt x="97" y="197"/>
                </a:cubicBezTo>
                <a:cubicBezTo>
                  <a:pt x="97" y="197"/>
                  <a:pt x="75" y="192"/>
                  <a:pt x="73" y="187"/>
                </a:cubicBezTo>
                <a:cubicBezTo>
                  <a:pt x="73" y="187"/>
                  <a:pt x="72" y="183"/>
                  <a:pt x="73" y="183"/>
                </a:cubicBezTo>
                <a:cubicBezTo>
                  <a:pt x="74" y="183"/>
                  <a:pt x="76" y="184"/>
                  <a:pt x="77" y="183"/>
                </a:cubicBezTo>
                <a:cubicBezTo>
                  <a:pt x="79" y="181"/>
                  <a:pt x="80" y="180"/>
                  <a:pt x="80" y="180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0" y="182"/>
                  <a:pt x="79" y="182"/>
                  <a:pt x="83" y="181"/>
                </a:cubicBezTo>
                <a:cubicBezTo>
                  <a:pt x="88" y="181"/>
                  <a:pt x="88" y="181"/>
                  <a:pt x="89" y="181"/>
                </a:cubicBezTo>
                <a:cubicBezTo>
                  <a:pt x="91" y="180"/>
                  <a:pt x="93" y="176"/>
                  <a:pt x="94" y="178"/>
                </a:cubicBezTo>
                <a:cubicBezTo>
                  <a:pt x="95" y="181"/>
                  <a:pt x="93" y="180"/>
                  <a:pt x="95" y="181"/>
                </a:cubicBezTo>
                <a:cubicBezTo>
                  <a:pt x="97" y="181"/>
                  <a:pt x="101" y="180"/>
                  <a:pt x="101" y="180"/>
                </a:cubicBezTo>
                <a:cubicBezTo>
                  <a:pt x="101" y="180"/>
                  <a:pt x="108" y="181"/>
                  <a:pt x="108" y="180"/>
                </a:cubicBezTo>
                <a:cubicBezTo>
                  <a:pt x="109" y="179"/>
                  <a:pt x="109" y="178"/>
                  <a:pt x="110" y="178"/>
                </a:cubicBezTo>
                <a:cubicBezTo>
                  <a:pt x="111" y="178"/>
                  <a:pt x="112" y="180"/>
                  <a:pt x="112" y="180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5" y="185"/>
                  <a:pt x="105" y="185"/>
                  <a:pt x="105" y="185"/>
                </a:cubicBezTo>
                <a:cubicBezTo>
                  <a:pt x="105" y="185"/>
                  <a:pt x="103" y="185"/>
                  <a:pt x="105" y="186"/>
                </a:cubicBezTo>
                <a:cubicBezTo>
                  <a:pt x="106" y="187"/>
                  <a:pt x="107" y="187"/>
                  <a:pt x="108" y="187"/>
                </a:cubicBezTo>
                <a:cubicBezTo>
                  <a:pt x="110" y="187"/>
                  <a:pt x="114" y="190"/>
                  <a:pt x="115" y="188"/>
                </a:cubicBezTo>
                <a:cubicBezTo>
                  <a:pt x="116" y="186"/>
                  <a:pt x="116" y="186"/>
                  <a:pt x="117" y="185"/>
                </a:cubicBezTo>
                <a:cubicBezTo>
                  <a:pt x="117" y="184"/>
                  <a:pt x="117" y="182"/>
                  <a:pt x="119" y="182"/>
                </a:cubicBezTo>
                <a:cubicBezTo>
                  <a:pt x="120" y="182"/>
                  <a:pt x="122" y="183"/>
                  <a:pt x="122" y="183"/>
                </a:cubicBezTo>
                <a:cubicBezTo>
                  <a:pt x="121" y="186"/>
                  <a:pt x="121" y="186"/>
                  <a:pt x="121" y="186"/>
                </a:cubicBezTo>
                <a:cubicBezTo>
                  <a:pt x="121" y="186"/>
                  <a:pt x="123" y="186"/>
                  <a:pt x="125" y="186"/>
                </a:cubicBezTo>
                <a:cubicBezTo>
                  <a:pt x="126" y="186"/>
                  <a:pt x="126" y="188"/>
                  <a:pt x="128" y="186"/>
                </a:cubicBezTo>
                <a:cubicBezTo>
                  <a:pt x="129" y="184"/>
                  <a:pt x="129" y="184"/>
                  <a:pt x="131" y="184"/>
                </a:cubicBezTo>
                <a:cubicBezTo>
                  <a:pt x="133" y="184"/>
                  <a:pt x="135" y="183"/>
                  <a:pt x="136" y="183"/>
                </a:cubicBezTo>
                <a:cubicBezTo>
                  <a:pt x="136" y="184"/>
                  <a:pt x="138" y="184"/>
                  <a:pt x="139" y="184"/>
                </a:cubicBezTo>
                <a:cubicBezTo>
                  <a:pt x="139" y="184"/>
                  <a:pt x="143" y="186"/>
                  <a:pt x="143" y="186"/>
                </a:cubicBezTo>
                <a:cubicBezTo>
                  <a:pt x="144" y="185"/>
                  <a:pt x="148" y="186"/>
                  <a:pt x="148" y="186"/>
                </a:cubicBezTo>
                <a:cubicBezTo>
                  <a:pt x="148" y="186"/>
                  <a:pt x="137" y="196"/>
                  <a:pt x="113" y="197"/>
                </a:cubicBezTo>
                <a:cubicBezTo>
                  <a:pt x="113" y="197"/>
                  <a:pt x="167" y="199"/>
                  <a:pt x="197" y="146"/>
                </a:cubicBezTo>
                <a:cubicBezTo>
                  <a:pt x="228" y="94"/>
                  <a:pt x="206" y="26"/>
                  <a:pt x="137" y="3"/>
                </a:cubicBezTo>
                <a:cubicBezTo>
                  <a:pt x="137" y="3"/>
                  <a:pt x="189" y="22"/>
                  <a:pt x="203" y="71"/>
                </a:cubicBezTo>
                <a:cubicBezTo>
                  <a:pt x="202" y="72"/>
                  <a:pt x="202" y="72"/>
                  <a:pt x="202" y="72"/>
                </a:cubicBezTo>
                <a:cubicBezTo>
                  <a:pt x="201" y="71"/>
                  <a:pt x="201" y="72"/>
                  <a:pt x="200" y="69"/>
                </a:cubicBezTo>
                <a:cubicBezTo>
                  <a:pt x="199" y="67"/>
                  <a:pt x="199" y="68"/>
                  <a:pt x="199" y="66"/>
                </a:cubicBezTo>
                <a:cubicBezTo>
                  <a:pt x="198" y="64"/>
                  <a:pt x="198" y="65"/>
                  <a:pt x="197" y="64"/>
                </a:cubicBezTo>
                <a:cubicBezTo>
                  <a:pt x="195" y="62"/>
                  <a:pt x="195" y="62"/>
                  <a:pt x="194" y="61"/>
                </a:cubicBezTo>
                <a:cubicBezTo>
                  <a:pt x="193" y="61"/>
                  <a:pt x="192" y="58"/>
                  <a:pt x="192" y="57"/>
                </a:cubicBezTo>
                <a:cubicBezTo>
                  <a:pt x="191" y="56"/>
                  <a:pt x="189" y="55"/>
                  <a:pt x="188" y="55"/>
                </a:cubicBezTo>
                <a:cubicBezTo>
                  <a:pt x="187" y="55"/>
                  <a:pt x="188" y="54"/>
                  <a:pt x="187" y="55"/>
                </a:cubicBezTo>
                <a:cubicBezTo>
                  <a:pt x="187" y="56"/>
                  <a:pt x="189" y="58"/>
                  <a:pt x="189" y="58"/>
                </a:cubicBezTo>
                <a:cubicBezTo>
                  <a:pt x="189" y="62"/>
                  <a:pt x="189" y="62"/>
                  <a:pt x="189" y="62"/>
                </a:cubicBezTo>
                <a:cubicBezTo>
                  <a:pt x="189" y="62"/>
                  <a:pt x="190" y="65"/>
                  <a:pt x="190" y="66"/>
                </a:cubicBezTo>
                <a:cubicBezTo>
                  <a:pt x="190" y="67"/>
                  <a:pt x="189" y="70"/>
                  <a:pt x="189" y="70"/>
                </a:cubicBezTo>
                <a:cubicBezTo>
                  <a:pt x="189" y="70"/>
                  <a:pt x="188" y="72"/>
                  <a:pt x="187" y="73"/>
                </a:cubicBezTo>
                <a:cubicBezTo>
                  <a:pt x="186" y="73"/>
                  <a:pt x="181" y="74"/>
                  <a:pt x="181" y="74"/>
                </a:cubicBezTo>
                <a:cubicBezTo>
                  <a:pt x="181" y="74"/>
                  <a:pt x="179" y="72"/>
                  <a:pt x="179" y="71"/>
                </a:cubicBezTo>
                <a:cubicBezTo>
                  <a:pt x="178" y="69"/>
                  <a:pt x="175" y="69"/>
                  <a:pt x="174" y="68"/>
                </a:cubicBezTo>
                <a:cubicBezTo>
                  <a:pt x="174" y="67"/>
                  <a:pt x="175" y="66"/>
                  <a:pt x="173" y="64"/>
                </a:cubicBezTo>
                <a:cubicBezTo>
                  <a:pt x="172" y="62"/>
                  <a:pt x="173" y="63"/>
                  <a:pt x="172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66" y="58"/>
                  <a:pt x="167" y="60"/>
                </a:cubicBezTo>
                <a:cubicBezTo>
                  <a:pt x="168" y="63"/>
                  <a:pt x="167" y="65"/>
                  <a:pt x="168" y="65"/>
                </a:cubicBezTo>
                <a:cubicBezTo>
                  <a:pt x="169" y="66"/>
                  <a:pt x="170" y="65"/>
                  <a:pt x="171" y="67"/>
                </a:cubicBezTo>
                <a:cubicBezTo>
                  <a:pt x="172" y="69"/>
                  <a:pt x="172" y="70"/>
                  <a:pt x="172" y="71"/>
                </a:cubicBezTo>
                <a:cubicBezTo>
                  <a:pt x="173" y="71"/>
                  <a:pt x="173" y="74"/>
                  <a:pt x="174" y="75"/>
                </a:cubicBezTo>
                <a:cubicBezTo>
                  <a:pt x="175" y="75"/>
                  <a:pt x="178" y="75"/>
                  <a:pt x="178" y="76"/>
                </a:cubicBezTo>
                <a:cubicBezTo>
                  <a:pt x="177" y="77"/>
                  <a:pt x="176" y="78"/>
                  <a:pt x="178" y="79"/>
                </a:cubicBezTo>
                <a:cubicBezTo>
                  <a:pt x="179" y="79"/>
                  <a:pt x="179" y="80"/>
                  <a:pt x="180" y="80"/>
                </a:cubicBezTo>
                <a:cubicBezTo>
                  <a:pt x="181" y="80"/>
                  <a:pt x="181" y="80"/>
                  <a:pt x="182" y="79"/>
                </a:cubicBezTo>
                <a:cubicBezTo>
                  <a:pt x="184" y="79"/>
                  <a:pt x="186" y="79"/>
                  <a:pt x="186" y="79"/>
                </a:cubicBezTo>
                <a:cubicBezTo>
                  <a:pt x="186" y="79"/>
                  <a:pt x="188" y="80"/>
                  <a:pt x="188" y="81"/>
                </a:cubicBezTo>
                <a:cubicBezTo>
                  <a:pt x="188" y="82"/>
                  <a:pt x="187" y="86"/>
                  <a:pt x="187" y="86"/>
                </a:cubicBezTo>
                <a:cubicBezTo>
                  <a:pt x="185" y="90"/>
                  <a:pt x="185" y="90"/>
                  <a:pt x="185" y="90"/>
                </a:cubicBezTo>
                <a:cubicBezTo>
                  <a:pt x="185" y="90"/>
                  <a:pt x="185" y="97"/>
                  <a:pt x="184" y="97"/>
                </a:cubicBezTo>
                <a:cubicBezTo>
                  <a:pt x="183" y="97"/>
                  <a:pt x="182" y="100"/>
                  <a:pt x="181" y="100"/>
                </a:cubicBezTo>
                <a:cubicBezTo>
                  <a:pt x="180" y="101"/>
                  <a:pt x="180" y="105"/>
                  <a:pt x="180" y="105"/>
                </a:cubicBez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11"/>
                  <a:pt x="178" y="112"/>
                </a:cubicBezTo>
                <a:cubicBezTo>
                  <a:pt x="178" y="113"/>
                  <a:pt x="179" y="117"/>
                  <a:pt x="178" y="119"/>
                </a:cubicBezTo>
                <a:cubicBezTo>
                  <a:pt x="178" y="121"/>
                  <a:pt x="175" y="122"/>
                  <a:pt x="175" y="122"/>
                </a:cubicBezTo>
                <a:cubicBezTo>
                  <a:pt x="175" y="122"/>
                  <a:pt x="179" y="126"/>
                  <a:pt x="177" y="126"/>
                </a:cubicBezTo>
                <a:cubicBezTo>
                  <a:pt x="175" y="127"/>
                  <a:pt x="173" y="129"/>
                  <a:pt x="173" y="130"/>
                </a:cubicBezTo>
                <a:cubicBezTo>
                  <a:pt x="172" y="131"/>
                  <a:pt x="172" y="132"/>
                  <a:pt x="171" y="132"/>
                </a:cubicBezTo>
                <a:cubicBezTo>
                  <a:pt x="170" y="133"/>
                  <a:pt x="168" y="133"/>
                  <a:pt x="168" y="134"/>
                </a:cubicBezTo>
                <a:cubicBezTo>
                  <a:pt x="168" y="134"/>
                  <a:pt x="168" y="137"/>
                  <a:pt x="168" y="137"/>
                </a:cubicBezTo>
                <a:cubicBezTo>
                  <a:pt x="164" y="142"/>
                  <a:pt x="164" y="142"/>
                  <a:pt x="164" y="142"/>
                </a:cubicBezTo>
                <a:cubicBezTo>
                  <a:pt x="160" y="146"/>
                  <a:pt x="160" y="146"/>
                  <a:pt x="160" y="146"/>
                </a:cubicBezTo>
                <a:cubicBezTo>
                  <a:pt x="160" y="146"/>
                  <a:pt x="160" y="149"/>
                  <a:pt x="159" y="149"/>
                </a:cubicBezTo>
                <a:cubicBezTo>
                  <a:pt x="158" y="149"/>
                  <a:pt x="153" y="151"/>
                  <a:pt x="152" y="152"/>
                </a:cubicBezTo>
                <a:cubicBezTo>
                  <a:pt x="152" y="152"/>
                  <a:pt x="148" y="154"/>
                  <a:pt x="147" y="154"/>
                </a:cubicBezTo>
                <a:cubicBezTo>
                  <a:pt x="146" y="154"/>
                  <a:pt x="148" y="157"/>
                  <a:pt x="146" y="154"/>
                </a:cubicBezTo>
                <a:cubicBezTo>
                  <a:pt x="144" y="151"/>
                  <a:pt x="145" y="153"/>
                  <a:pt x="144" y="149"/>
                </a:cubicBezTo>
                <a:cubicBezTo>
                  <a:pt x="142" y="145"/>
                  <a:pt x="142" y="148"/>
                  <a:pt x="142" y="145"/>
                </a:cubicBezTo>
                <a:cubicBezTo>
                  <a:pt x="142" y="143"/>
                  <a:pt x="142" y="145"/>
                  <a:pt x="142" y="143"/>
                </a:cubicBezTo>
                <a:cubicBezTo>
                  <a:pt x="142" y="140"/>
                  <a:pt x="143" y="142"/>
                  <a:pt x="141" y="139"/>
                </a:cubicBezTo>
                <a:cubicBezTo>
                  <a:pt x="140" y="136"/>
                  <a:pt x="140" y="137"/>
                  <a:pt x="138" y="135"/>
                </a:cubicBezTo>
                <a:cubicBezTo>
                  <a:pt x="136" y="133"/>
                  <a:pt x="135" y="135"/>
                  <a:pt x="136" y="132"/>
                </a:cubicBezTo>
                <a:cubicBezTo>
                  <a:pt x="137" y="129"/>
                  <a:pt x="137" y="132"/>
                  <a:pt x="137" y="129"/>
                </a:cubicBezTo>
                <a:cubicBezTo>
                  <a:pt x="138" y="126"/>
                  <a:pt x="137" y="125"/>
                  <a:pt x="139" y="124"/>
                </a:cubicBezTo>
                <a:cubicBezTo>
                  <a:pt x="141" y="123"/>
                  <a:pt x="142" y="122"/>
                  <a:pt x="142" y="121"/>
                </a:cubicBezTo>
                <a:cubicBezTo>
                  <a:pt x="142" y="119"/>
                  <a:pt x="142" y="118"/>
                  <a:pt x="142" y="117"/>
                </a:cubicBezTo>
                <a:cubicBezTo>
                  <a:pt x="141" y="116"/>
                  <a:pt x="139" y="114"/>
                  <a:pt x="139" y="113"/>
                </a:cubicBezTo>
                <a:cubicBezTo>
                  <a:pt x="139" y="112"/>
                  <a:pt x="139" y="113"/>
                  <a:pt x="137" y="111"/>
                </a:cubicBezTo>
                <a:cubicBezTo>
                  <a:pt x="136" y="109"/>
                  <a:pt x="135" y="108"/>
                  <a:pt x="135" y="108"/>
                </a:cubicBezTo>
                <a:cubicBezTo>
                  <a:pt x="135" y="108"/>
                  <a:pt x="135" y="103"/>
                  <a:pt x="135" y="101"/>
                </a:cubicBezTo>
                <a:cubicBezTo>
                  <a:pt x="135" y="99"/>
                  <a:pt x="134" y="102"/>
                  <a:pt x="135" y="99"/>
                </a:cubicBezTo>
                <a:cubicBezTo>
                  <a:pt x="135" y="96"/>
                  <a:pt x="135" y="94"/>
                  <a:pt x="135" y="94"/>
                </a:cubicBezTo>
                <a:cubicBezTo>
                  <a:pt x="135" y="94"/>
                  <a:pt x="132" y="92"/>
                  <a:pt x="131" y="92"/>
                </a:cubicBezTo>
                <a:cubicBezTo>
                  <a:pt x="129" y="92"/>
                  <a:pt x="129" y="94"/>
                  <a:pt x="127" y="93"/>
                </a:cubicBezTo>
                <a:cubicBezTo>
                  <a:pt x="125" y="91"/>
                  <a:pt x="126" y="90"/>
                  <a:pt x="125" y="89"/>
                </a:cubicBezTo>
                <a:cubicBezTo>
                  <a:pt x="124" y="89"/>
                  <a:pt x="123" y="89"/>
                  <a:pt x="122" y="90"/>
                </a:cubicBezTo>
                <a:cubicBezTo>
                  <a:pt x="121" y="91"/>
                  <a:pt x="118" y="91"/>
                  <a:pt x="116" y="91"/>
                </a:cubicBezTo>
                <a:cubicBezTo>
                  <a:pt x="114" y="92"/>
                  <a:pt x="113" y="92"/>
                  <a:pt x="110" y="92"/>
                </a:cubicBezTo>
                <a:cubicBezTo>
                  <a:pt x="108" y="92"/>
                  <a:pt x="104" y="93"/>
                  <a:pt x="102" y="92"/>
                </a:cubicBezTo>
                <a:cubicBezTo>
                  <a:pt x="100" y="91"/>
                  <a:pt x="100" y="92"/>
                  <a:pt x="99" y="90"/>
                </a:cubicBezTo>
                <a:cubicBezTo>
                  <a:pt x="98" y="88"/>
                  <a:pt x="99" y="88"/>
                  <a:pt x="97" y="87"/>
                </a:cubicBezTo>
                <a:cubicBezTo>
                  <a:pt x="95" y="86"/>
                  <a:pt x="94" y="87"/>
                  <a:pt x="94" y="85"/>
                </a:cubicBezTo>
                <a:cubicBezTo>
                  <a:pt x="94" y="82"/>
                  <a:pt x="95" y="83"/>
                  <a:pt x="93" y="81"/>
                </a:cubicBezTo>
                <a:cubicBezTo>
                  <a:pt x="92" y="79"/>
                  <a:pt x="94" y="82"/>
                  <a:pt x="92" y="79"/>
                </a:cubicBezTo>
                <a:cubicBezTo>
                  <a:pt x="89" y="76"/>
                  <a:pt x="88" y="79"/>
                  <a:pt x="89" y="76"/>
                </a:cubicBezTo>
                <a:cubicBezTo>
                  <a:pt x="90" y="74"/>
                  <a:pt x="91" y="75"/>
                  <a:pt x="91" y="73"/>
                </a:cubicBezTo>
                <a:cubicBezTo>
                  <a:pt x="91" y="70"/>
                  <a:pt x="95" y="74"/>
                  <a:pt x="92" y="68"/>
                </a:cubicBezTo>
                <a:cubicBezTo>
                  <a:pt x="90" y="63"/>
                  <a:pt x="89" y="64"/>
                  <a:pt x="92" y="60"/>
                </a:cubicBezTo>
                <a:cubicBezTo>
                  <a:pt x="94" y="55"/>
                  <a:pt x="97" y="54"/>
                  <a:pt x="98" y="53"/>
                </a:cubicBezTo>
                <a:cubicBezTo>
                  <a:pt x="98" y="52"/>
                  <a:pt x="99" y="50"/>
                  <a:pt x="100" y="49"/>
                </a:cubicBezTo>
                <a:cubicBezTo>
                  <a:pt x="101" y="48"/>
                  <a:pt x="100" y="48"/>
                  <a:pt x="102" y="48"/>
                </a:cubicBezTo>
                <a:cubicBezTo>
                  <a:pt x="104" y="48"/>
                  <a:pt x="107" y="47"/>
                  <a:pt x="108" y="46"/>
                </a:cubicBezTo>
                <a:cubicBezTo>
                  <a:pt x="109" y="45"/>
                  <a:pt x="111" y="42"/>
                  <a:pt x="112" y="42"/>
                </a:cubicBezTo>
                <a:cubicBezTo>
                  <a:pt x="113" y="42"/>
                  <a:pt x="113" y="42"/>
                  <a:pt x="115" y="42"/>
                </a:cubicBezTo>
                <a:cubicBezTo>
                  <a:pt x="117" y="41"/>
                  <a:pt x="117" y="41"/>
                  <a:pt x="119" y="41"/>
                </a:cubicBezTo>
                <a:cubicBezTo>
                  <a:pt x="120" y="41"/>
                  <a:pt x="117" y="42"/>
                  <a:pt x="121" y="41"/>
                </a:cubicBezTo>
                <a:cubicBezTo>
                  <a:pt x="125" y="40"/>
                  <a:pt x="124" y="40"/>
                  <a:pt x="125" y="40"/>
                </a:cubicBezTo>
                <a:cubicBezTo>
                  <a:pt x="126" y="40"/>
                  <a:pt x="126" y="41"/>
                  <a:pt x="127" y="41"/>
                </a:cubicBezTo>
                <a:cubicBezTo>
                  <a:pt x="129" y="41"/>
                  <a:pt x="129" y="38"/>
                  <a:pt x="129" y="41"/>
                </a:cubicBezTo>
                <a:cubicBezTo>
                  <a:pt x="129" y="45"/>
                  <a:pt x="128" y="46"/>
                  <a:pt x="130" y="46"/>
                </a:cubicBezTo>
                <a:cubicBezTo>
                  <a:pt x="133" y="47"/>
                  <a:pt x="130" y="47"/>
                  <a:pt x="133" y="47"/>
                </a:cubicBezTo>
                <a:cubicBezTo>
                  <a:pt x="136" y="47"/>
                  <a:pt x="135" y="47"/>
                  <a:pt x="137" y="48"/>
                </a:cubicBezTo>
                <a:cubicBezTo>
                  <a:pt x="138" y="48"/>
                  <a:pt x="139" y="49"/>
                  <a:pt x="141" y="49"/>
                </a:cubicBezTo>
                <a:cubicBezTo>
                  <a:pt x="143" y="49"/>
                  <a:pt x="140" y="52"/>
                  <a:pt x="143" y="49"/>
                </a:cubicBezTo>
                <a:cubicBezTo>
                  <a:pt x="146" y="46"/>
                  <a:pt x="141" y="46"/>
                  <a:pt x="146" y="46"/>
                </a:cubicBezTo>
                <a:cubicBezTo>
                  <a:pt x="151" y="47"/>
                  <a:pt x="152" y="48"/>
                  <a:pt x="153" y="48"/>
                </a:cubicBezTo>
                <a:cubicBezTo>
                  <a:pt x="154" y="47"/>
                  <a:pt x="154" y="48"/>
                  <a:pt x="156" y="47"/>
                </a:cubicBezTo>
                <a:cubicBezTo>
                  <a:pt x="159" y="46"/>
                  <a:pt x="159" y="46"/>
                  <a:pt x="160" y="46"/>
                </a:cubicBezTo>
                <a:cubicBezTo>
                  <a:pt x="161" y="47"/>
                  <a:pt x="161" y="49"/>
                  <a:pt x="162" y="47"/>
                </a:cubicBezTo>
                <a:cubicBezTo>
                  <a:pt x="163" y="45"/>
                  <a:pt x="165" y="45"/>
                  <a:pt x="162" y="44"/>
                </a:cubicBezTo>
                <a:cubicBezTo>
                  <a:pt x="159" y="42"/>
                  <a:pt x="158" y="44"/>
                  <a:pt x="158" y="42"/>
                </a:cubicBezTo>
                <a:cubicBezTo>
                  <a:pt x="157" y="40"/>
                  <a:pt x="160" y="41"/>
                  <a:pt x="157" y="40"/>
                </a:cubicBezTo>
                <a:cubicBezTo>
                  <a:pt x="154" y="40"/>
                  <a:pt x="155" y="40"/>
                  <a:pt x="153" y="39"/>
                </a:cubicBezTo>
                <a:cubicBezTo>
                  <a:pt x="151" y="38"/>
                  <a:pt x="149" y="41"/>
                  <a:pt x="148" y="39"/>
                </a:cubicBezTo>
                <a:cubicBezTo>
                  <a:pt x="147" y="37"/>
                  <a:pt x="143" y="41"/>
                  <a:pt x="147" y="37"/>
                </a:cubicBezTo>
                <a:cubicBezTo>
                  <a:pt x="151" y="34"/>
                  <a:pt x="149" y="32"/>
                  <a:pt x="152" y="33"/>
                </a:cubicBezTo>
                <a:cubicBezTo>
                  <a:pt x="155" y="34"/>
                  <a:pt x="154" y="36"/>
                  <a:pt x="155" y="35"/>
                </a:cubicBezTo>
                <a:cubicBezTo>
                  <a:pt x="157" y="33"/>
                  <a:pt x="160" y="32"/>
                  <a:pt x="157" y="30"/>
                </a:cubicBezTo>
                <a:cubicBezTo>
                  <a:pt x="154" y="28"/>
                  <a:pt x="156" y="29"/>
                  <a:pt x="153" y="28"/>
                </a:cubicBezTo>
                <a:cubicBezTo>
                  <a:pt x="150" y="26"/>
                  <a:pt x="147" y="33"/>
                  <a:pt x="146" y="32"/>
                </a:cubicBezTo>
                <a:cubicBezTo>
                  <a:pt x="145" y="31"/>
                  <a:pt x="144" y="30"/>
                  <a:pt x="143" y="31"/>
                </a:cubicBezTo>
                <a:cubicBezTo>
                  <a:pt x="142" y="31"/>
                  <a:pt x="142" y="34"/>
                  <a:pt x="142" y="36"/>
                </a:cubicBezTo>
                <a:cubicBezTo>
                  <a:pt x="142" y="38"/>
                  <a:pt x="143" y="38"/>
                  <a:pt x="140" y="37"/>
                </a:cubicBezTo>
                <a:cubicBezTo>
                  <a:pt x="137" y="35"/>
                  <a:pt x="144" y="36"/>
                  <a:pt x="137" y="33"/>
                </a:cubicBezTo>
                <a:cubicBezTo>
                  <a:pt x="130" y="31"/>
                  <a:pt x="128" y="31"/>
                  <a:pt x="127" y="32"/>
                </a:cubicBezTo>
                <a:cubicBezTo>
                  <a:pt x="126" y="33"/>
                  <a:pt x="125" y="33"/>
                  <a:pt x="124" y="34"/>
                </a:cubicBezTo>
                <a:cubicBezTo>
                  <a:pt x="123" y="35"/>
                  <a:pt x="126" y="36"/>
                  <a:pt x="123" y="35"/>
                </a:cubicBezTo>
                <a:cubicBezTo>
                  <a:pt x="120" y="33"/>
                  <a:pt x="118" y="35"/>
                  <a:pt x="118" y="35"/>
                </a:cubicBezTo>
                <a:cubicBezTo>
                  <a:pt x="118" y="35"/>
                  <a:pt x="117" y="35"/>
                  <a:pt x="116" y="36"/>
                </a:cubicBezTo>
                <a:cubicBezTo>
                  <a:pt x="114" y="37"/>
                  <a:pt x="112" y="38"/>
                  <a:pt x="111" y="37"/>
                </a:cubicBezTo>
                <a:cubicBezTo>
                  <a:pt x="109" y="37"/>
                  <a:pt x="106" y="38"/>
                  <a:pt x="109" y="34"/>
                </a:cubicBezTo>
                <a:cubicBezTo>
                  <a:pt x="111" y="31"/>
                  <a:pt x="109" y="33"/>
                  <a:pt x="113" y="31"/>
                </a:cubicBezTo>
                <a:cubicBezTo>
                  <a:pt x="117" y="30"/>
                  <a:pt x="123" y="29"/>
                  <a:pt x="118" y="28"/>
                </a:cubicBezTo>
                <a:cubicBezTo>
                  <a:pt x="113" y="27"/>
                  <a:pt x="121" y="27"/>
                  <a:pt x="114" y="24"/>
                </a:cubicBezTo>
                <a:cubicBezTo>
                  <a:pt x="107" y="21"/>
                  <a:pt x="107" y="25"/>
                  <a:pt x="107" y="21"/>
                </a:cubicBezTo>
                <a:cubicBezTo>
                  <a:pt x="108" y="16"/>
                  <a:pt x="107" y="16"/>
                  <a:pt x="106" y="16"/>
                </a:cubicBezTo>
                <a:cubicBezTo>
                  <a:pt x="104" y="16"/>
                  <a:pt x="100" y="17"/>
                  <a:pt x="98" y="18"/>
                </a:cubicBezTo>
                <a:cubicBezTo>
                  <a:pt x="97" y="18"/>
                  <a:pt x="99" y="19"/>
                  <a:pt x="96" y="17"/>
                </a:cubicBezTo>
                <a:cubicBezTo>
                  <a:pt x="92" y="15"/>
                  <a:pt x="91" y="18"/>
                  <a:pt x="92" y="15"/>
                </a:cubicBezTo>
                <a:cubicBezTo>
                  <a:pt x="94" y="13"/>
                  <a:pt x="94" y="12"/>
                  <a:pt x="96" y="11"/>
                </a:cubicBezTo>
                <a:cubicBezTo>
                  <a:pt x="98" y="9"/>
                  <a:pt x="97" y="3"/>
                  <a:pt x="102" y="5"/>
                </a:cubicBezTo>
                <a:cubicBezTo>
                  <a:pt x="106" y="8"/>
                  <a:pt x="105" y="7"/>
                  <a:pt x="108" y="7"/>
                </a:cubicBezTo>
                <a:cubicBezTo>
                  <a:pt x="112" y="7"/>
                  <a:pt x="114" y="7"/>
                  <a:pt x="114" y="6"/>
                </a:cubicBezTo>
                <a:cubicBezTo>
                  <a:pt x="114" y="5"/>
                  <a:pt x="109" y="3"/>
                  <a:pt x="109" y="3"/>
                </a:cubicBezTo>
                <a:cubicBezTo>
                  <a:pt x="109" y="3"/>
                  <a:pt x="108" y="4"/>
                  <a:pt x="109" y="3"/>
                </a:cubicBezTo>
                <a:cubicBezTo>
                  <a:pt x="109" y="2"/>
                  <a:pt x="110" y="1"/>
                  <a:pt x="110" y="1"/>
                </a:cubicBezTo>
                <a:cubicBezTo>
                  <a:pt x="109" y="0"/>
                  <a:pt x="109" y="0"/>
                  <a:pt x="109" y="0"/>
                </a:cubicBezTo>
                <a:cubicBezTo>
                  <a:pt x="109" y="0"/>
                  <a:pt x="96" y="0"/>
                  <a:pt x="92" y="0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65" name="Freeform 41"/>
          <p:cNvSpPr>
            <a:spLocks noEditPoints="1"/>
          </p:cNvSpPr>
          <p:nvPr/>
        </p:nvSpPr>
        <p:spPr bwMode="auto">
          <a:xfrm>
            <a:off x="7012599" y="4186044"/>
            <a:ext cx="428625" cy="390525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66" name="Freeform 42"/>
          <p:cNvSpPr>
            <a:spLocks/>
          </p:cNvSpPr>
          <p:nvPr/>
        </p:nvSpPr>
        <p:spPr bwMode="auto">
          <a:xfrm>
            <a:off x="7123724" y="4546407"/>
            <a:ext cx="92075" cy="198438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67" name="Freeform 43"/>
          <p:cNvSpPr>
            <a:spLocks/>
          </p:cNvSpPr>
          <p:nvPr/>
        </p:nvSpPr>
        <p:spPr bwMode="auto">
          <a:xfrm>
            <a:off x="7085624" y="4606732"/>
            <a:ext cx="130175" cy="268288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68" name="Freeform 44"/>
          <p:cNvSpPr>
            <a:spLocks/>
          </p:cNvSpPr>
          <p:nvPr/>
        </p:nvSpPr>
        <p:spPr bwMode="auto">
          <a:xfrm>
            <a:off x="5896586" y="1601594"/>
            <a:ext cx="523875" cy="479425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AAAAA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69" name="Freeform 45"/>
          <p:cNvSpPr>
            <a:spLocks noEditPoints="1"/>
          </p:cNvSpPr>
          <p:nvPr/>
        </p:nvSpPr>
        <p:spPr bwMode="auto">
          <a:xfrm>
            <a:off x="5741011" y="4262244"/>
            <a:ext cx="638175" cy="528638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0" name="Freeform 46"/>
          <p:cNvSpPr>
            <a:spLocks noEditPoints="1"/>
          </p:cNvSpPr>
          <p:nvPr/>
        </p:nvSpPr>
        <p:spPr bwMode="auto">
          <a:xfrm>
            <a:off x="6869724" y="3209732"/>
            <a:ext cx="819150" cy="955675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AAAAA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1" name="Freeform 47"/>
          <p:cNvSpPr>
            <a:spLocks noEditPoints="1"/>
          </p:cNvSpPr>
          <p:nvPr/>
        </p:nvSpPr>
        <p:spPr bwMode="auto">
          <a:xfrm>
            <a:off x="7490436" y="3489132"/>
            <a:ext cx="354013" cy="695325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AAAAA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2" name="Freeform 48"/>
          <p:cNvSpPr>
            <a:spLocks noEditPoints="1"/>
          </p:cNvSpPr>
          <p:nvPr/>
        </p:nvSpPr>
        <p:spPr bwMode="auto">
          <a:xfrm>
            <a:off x="6255361" y="3578032"/>
            <a:ext cx="579438" cy="579438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3" name="Freeform 49"/>
          <p:cNvSpPr>
            <a:spLocks/>
          </p:cNvSpPr>
          <p:nvPr/>
        </p:nvSpPr>
        <p:spPr bwMode="auto">
          <a:xfrm>
            <a:off x="6361724" y="3762182"/>
            <a:ext cx="288925" cy="152400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4" name="Freeform 50"/>
          <p:cNvSpPr>
            <a:spLocks/>
          </p:cNvSpPr>
          <p:nvPr/>
        </p:nvSpPr>
        <p:spPr bwMode="auto">
          <a:xfrm>
            <a:off x="6487136" y="4413057"/>
            <a:ext cx="454025" cy="342900"/>
          </a:xfrm>
          <a:custGeom>
            <a:avLst/>
            <a:gdLst>
              <a:gd name="T0" fmla="*/ 146 w 208"/>
              <a:gd name="T1" fmla="*/ 0 h 157"/>
              <a:gd name="T2" fmla="*/ 104 w 208"/>
              <a:gd name="T3" fmla="*/ 15 h 157"/>
              <a:gd name="T4" fmla="*/ 62 w 208"/>
              <a:gd name="T5" fmla="*/ 0 h 157"/>
              <a:gd name="T6" fmla="*/ 0 w 208"/>
              <a:gd name="T7" fmla="*/ 60 h 157"/>
              <a:gd name="T8" fmla="*/ 107 w 208"/>
              <a:gd name="T9" fmla="*/ 157 h 157"/>
              <a:gd name="T10" fmla="*/ 208 w 208"/>
              <a:gd name="T11" fmla="*/ 60 h 157"/>
              <a:gd name="T12" fmla="*/ 146 w 208"/>
              <a:gd name="T13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8" h="157">
                <a:moveTo>
                  <a:pt x="146" y="0"/>
                </a:moveTo>
                <a:cubicBezTo>
                  <a:pt x="130" y="0"/>
                  <a:pt x="115" y="6"/>
                  <a:pt x="104" y="15"/>
                </a:cubicBezTo>
                <a:cubicBezTo>
                  <a:pt x="93" y="6"/>
                  <a:pt x="78" y="0"/>
                  <a:pt x="62" y="0"/>
                </a:cubicBezTo>
                <a:cubicBezTo>
                  <a:pt x="28" y="0"/>
                  <a:pt x="0" y="27"/>
                  <a:pt x="0" y="60"/>
                </a:cubicBezTo>
                <a:cubicBezTo>
                  <a:pt x="0" y="98"/>
                  <a:pt x="31" y="157"/>
                  <a:pt x="107" y="157"/>
                </a:cubicBezTo>
                <a:cubicBezTo>
                  <a:pt x="185" y="157"/>
                  <a:pt x="208" y="95"/>
                  <a:pt x="208" y="60"/>
                </a:cubicBezTo>
                <a:cubicBezTo>
                  <a:pt x="208" y="27"/>
                  <a:pt x="180" y="0"/>
                  <a:pt x="146" y="0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5" name="Freeform 51"/>
          <p:cNvSpPr>
            <a:spLocks/>
          </p:cNvSpPr>
          <p:nvPr/>
        </p:nvSpPr>
        <p:spPr bwMode="auto">
          <a:xfrm>
            <a:off x="6690336" y="4324157"/>
            <a:ext cx="123825" cy="157163"/>
          </a:xfrm>
          <a:custGeom>
            <a:avLst/>
            <a:gdLst>
              <a:gd name="T0" fmla="*/ 12 w 57"/>
              <a:gd name="T1" fmla="*/ 72 h 72"/>
              <a:gd name="T2" fmla="*/ 27 w 57"/>
              <a:gd name="T3" fmla="*/ 0 h 72"/>
              <a:gd name="T4" fmla="*/ 57 w 57"/>
              <a:gd name="T5" fmla="*/ 6 h 72"/>
              <a:gd name="T6" fmla="*/ 12 w 57"/>
              <a:gd name="T7" fmla="*/ 7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" h="72">
                <a:moveTo>
                  <a:pt x="12" y="72"/>
                </a:moveTo>
                <a:cubicBezTo>
                  <a:pt x="0" y="48"/>
                  <a:pt x="7" y="20"/>
                  <a:pt x="27" y="0"/>
                </a:cubicBezTo>
                <a:cubicBezTo>
                  <a:pt x="57" y="6"/>
                  <a:pt x="57" y="6"/>
                  <a:pt x="57" y="6"/>
                </a:cubicBezTo>
                <a:cubicBezTo>
                  <a:pt x="29" y="21"/>
                  <a:pt x="12" y="37"/>
                  <a:pt x="12" y="72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6" name="Freeform 52"/>
          <p:cNvSpPr>
            <a:spLocks/>
          </p:cNvSpPr>
          <p:nvPr/>
        </p:nvSpPr>
        <p:spPr bwMode="auto">
          <a:xfrm>
            <a:off x="5086961" y="1753994"/>
            <a:ext cx="679450" cy="552450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7" name="Freeform 53"/>
          <p:cNvSpPr>
            <a:spLocks/>
          </p:cNvSpPr>
          <p:nvPr/>
        </p:nvSpPr>
        <p:spPr bwMode="auto">
          <a:xfrm>
            <a:off x="5602899" y="1723832"/>
            <a:ext cx="187325" cy="257175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8" name="Freeform 54"/>
          <p:cNvSpPr>
            <a:spLocks/>
          </p:cNvSpPr>
          <p:nvPr/>
        </p:nvSpPr>
        <p:spPr bwMode="auto">
          <a:xfrm>
            <a:off x="5175861" y="1900044"/>
            <a:ext cx="514350" cy="336550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9" name="Freeform 55"/>
          <p:cNvSpPr>
            <a:spLocks noEditPoints="1"/>
          </p:cNvSpPr>
          <p:nvPr/>
        </p:nvSpPr>
        <p:spPr bwMode="auto">
          <a:xfrm>
            <a:off x="4756761" y="2195319"/>
            <a:ext cx="296863" cy="520700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0" name="Freeform 56"/>
          <p:cNvSpPr>
            <a:spLocks noEditPoints="1"/>
          </p:cNvSpPr>
          <p:nvPr/>
        </p:nvSpPr>
        <p:spPr bwMode="auto">
          <a:xfrm>
            <a:off x="4486886" y="3285932"/>
            <a:ext cx="555625" cy="604838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1" name="Freeform 57"/>
          <p:cNvSpPr>
            <a:spLocks noEditPoints="1"/>
          </p:cNvSpPr>
          <p:nvPr/>
        </p:nvSpPr>
        <p:spPr bwMode="auto">
          <a:xfrm>
            <a:off x="6536349" y="1722244"/>
            <a:ext cx="528638" cy="519113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2" name="Freeform 58"/>
          <p:cNvSpPr>
            <a:spLocks noEditPoints="1"/>
          </p:cNvSpPr>
          <p:nvPr/>
        </p:nvSpPr>
        <p:spPr bwMode="auto">
          <a:xfrm>
            <a:off x="4668941" y="3887868"/>
            <a:ext cx="514350" cy="520700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3" name="Rectangle 59"/>
          <p:cNvSpPr>
            <a:spLocks noChangeArrowheads="1"/>
          </p:cNvSpPr>
          <p:nvPr/>
        </p:nvSpPr>
        <p:spPr bwMode="auto">
          <a:xfrm>
            <a:off x="6664936" y="3393882"/>
            <a:ext cx="627063" cy="31750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4" name="Rectangle 60"/>
          <p:cNvSpPr>
            <a:spLocks noChangeArrowheads="1"/>
          </p:cNvSpPr>
          <p:nvPr/>
        </p:nvSpPr>
        <p:spPr bwMode="auto">
          <a:xfrm>
            <a:off x="6690336" y="3330382"/>
            <a:ext cx="576263" cy="31750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5" name="Rectangle 61"/>
          <p:cNvSpPr>
            <a:spLocks noChangeArrowheads="1"/>
          </p:cNvSpPr>
          <p:nvPr/>
        </p:nvSpPr>
        <p:spPr bwMode="auto">
          <a:xfrm>
            <a:off x="6917349" y="3265294"/>
            <a:ext cx="122238" cy="31750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6" name="Rectangle 62"/>
          <p:cNvSpPr>
            <a:spLocks noChangeArrowheads="1"/>
          </p:cNvSpPr>
          <p:nvPr/>
        </p:nvSpPr>
        <p:spPr bwMode="auto">
          <a:xfrm>
            <a:off x="6939574" y="3031932"/>
            <a:ext cx="77788" cy="254000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7" name="Rectangle 63"/>
          <p:cNvSpPr>
            <a:spLocks noChangeArrowheads="1"/>
          </p:cNvSpPr>
          <p:nvPr/>
        </p:nvSpPr>
        <p:spPr bwMode="auto">
          <a:xfrm>
            <a:off x="6917349" y="3019232"/>
            <a:ext cx="122238" cy="31750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8" name="Rectangle 64"/>
          <p:cNvSpPr>
            <a:spLocks noChangeArrowheads="1"/>
          </p:cNvSpPr>
          <p:nvPr/>
        </p:nvSpPr>
        <p:spPr bwMode="auto">
          <a:xfrm>
            <a:off x="7103086" y="3265294"/>
            <a:ext cx="119063" cy="31750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9" name="Rectangle 65"/>
          <p:cNvSpPr>
            <a:spLocks noChangeArrowheads="1"/>
          </p:cNvSpPr>
          <p:nvPr/>
        </p:nvSpPr>
        <p:spPr bwMode="auto">
          <a:xfrm>
            <a:off x="7123724" y="3031932"/>
            <a:ext cx="76200" cy="254000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90" name="Rectangle 66"/>
          <p:cNvSpPr>
            <a:spLocks noChangeArrowheads="1"/>
          </p:cNvSpPr>
          <p:nvPr/>
        </p:nvSpPr>
        <p:spPr bwMode="auto">
          <a:xfrm>
            <a:off x="7103086" y="3019232"/>
            <a:ext cx="119063" cy="31750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91" name="Rectangle 67"/>
          <p:cNvSpPr>
            <a:spLocks noChangeArrowheads="1"/>
          </p:cNvSpPr>
          <p:nvPr/>
        </p:nvSpPr>
        <p:spPr bwMode="auto">
          <a:xfrm>
            <a:off x="6734786" y="3265294"/>
            <a:ext cx="122238" cy="31750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93" name="Rectangle 68"/>
          <p:cNvSpPr>
            <a:spLocks noChangeArrowheads="1"/>
          </p:cNvSpPr>
          <p:nvPr/>
        </p:nvSpPr>
        <p:spPr bwMode="auto">
          <a:xfrm>
            <a:off x="6755424" y="3031932"/>
            <a:ext cx="79375" cy="254000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94" name="Rectangle 69"/>
          <p:cNvSpPr>
            <a:spLocks noChangeArrowheads="1"/>
          </p:cNvSpPr>
          <p:nvPr/>
        </p:nvSpPr>
        <p:spPr bwMode="auto">
          <a:xfrm>
            <a:off x="6734786" y="3019232"/>
            <a:ext cx="122238" cy="31750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95" name="Rectangle 70"/>
          <p:cNvSpPr>
            <a:spLocks noChangeArrowheads="1"/>
          </p:cNvSpPr>
          <p:nvPr/>
        </p:nvSpPr>
        <p:spPr bwMode="auto">
          <a:xfrm>
            <a:off x="6690336" y="2949382"/>
            <a:ext cx="576263" cy="31750"/>
          </a:xfrm>
          <a:prstGeom prst="rect">
            <a:avLst/>
          </a:pr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96" name="Freeform 71"/>
          <p:cNvSpPr>
            <a:spLocks/>
          </p:cNvSpPr>
          <p:nvPr/>
        </p:nvSpPr>
        <p:spPr bwMode="auto">
          <a:xfrm>
            <a:off x="6690336" y="2765232"/>
            <a:ext cx="576263" cy="184150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97" name="Freeform 72"/>
          <p:cNvSpPr>
            <a:spLocks noEditPoints="1"/>
          </p:cNvSpPr>
          <p:nvPr/>
        </p:nvSpPr>
        <p:spPr bwMode="auto">
          <a:xfrm>
            <a:off x="5106011" y="2931919"/>
            <a:ext cx="800100" cy="522288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98" name="Freeform 73"/>
          <p:cNvSpPr>
            <a:spLocks noEditPoints="1"/>
          </p:cNvSpPr>
          <p:nvPr/>
        </p:nvSpPr>
        <p:spPr bwMode="auto">
          <a:xfrm>
            <a:off x="6871311" y="3505007"/>
            <a:ext cx="187325" cy="327025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99" name="Freeform 74"/>
          <p:cNvSpPr>
            <a:spLocks noEditPoints="1"/>
          </p:cNvSpPr>
          <p:nvPr/>
        </p:nvSpPr>
        <p:spPr bwMode="auto">
          <a:xfrm>
            <a:off x="5236186" y="2384232"/>
            <a:ext cx="376238" cy="460375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00" name="Freeform 75"/>
          <p:cNvSpPr>
            <a:spLocks noEditPoints="1"/>
          </p:cNvSpPr>
          <p:nvPr/>
        </p:nvSpPr>
        <p:spPr bwMode="auto">
          <a:xfrm>
            <a:off x="5960086" y="2868419"/>
            <a:ext cx="569913" cy="571500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01" name="Freeform 76"/>
          <p:cNvSpPr>
            <a:spLocks noEditPoints="1"/>
          </p:cNvSpPr>
          <p:nvPr/>
        </p:nvSpPr>
        <p:spPr bwMode="auto">
          <a:xfrm>
            <a:off x="5391761" y="3605019"/>
            <a:ext cx="642938" cy="487363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02" name="Freeform 77"/>
          <p:cNvSpPr>
            <a:spLocks/>
          </p:cNvSpPr>
          <p:nvPr/>
        </p:nvSpPr>
        <p:spPr bwMode="auto">
          <a:xfrm>
            <a:off x="5672749" y="2890644"/>
            <a:ext cx="214313" cy="160338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03" name="Freeform 78"/>
          <p:cNvSpPr>
            <a:spLocks/>
          </p:cNvSpPr>
          <p:nvPr/>
        </p:nvSpPr>
        <p:spPr bwMode="auto">
          <a:xfrm>
            <a:off x="5767999" y="2849369"/>
            <a:ext cx="58738" cy="73025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04" name="Freeform 79"/>
          <p:cNvSpPr>
            <a:spLocks noEditPoints="1"/>
          </p:cNvSpPr>
          <p:nvPr/>
        </p:nvSpPr>
        <p:spPr bwMode="auto">
          <a:xfrm>
            <a:off x="5434624" y="4186044"/>
            <a:ext cx="225425" cy="312738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05" name="Freeform 80"/>
          <p:cNvSpPr>
            <a:spLocks noEditPoints="1"/>
          </p:cNvSpPr>
          <p:nvPr/>
        </p:nvSpPr>
        <p:spPr bwMode="auto">
          <a:xfrm>
            <a:off x="7166586" y="2582669"/>
            <a:ext cx="282575" cy="309563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06" name="Freeform 81"/>
          <p:cNvSpPr>
            <a:spLocks noEditPoints="1"/>
          </p:cNvSpPr>
          <p:nvPr/>
        </p:nvSpPr>
        <p:spPr bwMode="auto">
          <a:xfrm>
            <a:off x="5753711" y="2166744"/>
            <a:ext cx="427038" cy="614363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07" name="Freeform 82"/>
          <p:cNvSpPr>
            <a:spLocks noEditPoints="1"/>
          </p:cNvSpPr>
          <p:nvPr/>
        </p:nvSpPr>
        <p:spPr bwMode="auto">
          <a:xfrm>
            <a:off x="5601311" y="2079432"/>
            <a:ext cx="246063" cy="217488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08" name="Freeform 83"/>
          <p:cNvSpPr>
            <a:spLocks/>
          </p:cNvSpPr>
          <p:nvPr/>
        </p:nvSpPr>
        <p:spPr bwMode="auto">
          <a:xfrm>
            <a:off x="5531461" y="2209607"/>
            <a:ext cx="107950" cy="68263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09" name="Freeform 84"/>
          <p:cNvSpPr>
            <a:spLocks/>
          </p:cNvSpPr>
          <p:nvPr/>
        </p:nvSpPr>
        <p:spPr bwMode="auto">
          <a:xfrm>
            <a:off x="5463199" y="2219132"/>
            <a:ext cx="146050" cy="88900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10" name="Freeform 85"/>
          <p:cNvSpPr>
            <a:spLocks noEditPoints="1"/>
          </p:cNvSpPr>
          <p:nvPr/>
        </p:nvSpPr>
        <p:spPr bwMode="auto">
          <a:xfrm>
            <a:off x="5379061" y="3378007"/>
            <a:ext cx="446088" cy="158750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11" name="Freeform 86"/>
          <p:cNvSpPr>
            <a:spLocks/>
          </p:cNvSpPr>
          <p:nvPr/>
        </p:nvSpPr>
        <p:spPr bwMode="auto">
          <a:xfrm>
            <a:off x="7226911" y="3787582"/>
            <a:ext cx="246063" cy="315913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12" name="Freeform 87"/>
          <p:cNvSpPr>
            <a:spLocks/>
          </p:cNvSpPr>
          <p:nvPr/>
        </p:nvSpPr>
        <p:spPr bwMode="auto">
          <a:xfrm>
            <a:off x="7366611" y="3776469"/>
            <a:ext cx="119063" cy="82550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13" name="Freeform 88"/>
          <p:cNvSpPr>
            <a:spLocks/>
          </p:cNvSpPr>
          <p:nvPr/>
        </p:nvSpPr>
        <p:spPr bwMode="auto">
          <a:xfrm>
            <a:off x="7274536" y="3841557"/>
            <a:ext cx="163513" cy="227013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14" name="Freeform 89"/>
          <p:cNvSpPr>
            <a:spLocks noEditPoints="1"/>
          </p:cNvSpPr>
          <p:nvPr/>
        </p:nvSpPr>
        <p:spPr bwMode="auto">
          <a:xfrm>
            <a:off x="6893536" y="2549332"/>
            <a:ext cx="222250" cy="161925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15" name="Freeform 90"/>
          <p:cNvSpPr>
            <a:spLocks/>
          </p:cNvSpPr>
          <p:nvPr/>
        </p:nvSpPr>
        <p:spPr bwMode="auto">
          <a:xfrm>
            <a:off x="5040924" y="3609782"/>
            <a:ext cx="206375" cy="266700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16" name="Freeform 91"/>
          <p:cNvSpPr>
            <a:spLocks/>
          </p:cNvSpPr>
          <p:nvPr/>
        </p:nvSpPr>
        <p:spPr bwMode="auto">
          <a:xfrm>
            <a:off x="5028224" y="3600257"/>
            <a:ext cx="101600" cy="69850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17" name="Freeform 92"/>
          <p:cNvSpPr>
            <a:spLocks/>
          </p:cNvSpPr>
          <p:nvPr/>
        </p:nvSpPr>
        <p:spPr bwMode="auto">
          <a:xfrm>
            <a:off x="5069499" y="3657407"/>
            <a:ext cx="139700" cy="192088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18" name="Freeform 93"/>
          <p:cNvSpPr>
            <a:spLocks noEditPoints="1"/>
          </p:cNvSpPr>
          <p:nvPr/>
        </p:nvSpPr>
        <p:spPr bwMode="auto">
          <a:xfrm>
            <a:off x="6401411" y="5260782"/>
            <a:ext cx="219075" cy="239713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19" name="Freeform 94"/>
          <p:cNvSpPr>
            <a:spLocks/>
          </p:cNvSpPr>
          <p:nvPr/>
        </p:nvSpPr>
        <p:spPr bwMode="auto">
          <a:xfrm>
            <a:off x="6136299" y="3681219"/>
            <a:ext cx="63500" cy="60325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20" name="Freeform 95"/>
          <p:cNvSpPr>
            <a:spLocks/>
          </p:cNvSpPr>
          <p:nvPr/>
        </p:nvSpPr>
        <p:spPr bwMode="auto">
          <a:xfrm>
            <a:off x="6122011" y="3498657"/>
            <a:ext cx="58738" cy="196850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21" name="Freeform 96"/>
          <p:cNvSpPr>
            <a:spLocks/>
          </p:cNvSpPr>
          <p:nvPr/>
        </p:nvSpPr>
        <p:spPr bwMode="auto">
          <a:xfrm>
            <a:off x="6163286" y="3530407"/>
            <a:ext cx="127000" cy="169863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22" name="Freeform 97"/>
          <p:cNvSpPr>
            <a:spLocks/>
          </p:cNvSpPr>
          <p:nvPr/>
        </p:nvSpPr>
        <p:spPr bwMode="auto">
          <a:xfrm>
            <a:off x="6152174" y="3727257"/>
            <a:ext cx="15875" cy="31750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23" name="Freeform 98"/>
          <p:cNvSpPr>
            <a:spLocks noEditPoints="1"/>
          </p:cNvSpPr>
          <p:nvPr/>
        </p:nvSpPr>
        <p:spPr bwMode="auto">
          <a:xfrm>
            <a:off x="6101374" y="2119119"/>
            <a:ext cx="220663" cy="236538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34" name="Oval 133"/>
          <p:cNvSpPr/>
          <p:nvPr/>
        </p:nvSpPr>
        <p:spPr>
          <a:xfrm>
            <a:off x="1464444" y="1601300"/>
            <a:ext cx="549742" cy="549742"/>
          </a:xfrm>
          <a:prstGeom prst="ellipse">
            <a:avLst/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1468098" y="1625906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1992269" y="165919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0095FF"/>
                </a:solidFill>
                <a:cs typeface="+mn-ea"/>
                <a:sym typeface="+mn-lt"/>
              </a:rPr>
              <a:t>标题</a:t>
            </a:r>
            <a:endParaRPr lang="id-ID" sz="24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1429898" y="2153869"/>
            <a:ext cx="2439982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  <a:p>
            <a:endParaRPr lang="en-US" sz="11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1435341" y="3169958"/>
            <a:ext cx="549742" cy="549742"/>
          </a:xfrm>
          <a:prstGeom prst="ellipse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1430030" y="3194564"/>
            <a:ext cx="548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1963166" y="322784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0095FF"/>
                </a:solidFill>
                <a:cs typeface="+mn-ea"/>
                <a:sym typeface="+mn-lt"/>
              </a:rPr>
              <a:t>标题</a:t>
            </a:r>
            <a:endParaRPr lang="id-ID" sz="24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1400795" y="3722527"/>
            <a:ext cx="2439982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143" name="Oval 142"/>
          <p:cNvSpPr/>
          <p:nvPr/>
        </p:nvSpPr>
        <p:spPr>
          <a:xfrm>
            <a:off x="1435209" y="4756457"/>
            <a:ext cx="549742" cy="549742"/>
          </a:xfrm>
          <a:prstGeom prst="ellipse">
            <a:avLst/>
          </a:pr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1429898" y="4781063"/>
            <a:ext cx="545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b="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1963034" y="481434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0095FF"/>
                </a:solidFill>
                <a:cs typeface="+mn-ea"/>
                <a:sym typeface="+mn-lt"/>
              </a:rPr>
              <a:t>标题</a:t>
            </a:r>
            <a:endParaRPr lang="id-ID" sz="2400" b="1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1400663" y="5309026"/>
            <a:ext cx="2439982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100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8333067" y="2635057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0095FF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8374553" y="3290026"/>
            <a:ext cx="3193181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just"/>
            <a:r>
              <a:rPr lang="zh-CN" altLang="en-US" sz="1400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单击此处编辑内容，建议您在展示时采用微软雅黑字体单击此处编辑内容，建议您在展示时采用微软雅黑字体</a:t>
            </a:r>
            <a:endParaRPr lang="en-US" altLang="zh-CN" sz="1400" dirty="0">
              <a:solidFill>
                <a:srgbClr val="0095FF"/>
              </a:solidFill>
              <a:cs typeface="+mn-ea"/>
              <a:sym typeface="+mn-lt"/>
            </a:endParaRPr>
          </a:p>
          <a:p>
            <a:pPr algn="just"/>
            <a:endParaRPr lang="id-ID" sz="1400" dirty="0">
              <a:solidFill>
                <a:srgbClr val="0095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31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任意多边形: 形状 76"/>
          <p:cNvSpPr/>
          <p:nvPr/>
        </p:nvSpPr>
        <p:spPr>
          <a:xfrm>
            <a:off x="6918139" y="1653786"/>
            <a:ext cx="1864558" cy="1775214"/>
          </a:xfrm>
          <a:custGeom>
            <a:avLst/>
            <a:gdLst>
              <a:gd name="connsiteX0" fmla="*/ 1798121 w 1864558"/>
              <a:gd name="connsiteY0" fmla="*/ 0 h 1775214"/>
              <a:gd name="connsiteX1" fmla="*/ 1864558 w 1864558"/>
              <a:gd name="connsiteY1" fmla="*/ 3355 h 1775214"/>
              <a:gd name="connsiteX2" fmla="*/ 1864558 w 1864558"/>
              <a:gd name="connsiteY2" fmla="*/ 606242 h 1775214"/>
              <a:gd name="connsiteX3" fmla="*/ 1798122 w 1864558"/>
              <a:gd name="connsiteY3" fmla="*/ 602887 h 1775214"/>
              <a:gd name="connsiteX4" fmla="*/ 607846 w 1864558"/>
              <a:gd name="connsiteY4" fmla="*/ 1677010 h 1775214"/>
              <a:gd name="connsiteX5" fmla="*/ 602887 w 1864558"/>
              <a:gd name="connsiteY5" fmla="*/ 1775214 h 1775214"/>
              <a:gd name="connsiteX6" fmla="*/ 0 w 1864558"/>
              <a:gd name="connsiteY6" fmla="*/ 1775214 h 1775214"/>
              <a:gd name="connsiteX7" fmla="*/ 8072 w 1864558"/>
              <a:gd name="connsiteY7" fmla="*/ 1615367 h 1775214"/>
              <a:gd name="connsiteX8" fmla="*/ 195629 w 1864558"/>
              <a:gd name="connsiteY8" fmla="*/ 980187 h 1775214"/>
              <a:gd name="connsiteX9" fmla="*/ 259047 w 1864558"/>
              <a:gd name="connsiteY9" fmla="*/ 869104 h 1775214"/>
              <a:gd name="connsiteX10" fmla="*/ 259047 w 1864558"/>
              <a:gd name="connsiteY10" fmla="*/ 328965 h 1775214"/>
              <a:gd name="connsiteX11" fmla="*/ 763730 w 1864558"/>
              <a:gd name="connsiteY11" fmla="*/ 328965 h 1775214"/>
              <a:gd name="connsiteX12" fmla="*/ 846623 w 1864558"/>
              <a:gd name="connsiteY12" fmla="*/ 271876 h 1775214"/>
              <a:gd name="connsiteX13" fmla="*/ 1798121 w 1864558"/>
              <a:gd name="connsiteY13" fmla="*/ 0 h 1775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64558" h="1775214">
                <a:moveTo>
                  <a:pt x="1798121" y="0"/>
                </a:moveTo>
                <a:lnTo>
                  <a:pt x="1864558" y="3355"/>
                </a:lnTo>
                <a:lnTo>
                  <a:pt x="1864558" y="606242"/>
                </a:lnTo>
                <a:lnTo>
                  <a:pt x="1798122" y="602887"/>
                </a:lnTo>
                <a:cubicBezTo>
                  <a:pt x="1178638" y="602887"/>
                  <a:pt x="669117" y="1073691"/>
                  <a:pt x="607846" y="1677010"/>
                </a:cubicBezTo>
                <a:lnTo>
                  <a:pt x="602887" y="1775214"/>
                </a:lnTo>
                <a:lnTo>
                  <a:pt x="0" y="1775214"/>
                </a:lnTo>
                <a:lnTo>
                  <a:pt x="8072" y="1615367"/>
                </a:lnTo>
                <a:cubicBezTo>
                  <a:pt x="31108" y="1388535"/>
                  <a:pt x="96277" y="1174159"/>
                  <a:pt x="195629" y="980187"/>
                </a:cubicBezTo>
                <a:lnTo>
                  <a:pt x="259047" y="869104"/>
                </a:lnTo>
                <a:lnTo>
                  <a:pt x="259047" y="328965"/>
                </a:lnTo>
                <a:lnTo>
                  <a:pt x="763730" y="328965"/>
                </a:lnTo>
                <a:lnTo>
                  <a:pt x="846623" y="271876"/>
                </a:lnTo>
                <a:cubicBezTo>
                  <a:pt x="1122648" y="99568"/>
                  <a:pt x="1448757" y="0"/>
                  <a:pt x="1798121" y="0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任意多边形: 形状 48"/>
          <p:cNvSpPr/>
          <p:nvPr/>
        </p:nvSpPr>
        <p:spPr>
          <a:xfrm>
            <a:off x="8779777" y="1659450"/>
            <a:ext cx="1685965" cy="1769550"/>
          </a:xfrm>
          <a:custGeom>
            <a:avLst/>
            <a:gdLst>
              <a:gd name="connsiteX0" fmla="*/ 0 w 1685965"/>
              <a:gd name="connsiteY0" fmla="*/ 0 h 1769550"/>
              <a:gd name="connsiteX1" fmla="*/ 71816 w 1685965"/>
              <a:gd name="connsiteY1" fmla="*/ 3626 h 1769550"/>
              <a:gd name="connsiteX2" fmla="*/ 1048969 w 1685965"/>
              <a:gd name="connsiteY2" fmla="*/ 419067 h 1769550"/>
              <a:gd name="connsiteX3" fmla="*/ 1049245 w 1685965"/>
              <a:gd name="connsiteY3" fmla="*/ 419320 h 1769550"/>
              <a:gd name="connsiteX4" fmla="*/ 1492052 w 1685965"/>
              <a:gd name="connsiteY4" fmla="*/ 419320 h 1769550"/>
              <a:gd name="connsiteX5" fmla="*/ 1492052 w 1685965"/>
              <a:gd name="connsiteY5" fmla="*/ 977962 h 1769550"/>
              <a:gd name="connsiteX6" fmla="*/ 1489093 w 1685965"/>
              <a:gd name="connsiteY6" fmla="*/ 975001 h 1769550"/>
              <a:gd name="connsiteX7" fmla="*/ 1509749 w 1685965"/>
              <a:gd name="connsiteY7" fmla="*/ 1013587 h 1769550"/>
              <a:gd name="connsiteX8" fmla="*/ 1677893 w 1685965"/>
              <a:gd name="connsiteY8" fmla="*/ 1609703 h 1769550"/>
              <a:gd name="connsiteX9" fmla="*/ 1685965 w 1685965"/>
              <a:gd name="connsiteY9" fmla="*/ 1769550 h 1769550"/>
              <a:gd name="connsiteX10" fmla="*/ 1083080 w 1685965"/>
              <a:gd name="connsiteY10" fmla="*/ 1769550 h 1769550"/>
              <a:gd name="connsiteX11" fmla="*/ 1078121 w 1685965"/>
              <a:gd name="connsiteY11" fmla="*/ 1671346 h 1769550"/>
              <a:gd name="connsiteX12" fmla="*/ 10175 w 1685965"/>
              <a:gd name="connsiteY12" fmla="*/ 603400 h 1769550"/>
              <a:gd name="connsiteX13" fmla="*/ 0 w 1685965"/>
              <a:gd name="connsiteY13" fmla="*/ 602886 h 176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85965" h="1769550">
                <a:moveTo>
                  <a:pt x="0" y="0"/>
                </a:moveTo>
                <a:lnTo>
                  <a:pt x="71816" y="3626"/>
                </a:lnTo>
                <a:cubicBezTo>
                  <a:pt x="442308" y="41252"/>
                  <a:pt x="779572" y="191278"/>
                  <a:pt x="1048969" y="419067"/>
                </a:cubicBezTo>
                <a:lnTo>
                  <a:pt x="1049245" y="419320"/>
                </a:lnTo>
                <a:lnTo>
                  <a:pt x="1492052" y="419320"/>
                </a:lnTo>
                <a:lnTo>
                  <a:pt x="1492052" y="977962"/>
                </a:lnTo>
                <a:lnTo>
                  <a:pt x="1489093" y="975001"/>
                </a:lnTo>
                <a:lnTo>
                  <a:pt x="1509749" y="1013587"/>
                </a:lnTo>
                <a:cubicBezTo>
                  <a:pt x="1598190" y="1197134"/>
                  <a:pt x="1656393" y="1397993"/>
                  <a:pt x="1677893" y="1609703"/>
                </a:cubicBezTo>
                <a:lnTo>
                  <a:pt x="1685965" y="1769550"/>
                </a:lnTo>
                <a:lnTo>
                  <a:pt x="1083080" y="1769550"/>
                </a:lnTo>
                <a:lnTo>
                  <a:pt x="1078121" y="1671346"/>
                </a:lnTo>
                <a:cubicBezTo>
                  <a:pt x="1020935" y="1108248"/>
                  <a:pt x="573273" y="660586"/>
                  <a:pt x="10175" y="603400"/>
                </a:cubicBezTo>
                <a:lnTo>
                  <a:pt x="0" y="602886"/>
                </a:lnTo>
                <a:close/>
              </a:path>
            </a:pathLst>
          </a:cu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任意多边形: 形状 49"/>
          <p:cNvSpPr/>
          <p:nvPr/>
        </p:nvSpPr>
        <p:spPr>
          <a:xfrm>
            <a:off x="6918012" y="3426080"/>
            <a:ext cx="1910404" cy="1777745"/>
          </a:xfrm>
          <a:custGeom>
            <a:avLst/>
            <a:gdLst>
              <a:gd name="connsiteX0" fmla="*/ 0 w 1910404"/>
              <a:gd name="connsiteY0" fmla="*/ 0 h 1777745"/>
              <a:gd name="connsiteX1" fmla="*/ 602887 w 1910404"/>
              <a:gd name="connsiteY1" fmla="*/ 0 h 1777745"/>
              <a:gd name="connsiteX2" fmla="*/ 607973 w 1910404"/>
              <a:gd name="connsiteY2" fmla="*/ 100737 h 1777745"/>
              <a:gd name="connsiteX3" fmla="*/ 1798249 w 1910404"/>
              <a:gd name="connsiteY3" fmla="*/ 1174860 h 1777745"/>
              <a:gd name="connsiteX4" fmla="*/ 1910404 w 1910404"/>
              <a:gd name="connsiteY4" fmla="*/ 1169197 h 1777745"/>
              <a:gd name="connsiteX5" fmla="*/ 1910404 w 1910404"/>
              <a:gd name="connsiteY5" fmla="*/ 1772082 h 1777745"/>
              <a:gd name="connsiteX6" fmla="*/ 1798248 w 1910404"/>
              <a:gd name="connsiteY6" fmla="*/ 1777745 h 1777745"/>
              <a:gd name="connsiteX7" fmla="*/ 846750 w 1910404"/>
              <a:gd name="connsiteY7" fmla="*/ 1505870 h 1777745"/>
              <a:gd name="connsiteX8" fmla="*/ 820008 w 1910404"/>
              <a:gd name="connsiteY8" fmla="*/ 1487452 h 1777745"/>
              <a:gd name="connsiteX9" fmla="*/ 280512 w 1910404"/>
              <a:gd name="connsiteY9" fmla="*/ 1487452 h 1777745"/>
              <a:gd name="connsiteX10" fmla="*/ 280512 w 1910404"/>
              <a:gd name="connsiteY10" fmla="*/ 944759 h 1777745"/>
              <a:gd name="connsiteX11" fmla="*/ 276555 w 1910404"/>
              <a:gd name="connsiteY11" fmla="*/ 939087 h 1777745"/>
              <a:gd name="connsiteX12" fmla="*/ 8199 w 1910404"/>
              <a:gd name="connsiteY12" fmla="*/ 162378 h 177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10404" h="1777745">
                <a:moveTo>
                  <a:pt x="0" y="0"/>
                </a:moveTo>
                <a:lnTo>
                  <a:pt x="602887" y="0"/>
                </a:lnTo>
                <a:lnTo>
                  <a:pt x="607973" y="100737"/>
                </a:lnTo>
                <a:cubicBezTo>
                  <a:pt x="669244" y="704056"/>
                  <a:pt x="1178765" y="1174860"/>
                  <a:pt x="1798249" y="1174860"/>
                </a:cubicBezTo>
                <a:lnTo>
                  <a:pt x="1910404" y="1169197"/>
                </a:lnTo>
                <a:lnTo>
                  <a:pt x="1910404" y="1772082"/>
                </a:lnTo>
                <a:lnTo>
                  <a:pt x="1798248" y="1777745"/>
                </a:lnTo>
                <a:cubicBezTo>
                  <a:pt x="1448884" y="1777745"/>
                  <a:pt x="1122775" y="1678177"/>
                  <a:pt x="846750" y="1505870"/>
                </a:cubicBezTo>
                <a:lnTo>
                  <a:pt x="820008" y="1487452"/>
                </a:lnTo>
                <a:lnTo>
                  <a:pt x="280512" y="1487452"/>
                </a:lnTo>
                <a:lnTo>
                  <a:pt x="280512" y="944759"/>
                </a:lnTo>
                <a:lnTo>
                  <a:pt x="276555" y="939087"/>
                </a:lnTo>
                <a:cubicBezTo>
                  <a:pt x="131622" y="709996"/>
                  <a:pt x="36994" y="445918"/>
                  <a:pt x="8199" y="162378"/>
                </a:cubicBezTo>
                <a:close/>
              </a:path>
            </a:pathLst>
          </a:custGeom>
          <a:solidFill>
            <a:srgbClr val="009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任意多边形: 形状 77"/>
          <p:cNvSpPr/>
          <p:nvPr/>
        </p:nvSpPr>
        <p:spPr>
          <a:xfrm>
            <a:off x="8825495" y="3426080"/>
            <a:ext cx="1640374" cy="1769773"/>
          </a:xfrm>
          <a:custGeom>
            <a:avLst/>
            <a:gdLst>
              <a:gd name="connsiteX0" fmla="*/ 1037489 w 1640374"/>
              <a:gd name="connsiteY0" fmla="*/ 0 h 1769773"/>
              <a:gd name="connsiteX1" fmla="*/ 1640374 w 1640374"/>
              <a:gd name="connsiteY1" fmla="*/ 0 h 1769773"/>
              <a:gd name="connsiteX2" fmla="*/ 1632174 w 1640374"/>
              <a:gd name="connsiteY2" fmla="*/ 162378 h 1769773"/>
              <a:gd name="connsiteX3" fmla="*/ 1392129 w 1640374"/>
              <a:gd name="connsiteY3" fmla="*/ 892807 h 1769773"/>
              <a:gd name="connsiteX4" fmla="*/ 1378552 w 1640374"/>
              <a:gd name="connsiteY4" fmla="*/ 913709 h 1769773"/>
              <a:gd name="connsiteX5" fmla="*/ 1378552 w 1640374"/>
              <a:gd name="connsiteY5" fmla="*/ 1443528 h 1769773"/>
              <a:gd name="connsiteX6" fmla="*/ 886637 w 1640374"/>
              <a:gd name="connsiteY6" fmla="*/ 1443528 h 1769773"/>
              <a:gd name="connsiteX7" fmla="*/ 883740 w 1640374"/>
              <a:gd name="connsiteY7" fmla="*/ 1445777 h 1769773"/>
              <a:gd name="connsiteX8" fmla="*/ 26097 w 1640374"/>
              <a:gd name="connsiteY8" fmla="*/ 1768455 h 1769773"/>
              <a:gd name="connsiteX9" fmla="*/ 0 w 1640374"/>
              <a:gd name="connsiteY9" fmla="*/ 1769773 h 1769773"/>
              <a:gd name="connsiteX10" fmla="*/ 0 w 1640374"/>
              <a:gd name="connsiteY10" fmla="*/ 1163258 h 1769773"/>
              <a:gd name="connsiteX11" fmla="*/ 83253 w 1640374"/>
              <a:gd name="connsiteY11" fmla="*/ 1150552 h 1769773"/>
              <a:gd name="connsiteX12" fmla="*/ 1032402 w 1640374"/>
              <a:gd name="connsiteY12" fmla="*/ 100737 h 1769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40374" h="1769773">
                <a:moveTo>
                  <a:pt x="1037489" y="0"/>
                </a:moveTo>
                <a:lnTo>
                  <a:pt x="1640374" y="0"/>
                </a:lnTo>
                <a:lnTo>
                  <a:pt x="1632174" y="162378"/>
                </a:lnTo>
                <a:cubicBezTo>
                  <a:pt x="1605299" y="427015"/>
                  <a:pt x="1521076" y="674699"/>
                  <a:pt x="1392129" y="892807"/>
                </a:cubicBezTo>
                <a:lnTo>
                  <a:pt x="1378552" y="913709"/>
                </a:lnTo>
                <a:lnTo>
                  <a:pt x="1378552" y="1443528"/>
                </a:lnTo>
                <a:lnTo>
                  <a:pt x="886637" y="1443528"/>
                </a:lnTo>
                <a:lnTo>
                  <a:pt x="883740" y="1445777"/>
                </a:lnTo>
                <a:cubicBezTo>
                  <a:pt x="636813" y="1621374"/>
                  <a:pt x="343662" y="1736205"/>
                  <a:pt x="26097" y="1768455"/>
                </a:cubicBezTo>
                <a:lnTo>
                  <a:pt x="0" y="1769773"/>
                </a:lnTo>
                <a:lnTo>
                  <a:pt x="0" y="1163258"/>
                </a:lnTo>
                <a:lnTo>
                  <a:pt x="83253" y="1150552"/>
                </a:lnTo>
                <a:cubicBezTo>
                  <a:pt x="589514" y="1046957"/>
                  <a:pt x="979301" y="623614"/>
                  <a:pt x="1032402" y="100737"/>
                </a:cubicBezTo>
                <a:close/>
              </a:path>
            </a:pathLst>
          </a:cu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文本框 20"/>
          <p:cNvSpPr>
            <a:spLocks noChangeArrowheads="1"/>
          </p:cNvSpPr>
          <p:nvPr/>
        </p:nvSpPr>
        <p:spPr bwMode="auto">
          <a:xfrm rot="18900000">
            <a:off x="7118411" y="2008061"/>
            <a:ext cx="675915" cy="508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27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文本框 21"/>
          <p:cNvSpPr>
            <a:spLocks noChangeArrowheads="1"/>
          </p:cNvSpPr>
          <p:nvPr/>
        </p:nvSpPr>
        <p:spPr bwMode="auto">
          <a:xfrm rot="18900000">
            <a:off x="7000863" y="2338547"/>
            <a:ext cx="1542853" cy="323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此处输入文字</a:t>
            </a:r>
            <a:endParaRPr lang="zh-CN" altLang="en-US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文本框 32"/>
          <p:cNvSpPr>
            <a:spLocks noChangeArrowheads="1"/>
          </p:cNvSpPr>
          <p:nvPr/>
        </p:nvSpPr>
        <p:spPr bwMode="auto">
          <a:xfrm rot="2700000" flipH="1">
            <a:off x="9605908" y="2147325"/>
            <a:ext cx="675915" cy="508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27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文本框 33"/>
          <p:cNvSpPr>
            <a:spLocks noChangeArrowheads="1"/>
          </p:cNvSpPr>
          <p:nvPr/>
        </p:nvSpPr>
        <p:spPr bwMode="auto">
          <a:xfrm rot="2700000" flipH="1">
            <a:off x="8931244" y="2436536"/>
            <a:ext cx="1542853" cy="323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此处输入文字</a:t>
            </a:r>
            <a:endParaRPr lang="zh-CN" altLang="en-US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文本框 34"/>
          <p:cNvSpPr>
            <a:spLocks noChangeArrowheads="1"/>
          </p:cNvSpPr>
          <p:nvPr/>
        </p:nvSpPr>
        <p:spPr bwMode="auto">
          <a:xfrm rot="13500000">
            <a:off x="7000695" y="4212768"/>
            <a:ext cx="1543618" cy="32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此处输入文字</a:t>
            </a:r>
            <a:endParaRPr lang="zh-CN" altLang="en-US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" name="文本框 35"/>
          <p:cNvSpPr>
            <a:spLocks noChangeArrowheads="1"/>
          </p:cNvSpPr>
          <p:nvPr/>
        </p:nvSpPr>
        <p:spPr bwMode="auto">
          <a:xfrm rot="13500000">
            <a:off x="7139580" y="4411638"/>
            <a:ext cx="676250" cy="507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27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本框 36"/>
          <p:cNvSpPr>
            <a:spLocks noChangeArrowheads="1"/>
          </p:cNvSpPr>
          <p:nvPr/>
        </p:nvSpPr>
        <p:spPr bwMode="auto">
          <a:xfrm rot="8100000">
            <a:off x="9613877" y="4344744"/>
            <a:ext cx="675915" cy="508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7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27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文本框 37"/>
          <p:cNvSpPr>
            <a:spLocks noChangeArrowheads="1"/>
          </p:cNvSpPr>
          <p:nvPr/>
        </p:nvSpPr>
        <p:spPr bwMode="auto">
          <a:xfrm rot="8100000" flipH="1">
            <a:off x="8873872" y="4193328"/>
            <a:ext cx="1543618" cy="32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此处输入文字</a:t>
            </a:r>
            <a:endParaRPr lang="zh-CN" altLang="en-US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TextBox 2"/>
          <p:cNvSpPr>
            <a:spLocks noChangeArrowheads="1"/>
          </p:cNvSpPr>
          <p:nvPr/>
        </p:nvSpPr>
        <p:spPr bwMode="auto">
          <a:xfrm>
            <a:off x="8084718" y="3170367"/>
            <a:ext cx="14806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95FF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</a:p>
        </p:txBody>
      </p:sp>
      <p:sp>
        <p:nvSpPr>
          <p:cNvPr id="51" name="矩形 50"/>
          <p:cNvSpPr/>
          <p:nvPr/>
        </p:nvSpPr>
        <p:spPr>
          <a:xfrm>
            <a:off x="1786617" y="1361957"/>
            <a:ext cx="3483683" cy="87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786617" y="2470740"/>
            <a:ext cx="3483683" cy="87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786617" y="3579523"/>
            <a:ext cx="3483683" cy="87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786617" y="4688307"/>
            <a:ext cx="3483683" cy="87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0095FF"/>
                </a:solidFill>
                <a:cs typeface="+mn-ea"/>
                <a:sym typeface="+mn-lt"/>
              </a:rPr>
              <a:t>单击此处编辑内容，建议您在展示时采用微软雅黑字体</a:t>
            </a:r>
            <a:endParaRPr lang="en-US" altLang="zh-CN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261260" y="1569371"/>
            <a:ext cx="447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95FF"/>
                </a:solidFill>
                <a:cs typeface="+mn-ea"/>
                <a:sym typeface="+mn-lt"/>
              </a:rPr>
              <a:t>01</a:t>
            </a:r>
            <a:endParaRPr lang="zh-CN" altLang="en-US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261260" y="2682808"/>
            <a:ext cx="447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95FF"/>
                </a:solidFill>
                <a:cs typeface="+mn-ea"/>
                <a:sym typeface="+mn-lt"/>
              </a:rPr>
              <a:t>02</a:t>
            </a:r>
            <a:endParaRPr lang="zh-CN" altLang="en-US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261260" y="3796245"/>
            <a:ext cx="447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95FF"/>
                </a:solidFill>
                <a:cs typeface="+mn-ea"/>
                <a:sym typeface="+mn-lt"/>
              </a:rPr>
              <a:t>03</a:t>
            </a:r>
            <a:endParaRPr lang="zh-CN" altLang="en-US" dirty="0">
              <a:solidFill>
                <a:srgbClr val="0095FF"/>
              </a:solidFill>
              <a:cs typeface="+mn-ea"/>
              <a:sym typeface="+mn-lt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1261260" y="4909683"/>
            <a:ext cx="447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95FF"/>
                </a:solidFill>
                <a:cs typeface="+mn-ea"/>
                <a:sym typeface="+mn-lt"/>
              </a:rPr>
              <a:t>04</a:t>
            </a:r>
            <a:endParaRPr lang="zh-CN" altLang="en-US" dirty="0">
              <a:solidFill>
                <a:srgbClr val="0095F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561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6"/>
          <p:cNvSpPr txBox="1"/>
          <p:nvPr>
            <p:custDataLst>
              <p:tags r:id="rId1"/>
            </p:custDataLst>
          </p:nvPr>
        </p:nvSpPr>
        <p:spPr>
          <a:xfrm>
            <a:off x="558780" y="1348435"/>
            <a:ext cx="45834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201X</a:t>
            </a:r>
            <a:endParaRPr kumimoji="0" lang="zh-CN" altLang="en-US" sz="13800" b="1" i="0" u="none" strike="noStrike" kern="1200" cap="none" spc="0" normalizeH="0" baseline="0" noProof="0" dirty="0">
              <a:ln>
                <a:noFill/>
              </a:ln>
              <a:solidFill>
                <a:srgbClr val="0095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PA_文本框 7"/>
          <p:cNvSpPr txBox="1"/>
          <p:nvPr>
            <p:custDataLst>
              <p:tags r:id="rId2"/>
            </p:custDataLst>
          </p:nvPr>
        </p:nvSpPr>
        <p:spPr>
          <a:xfrm>
            <a:off x="558780" y="3344117"/>
            <a:ext cx="5893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ea"/>
              </a:defRPr>
            </a:lvl1pPr>
          </a:lstStyle>
          <a:p>
            <a:r>
              <a:rPr lang="zh-CN" altLang="en-US">
                <a:latin typeface="+mn-lt"/>
                <a:ea typeface="+mn-ea"/>
                <a:sym typeface="+mn-lt"/>
              </a:rPr>
              <a:t>感谢您耐心的聆听</a:t>
            </a:r>
          </a:p>
        </p:txBody>
      </p:sp>
      <p:sp>
        <p:nvSpPr>
          <p:cNvPr id="4" name="PA_文本框 16"/>
          <p:cNvSpPr txBox="1"/>
          <p:nvPr>
            <p:custDataLst>
              <p:tags r:id="rId3"/>
            </p:custDataLst>
          </p:nvPr>
        </p:nvSpPr>
        <p:spPr>
          <a:xfrm>
            <a:off x="558780" y="5047901"/>
            <a:ext cx="1760706" cy="417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汇报</a:t>
            </a:r>
            <a:r>
              <a:rPr lang="zh-CN" altLang="en-US" sz="1600">
                <a:solidFill>
                  <a:srgbClr val="0095FF"/>
                </a:solidFill>
                <a:cs typeface="+mn-ea"/>
                <a:sym typeface="+mn-lt"/>
              </a:rPr>
              <a:t>时间：</a:t>
            </a:r>
            <a:r>
              <a:rPr lang="en-US" altLang="zh-CN" sz="1600">
                <a:solidFill>
                  <a:srgbClr val="0095FF"/>
                </a:solidFill>
                <a:cs typeface="+mn-ea"/>
                <a:sym typeface="+mn-lt"/>
              </a:rPr>
              <a:t>XXXX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95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PA_文本框 10"/>
          <p:cNvSpPr txBox="1"/>
          <p:nvPr>
            <p:custDataLst>
              <p:tags r:id="rId4"/>
            </p:custDataLst>
          </p:nvPr>
        </p:nvSpPr>
        <p:spPr>
          <a:xfrm>
            <a:off x="558780" y="4591794"/>
            <a:ext cx="4782073" cy="307777"/>
          </a:xfrm>
          <a:prstGeom prst="rect">
            <a:avLst/>
          </a:prstGeom>
          <a:noFill/>
        </p:spPr>
        <p:txBody>
          <a:bodyPr vert="horz" wrap="square" numCol="1" rtlCol="0" anchor="t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PLEASE ADD YOUR REPORT CONTENT HERE </a:t>
            </a:r>
          </a:p>
        </p:txBody>
      </p:sp>
      <p:cxnSp>
        <p:nvCxnSpPr>
          <p:cNvPr id="6" name="直接连接符 5"/>
          <p:cNvCxnSpPr>
            <a:cxnSpLocks/>
          </p:cNvCxnSpPr>
          <p:nvPr/>
        </p:nvCxnSpPr>
        <p:spPr>
          <a:xfrm>
            <a:off x="558780" y="3471442"/>
            <a:ext cx="0" cy="1332088"/>
          </a:xfrm>
          <a:prstGeom prst="line">
            <a:avLst/>
          </a:prstGeom>
          <a:ln w="69850" cap="rnd">
            <a:solidFill>
              <a:srgbClr val="0095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558780" y="4198788"/>
            <a:ext cx="5729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产品汇报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|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商业汇报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|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创业企划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|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市场调研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|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95FF"/>
                </a:solidFill>
                <a:effectLst/>
                <a:uLnTx/>
                <a:uFillTx/>
                <a:cs typeface="+mn-ea"/>
                <a:sym typeface="+mn-lt"/>
              </a:rPr>
              <a:t>试验成本</a:t>
            </a:r>
          </a:p>
        </p:txBody>
      </p:sp>
      <p:sp>
        <p:nvSpPr>
          <p:cNvPr id="8" name="矩形 7"/>
          <p:cNvSpPr/>
          <p:nvPr/>
        </p:nvSpPr>
        <p:spPr>
          <a:xfrm>
            <a:off x="558780" y="5134882"/>
            <a:ext cx="1760706" cy="292859"/>
          </a:xfrm>
          <a:prstGeom prst="rect">
            <a:avLst/>
          </a:prstGeom>
          <a:noFill/>
          <a:ln>
            <a:solidFill>
              <a:srgbClr val="009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95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6965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0012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2991</Words>
  <Application>Microsoft Office PowerPoint</Application>
  <PresentationFormat>宽屏</PresentationFormat>
  <Paragraphs>325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7" baseType="lpstr">
      <vt:lpstr>等线</vt:lpstr>
      <vt:lpstr>微软雅黑</vt:lpstr>
      <vt:lpstr>Arial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100129</dc:title>
  <dc:creator/>
  <cp:lastModifiedBy/>
  <cp:revision>1</cp:revision>
  <dcterms:created xsi:type="dcterms:W3CDTF">2017-05-24T14:19:32Z</dcterms:created>
  <dcterms:modified xsi:type="dcterms:W3CDTF">2018-12-14T05:09:52Z</dcterms:modified>
</cp:coreProperties>
</file>