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61" r:id="rId3"/>
    <p:sldId id="262" r:id="rId4"/>
    <p:sldId id="265" r:id="rId5"/>
    <p:sldId id="263" r:id="rId6"/>
    <p:sldId id="293" r:id="rId7"/>
    <p:sldId id="286" r:id="rId8"/>
    <p:sldId id="272" r:id="rId9"/>
    <p:sldId id="260" r:id="rId10"/>
    <p:sldId id="267" r:id="rId11"/>
    <p:sldId id="287" r:id="rId12"/>
    <p:sldId id="273" r:id="rId13"/>
    <p:sldId id="292" r:id="rId14"/>
    <p:sldId id="268" r:id="rId15"/>
    <p:sldId id="288" r:id="rId16"/>
    <p:sldId id="258" r:id="rId17"/>
    <p:sldId id="270" r:id="rId18"/>
    <p:sldId id="278" r:id="rId19"/>
    <p:sldId id="291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3" pos="982" userDrawn="1">
          <p15:clr>
            <a:srgbClr val="A4A3A4"/>
          </p15:clr>
        </p15:guide>
        <p15:guide id="4" pos="7129" userDrawn="1">
          <p15:clr>
            <a:srgbClr val="A4A3A4"/>
          </p15:clr>
        </p15:guide>
        <p15:guide id="5" orient="horz" pos="663" userDrawn="1">
          <p15:clr>
            <a:srgbClr val="A4A3A4"/>
          </p15:clr>
        </p15:guide>
        <p15:guide id="6" orient="horz" pos="3657" userDrawn="1">
          <p15:clr>
            <a:srgbClr val="A4A3A4"/>
          </p15:clr>
        </p15:guide>
        <p15:guide id="10" orient="horz" pos="3929" userDrawn="1">
          <p15:clr>
            <a:srgbClr val="A4A3A4"/>
          </p15:clr>
        </p15:guide>
        <p15:guide id="11" orient="horz" pos="822" userDrawn="1">
          <p15:clr>
            <a:srgbClr val="A4A3A4"/>
          </p15:clr>
        </p15:guide>
        <p15:guide id="13" pos="3840" userDrawn="1">
          <p15:clr>
            <a:srgbClr val="A4A3A4"/>
          </p15:clr>
        </p15:guide>
        <p15:guide id="14" pos="529" userDrawn="1">
          <p15:clr>
            <a:srgbClr val="A4A3A4"/>
          </p15:clr>
        </p15:guide>
        <p15:guide id="15" pos="6652" userDrawn="1">
          <p15:clr>
            <a:srgbClr val="A4A3A4"/>
          </p15:clr>
        </p15:guide>
        <p15:guide id="16" pos="3568" userDrawn="1">
          <p15:clr>
            <a:srgbClr val="A4A3A4"/>
          </p15:clr>
        </p15:guide>
        <p15:guide id="17" orient="horz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B6B8"/>
    <a:srgbClr val="729092"/>
    <a:srgbClr val="597173"/>
    <a:srgbClr val="242526"/>
    <a:srgbClr val="182027"/>
    <a:srgbClr val="848484"/>
    <a:srgbClr val="1B8BF9"/>
    <a:srgbClr val="5B9BD5"/>
    <a:srgbClr val="000000"/>
    <a:srgbClr val="2C3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0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40" y="84"/>
      </p:cViewPr>
      <p:guideLst>
        <p:guide orient="horz" pos="2160"/>
        <p:guide pos="982"/>
        <p:guide pos="7129"/>
        <p:guide orient="horz" pos="663"/>
        <p:guide orient="horz" pos="3657"/>
        <p:guide orient="horz" pos="3929"/>
        <p:guide orient="horz" pos="822"/>
        <p:guide pos="3840"/>
        <p:guide pos="529"/>
        <p:guide pos="6652"/>
        <p:guide pos="3568"/>
        <p:guide orient="horz"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cs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>
              <a:solidFill>
                <a:srgbClr val="1B8BF9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75B-40CB-B18C-049969FFF7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75B-40CB-B18C-049969FFF7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75B-40CB-B18C-049969FFF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3500640"/>
        <c:axId val="783503904"/>
      </c:lineChart>
      <c:catAx>
        <c:axId val="783500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3503904"/>
        <c:crosses val="autoZero"/>
        <c:auto val="1"/>
        <c:lblAlgn val="ctr"/>
        <c:lblOffset val="100"/>
        <c:noMultiLvlLbl val="0"/>
      </c:catAx>
      <c:valAx>
        <c:axId val="7835039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8350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57509-C629-4116-BA29-68377F9E273C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24268-8640-4913-A234-D433D2EA1C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21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780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308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30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34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928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9420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536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898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779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651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5003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756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989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3270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067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6479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893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2779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24268-8640-4913-A234-D433D2EA1C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00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56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6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3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98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0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8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8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807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8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D79AE-9A63-4FB3-BF69-FBB2C11AD72A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43FCF-4A11-4794-8DC6-FECAD38AD8F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03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0" y="3429000"/>
            <a:ext cx="12192000" cy="3440358"/>
          </a:xfrm>
          <a:prstGeom prst="roundRect">
            <a:avLst>
              <a:gd name="adj" fmla="val 0"/>
            </a:avLst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09600" y="620712"/>
            <a:ext cx="10972800" cy="5616576"/>
          </a:xfrm>
          <a:prstGeom prst="roundRect">
            <a:avLst>
              <a:gd name="adj" fmla="val 4546"/>
            </a:avLst>
          </a:prstGeom>
          <a:solidFill>
            <a:srgbClr val="FFFFFF"/>
          </a:solidFill>
          <a:ln>
            <a:noFill/>
          </a:ln>
          <a:effectLst>
            <a:outerShdw blurRad="165100" dist="38100" dir="18900000" sx="101000" sy="101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64874" y="3253561"/>
            <a:ext cx="921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答辩人</a:t>
            </a:r>
            <a:r>
              <a:rPr lang="zh-CN" altLang="en-US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：   </a:t>
            </a:r>
            <a:r>
              <a:rPr lang="zh-CN" altLang="en-US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时间：</a:t>
            </a:r>
            <a:r>
              <a:rPr lang="en-US" altLang="zh-CN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XX</a:t>
            </a:r>
            <a:r>
              <a:rPr lang="zh-CN" altLang="en-US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年</a:t>
            </a:r>
            <a:r>
              <a:rPr lang="en-US" altLang="zh-CN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XX</a:t>
            </a:r>
            <a:r>
              <a:rPr lang="zh-CN" altLang="en-US" sz="2000" dirty="0" smtClean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月 </a:t>
            </a:r>
            <a:endParaRPr lang="en-US" altLang="zh-CN" sz="2000" dirty="0">
              <a:solidFill>
                <a:srgbClr val="182027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9" name="Freeform 73"/>
          <p:cNvSpPr>
            <a:spLocks noEditPoints="1"/>
          </p:cNvSpPr>
          <p:nvPr/>
        </p:nvSpPr>
        <p:spPr bwMode="auto">
          <a:xfrm>
            <a:off x="878205" y="1068705"/>
            <a:ext cx="256347" cy="294168"/>
          </a:xfrm>
          <a:custGeom>
            <a:avLst/>
            <a:gdLst>
              <a:gd name="T0" fmla="*/ 80 w 160"/>
              <a:gd name="T1" fmla="*/ 0 h 183"/>
              <a:gd name="T2" fmla="*/ 122 w 160"/>
              <a:gd name="T3" fmla="*/ 18 h 183"/>
              <a:gd name="T4" fmla="*/ 122 w 160"/>
              <a:gd name="T5" fmla="*/ 18 h 183"/>
              <a:gd name="T6" fmla="*/ 140 w 160"/>
              <a:gd name="T7" fmla="*/ 60 h 183"/>
              <a:gd name="T8" fmla="*/ 122 w 160"/>
              <a:gd name="T9" fmla="*/ 102 h 183"/>
              <a:gd name="T10" fmla="*/ 116 w 160"/>
              <a:gd name="T11" fmla="*/ 108 h 183"/>
              <a:gd name="T12" fmla="*/ 142 w 160"/>
              <a:gd name="T13" fmla="*/ 123 h 183"/>
              <a:gd name="T14" fmla="*/ 142 w 160"/>
              <a:gd name="T15" fmla="*/ 123 h 183"/>
              <a:gd name="T16" fmla="*/ 160 w 160"/>
              <a:gd name="T17" fmla="*/ 165 h 183"/>
              <a:gd name="T18" fmla="*/ 160 w 160"/>
              <a:gd name="T19" fmla="*/ 176 h 183"/>
              <a:gd name="T20" fmla="*/ 153 w 160"/>
              <a:gd name="T21" fmla="*/ 183 h 183"/>
              <a:gd name="T22" fmla="*/ 153 w 160"/>
              <a:gd name="T23" fmla="*/ 183 h 183"/>
              <a:gd name="T24" fmla="*/ 7 w 160"/>
              <a:gd name="T25" fmla="*/ 183 h 183"/>
              <a:gd name="T26" fmla="*/ 0 w 160"/>
              <a:gd name="T27" fmla="*/ 176 h 183"/>
              <a:gd name="T28" fmla="*/ 0 w 160"/>
              <a:gd name="T29" fmla="*/ 176 h 183"/>
              <a:gd name="T30" fmla="*/ 0 w 160"/>
              <a:gd name="T31" fmla="*/ 165 h 183"/>
              <a:gd name="T32" fmla="*/ 17 w 160"/>
              <a:gd name="T33" fmla="*/ 123 h 183"/>
              <a:gd name="T34" fmla="*/ 44 w 160"/>
              <a:gd name="T35" fmla="*/ 108 h 183"/>
              <a:gd name="T36" fmla="*/ 37 w 160"/>
              <a:gd name="T37" fmla="*/ 102 h 183"/>
              <a:gd name="T38" fmla="*/ 20 w 160"/>
              <a:gd name="T39" fmla="*/ 60 h 183"/>
              <a:gd name="T40" fmla="*/ 37 w 160"/>
              <a:gd name="T41" fmla="*/ 18 h 183"/>
              <a:gd name="T42" fmla="*/ 80 w 160"/>
              <a:gd name="T43" fmla="*/ 0 h 183"/>
              <a:gd name="T44" fmla="*/ 112 w 160"/>
              <a:gd name="T45" fmla="*/ 28 h 183"/>
              <a:gd name="T46" fmla="*/ 112 w 160"/>
              <a:gd name="T47" fmla="*/ 28 h 183"/>
              <a:gd name="T48" fmla="*/ 80 w 160"/>
              <a:gd name="T49" fmla="*/ 14 h 183"/>
              <a:gd name="T50" fmla="*/ 47 w 160"/>
              <a:gd name="T51" fmla="*/ 28 h 183"/>
              <a:gd name="T52" fmla="*/ 34 w 160"/>
              <a:gd name="T53" fmla="*/ 60 h 183"/>
              <a:gd name="T54" fmla="*/ 47 w 160"/>
              <a:gd name="T55" fmla="*/ 92 h 183"/>
              <a:gd name="T56" fmla="*/ 47 w 160"/>
              <a:gd name="T57" fmla="*/ 92 h 183"/>
              <a:gd name="T58" fmla="*/ 47 w 160"/>
              <a:gd name="T59" fmla="*/ 92 h 183"/>
              <a:gd name="T60" fmla="*/ 80 w 160"/>
              <a:gd name="T61" fmla="*/ 106 h 183"/>
              <a:gd name="T62" fmla="*/ 112 w 160"/>
              <a:gd name="T63" fmla="*/ 92 h 183"/>
              <a:gd name="T64" fmla="*/ 126 w 160"/>
              <a:gd name="T65" fmla="*/ 60 h 183"/>
              <a:gd name="T66" fmla="*/ 112 w 160"/>
              <a:gd name="T67" fmla="*/ 28 h 183"/>
              <a:gd name="T68" fmla="*/ 112 w 160"/>
              <a:gd name="T69" fmla="*/ 28 h 183"/>
              <a:gd name="T70" fmla="*/ 101 w 160"/>
              <a:gd name="T71" fmla="*/ 120 h 183"/>
              <a:gd name="T72" fmla="*/ 101 w 160"/>
              <a:gd name="T73" fmla="*/ 120 h 183"/>
              <a:gd name="T74" fmla="*/ 80 w 160"/>
              <a:gd name="T75" fmla="*/ 120 h 183"/>
              <a:gd name="T76" fmla="*/ 59 w 160"/>
              <a:gd name="T77" fmla="*/ 120 h 183"/>
              <a:gd name="T78" fmla="*/ 27 w 160"/>
              <a:gd name="T79" fmla="*/ 133 h 183"/>
              <a:gd name="T80" fmla="*/ 14 w 160"/>
              <a:gd name="T81" fmla="*/ 165 h 183"/>
              <a:gd name="T82" fmla="*/ 14 w 160"/>
              <a:gd name="T83" fmla="*/ 169 h 183"/>
              <a:gd name="T84" fmla="*/ 146 w 160"/>
              <a:gd name="T85" fmla="*/ 169 h 183"/>
              <a:gd name="T86" fmla="*/ 146 w 160"/>
              <a:gd name="T87" fmla="*/ 165 h 183"/>
              <a:gd name="T88" fmla="*/ 132 w 160"/>
              <a:gd name="T89" fmla="*/ 133 h 183"/>
              <a:gd name="T90" fmla="*/ 132 w 160"/>
              <a:gd name="T91" fmla="*/ 133 h 183"/>
              <a:gd name="T92" fmla="*/ 101 w 160"/>
              <a:gd name="T93" fmla="*/ 12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83">
                <a:moveTo>
                  <a:pt x="80" y="0"/>
                </a:moveTo>
                <a:cubicBezTo>
                  <a:pt x="96" y="0"/>
                  <a:pt x="111" y="7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33" y="28"/>
                  <a:pt x="140" y="43"/>
                  <a:pt x="140" y="60"/>
                </a:cubicBezTo>
                <a:cubicBezTo>
                  <a:pt x="140" y="77"/>
                  <a:pt x="133" y="92"/>
                  <a:pt x="122" y="102"/>
                </a:cubicBezTo>
                <a:cubicBezTo>
                  <a:pt x="120" y="104"/>
                  <a:pt x="118" y="106"/>
                  <a:pt x="116" y="108"/>
                </a:cubicBezTo>
                <a:cubicBezTo>
                  <a:pt x="126" y="111"/>
                  <a:pt x="135" y="116"/>
                  <a:pt x="142" y="123"/>
                </a:cubicBezTo>
                <a:cubicBezTo>
                  <a:pt x="142" y="123"/>
                  <a:pt x="142" y="123"/>
                  <a:pt x="142" y="123"/>
                </a:cubicBezTo>
                <a:cubicBezTo>
                  <a:pt x="153" y="134"/>
                  <a:pt x="160" y="149"/>
                  <a:pt x="160" y="165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180"/>
                  <a:pt x="157" y="183"/>
                  <a:pt x="153" y="183"/>
                </a:cubicBezTo>
                <a:cubicBezTo>
                  <a:pt x="153" y="183"/>
                  <a:pt x="153" y="183"/>
                  <a:pt x="153" y="183"/>
                </a:cubicBezTo>
                <a:cubicBezTo>
                  <a:pt x="7" y="183"/>
                  <a:pt x="7" y="183"/>
                  <a:pt x="7" y="183"/>
                </a:cubicBezTo>
                <a:cubicBezTo>
                  <a:pt x="3" y="183"/>
                  <a:pt x="0" y="180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49"/>
                  <a:pt x="7" y="134"/>
                  <a:pt x="17" y="123"/>
                </a:cubicBezTo>
                <a:cubicBezTo>
                  <a:pt x="25" y="116"/>
                  <a:pt x="34" y="111"/>
                  <a:pt x="44" y="108"/>
                </a:cubicBezTo>
                <a:cubicBezTo>
                  <a:pt x="42" y="106"/>
                  <a:pt x="39" y="104"/>
                  <a:pt x="37" y="102"/>
                </a:cubicBezTo>
                <a:cubicBezTo>
                  <a:pt x="27" y="92"/>
                  <a:pt x="20" y="77"/>
                  <a:pt x="20" y="60"/>
                </a:cubicBezTo>
                <a:cubicBezTo>
                  <a:pt x="20" y="43"/>
                  <a:pt x="27" y="28"/>
                  <a:pt x="37" y="18"/>
                </a:cubicBezTo>
                <a:cubicBezTo>
                  <a:pt x="48" y="7"/>
                  <a:pt x="63" y="0"/>
                  <a:pt x="80" y="0"/>
                </a:cubicBezTo>
                <a:close/>
                <a:moveTo>
                  <a:pt x="112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04" y="19"/>
                  <a:pt x="93" y="14"/>
                  <a:pt x="80" y="14"/>
                </a:cubicBezTo>
                <a:cubicBezTo>
                  <a:pt x="67" y="14"/>
                  <a:pt x="56" y="19"/>
                  <a:pt x="47" y="28"/>
                </a:cubicBezTo>
                <a:cubicBezTo>
                  <a:pt x="39" y="36"/>
                  <a:pt x="34" y="47"/>
                  <a:pt x="34" y="60"/>
                </a:cubicBezTo>
                <a:cubicBezTo>
                  <a:pt x="34" y="73"/>
                  <a:pt x="39" y="84"/>
                  <a:pt x="47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56" y="101"/>
                  <a:pt x="67" y="106"/>
                  <a:pt x="80" y="106"/>
                </a:cubicBezTo>
                <a:cubicBezTo>
                  <a:pt x="93" y="106"/>
                  <a:pt x="104" y="101"/>
                  <a:pt x="112" y="92"/>
                </a:cubicBezTo>
                <a:cubicBezTo>
                  <a:pt x="121" y="84"/>
                  <a:pt x="126" y="73"/>
                  <a:pt x="126" y="60"/>
                </a:cubicBezTo>
                <a:cubicBezTo>
                  <a:pt x="126" y="47"/>
                  <a:pt x="121" y="36"/>
                  <a:pt x="112" y="28"/>
                </a:cubicBezTo>
                <a:cubicBezTo>
                  <a:pt x="112" y="28"/>
                  <a:pt x="112" y="28"/>
                  <a:pt x="112" y="28"/>
                </a:cubicBezTo>
                <a:close/>
                <a:moveTo>
                  <a:pt x="101" y="120"/>
                </a:moveTo>
                <a:cubicBezTo>
                  <a:pt x="101" y="120"/>
                  <a:pt x="101" y="120"/>
                  <a:pt x="101" y="120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47" y="120"/>
                  <a:pt x="36" y="125"/>
                  <a:pt x="27" y="133"/>
                </a:cubicBezTo>
                <a:cubicBezTo>
                  <a:pt x="19" y="141"/>
                  <a:pt x="14" y="153"/>
                  <a:pt x="14" y="165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6" y="169"/>
                  <a:pt x="146" y="169"/>
                  <a:pt x="146" y="169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6" y="153"/>
                  <a:pt x="141" y="141"/>
                  <a:pt x="132" y="133"/>
                </a:cubicBezTo>
                <a:cubicBezTo>
                  <a:pt x="132" y="133"/>
                  <a:pt x="132" y="133"/>
                  <a:pt x="132" y="133"/>
                </a:cubicBezTo>
                <a:cubicBezTo>
                  <a:pt x="124" y="125"/>
                  <a:pt x="113" y="120"/>
                  <a:pt x="101" y="120"/>
                </a:cubicBezTo>
                <a:close/>
              </a:path>
            </a:pathLst>
          </a:custGeom>
          <a:solidFill>
            <a:srgbClr val="1820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182027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188963" y="1052513"/>
            <a:ext cx="1151295" cy="298450"/>
          </a:xfrm>
          <a:prstGeom prst="roundRect">
            <a:avLst>
              <a:gd name="adj" fmla="val 48214"/>
            </a:avLst>
          </a:prstGeom>
          <a:solidFill>
            <a:srgbClr val="18202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8202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65216" y="4780702"/>
            <a:ext cx="1480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极简演示</a:t>
            </a:r>
            <a:endParaRPr lang="en-US" altLang="zh-CN" sz="16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760188" y="2121746"/>
            <a:ext cx="8613256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5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土木毕业设计</a:t>
            </a:r>
            <a:r>
              <a:rPr lang="zh-CN" altLang="en-US" sz="5500" dirty="0" smtClean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答辩</a:t>
            </a:r>
            <a:r>
              <a:rPr lang="en-US" altLang="zh-CN" sz="5500" dirty="0" smtClean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PPT</a:t>
            </a:r>
            <a:r>
              <a:rPr lang="zh-CN" altLang="en-US" sz="5500" dirty="0" smtClean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模板</a:t>
            </a:r>
            <a:endParaRPr lang="en-US" sz="5500" dirty="0">
              <a:solidFill>
                <a:srgbClr val="182027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91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588320" y="3056816"/>
            <a:ext cx="3123170" cy="372181"/>
          </a:xfrm>
          <a:prstGeom prst="roundRect">
            <a:avLst>
              <a:gd name="adj" fmla="val 895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715105" y="3056819"/>
            <a:ext cx="1252867" cy="372181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79814" y="3057864"/>
            <a:ext cx="11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967972" y="3057861"/>
            <a:ext cx="2743518" cy="37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选题背景与意义</a:t>
            </a:r>
            <a:endParaRPr lang="en-US" altLang="zh-CN" dirty="0">
              <a:solidFill>
                <a:srgbClr val="848484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353725" y="3054904"/>
            <a:ext cx="3123170" cy="372181"/>
          </a:xfrm>
          <a:prstGeom prst="roundRect">
            <a:avLst>
              <a:gd name="adj" fmla="val 895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480510" y="3054907"/>
            <a:ext cx="1252867" cy="372181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45219" y="3055952"/>
            <a:ext cx="11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02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733377" y="3055949"/>
            <a:ext cx="2743518" cy="37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论文框架与内容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2588320" y="4078515"/>
            <a:ext cx="3123170" cy="372181"/>
          </a:xfrm>
          <a:prstGeom prst="roundRect">
            <a:avLst>
              <a:gd name="adj" fmla="val 895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1715105" y="4078518"/>
            <a:ext cx="1252867" cy="372181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779814" y="4079563"/>
            <a:ext cx="11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01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2967972" y="4079560"/>
            <a:ext cx="2743518" cy="37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研究思路与方法</a:t>
            </a:r>
          </a:p>
        </p:txBody>
      </p:sp>
      <p:sp>
        <p:nvSpPr>
          <p:cNvPr id="34" name="圆角矩形 33"/>
          <p:cNvSpPr/>
          <p:nvPr/>
        </p:nvSpPr>
        <p:spPr>
          <a:xfrm>
            <a:off x="7353725" y="4076603"/>
            <a:ext cx="3123170" cy="372181"/>
          </a:xfrm>
          <a:prstGeom prst="roundRect">
            <a:avLst>
              <a:gd name="adj" fmla="val 895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6480510" y="4076606"/>
            <a:ext cx="1252867" cy="372181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45219" y="4077651"/>
            <a:ext cx="1123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733377" y="4077648"/>
            <a:ext cx="2743518" cy="37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研究成果与应用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451960" y="894191"/>
            <a:ext cx="32880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94541" y="1684154"/>
            <a:ext cx="4802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it</a:t>
            </a:r>
          </a:p>
        </p:txBody>
      </p:sp>
    </p:spTree>
    <p:extLst>
      <p:ext uri="{BB962C8B-B14F-4D97-AF65-F5344CB8AC3E}">
        <p14:creationId xmlns:p14="http://schemas.microsoft.com/office/powerpoint/2010/main" val="86153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5509" y="1715947"/>
            <a:ext cx="11620982" cy="3426106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1778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圆角矩形 7"/>
          <p:cNvSpPr/>
          <p:nvPr/>
        </p:nvSpPr>
        <p:spPr>
          <a:xfrm>
            <a:off x="7854437" y="3175819"/>
            <a:ext cx="2923204" cy="422458"/>
          </a:xfrm>
          <a:prstGeom prst="roundRect">
            <a:avLst>
              <a:gd name="adj" fmla="val 1443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圆角矩形 8"/>
          <p:cNvSpPr/>
          <p:nvPr/>
        </p:nvSpPr>
        <p:spPr>
          <a:xfrm>
            <a:off x="10051334" y="3175819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0264954" y="3217771"/>
            <a:ext cx="1018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68934" y="3217771"/>
            <a:ext cx="25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7B7C7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选题背景与意义</a:t>
            </a:r>
            <a:endParaRPr lang="en-US" altLang="zh-CN" sz="1600" dirty="0">
              <a:solidFill>
                <a:srgbClr val="7B7C72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8380" y="372963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380" y="2419867"/>
            <a:ext cx="4046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The analysis of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8380" y="3791803"/>
            <a:ext cx="6195927" cy="6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8380" y="3038893"/>
            <a:ext cx="627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The background and significance</a:t>
            </a:r>
          </a:p>
        </p:txBody>
      </p:sp>
    </p:spTree>
    <p:extLst>
      <p:ext uri="{BB962C8B-B14F-4D97-AF65-F5344CB8AC3E}">
        <p14:creationId xmlns:p14="http://schemas.microsoft.com/office/powerpoint/2010/main" val="144899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3998809" y="0"/>
            <a:ext cx="8193191" cy="6858000"/>
          </a:xfrm>
          <a:prstGeom prst="rect">
            <a:avLst/>
          </a:prstGeom>
          <a:blipFill>
            <a:blip r:embed="rId3"/>
            <a:srcRect/>
            <a:stretch>
              <a:fillRect l="-13044" r="-130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3998809" y="0"/>
            <a:ext cx="8193191" cy="6858000"/>
          </a:xfrm>
          <a:prstGeom prst="rect">
            <a:avLst/>
          </a:prstGeom>
          <a:solidFill>
            <a:srgbClr val="18171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等腰三角形 6"/>
          <p:cNvSpPr/>
          <p:nvPr/>
        </p:nvSpPr>
        <p:spPr>
          <a:xfrm rot="5400000">
            <a:off x="3834830" y="3282920"/>
            <a:ext cx="338907" cy="29216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37127" y="1988532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The analysis of the </a:t>
            </a:r>
          </a:p>
          <a:p>
            <a:pPr algn="ctr"/>
            <a:r>
              <a:rPr lang="en-US" sz="4000" dirty="0">
                <a:solidFill>
                  <a:srgbClr val="FFFFFF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background and significance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574220" y="3536501"/>
            <a:ext cx="4915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7263550" y="4447010"/>
            <a:ext cx="1536874" cy="422458"/>
            <a:chOff x="7236736" y="6248400"/>
            <a:chExt cx="1536874" cy="422458"/>
          </a:xfrm>
        </p:grpSpPr>
        <p:sp>
          <p:nvSpPr>
            <p:cNvPr id="13" name="圆角矩形 12"/>
            <p:cNvSpPr/>
            <p:nvPr/>
          </p:nvSpPr>
          <p:spPr>
            <a:xfrm>
              <a:off x="7236736" y="6248400"/>
              <a:ext cx="1536874" cy="422458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chemeClr val="bg1"/>
              </a:solidFill>
            </a:ln>
            <a:effectLst>
              <a:outerShdw blurRad="1397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383753" y="6290352"/>
              <a:ext cx="12428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</a:rPr>
                <a:t>2018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1481786" y="1066623"/>
            <a:ext cx="956152" cy="956152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2620" y="2022775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  <a:endParaRPr lang="en-US" sz="2000" b="1" dirty="0"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0210" y="2402612"/>
            <a:ext cx="283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31" name="椭圆 30"/>
          <p:cNvSpPr/>
          <p:nvPr/>
        </p:nvSpPr>
        <p:spPr>
          <a:xfrm>
            <a:off x="1502823" y="3797475"/>
            <a:ext cx="956152" cy="956152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3657" y="4753627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61247" y="5133464"/>
            <a:ext cx="2839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22" name="Freeform 16"/>
          <p:cNvSpPr>
            <a:spLocks noEditPoints="1"/>
          </p:cNvSpPr>
          <p:nvPr/>
        </p:nvSpPr>
        <p:spPr bwMode="auto">
          <a:xfrm>
            <a:off x="1721355" y="1350088"/>
            <a:ext cx="477015" cy="389222"/>
          </a:xfrm>
          <a:custGeom>
            <a:avLst/>
            <a:gdLst>
              <a:gd name="T0" fmla="*/ 50 w 218"/>
              <a:gd name="T1" fmla="*/ 39 h 178"/>
              <a:gd name="T2" fmla="*/ 22 w 218"/>
              <a:gd name="T3" fmla="*/ 103 h 178"/>
              <a:gd name="T4" fmla="*/ 3 w 218"/>
              <a:gd name="T5" fmla="*/ 126 h 178"/>
              <a:gd name="T6" fmla="*/ 3 w 218"/>
              <a:gd name="T7" fmla="*/ 162 h 178"/>
              <a:gd name="T8" fmla="*/ 21 w 218"/>
              <a:gd name="T9" fmla="*/ 167 h 178"/>
              <a:gd name="T10" fmla="*/ 28 w 218"/>
              <a:gd name="T11" fmla="*/ 178 h 178"/>
              <a:gd name="T12" fmla="*/ 197 w 218"/>
              <a:gd name="T13" fmla="*/ 171 h 178"/>
              <a:gd name="T14" fmla="*/ 207 w 218"/>
              <a:gd name="T15" fmla="*/ 167 h 178"/>
              <a:gd name="T16" fmla="*/ 218 w 218"/>
              <a:gd name="T17" fmla="*/ 142 h 178"/>
              <a:gd name="T18" fmla="*/ 196 w 218"/>
              <a:gd name="T19" fmla="*/ 103 h 178"/>
              <a:gd name="T20" fmla="*/ 168 w 218"/>
              <a:gd name="T21" fmla="*/ 39 h 178"/>
              <a:gd name="T22" fmla="*/ 87 w 218"/>
              <a:gd name="T23" fmla="*/ 163 h 178"/>
              <a:gd name="T24" fmla="*/ 87 w 218"/>
              <a:gd name="T25" fmla="*/ 157 h 178"/>
              <a:gd name="T26" fmla="*/ 83 w 218"/>
              <a:gd name="T27" fmla="*/ 127 h 178"/>
              <a:gd name="T28" fmla="*/ 61 w 218"/>
              <a:gd name="T29" fmla="*/ 150 h 178"/>
              <a:gd name="T30" fmla="*/ 63 w 218"/>
              <a:gd name="T31" fmla="*/ 119 h 178"/>
              <a:gd name="T32" fmla="*/ 68 w 218"/>
              <a:gd name="T33" fmla="*/ 111 h 178"/>
              <a:gd name="T34" fmla="*/ 68 w 218"/>
              <a:gd name="T35" fmla="*/ 110 h 178"/>
              <a:gd name="T36" fmla="*/ 87 w 218"/>
              <a:gd name="T37" fmla="*/ 91 h 178"/>
              <a:gd name="T38" fmla="*/ 150 w 218"/>
              <a:gd name="T39" fmla="*/ 110 h 178"/>
              <a:gd name="T40" fmla="*/ 150 w 218"/>
              <a:gd name="T41" fmla="*/ 111 h 178"/>
              <a:gd name="T42" fmla="*/ 155 w 218"/>
              <a:gd name="T43" fmla="*/ 119 h 178"/>
              <a:gd name="T44" fmla="*/ 158 w 218"/>
              <a:gd name="T45" fmla="*/ 149 h 178"/>
              <a:gd name="T46" fmla="*/ 139 w 218"/>
              <a:gd name="T47" fmla="*/ 132 h 178"/>
              <a:gd name="T48" fmla="*/ 131 w 218"/>
              <a:gd name="T49" fmla="*/ 157 h 178"/>
              <a:gd name="T50" fmla="*/ 131 w 218"/>
              <a:gd name="T51" fmla="*/ 163 h 178"/>
              <a:gd name="T52" fmla="*/ 75 w 218"/>
              <a:gd name="T53" fmla="*/ 48 h 178"/>
              <a:gd name="T54" fmla="*/ 75 w 218"/>
              <a:gd name="T55" fmla="*/ 48 h 178"/>
              <a:gd name="T56" fmla="*/ 162 w 218"/>
              <a:gd name="T57" fmla="*/ 163 h 178"/>
              <a:gd name="T58" fmla="*/ 172 w 218"/>
              <a:gd name="T59" fmla="*/ 133 h 178"/>
              <a:gd name="T60" fmla="*/ 195 w 218"/>
              <a:gd name="T61" fmla="*/ 123 h 178"/>
              <a:gd name="T62" fmla="*/ 204 w 218"/>
              <a:gd name="T63" fmla="*/ 153 h 178"/>
              <a:gd name="T64" fmla="*/ 187 w 218"/>
              <a:gd name="T65" fmla="*/ 137 h 178"/>
              <a:gd name="T66" fmla="*/ 157 w 218"/>
              <a:gd name="T67" fmla="*/ 56 h 178"/>
              <a:gd name="T68" fmla="*/ 168 w 218"/>
              <a:gd name="T69" fmla="*/ 53 h 178"/>
              <a:gd name="T70" fmla="*/ 185 w 218"/>
              <a:gd name="T71" fmla="*/ 94 h 178"/>
              <a:gd name="T72" fmla="*/ 163 w 218"/>
              <a:gd name="T73" fmla="*/ 101 h 178"/>
              <a:gd name="T74" fmla="*/ 156 w 218"/>
              <a:gd name="T75" fmla="*/ 96 h 178"/>
              <a:gd name="T76" fmla="*/ 143 w 218"/>
              <a:gd name="T77" fmla="*/ 82 h 178"/>
              <a:gd name="T78" fmla="*/ 156 w 218"/>
              <a:gd name="T79" fmla="*/ 59 h 178"/>
              <a:gd name="T80" fmla="*/ 156 w 218"/>
              <a:gd name="T81" fmla="*/ 59 h 178"/>
              <a:gd name="T82" fmla="*/ 157 w 218"/>
              <a:gd name="T83" fmla="*/ 56 h 178"/>
              <a:gd name="T84" fmla="*/ 35 w 218"/>
              <a:gd name="T85" fmla="*/ 163 h 178"/>
              <a:gd name="T86" fmla="*/ 31 w 218"/>
              <a:gd name="T87" fmla="*/ 137 h 178"/>
              <a:gd name="T88" fmla="*/ 14 w 218"/>
              <a:gd name="T89" fmla="*/ 153 h 178"/>
              <a:gd name="T90" fmla="*/ 16 w 218"/>
              <a:gd name="T91" fmla="*/ 132 h 178"/>
              <a:gd name="T92" fmla="*/ 33 w 218"/>
              <a:gd name="T93" fmla="*/ 112 h 178"/>
              <a:gd name="T94" fmla="*/ 46 w 218"/>
              <a:gd name="T95" fmla="*/ 149 h 178"/>
              <a:gd name="T96" fmla="*/ 35 w 218"/>
              <a:gd name="T97" fmla="*/ 163 h 178"/>
              <a:gd name="T98" fmla="*/ 61 w 218"/>
              <a:gd name="T99" fmla="*/ 56 h 178"/>
              <a:gd name="T100" fmla="*/ 62 w 218"/>
              <a:gd name="T101" fmla="*/ 57 h 178"/>
              <a:gd name="T102" fmla="*/ 62 w 218"/>
              <a:gd name="T103" fmla="*/ 59 h 178"/>
              <a:gd name="T104" fmla="*/ 75 w 218"/>
              <a:gd name="T105" fmla="*/ 82 h 178"/>
              <a:gd name="T106" fmla="*/ 62 w 218"/>
              <a:gd name="T107" fmla="*/ 96 h 178"/>
              <a:gd name="T108" fmla="*/ 50 w 218"/>
              <a:gd name="T109" fmla="*/ 102 h 178"/>
              <a:gd name="T110" fmla="*/ 26 w 218"/>
              <a:gd name="T111" fmla="*/ 77 h 178"/>
              <a:gd name="T112" fmla="*/ 57 w 218"/>
              <a:gd name="T113" fmla="*/ 54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8" h="178">
                <a:moveTo>
                  <a:pt x="109" y="0"/>
                </a:moveTo>
                <a:cubicBezTo>
                  <a:pt x="85" y="0"/>
                  <a:pt x="65" y="17"/>
                  <a:pt x="61" y="40"/>
                </a:cubicBezTo>
                <a:cubicBezTo>
                  <a:pt x="58" y="39"/>
                  <a:pt x="54" y="39"/>
                  <a:pt x="50" y="39"/>
                </a:cubicBezTo>
                <a:cubicBezTo>
                  <a:pt x="39" y="39"/>
                  <a:pt x="30" y="43"/>
                  <a:pt x="23" y="50"/>
                </a:cubicBezTo>
                <a:cubicBezTo>
                  <a:pt x="16" y="57"/>
                  <a:pt x="11" y="67"/>
                  <a:pt x="11" y="77"/>
                </a:cubicBezTo>
                <a:cubicBezTo>
                  <a:pt x="11" y="87"/>
                  <a:pt x="15" y="97"/>
                  <a:pt x="22" y="10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9" y="117"/>
                  <a:pt x="6" y="121"/>
                  <a:pt x="3" y="126"/>
                </a:cubicBezTo>
                <a:cubicBezTo>
                  <a:pt x="3" y="126"/>
                  <a:pt x="3" y="126"/>
                  <a:pt x="3" y="126"/>
                </a:cubicBezTo>
                <a:cubicBezTo>
                  <a:pt x="1" y="131"/>
                  <a:pt x="0" y="137"/>
                  <a:pt x="0" y="142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57"/>
                  <a:pt x="1" y="160"/>
                  <a:pt x="3" y="162"/>
                </a:cubicBezTo>
                <a:cubicBezTo>
                  <a:pt x="5" y="165"/>
                  <a:pt x="8" y="167"/>
                  <a:pt x="11" y="167"/>
                </a:cubicBezTo>
                <a:cubicBezTo>
                  <a:pt x="12" y="167"/>
                  <a:pt x="12" y="167"/>
                  <a:pt x="12" y="167"/>
                </a:cubicBezTo>
                <a:cubicBezTo>
                  <a:pt x="21" y="167"/>
                  <a:pt x="21" y="167"/>
                  <a:pt x="21" y="167"/>
                </a:cubicBezTo>
                <a:cubicBezTo>
                  <a:pt x="21" y="171"/>
                  <a:pt x="21" y="171"/>
                  <a:pt x="21" y="171"/>
                </a:cubicBezTo>
                <a:cubicBezTo>
                  <a:pt x="21" y="174"/>
                  <a:pt x="24" y="178"/>
                  <a:pt x="28" y="178"/>
                </a:cubicBezTo>
                <a:cubicBezTo>
                  <a:pt x="28" y="178"/>
                  <a:pt x="28" y="178"/>
                  <a:pt x="28" y="178"/>
                </a:cubicBezTo>
                <a:cubicBezTo>
                  <a:pt x="190" y="178"/>
                  <a:pt x="190" y="178"/>
                  <a:pt x="190" y="178"/>
                </a:cubicBezTo>
                <a:cubicBezTo>
                  <a:pt x="190" y="178"/>
                  <a:pt x="190" y="178"/>
                  <a:pt x="190" y="178"/>
                </a:cubicBezTo>
                <a:cubicBezTo>
                  <a:pt x="194" y="178"/>
                  <a:pt x="197" y="174"/>
                  <a:pt x="197" y="171"/>
                </a:cubicBezTo>
                <a:cubicBezTo>
                  <a:pt x="197" y="167"/>
                  <a:pt x="197" y="167"/>
                  <a:pt x="197" y="167"/>
                </a:cubicBezTo>
                <a:cubicBezTo>
                  <a:pt x="206" y="167"/>
                  <a:pt x="206" y="167"/>
                  <a:pt x="206" y="167"/>
                </a:cubicBezTo>
                <a:cubicBezTo>
                  <a:pt x="206" y="167"/>
                  <a:pt x="207" y="167"/>
                  <a:pt x="207" y="167"/>
                </a:cubicBezTo>
                <a:cubicBezTo>
                  <a:pt x="210" y="167"/>
                  <a:pt x="213" y="165"/>
                  <a:pt x="215" y="162"/>
                </a:cubicBezTo>
                <a:cubicBezTo>
                  <a:pt x="217" y="160"/>
                  <a:pt x="218" y="157"/>
                  <a:pt x="218" y="154"/>
                </a:cubicBezTo>
                <a:cubicBezTo>
                  <a:pt x="218" y="142"/>
                  <a:pt x="218" y="142"/>
                  <a:pt x="218" y="142"/>
                </a:cubicBezTo>
                <a:cubicBezTo>
                  <a:pt x="218" y="137"/>
                  <a:pt x="217" y="131"/>
                  <a:pt x="215" y="126"/>
                </a:cubicBezTo>
                <a:cubicBezTo>
                  <a:pt x="213" y="121"/>
                  <a:pt x="209" y="117"/>
                  <a:pt x="205" y="113"/>
                </a:cubicBezTo>
                <a:cubicBezTo>
                  <a:pt x="196" y="103"/>
                  <a:pt x="196" y="103"/>
                  <a:pt x="196" y="103"/>
                </a:cubicBezTo>
                <a:cubicBezTo>
                  <a:pt x="203" y="97"/>
                  <a:pt x="207" y="87"/>
                  <a:pt x="207" y="77"/>
                </a:cubicBezTo>
                <a:cubicBezTo>
                  <a:pt x="207" y="67"/>
                  <a:pt x="202" y="57"/>
                  <a:pt x="195" y="50"/>
                </a:cubicBezTo>
                <a:cubicBezTo>
                  <a:pt x="188" y="43"/>
                  <a:pt x="179" y="39"/>
                  <a:pt x="168" y="39"/>
                </a:cubicBezTo>
                <a:cubicBezTo>
                  <a:pt x="164" y="39"/>
                  <a:pt x="160" y="39"/>
                  <a:pt x="157" y="40"/>
                </a:cubicBezTo>
                <a:cubicBezTo>
                  <a:pt x="153" y="17"/>
                  <a:pt x="133" y="0"/>
                  <a:pt x="109" y="0"/>
                </a:cubicBezTo>
                <a:close/>
                <a:moveTo>
                  <a:pt x="87" y="163"/>
                </a:moveTo>
                <a:cubicBezTo>
                  <a:pt x="87" y="163"/>
                  <a:pt x="87" y="163"/>
                  <a:pt x="87" y="163"/>
                </a:cubicBezTo>
                <a:cubicBezTo>
                  <a:pt x="87" y="157"/>
                  <a:pt x="87" y="157"/>
                  <a:pt x="87" y="157"/>
                </a:cubicBezTo>
                <a:cubicBezTo>
                  <a:pt x="87" y="157"/>
                  <a:pt x="87" y="157"/>
                  <a:pt x="87" y="157"/>
                </a:cubicBezTo>
                <a:cubicBezTo>
                  <a:pt x="87" y="157"/>
                  <a:pt x="87" y="157"/>
                  <a:pt x="87" y="157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7" y="129"/>
                  <a:pt x="85" y="127"/>
                  <a:pt x="83" y="127"/>
                </a:cubicBezTo>
                <a:cubicBezTo>
                  <a:pt x="81" y="127"/>
                  <a:pt x="79" y="129"/>
                  <a:pt x="79" y="132"/>
                </a:cubicBezTo>
                <a:cubicBezTo>
                  <a:pt x="79" y="150"/>
                  <a:pt x="79" y="150"/>
                  <a:pt x="79" y="150"/>
                </a:cubicBezTo>
                <a:cubicBezTo>
                  <a:pt x="61" y="150"/>
                  <a:pt x="61" y="150"/>
                  <a:pt x="61" y="150"/>
                </a:cubicBezTo>
                <a:cubicBezTo>
                  <a:pt x="60" y="150"/>
                  <a:pt x="60" y="149"/>
                  <a:pt x="60" y="149"/>
                </a:cubicBezTo>
                <a:cubicBezTo>
                  <a:pt x="60" y="133"/>
                  <a:pt x="60" y="133"/>
                  <a:pt x="60" y="133"/>
                </a:cubicBezTo>
                <a:cubicBezTo>
                  <a:pt x="60" y="128"/>
                  <a:pt x="61" y="123"/>
                  <a:pt x="63" y="119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64" y="116"/>
                  <a:pt x="66" y="113"/>
                  <a:pt x="68" y="111"/>
                </a:cubicBezTo>
                <a:cubicBezTo>
                  <a:pt x="68" y="111"/>
                  <a:pt x="68" y="111"/>
                  <a:pt x="68" y="111"/>
                </a:cubicBezTo>
                <a:cubicBezTo>
                  <a:pt x="68" y="111"/>
                  <a:pt x="68" y="111"/>
                  <a:pt x="68" y="111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9" y="109"/>
                  <a:pt x="70" y="107"/>
                  <a:pt x="72" y="106"/>
                </a:cubicBezTo>
                <a:cubicBezTo>
                  <a:pt x="87" y="91"/>
                  <a:pt x="87" y="91"/>
                  <a:pt x="87" y="91"/>
                </a:cubicBezTo>
                <a:cubicBezTo>
                  <a:pt x="101" y="98"/>
                  <a:pt x="117" y="98"/>
                  <a:pt x="131" y="91"/>
                </a:cubicBezTo>
                <a:cubicBezTo>
                  <a:pt x="146" y="106"/>
                  <a:pt x="146" y="106"/>
                  <a:pt x="146" y="106"/>
                </a:cubicBezTo>
                <a:cubicBezTo>
                  <a:pt x="148" y="107"/>
                  <a:pt x="149" y="109"/>
                  <a:pt x="150" y="110"/>
                </a:cubicBezTo>
                <a:cubicBezTo>
                  <a:pt x="150" y="110"/>
                  <a:pt x="150" y="110"/>
                  <a:pt x="150" y="110"/>
                </a:cubicBezTo>
                <a:cubicBezTo>
                  <a:pt x="150" y="110"/>
                  <a:pt x="150" y="110"/>
                  <a:pt x="150" y="110"/>
                </a:cubicBezTo>
                <a:cubicBezTo>
                  <a:pt x="150" y="111"/>
                  <a:pt x="150" y="111"/>
                  <a:pt x="150" y="111"/>
                </a:cubicBezTo>
                <a:cubicBezTo>
                  <a:pt x="150" y="111"/>
                  <a:pt x="150" y="111"/>
                  <a:pt x="150" y="111"/>
                </a:cubicBezTo>
                <a:cubicBezTo>
                  <a:pt x="150" y="111"/>
                  <a:pt x="150" y="111"/>
                  <a:pt x="150" y="111"/>
                </a:cubicBezTo>
                <a:cubicBezTo>
                  <a:pt x="152" y="113"/>
                  <a:pt x="154" y="116"/>
                  <a:pt x="155" y="119"/>
                </a:cubicBezTo>
                <a:cubicBezTo>
                  <a:pt x="155" y="119"/>
                  <a:pt x="155" y="119"/>
                  <a:pt x="155" y="119"/>
                </a:cubicBezTo>
                <a:cubicBezTo>
                  <a:pt x="157" y="123"/>
                  <a:pt x="158" y="128"/>
                  <a:pt x="158" y="133"/>
                </a:cubicBezTo>
                <a:cubicBezTo>
                  <a:pt x="158" y="149"/>
                  <a:pt x="158" y="149"/>
                  <a:pt x="158" y="149"/>
                </a:cubicBezTo>
                <a:cubicBezTo>
                  <a:pt x="158" y="149"/>
                  <a:pt x="158" y="150"/>
                  <a:pt x="158" y="150"/>
                </a:cubicBezTo>
                <a:cubicBezTo>
                  <a:pt x="139" y="150"/>
                  <a:pt x="139" y="150"/>
                  <a:pt x="139" y="150"/>
                </a:cubicBezTo>
                <a:cubicBezTo>
                  <a:pt x="139" y="132"/>
                  <a:pt x="139" y="132"/>
                  <a:pt x="139" y="132"/>
                </a:cubicBezTo>
                <a:cubicBezTo>
                  <a:pt x="139" y="129"/>
                  <a:pt x="137" y="127"/>
                  <a:pt x="135" y="127"/>
                </a:cubicBezTo>
                <a:cubicBezTo>
                  <a:pt x="133" y="127"/>
                  <a:pt x="131" y="129"/>
                  <a:pt x="131" y="132"/>
                </a:cubicBezTo>
                <a:cubicBezTo>
                  <a:pt x="131" y="157"/>
                  <a:pt x="131" y="157"/>
                  <a:pt x="131" y="157"/>
                </a:cubicBezTo>
                <a:cubicBezTo>
                  <a:pt x="131" y="157"/>
                  <a:pt x="131" y="157"/>
                  <a:pt x="131" y="157"/>
                </a:cubicBezTo>
                <a:cubicBezTo>
                  <a:pt x="131" y="157"/>
                  <a:pt x="131" y="157"/>
                  <a:pt x="131" y="157"/>
                </a:cubicBezTo>
                <a:cubicBezTo>
                  <a:pt x="131" y="163"/>
                  <a:pt x="131" y="163"/>
                  <a:pt x="131" y="163"/>
                </a:cubicBezTo>
                <a:cubicBezTo>
                  <a:pt x="87" y="163"/>
                  <a:pt x="87" y="163"/>
                  <a:pt x="87" y="163"/>
                </a:cubicBezTo>
                <a:close/>
                <a:moveTo>
                  <a:pt x="75" y="48"/>
                </a:moveTo>
                <a:cubicBezTo>
                  <a:pt x="75" y="48"/>
                  <a:pt x="75" y="48"/>
                  <a:pt x="75" y="48"/>
                </a:cubicBezTo>
                <a:cubicBezTo>
                  <a:pt x="75" y="29"/>
                  <a:pt x="90" y="14"/>
                  <a:pt x="109" y="14"/>
                </a:cubicBezTo>
                <a:cubicBezTo>
                  <a:pt x="128" y="14"/>
                  <a:pt x="143" y="29"/>
                  <a:pt x="143" y="48"/>
                </a:cubicBezTo>
                <a:cubicBezTo>
                  <a:pt x="143" y="93"/>
                  <a:pt x="75" y="93"/>
                  <a:pt x="75" y="48"/>
                </a:cubicBezTo>
                <a:close/>
                <a:moveTo>
                  <a:pt x="183" y="163"/>
                </a:moveTo>
                <a:cubicBezTo>
                  <a:pt x="183" y="163"/>
                  <a:pt x="183" y="163"/>
                  <a:pt x="183" y="163"/>
                </a:cubicBezTo>
                <a:cubicBezTo>
                  <a:pt x="162" y="163"/>
                  <a:pt x="162" y="163"/>
                  <a:pt x="162" y="163"/>
                </a:cubicBezTo>
                <a:cubicBezTo>
                  <a:pt x="165" y="163"/>
                  <a:pt x="167" y="161"/>
                  <a:pt x="169" y="159"/>
                </a:cubicBezTo>
                <a:cubicBezTo>
                  <a:pt x="171" y="156"/>
                  <a:pt x="172" y="152"/>
                  <a:pt x="172" y="149"/>
                </a:cubicBezTo>
                <a:cubicBezTo>
                  <a:pt x="172" y="133"/>
                  <a:pt x="172" y="133"/>
                  <a:pt x="172" y="133"/>
                </a:cubicBezTo>
                <a:cubicBezTo>
                  <a:pt x="172" y="127"/>
                  <a:pt x="171" y="121"/>
                  <a:pt x="169" y="116"/>
                </a:cubicBezTo>
                <a:cubicBezTo>
                  <a:pt x="175" y="116"/>
                  <a:pt x="180" y="114"/>
                  <a:pt x="185" y="112"/>
                </a:cubicBezTo>
                <a:cubicBezTo>
                  <a:pt x="195" y="123"/>
                  <a:pt x="195" y="123"/>
                  <a:pt x="195" y="123"/>
                </a:cubicBezTo>
                <a:cubicBezTo>
                  <a:pt x="198" y="125"/>
                  <a:pt x="200" y="128"/>
                  <a:pt x="202" y="132"/>
                </a:cubicBezTo>
                <a:cubicBezTo>
                  <a:pt x="203" y="135"/>
                  <a:pt x="204" y="139"/>
                  <a:pt x="204" y="142"/>
                </a:cubicBezTo>
                <a:cubicBezTo>
                  <a:pt x="204" y="153"/>
                  <a:pt x="204" y="153"/>
                  <a:pt x="204" y="153"/>
                </a:cubicBezTo>
                <a:cubicBezTo>
                  <a:pt x="191" y="153"/>
                  <a:pt x="191" y="153"/>
                  <a:pt x="191" y="153"/>
                </a:cubicBezTo>
                <a:cubicBezTo>
                  <a:pt x="191" y="141"/>
                  <a:pt x="191" y="141"/>
                  <a:pt x="191" y="141"/>
                </a:cubicBezTo>
                <a:cubicBezTo>
                  <a:pt x="191" y="139"/>
                  <a:pt x="190" y="137"/>
                  <a:pt x="187" y="137"/>
                </a:cubicBezTo>
                <a:cubicBezTo>
                  <a:pt x="185" y="137"/>
                  <a:pt x="183" y="139"/>
                  <a:pt x="183" y="141"/>
                </a:cubicBezTo>
                <a:cubicBezTo>
                  <a:pt x="183" y="163"/>
                  <a:pt x="183" y="163"/>
                  <a:pt x="183" y="163"/>
                </a:cubicBezTo>
                <a:close/>
                <a:moveTo>
                  <a:pt x="157" y="56"/>
                </a:moveTo>
                <a:cubicBezTo>
                  <a:pt x="157" y="56"/>
                  <a:pt x="157" y="56"/>
                  <a:pt x="157" y="56"/>
                </a:cubicBezTo>
                <a:cubicBezTo>
                  <a:pt x="158" y="55"/>
                  <a:pt x="159" y="54"/>
                  <a:pt x="161" y="54"/>
                </a:cubicBezTo>
                <a:cubicBezTo>
                  <a:pt x="163" y="53"/>
                  <a:pt x="166" y="53"/>
                  <a:pt x="168" y="53"/>
                </a:cubicBezTo>
                <a:cubicBezTo>
                  <a:pt x="175" y="53"/>
                  <a:pt x="181" y="56"/>
                  <a:pt x="185" y="60"/>
                </a:cubicBezTo>
                <a:cubicBezTo>
                  <a:pt x="190" y="64"/>
                  <a:pt x="193" y="70"/>
                  <a:pt x="193" y="77"/>
                </a:cubicBezTo>
                <a:cubicBezTo>
                  <a:pt x="193" y="84"/>
                  <a:pt x="190" y="90"/>
                  <a:pt x="185" y="94"/>
                </a:cubicBezTo>
                <a:cubicBezTo>
                  <a:pt x="185" y="94"/>
                  <a:pt x="185" y="94"/>
                  <a:pt x="185" y="94"/>
                </a:cubicBezTo>
                <a:cubicBezTo>
                  <a:pt x="181" y="99"/>
                  <a:pt x="175" y="102"/>
                  <a:pt x="168" y="102"/>
                </a:cubicBezTo>
                <a:cubicBezTo>
                  <a:pt x="166" y="102"/>
                  <a:pt x="165" y="102"/>
                  <a:pt x="163" y="101"/>
                </a:cubicBezTo>
                <a:cubicBezTo>
                  <a:pt x="162" y="101"/>
                  <a:pt x="161" y="101"/>
                  <a:pt x="160" y="100"/>
                </a:cubicBezTo>
                <a:cubicBezTo>
                  <a:pt x="159" y="99"/>
                  <a:pt x="158" y="97"/>
                  <a:pt x="156" y="96"/>
                </a:cubicBezTo>
                <a:cubicBezTo>
                  <a:pt x="156" y="96"/>
                  <a:pt x="156" y="96"/>
                  <a:pt x="156" y="96"/>
                </a:cubicBezTo>
                <a:cubicBezTo>
                  <a:pt x="143" y="82"/>
                  <a:pt x="143" y="82"/>
                  <a:pt x="143" y="82"/>
                </a:cubicBezTo>
                <a:cubicBezTo>
                  <a:pt x="143" y="82"/>
                  <a:pt x="143" y="82"/>
                  <a:pt x="143" y="82"/>
                </a:cubicBezTo>
                <a:cubicBezTo>
                  <a:pt x="143" y="82"/>
                  <a:pt x="143" y="82"/>
                  <a:pt x="143" y="82"/>
                </a:cubicBezTo>
                <a:cubicBezTo>
                  <a:pt x="143" y="82"/>
                  <a:pt x="143" y="82"/>
                  <a:pt x="143" y="82"/>
                </a:cubicBezTo>
                <a:cubicBezTo>
                  <a:pt x="149" y="76"/>
                  <a:pt x="154" y="68"/>
                  <a:pt x="156" y="59"/>
                </a:cubicBezTo>
                <a:cubicBezTo>
                  <a:pt x="156" y="59"/>
                  <a:pt x="156" y="59"/>
                  <a:pt x="156" y="59"/>
                </a:cubicBezTo>
                <a:cubicBezTo>
                  <a:pt x="156" y="59"/>
                  <a:pt x="156" y="59"/>
                  <a:pt x="156" y="59"/>
                </a:cubicBezTo>
                <a:cubicBezTo>
                  <a:pt x="156" y="59"/>
                  <a:pt x="156" y="59"/>
                  <a:pt x="156" y="59"/>
                </a:cubicBezTo>
                <a:cubicBezTo>
                  <a:pt x="156" y="59"/>
                  <a:pt x="156" y="59"/>
                  <a:pt x="156" y="59"/>
                </a:cubicBezTo>
                <a:cubicBezTo>
                  <a:pt x="157" y="57"/>
                  <a:pt x="157" y="57"/>
                  <a:pt x="157" y="57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57" y="56"/>
                  <a:pt x="157" y="56"/>
                  <a:pt x="157" y="56"/>
                </a:cubicBezTo>
                <a:close/>
                <a:moveTo>
                  <a:pt x="35" y="163"/>
                </a:moveTo>
                <a:cubicBezTo>
                  <a:pt x="35" y="163"/>
                  <a:pt x="35" y="163"/>
                  <a:pt x="35" y="163"/>
                </a:cubicBezTo>
                <a:cubicBezTo>
                  <a:pt x="35" y="141"/>
                  <a:pt x="35" y="141"/>
                  <a:pt x="35" y="141"/>
                </a:cubicBezTo>
                <a:cubicBezTo>
                  <a:pt x="35" y="139"/>
                  <a:pt x="33" y="137"/>
                  <a:pt x="31" y="137"/>
                </a:cubicBezTo>
                <a:cubicBezTo>
                  <a:pt x="29" y="137"/>
                  <a:pt x="27" y="139"/>
                  <a:pt x="27" y="141"/>
                </a:cubicBezTo>
                <a:cubicBezTo>
                  <a:pt x="27" y="153"/>
                  <a:pt x="27" y="153"/>
                  <a:pt x="27" y="153"/>
                </a:cubicBezTo>
                <a:cubicBezTo>
                  <a:pt x="14" y="153"/>
                  <a:pt x="14" y="153"/>
                  <a:pt x="14" y="153"/>
                </a:cubicBezTo>
                <a:cubicBezTo>
                  <a:pt x="14" y="142"/>
                  <a:pt x="14" y="142"/>
                  <a:pt x="14" y="142"/>
                </a:cubicBezTo>
                <a:cubicBezTo>
                  <a:pt x="14" y="139"/>
                  <a:pt x="15" y="135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6" y="132"/>
                  <a:pt x="16" y="132"/>
                  <a:pt x="16" y="132"/>
                </a:cubicBezTo>
                <a:cubicBezTo>
                  <a:pt x="18" y="128"/>
                  <a:pt x="20" y="125"/>
                  <a:pt x="23" y="123"/>
                </a:cubicBezTo>
                <a:cubicBezTo>
                  <a:pt x="33" y="112"/>
                  <a:pt x="33" y="112"/>
                  <a:pt x="33" y="112"/>
                </a:cubicBezTo>
                <a:cubicBezTo>
                  <a:pt x="38" y="114"/>
                  <a:pt x="43" y="116"/>
                  <a:pt x="49" y="116"/>
                </a:cubicBezTo>
                <a:cubicBezTo>
                  <a:pt x="47" y="121"/>
                  <a:pt x="46" y="127"/>
                  <a:pt x="46" y="133"/>
                </a:cubicBezTo>
                <a:cubicBezTo>
                  <a:pt x="46" y="149"/>
                  <a:pt x="46" y="149"/>
                  <a:pt x="46" y="149"/>
                </a:cubicBezTo>
                <a:cubicBezTo>
                  <a:pt x="46" y="152"/>
                  <a:pt x="47" y="156"/>
                  <a:pt x="49" y="159"/>
                </a:cubicBezTo>
                <a:cubicBezTo>
                  <a:pt x="51" y="161"/>
                  <a:pt x="53" y="163"/>
                  <a:pt x="56" y="163"/>
                </a:cubicBezTo>
                <a:cubicBezTo>
                  <a:pt x="35" y="163"/>
                  <a:pt x="35" y="163"/>
                  <a:pt x="35" y="163"/>
                </a:cubicBezTo>
                <a:close/>
                <a:moveTo>
                  <a:pt x="61" y="56"/>
                </a:moveTo>
                <a:cubicBezTo>
                  <a:pt x="61" y="56"/>
                  <a:pt x="61" y="56"/>
                  <a:pt x="61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62" y="57"/>
                  <a:pt x="62" y="57"/>
                  <a:pt x="62" y="57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2" y="59"/>
                  <a:pt x="62" y="59"/>
                  <a:pt x="62" y="59"/>
                </a:cubicBezTo>
                <a:cubicBezTo>
                  <a:pt x="64" y="68"/>
                  <a:pt x="69" y="76"/>
                  <a:pt x="75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75" y="82"/>
                  <a:pt x="75" y="82"/>
                  <a:pt x="75" y="82"/>
                </a:cubicBezTo>
                <a:cubicBezTo>
                  <a:pt x="62" y="96"/>
                  <a:pt x="62" y="96"/>
                  <a:pt x="62" y="96"/>
                </a:cubicBezTo>
                <a:cubicBezTo>
                  <a:pt x="60" y="97"/>
                  <a:pt x="59" y="99"/>
                  <a:pt x="58" y="100"/>
                </a:cubicBezTo>
                <a:cubicBezTo>
                  <a:pt x="57" y="101"/>
                  <a:pt x="56" y="101"/>
                  <a:pt x="55" y="101"/>
                </a:cubicBezTo>
                <a:cubicBezTo>
                  <a:pt x="53" y="102"/>
                  <a:pt x="52" y="102"/>
                  <a:pt x="50" y="102"/>
                </a:cubicBezTo>
                <a:cubicBezTo>
                  <a:pt x="43" y="102"/>
                  <a:pt x="37" y="99"/>
                  <a:pt x="33" y="94"/>
                </a:cubicBezTo>
                <a:cubicBezTo>
                  <a:pt x="33" y="94"/>
                  <a:pt x="33" y="94"/>
                  <a:pt x="33" y="94"/>
                </a:cubicBezTo>
                <a:cubicBezTo>
                  <a:pt x="28" y="90"/>
                  <a:pt x="26" y="84"/>
                  <a:pt x="26" y="77"/>
                </a:cubicBezTo>
                <a:cubicBezTo>
                  <a:pt x="26" y="70"/>
                  <a:pt x="28" y="64"/>
                  <a:pt x="33" y="60"/>
                </a:cubicBezTo>
                <a:cubicBezTo>
                  <a:pt x="37" y="56"/>
                  <a:pt x="43" y="53"/>
                  <a:pt x="50" y="53"/>
                </a:cubicBezTo>
                <a:cubicBezTo>
                  <a:pt x="52" y="53"/>
                  <a:pt x="55" y="53"/>
                  <a:pt x="57" y="54"/>
                </a:cubicBezTo>
                <a:cubicBezTo>
                  <a:pt x="59" y="54"/>
                  <a:pt x="60" y="55"/>
                  <a:pt x="61" y="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1777522" y="4073134"/>
            <a:ext cx="406755" cy="404835"/>
          </a:xfrm>
          <a:custGeom>
            <a:avLst/>
            <a:gdLst>
              <a:gd name="T0" fmla="*/ 84 w 183"/>
              <a:gd name="T1" fmla="*/ 72 h 183"/>
              <a:gd name="T2" fmla="*/ 63 w 183"/>
              <a:gd name="T3" fmla="*/ 81 h 183"/>
              <a:gd name="T4" fmla="*/ 75 w 183"/>
              <a:gd name="T5" fmla="*/ 77 h 183"/>
              <a:gd name="T6" fmla="*/ 73 w 183"/>
              <a:gd name="T7" fmla="*/ 83 h 183"/>
              <a:gd name="T8" fmla="*/ 75 w 183"/>
              <a:gd name="T9" fmla="*/ 125 h 183"/>
              <a:gd name="T10" fmla="*/ 84 w 183"/>
              <a:gd name="T11" fmla="*/ 104 h 183"/>
              <a:gd name="T12" fmla="*/ 67 w 183"/>
              <a:gd name="T13" fmla="*/ 121 h 183"/>
              <a:gd name="T14" fmla="*/ 75 w 183"/>
              <a:gd name="T15" fmla="*/ 109 h 183"/>
              <a:gd name="T16" fmla="*/ 78 w 183"/>
              <a:gd name="T17" fmla="*/ 115 h 183"/>
              <a:gd name="T18" fmla="*/ 73 w 183"/>
              <a:gd name="T19" fmla="*/ 110 h 183"/>
              <a:gd name="T20" fmla="*/ 152 w 183"/>
              <a:gd name="T21" fmla="*/ 81 h 183"/>
              <a:gd name="T22" fmla="*/ 132 w 183"/>
              <a:gd name="T23" fmla="*/ 72 h 183"/>
              <a:gd name="T24" fmla="*/ 138 w 183"/>
              <a:gd name="T25" fmla="*/ 78 h 183"/>
              <a:gd name="T26" fmla="*/ 140 w 183"/>
              <a:gd name="T27" fmla="*/ 84 h 183"/>
              <a:gd name="T28" fmla="*/ 99 w 183"/>
              <a:gd name="T29" fmla="*/ 89 h 183"/>
              <a:gd name="T30" fmla="*/ 116 w 183"/>
              <a:gd name="T31" fmla="*/ 72 h 183"/>
              <a:gd name="T32" fmla="*/ 99 w 183"/>
              <a:gd name="T33" fmla="*/ 89 h 183"/>
              <a:gd name="T34" fmla="*/ 110 w 183"/>
              <a:gd name="T35" fmla="*/ 78 h 183"/>
              <a:gd name="T36" fmla="*/ 105 w 183"/>
              <a:gd name="T37" fmla="*/ 83 h 183"/>
              <a:gd name="T38" fmla="*/ 75 w 183"/>
              <a:gd name="T39" fmla="*/ 157 h 183"/>
              <a:gd name="T40" fmla="*/ 84 w 183"/>
              <a:gd name="T41" fmla="*/ 136 h 183"/>
              <a:gd name="T42" fmla="*/ 67 w 183"/>
              <a:gd name="T43" fmla="*/ 153 h 183"/>
              <a:gd name="T44" fmla="*/ 78 w 183"/>
              <a:gd name="T45" fmla="*/ 142 h 183"/>
              <a:gd name="T46" fmla="*/ 73 w 183"/>
              <a:gd name="T47" fmla="*/ 147 h 183"/>
              <a:gd name="T48" fmla="*/ 176 w 183"/>
              <a:gd name="T49" fmla="*/ 0 h 183"/>
              <a:gd name="T50" fmla="*/ 176 w 183"/>
              <a:gd name="T51" fmla="*/ 183 h 183"/>
              <a:gd name="T52" fmla="*/ 169 w 183"/>
              <a:gd name="T53" fmla="*/ 169 h 183"/>
              <a:gd name="T54" fmla="*/ 169 w 183"/>
              <a:gd name="T55" fmla="*/ 47 h 183"/>
              <a:gd name="T56" fmla="*/ 28 w 183"/>
              <a:gd name="T57" fmla="*/ 25 h 183"/>
              <a:gd name="T58" fmla="*/ 66 w 183"/>
              <a:gd name="T59" fmla="*/ 25 h 183"/>
              <a:gd name="T60" fmla="*/ 103 w 183"/>
              <a:gd name="T61" fmla="*/ 25 h 183"/>
              <a:gd name="T62" fmla="*/ 141 w 183"/>
              <a:gd name="T63" fmla="*/ 25 h 183"/>
              <a:gd name="T64" fmla="*/ 169 w 183"/>
              <a:gd name="T65" fmla="*/ 47 h 183"/>
              <a:gd name="T66" fmla="*/ 116 w 183"/>
              <a:gd name="T67" fmla="*/ 153 h 183"/>
              <a:gd name="T68" fmla="*/ 99 w 183"/>
              <a:gd name="T69" fmla="*/ 136 h 183"/>
              <a:gd name="T70" fmla="*/ 105 w 183"/>
              <a:gd name="T71" fmla="*/ 142 h 183"/>
              <a:gd name="T72" fmla="*/ 112 w 183"/>
              <a:gd name="T73" fmla="*/ 145 h 183"/>
              <a:gd name="T74" fmla="*/ 105 w 183"/>
              <a:gd name="T75" fmla="*/ 147 h 183"/>
              <a:gd name="T76" fmla="*/ 43 w 183"/>
              <a:gd name="T77" fmla="*/ 125 h 183"/>
              <a:gd name="T78" fmla="*/ 51 w 183"/>
              <a:gd name="T79" fmla="*/ 104 h 183"/>
              <a:gd name="T80" fmla="*/ 34 w 183"/>
              <a:gd name="T81" fmla="*/ 121 h 183"/>
              <a:gd name="T82" fmla="*/ 45 w 183"/>
              <a:gd name="T83" fmla="*/ 110 h 183"/>
              <a:gd name="T84" fmla="*/ 43 w 183"/>
              <a:gd name="T85" fmla="*/ 116 h 183"/>
              <a:gd name="T86" fmla="*/ 34 w 183"/>
              <a:gd name="T87" fmla="*/ 153 h 183"/>
              <a:gd name="T88" fmla="*/ 55 w 183"/>
              <a:gd name="T89" fmla="*/ 145 h 183"/>
              <a:gd name="T90" fmla="*/ 34 w 183"/>
              <a:gd name="T91" fmla="*/ 136 h 183"/>
              <a:gd name="T92" fmla="*/ 43 w 183"/>
              <a:gd name="T93" fmla="*/ 141 h 183"/>
              <a:gd name="T94" fmla="*/ 45 w 183"/>
              <a:gd name="T95" fmla="*/ 147 h 183"/>
              <a:gd name="T96" fmla="*/ 40 w 183"/>
              <a:gd name="T97" fmla="*/ 142 h 183"/>
              <a:gd name="T98" fmla="*/ 116 w 183"/>
              <a:gd name="T99" fmla="*/ 121 h 183"/>
              <a:gd name="T100" fmla="*/ 99 w 183"/>
              <a:gd name="T101" fmla="*/ 104 h 183"/>
              <a:gd name="T102" fmla="*/ 105 w 183"/>
              <a:gd name="T103" fmla="*/ 110 h 183"/>
              <a:gd name="T104" fmla="*/ 110 w 183"/>
              <a:gd name="T105" fmla="*/ 110 h 183"/>
              <a:gd name="T106" fmla="*/ 105 w 183"/>
              <a:gd name="T107" fmla="*/ 115 h 183"/>
              <a:gd name="T108" fmla="*/ 132 w 183"/>
              <a:gd name="T109" fmla="*/ 121 h 183"/>
              <a:gd name="T110" fmla="*/ 149 w 183"/>
              <a:gd name="T111" fmla="*/ 104 h 183"/>
              <a:gd name="T112" fmla="*/ 132 w 183"/>
              <a:gd name="T113" fmla="*/ 121 h 183"/>
              <a:gd name="T114" fmla="*/ 143 w 183"/>
              <a:gd name="T115" fmla="*/ 110 h 183"/>
              <a:gd name="T116" fmla="*/ 140 w 183"/>
              <a:gd name="T117" fmla="*/ 116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83" h="183">
                <a:moveTo>
                  <a:pt x="67" y="89"/>
                </a:moveTo>
                <a:cubicBezTo>
                  <a:pt x="69" y="91"/>
                  <a:pt x="72" y="93"/>
                  <a:pt x="75" y="93"/>
                </a:cubicBezTo>
                <a:cubicBezTo>
                  <a:pt x="79" y="93"/>
                  <a:pt x="82" y="91"/>
                  <a:pt x="84" y="89"/>
                </a:cubicBezTo>
                <a:cubicBezTo>
                  <a:pt x="86" y="87"/>
                  <a:pt x="87" y="84"/>
                  <a:pt x="87" y="81"/>
                </a:cubicBezTo>
                <a:cubicBezTo>
                  <a:pt x="87" y="77"/>
                  <a:pt x="86" y="74"/>
                  <a:pt x="84" y="72"/>
                </a:cubicBezTo>
                <a:cubicBezTo>
                  <a:pt x="84" y="72"/>
                  <a:pt x="84" y="72"/>
                  <a:pt x="84" y="72"/>
                </a:cubicBezTo>
                <a:cubicBezTo>
                  <a:pt x="82" y="70"/>
                  <a:pt x="79" y="69"/>
                  <a:pt x="75" y="69"/>
                </a:cubicBezTo>
                <a:cubicBezTo>
                  <a:pt x="72" y="69"/>
                  <a:pt x="69" y="70"/>
                  <a:pt x="67" y="72"/>
                </a:cubicBezTo>
                <a:cubicBezTo>
                  <a:pt x="67" y="72"/>
                  <a:pt x="67" y="72"/>
                  <a:pt x="67" y="72"/>
                </a:cubicBezTo>
                <a:cubicBezTo>
                  <a:pt x="65" y="74"/>
                  <a:pt x="63" y="77"/>
                  <a:pt x="63" y="81"/>
                </a:cubicBezTo>
                <a:cubicBezTo>
                  <a:pt x="63" y="84"/>
                  <a:pt x="65" y="87"/>
                  <a:pt x="67" y="89"/>
                </a:cubicBezTo>
                <a:cubicBezTo>
                  <a:pt x="67" y="89"/>
                  <a:pt x="67" y="89"/>
                  <a:pt x="67" y="89"/>
                </a:cubicBezTo>
                <a:close/>
                <a:moveTo>
                  <a:pt x="73" y="78"/>
                </a:moveTo>
                <a:cubicBezTo>
                  <a:pt x="73" y="78"/>
                  <a:pt x="73" y="78"/>
                  <a:pt x="73" y="78"/>
                </a:cubicBezTo>
                <a:cubicBezTo>
                  <a:pt x="74" y="77"/>
                  <a:pt x="74" y="77"/>
                  <a:pt x="75" y="77"/>
                </a:cubicBezTo>
                <a:cubicBezTo>
                  <a:pt x="76" y="77"/>
                  <a:pt x="77" y="77"/>
                  <a:pt x="78" y="78"/>
                </a:cubicBezTo>
                <a:cubicBezTo>
                  <a:pt x="79" y="79"/>
                  <a:pt x="79" y="80"/>
                  <a:pt x="79" y="81"/>
                </a:cubicBezTo>
                <a:cubicBezTo>
                  <a:pt x="79" y="82"/>
                  <a:pt x="79" y="82"/>
                  <a:pt x="78" y="83"/>
                </a:cubicBezTo>
                <a:cubicBezTo>
                  <a:pt x="77" y="84"/>
                  <a:pt x="76" y="84"/>
                  <a:pt x="75" y="84"/>
                </a:cubicBezTo>
                <a:cubicBezTo>
                  <a:pt x="74" y="84"/>
                  <a:pt x="73" y="84"/>
                  <a:pt x="73" y="83"/>
                </a:cubicBezTo>
                <a:cubicBezTo>
                  <a:pt x="72" y="82"/>
                  <a:pt x="72" y="82"/>
                  <a:pt x="72" y="81"/>
                </a:cubicBezTo>
                <a:cubicBezTo>
                  <a:pt x="72" y="80"/>
                  <a:pt x="72" y="79"/>
                  <a:pt x="73" y="78"/>
                </a:cubicBezTo>
                <a:close/>
                <a:moveTo>
                  <a:pt x="67" y="121"/>
                </a:moveTo>
                <a:cubicBezTo>
                  <a:pt x="67" y="121"/>
                  <a:pt x="67" y="121"/>
                  <a:pt x="67" y="121"/>
                </a:cubicBezTo>
                <a:cubicBezTo>
                  <a:pt x="69" y="123"/>
                  <a:pt x="72" y="125"/>
                  <a:pt x="75" y="125"/>
                </a:cubicBezTo>
                <a:cubicBezTo>
                  <a:pt x="79" y="125"/>
                  <a:pt x="82" y="123"/>
                  <a:pt x="84" y="121"/>
                </a:cubicBezTo>
                <a:cubicBezTo>
                  <a:pt x="84" y="121"/>
                  <a:pt x="84" y="121"/>
                  <a:pt x="84" y="121"/>
                </a:cubicBezTo>
                <a:cubicBezTo>
                  <a:pt x="86" y="119"/>
                  <a:pt x="87" y="116"/>
                  <a:pt x="87" y="113"/>
                </a:cubicBezTo>
                <a:cubicBezTo>
                  <a:pt x="87" y="109"/>
                  <a:pt x="86" y="106"/>
                  <a:pt x="84" y="104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82" y="102"/>
                  <a:pt x="79" y="101"/>
                  <a:pt x="75" y="101"/>
                </a:cubicBezTo>
                <a:cubicBezTo>
                  <a:pt x="72" y="101"/>
                  <a:pt x="69" y="102"/>
                  <a:pt x="67" y="104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5" y="106"/>
                  <a:pt x="63" y="109"/>
                  <a:pt x="63" y="113"/>
                </a:cubicBezTo>
                <a:cubicBezTo>
                  <a:pt x="63" y="116"/>
                  <a:pt x="65" y="119"/>
                  <a:pt x="67" y="121"/>
                </a:cubicBezTo>
                <a:cubicBezTo>
                  <a:pt x="67" y="121"/>
                  <a:pt x="67" y="121"/>
                  <a:pt x="67" y="121"/>
                </a:cubicBezTo>
                <a:close/>
                <a:moveTo>
                  <a:pt x="73" y="110"/>
                </a:moveTo>
                <a:cubicBezTo>
                  <a:pt x="73" y="110"/>
                  <a:pt x="73" y="110"/>
                  <a:pt x="73" y="110"/>
                </a:cubicBezTo>
                <a:cubicBezTo>
                  <a:pt x="73" y="110"/>
                  <a:pt x="73" y="110"/>
                  <a:pt x="73" y="110"/>
                </a:cubicBezTo>
                <a:cubicBezTo>
                  <a:pt x="74" y="109"/>
                  <a:pt x="74" y="109"/>
                  <a:pt x="75" y="109"/>
                </a:cubicBezTo>
                <a:cubicBezTo>
                  <a:pt x="76" y="109"/>
                  <a:pt x="77" y="109"/>
                  <a:pt x="78" y="110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9" y="111"/>
                  <a:pt x="79" y="112"/>
                  <a:pt x="79" y="113"/>
                </a:cubicBezTo>
                <a:cubicBezTo>
                  <a:pt x="79" y="113"/>
                  <a:pt x="79" y="114"/>
                  <a:pt x="78" y="115"/>
                </a:cubicBezTo>
                <a:cubicBezTo>
                  <a:pt x="78" y="115"/>
                  <a:pt x="78" y="115"/>
                  <a:pt x="78" y="115"/>
                </a:cubicBezTo>
                <a:cubicBezTo>
                  <a:pt x="77" y="116"/>
                  <a:pt x="76" y="116"/>
                  <a:pt x="75" y="116"/>
                </a:cubicBezTo>
                <a:cubicBezTo>
                  <a:pt x="74" y="116"/>
                  <a:pt x="74" y="116"/>
                  <a:pt x="73" y="115"/>
                </a:cubicBezTo>
                <a:cubicBezTo>
                  <a:pt x="73" y="115"/>
                  <a:pt x="73" y="115"/>
                  <a:pt x="73" y="115"/>
                </a:cubicBezTo>
                <a:cubicBezTo>
                  <a:pt x="72" y="114"/>
                  <a:pt x="72" y="113"/>
                  <a:pt x="72" y="113"/>
                </a:cubicBezTo>
                <a:cubicBezTo>
                  <a:pt x="72" y="112"/>
                  <a:pt x="72" y="111"/>
                  <a:pt x="73" y="110"/>
                </a:cubicBezTo>
                <a:close/>
                <a:moveTo>
                  <a:pt x="132" y="89"/>
                </a:moveTo>
                <a:cubicBezTo>
                  <a:pt x="132" y="89"/>
                  <a:pt x="132" y="89"/>
                  <a:pt x="132" y="89"/>
                </a:cubicBezTo>
                <a:cubicBezTo>
                  <a:pt x="134" y="91"/>
                  <a:pt x="137" y="93"/>
                  <a:pt x="140" y="93"/>
                </a:cubicBezTo>
                <a:cubicBezTo>
                  <a:pt x="144" y="93"/>
                  <a:pt x="147" y="91"/>
                  <a:pt x="149" y="89"/>
                </a:cubicBezTo>
                <a:cubicBezTo>
                  <a:pt x="151" y="87"/>
                  <a:pt x="152" y="84"/>
                  <a:pt x="152" y="81"/>
                </a:cubicBezTo>
                <a:cubicBezTo>
                  <a:pt x="152" y="77"/>
                  <a:pt x="151" y="74"/>
                  <a:pt x="149" y="72"/>
                </a:cubicBezTo>
                <a:cubicBezTo>
                  <a:pt x="149" y="72"/>
                  <a:pt x="149" y="72"/>
                  <a:pt x="149" y="72"/>
                </a:cubicBezTo>
                <a:cubicBezTo>
                  <a:pt x="147" y="70"/>
                  <a:pt x="144" y="69"/>
                  <a:pt x="140" y="69"/>
                </a:cubicBezTo>
                <a:cubicBezTo>
                  <a:pt x="137" y="69"/>
                  <a:pt x="134" y="70"/>
                  <a:pt x="132" y="72"/>
                </a:cubicBezTo>
                <a:cubicBezTo>
                  <a:pt x="132" y="72"/>
                  <a:pt x="132" y="72"/>
                  <a:pt x="132" y="72"/>
                </a:cubicBezTo>
                <a:cubicBezTo>
                  <a:pt x="130" y="74"/>
                  <a:pt x="128" y="77"/>
                  <a:pt x="128" y="81"/>
                </a:cubicBezTo>
                <a:cubicBezTo>
                  <a:pt x="128" y="84"/>
                  <a:pt x="130" y="87"/>
                  <a:pt x="132" y="89"/>
                </a:cubicBezTo>
                <a:cubicBezTo>
                  <a:pt x="132" y="89"/>
                  <a:pt x="132" y="89"/>
                  <a:pt x="132" y="89"/>
                </a:cubicBezTo>
                <a:close/>
                <a:moveTo>
                  <a:pt x="138" y="78"/>
                </a:moveTo>
                <a:cubicBezTo>
                  <a:pt x="138" y="78"/>
                  <a:pt x="138" y="78"/>
                  <a:pt x="138" y="78"/>
                </a:cubicBezTo>
                <a:cubicBezTo>
                  <a:pt x="139" y="77"/>
                  <a:pt x="139" y="77"/>
                  <a:pt x="140" y="77"/>
                </a:cubicBezTo>
                <a:cubicBezTo>
                  <a:pt x="141" y="77"/>
                  <a:pt x="142" y="77"/>
                  <a:pt x="143" y="78"/>
                </a:cubicBezTo>
                <a:cubicBezTo>
                  <a:pt x="144" y="79"/>
                  <a:pt x="144" y="80"/>
                  <a:pt x="144" y="81"/>
                </a:cubicBezTo>
                <a:cubicBezTo>
                  <a:pt x="144" y="82"/>
                  <a:pt x="144" y="82"/>
                  <a:pt x="143" y="83"/>
                </a:cubicBezTo>
                <a:cubicBezTo>
                  <a:pt x="142" y="84"/>
                  <a:pt x="141" y="84"/>
                  <a:pt x="140" y="84"/>
                </a:cubicBezTo>
                <a:cubicBezTo>
                  <a:pt x="139" y="84"/>
                  <a:pt x="139" y="84"/>
                  <a:pt x="138" y="83"/>
                </a:cubicBezTo>
                <a:cubicBezTo>
                  <a:pt x="137" y="82"/>
                  <a:pt x="137" y="82"/>
                  <a:pt x="137" y="81"/>
                </a:cubicBezTo>
                <a:cubicBezTo>
                  <a:pt x="137" y="80"/>
                  <a:pt x="137" y="79"/>
                  <a:pt x="138" y="78"/>
                </a:cubicBezTo>
                <a:close/>
                <a:moveTo>
                  <a:pt x="99" y="89"/>
                </a:moveTo>
                <a:cubicBezTo>
                  <a:pt x="99" y="89"/>
                  <a:pt x="99" y="89"/>
                  <a:pt x="99" y="89"/>
                </a:cubicBezTo>
                <a:cubicBezTo>
                  <a:pt x="102" y="91"/>
                  <a:pt x="105" y="93"/>
                  <a:pt x="108" y="93"/>
                </a:cubicBezTo>
                <a:cubicBezTo>
                  <a:pt x="111" y="93"/>
                  <a:pt x="114" y="91"/>
                  <a:pt x="116" y="89"/>
                </a:cubicBezTo>
                <a:cubicBezTo>
                  <a:pt x="119" y="87"/>
                  <a:pt x="120" y="84"/>
                  <a:pt x="120" y="81"/>
                </a:cubicBezTo>
                <a:cubicBezTo>
                  <a:pt x="120" y="77"/>
                  <a:pt x="119" y="74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4" y="70"/>
                  <a:pt x="111" y="69"/>
                  <a:pt x="108" y="69"/>
                </a:cubicBezTo>
                <a:cubicBezTo>
                  <a:pt x="105" y="69"/>
                  <a:pt x="102" y="70"/>
                  <a:pt x="99" y="72"/>
                </a:cubicBezTo>
                <a:cubicBezTo>
                  <a:pt x="99" y="72"/>
                  <a:pt x="99" y="72"/>
                  <a:pt x="99" y="72"/>
                </a:cubicBezTo>
                <a:cubicBezTo>
                  <a:pt x="97" y="74"/>
                  <a:pt x="96" y="77"/>
                  <a:pt x="96" y="81"/>
                </a:cubicBezTo>
                <a:cubicBezTo>
                  <a:pt x="96" y="84"/>
                  <a:pt x="97" y="87"/>
                  <a:pt x="99" y="89"/>
                </a:cubicBezTo>
                <a:cubicBezTo>
                  <a:pt x="99" y="89"/>
                  <a:pt x="99" y="89"/>
                  <a:pt x="99" y="89"/>
                </a:cubicBezTo>
                <a:close/>
                <a:moveTo>
                  <a:pt x="105" y="78"/>
                </a:moveTo>
                <a:cubicBezTo>
                  <a:pt x="105" y="78"/>
                  <a:pt x="105" y="78"/>
                  <a:pt x="105" y="78"/>
                </a:cubicBezTo>
                <a:cubicBezTo>
                  <a:pt x="106" y="77"/>
                  <a:pt x="107" y="77"/>
                  <a:pt x="108" y="77"/>
                </a:cubicBezTo>
                <a:cubicBezTo>
                  <a:pt x="109" y="77"/>
                  <a:pt x="110" y="77"/>
                  <a:pt x="110" y="78"/>
                </a:cubicBezTo>
                <a:cubicBezTo>
                  <a:pt x="110" y="78"/>
                  <a:pt x="110" y="78"/>
                  <a:pt x="110" y="78"/>
                </a:cubicBezTo>
                <a:cubicBezTo>
                  <a:pt x="111" y="79"/>
                  <a:pt x="112" y="80"/>
                  <a:pt x="112" y="81"/>
                </a:cubicBezTo>
                <a:cubicBezTo>
                  <a:pt x="112" y="82"/>
                  <a:pt x="111" y="82"/>
                  <a:pt x="110" y="83"/>
                </a:cubicBezTo>
                <a:cubicBezTo>
                  <a:pt x="110" y="84"/>
                  <a:pt x="109" y="84"/>
                  <a:pt x="108" y="84"/>
                </a:cubicBezTo>
                <a:cubicBezTo>
                  <a:pt x="107" y="84"/>
                  <a:pt x="106" y="84"/>
                  <a:pt x="105" y="83"/>
                </a:cubicBezTo>
                <a:cubicBezTo>
                  <a:pt x="105" y="82"/>
                  <a:pt x="104" y="82"/>
                  <a:pt x="104" y="81"/>
                </a:cubicBezTo>
                <a:cubicBezTo>
                  <a:pt x="104" y="80"/>
                  <a:pt x="105" y="79"/>
                  <a:pt x="105" y="78"/>
                </a:cubicBezTo>
                <a:close/>
                <a:moveTo>
                  <a:pt x="67" y="153"/>
                </a:moveTo>
                <a:cubicBezTo>
                  <a:pt x="67" y="153"/>
                  <a:pt x="67" y="153"/>
                  <a:pt x="67" y="153"/>
                </a:cubicBezTo>
                <a:cubicBezTo>
                  <a:pt x="69" y="155"/>
                  <a:pt x="72" y="157"/>
                  <a:pt x="75" y="157"/>
                </a:cubicBezTo>
                <a:cubicBezTo>
                  <a:pt x="79" y="157"/>
                  <a:pt x="82" y="155"/>
                  <a:pt x="84" y="153"/>
                </a:cubicBezTo>
                <a:cubicBezTo>
                  <a:pt x="84" y="153"/>
                  <a:pt x="84" y="153"/>
                  <a:pt x="84" y="153"/>
                </a:cubicBezTo>
                <a:cubicBezTo>
                  <a:pt x="86" y="151"/>
                  <a:pt x="87" y="148"/>
                  <a:pt x="87" y="145"/>
                </a:cubicBezTo>
                <a:cubicBezTo>
                  <a:pt x="87" y="141"/>
                  <a:pt x="86" y="138"/>
                  <a:pt x="84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82" y="134"/>
                  <a:pt x="79" y="133"/>
                  <a:pt x="75" y="133"/>
                </a:cubicBezTo>
                <a:cubicBezTo>
                  <a:pt x="72" y="133"/>
                  <a:pt x="69" y="134"/>
                  <a:pt x="67" y="136"/>
                </a:cubicBezTo>
                <a:cubicBezTo>
                  <a:pt x="67" y="136"/>
                  <a:pt x="67" y="136"/>
                  <a:pt x="67" y="136"/>
                </a:cubicBezTo>
                <a:cubicBezTo>
                  <a:pt x="65" y="138"/>
                  <a:pt x="63" y="141"/>
                  <a:pt x="63" y="145"/>
                </a:cubicBezTo>
                <a:cubicBezTo>
                  <a:pt x="63" y="148"/>
                  <a:pt x="65" y="151"/>
                  <a:pt x="67" y="153"/>
                </a:cubicBezTo>
                <a:cubicBezTo>
                  <a:pt x="67" y="153"/>
                  <a:pt x="67" y="153"/>
                  <a:pt x="67" y="153"/>
                </a:cubicBezTo>
                <a:close/>
                <a:moveTo>
                  <a:pt x="73" y="142"/>
                </a:moveTo>
                <a:cubicBezTo>
                  <a:pt x="73" y="142"/>
                  <a:pt x="73" y="142"/>
                  <a:pt x="73" y="142"/>
                </a:cubicBezTo>
                <a:cubicBezTo>
                  <a:pt x="74" y="141"/>
                  <a:pt x="74" y="141"/>
                  <a:pt x="75" y="141"/>
                </a:cubicBezTo>
                <a:cubicBezTo>
                  <a:pt x="76" y="141"/>
                  <a:pt x="77" y="141"/>
                  <a:pt x="78" y="142"/>
                </a:cubicBezTo>
                <a:cubicBezTo>
                  <a:pt x="79" y="143"/>
                  <a:pt x="79" y="143"/>
                  <a:pt x="79" y="145"/>
                </a:cubicBezTo>
                <a:cubicBezTo>
                  <a:pt x="79" y="146"/>
                  <a:pt x="79" y="146"/>
                  <a:pt x="78" y="147"/>
                </a:cubicBezTo>
                <a:cubicBezTo>
                  <a:pt x="78" y="147"/>
                  <a:pt x="78" y="147"/>
                  <a:pt x="78" y="147"/>
                </a:cubicBezTo>
                <a:cubicBezTo>
                  <a:pt x="77" y="148"/>
                  <a:pt x="76" y="148"/>
                  <a:pt x="75" y="148"/>
                </a:cubicBezTo>
                <a:cubicBezTo>
                  <a:pt x="74" y="148"/>
                  <a:pt x="74" y="148"/>
                  <a:pt x="73" y="147"/>
                </a:cubicBezTo>
                <a:cubicBezTo>
                  <a:pt x="73" y="147"/>
                  <a:pt x="73" y="147"/>
                  <a:pt x="73" y="147"/>
                </a:cubicBezTo>
                <a:cubicBezTo>
                  <a:pt x="72" y="146"/>
                  <a:pt x="72" y="146"/>
                  <a:pt x="72" y="145"/>
                </a:cubicBezTo>
                <a:cubicBezTo>
                  <a:pt x="72" y="143"/>
                  <a:pt x="72" y="143"/>
                  <a:pt x="73" y="142"/>
                </a:cubicBezTo>
                <a:close/>
                <a:moveTo>
                  <a:pt x="176" y="0"/>
                </a:moveTo>
                <a:cubicBezTo>
                  <a:pt x="176" y="0"/>
                  <a:pt x="176" y="0"/>
                  <a:pt x="176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80"/>
                  <a:pt x="3" y="183"/>
                  <a:pt x="7" y="183"/>
                </a:cubicBezTo>
                <a:cubicBezTo>
                  <a:pt x="176" y="183"/>
                  <a:pt x="176" y="183"/>
                  <a:pt x="176" y="183"/>
                </a:cubicBezTo>
                <a:cubicBezTo>
                  <a:pt x="180" y="183"/>
                  <a:pt x="183" y="180"/>
                  <a:pt x="183" y="176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3"/>
                  <a:pt x="180" y="0"/>
                  <a:pt x="176" y="0"/>
                </a:cubicBezTo>
                <a:close/>
                <a:moveTo>
                  <a:pt x="169" y="169"/>
                </a:moveTo>
                <a:cubicBezTo>
                  <a:pt x="169" y="169"/>
                  <a:pt x="169" y="169"/>
                  <a:pt x="169" y="169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" y="55"/>
                  <a:pt x="14" y="55"/>
                  <a:pt x="14" y="55"/>
                </a:cubicBezTo>
                <a:cubicBezTo>
                  <a:pt x="169" y="55"/>
                  <a:pt x="169" y="55"/>
                  <a:pt x="169" y="55"/>
                </a:cubicBezTo>
                <a:cubicBezTo>
                  <a:pt x="169" y="169"/>
                  <a:pt x="169" y="169"/>
                  <a:pt x="169" y="169"/>
                </a:cubicBezTo>
                <a:close/>
                <a:moveTo>
                  <a:pt x="169" y="47"/>
                </a:moveTo>
                <a:cubicBezTo>
                  <a:pt x="169" y="47"/>
                  <a:pt x="169" y="47"/>
                  <a:pt x="169" y="47"/>
                </a:cubicBezTo>
                <a:cubicBezTo>
                  <a:pt x="14" y="47"/>
                  <a:pt x="14" y="47"/>
                  <a:pt x="14" y="47"/>
                </a:cubicBezTo>
                <a:cubicBezTo>
                  <a:pt x="14" y="14"/>
                  <a:pt x="14" y="14"/>
                  <a:pt x="14" y="14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9"/>
                  <a:pt x="31" y="32"/>
                  <a:pt x="35" y="32"/>
                </a:cubicBezTo>
                <a:cubicBezTo>
                  <a:pt x="39" y="32"/>
                  <a:pt x="42" y="29"/>
                  <a:pt x="42" y="25"/>
                </a:cubicBezTo>
                <a:cubicBezTo>
                  <a:pt x="42" y="14"/>
                  <a:pt x="42" y="14"/>
                  <a:pt x="42" y="14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29"/>
                  <a:pt x="69" y="32"/>
                  <a:pt x="73" y="32"/>
                </a:cubicBezTo>
                <a:cubicBezTo>
                  <a:pt x="77" y="32"/>
                  <a:pt x="80" y="29"/>
                  <a:pt x="80" y="25"/>
                </a:cubicBezTo>
                <a:cubicBezTo>
                  <a:pt x="80" y="14"/>
                  <a:pt x="80" y="14"/>
                  <a:pt x="80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25"/>
                  <a:pt x="103" y="25"/>
                  <a:pt x="103" y="25"/>
                </a:cubicBezTo>
                <a:cubicBezTo>
                  <a:pt x="103" y="29"/>
                  <a:pt x="107" y="32"/>
                  <a:pt x="111" y="32"/>
                </a:cubicBezTo>
                <a:cubicBezTo>
                  <a:pt x="114" y="32"/>
                  <a:pt x="118" y="29"/>
                  <a:pt x="118" y="25"/>
                </a:cubicBezTo>
                <a:cubicBezTo>
                  <a:pt x="118" y="14"/>
                  <a:pt x="118" y="14"/>
                  <a:pt x="118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25"/>
                  <a:pt x="141" y="25"/>
                  <a:pt x="141" y="25"/>
                </a:cubicBezTo>
                <a:cubicBezTo>
                  <a:pt x="141" y="29"/>
                  <a:pt x="144" y="32"/>
                  <a:pt x="148" y="32"/>
                </a:cubicBezTo>
                <a:cubicBezTo>
                  <a:pt x="152" y="32"/>
                  <a:pt x="155" y="29"/>
                  <a:pt x="155" y="25"/>
                </a:cubicBezTo>
                <a:cubicBezTo>
                  <a:pt x="155" y="14"/>
                  <a:pt x="155" y="14"/>
                  <a:pt x="155" y="14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169" y="47"/>
                  <a:pt x="169" y="47"/>
                  <a:pt x="169" y="47"/>
                </a:cubicBezTo>
                <a:close/>
                <a:moveTo>
                  <a:pt x="99" y="153"/>
                </a:moveTo>
                <a:cubicBezTo>
                  <a:pt x="99" y="153"/>
                  <a:pt x="99" y="153"/>
                  <a:pt x="99" y="153"/>
                </a:cubicBezTo>
                <a:cubicBezTo>
                  <a:pt x="102" y="155"/>
                  <a:pt x="105" y="157"/>
                  <a:pt x="108" y="157"/>
                </a:cubicBezTo>
                <a:cubicBezTo>
                  <a:pt x="111" y="157"/>
                  <a:pt x="114" y="155"/>
                  <a:pt x="116" y="153"/>
                </a:cubicBezTo>
                <a:cubicBezTo>
                  <a:pt x="116" y="153"/>
                  <a:pt x="116" y="153"/>
                  <a:pt x="116" y="153"/>
                </a:cubicBezTo>
                <a:cubicBezTo>
                  <a:pt x="119" y="151"/>
                  <a:pt x="120" y="148"/>
                  <a:pt x="120" y="145"/>
                </a:cubicBezTo>
                <a:cubicBezTo>
                  <a:pt x="120" y="141"/>
                  <a:pt x="119" y="138"/>
                  <a:pt x="116" y="136"/>
                </a:cubicBezTo>
                <a:cubicBezTo>
                  <a:pt x="116" y="136"/>
                  <a:pt x="116" y="136"/>
                  <a:pt x="116" y="136"/>
                </a:cubicBezTo>
                <a:cubicBezTo>
                  <a:pt x="114" y="134"/>
                  <a:pt x="111" y="133"/>
                  <a:pt x="108" y="133"/>
                </a:cubicBezTo>
                <a:cubicBezTo>
                  <a:pt x="105" y="133"/>
                  <a:pt x="102" y="134"/>
                  <a:pt x="99" y="136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97" y="138"/>
                  <a:pt x="96" y="141"/>
                  <a:pt x="96" y="145"/>
                </a:cubicBezTo>
                <a:cubicBezTo>
                  <a:pt x="96" y="148"/>
                  <a:pt x="97" y="151"/>
                  <a:pt x="99" y="153"/>
                </a:cubicBezTo>
                <a:cubicBezTo>
                  <a:pt x="99" y="153"/>
                  <a:pt x="99" y="153"/>
                  <a:pt x="99" y="153"/>
                </a:cubicBezTo>
                <a:close/>
                <a:moveTo>
                  <a:pt x="105" y="142"/>
                </a:moveTo>
                <a:cubicBezTo>
                  <a:pt x="105" y="142"/>
                  <a:pt x="105" y="142"/>
                  <a:pt x="105" y="142"/>
                </a:cubicBezTo>
                <a:cubicBezTo>
                  <a:pt x="106" y="141"/>
                  <a:pt x="107" y="141"/>
                  <a:pt x="108" y="141"/>
                </a:cubicBezTo>
                <a:cubicBezTo>
                  <a:pt x="109" y="141"/>
                  <a:pt x="110" y="141"/>
                  <a:pt x="110" y="142"/>
                </a:cubicBezTo>
                <a:cubicBezTo>
                  <a:pt x="110" y="142"/>
                  <a:pt x="110" y="142"/>
                  <a:pt x="110" y="142"/>
                </a:cubicBezTo>
                <a:cubicBezTo>
                  <a:pt x="111" y="143"/>
                  <a:pt x="112" y="143"/>
                  <a:pt x="112" y="145"/>
                </a:cubicBezTo>
                <a:cubicBezTo>
                  <a:pt x="112" y="146"/>
                  <a:pt x="111" y="146"/>
                  <a:pt x="110" y="147"/>
                </a:cubicBezTo>
                <a:cubicBezTo>
                  <a:pt x="110" y="147"/>
                  <a:pt x="110" y="147"/>
                  <a:pt x="110" y="147"/>
                </a:cubicBezTo>
                <a:cubicBezTo>
                  <a:pt x="110" y="148"/>
                  <a:pt x="109" y="148"/>
                  <a:pt x="108" y="148"/>
                </a:cubicBezTo>
                <a:cubicBezTo>
                  <a:pt x="107" y="148"/>
                  <a:pt x="106" y="148"/>
                  <a:pt x="105" y="147"/>
                </a:cubicBezTo>
                <a:cubicBezTo>
                  <a:pt x="105" y="147"/>
                  <a:pt x="105" y="147"/>
                  <a:pt x="105" y="147"/>
                </a:cubicBezTo>
                <a:cubicBezTo>
                  <a:pt x="105" y="146"/>
                  <a:pt x="104" y="146"/>
                  <a:pt x="104" y="145"/>
                </a:cubicBezTo>
                <a:cubicBezTo>
                  <a:pt x="104" y="143"/>
                  <a:pt x="105" y="143"/>
                  <a:pt x="105" y="142"/>
                </a:cubicBezTo>
                <a:close/>
                <a:moveTo>
                  <a:pt x="34" y="121"/>
                </a:moveTo>
                <a:cubicBezTo>
                  <a:pt x="34" y="121"/>
                  <a:pt x="34" y="121"/>
                  <a:pt x="34" y="121"/>
                </a:cubicBezTo>
                <a:cubicBezTo>
                  <a:pt x="37" y="123"/>
                  <a:pt x="40" y="125"/>
                  <a:pt x="43" y="125"/>
                </a:cubicBezTo>
                <a:cubicBezTo>
                  <a:pt x="46" y="125"/>
                  <a:pt x="49" y="123"/>
                  <a:pt x="51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4" y="119"/>
                  <a:pt x="55" y="116"/>
                  <a:pt x="55" y="113"/>
                </a:cubicBezTo>
                <a:cubicBezTo>
                  <a:pt x="55" y="109"/>
                  <a:pt x="54" y="106"/>
                  <a:pt x="51" y="104"/>
                </a:cubicBezTo>
                <a:cubicBezTo>
                  <a:pt x="51" y="104"/>
                  <a:pt x="51" y="104"/>
                  <a:pt x="51" y="104"/>
                </a:cubicBezTo>
                <a:cubicBezTo>
                  <a:pt x="49" y="102"/>
                  <a:pt x="46" y="101"/>
                  <a:pt x="43" y="101"/>
                </a:cubicBezTo>
                <a:cubicBezTo>
                  <a:pt x="40" y="101"/>
                  <a:pt x="37" y="102"/>
                  <a:pt x="34" y="104"/>
                </a:cubicBezTo>
                <a:cubicBezTo>
                  <a:pt x="32" y="106"/>
                  <a:pt x="31" y="109"/>
                  <a:pt x="31" y="113"/>
                </a:cubicBezTo>
                <a:cubicBezTo>
                  <a:pt x="31" y="116"/>
                  <a:pt x="32" y="119"/>
                  <a:pt x="34" y="121"/>
                </a:cubicBezTo>
                <a:cubicBezTo>
                  <a:pt x="34" y="121"/>
                  <a:pt x="34" y="121"/>
                  <a:pt x="34" y="121"/>
                </a:cubicBezTo>
                <a:close/>
                <a:moveTo>
                  <a:pt x="40" y="110"/>
                </a:moveTo>
                <a:cubicBezTo>
                  <a:pt x="40" y="110"/>
                  <a:pt x="40" y="110"/>
                  <a:pt x="40" y="110"/>
                </a:cubicBezTo>
                <a:cubicBezTo>
                  <a:pt x="40" y="110"/>
                  <a:pt x="40" y="110"/>
                  <a:pt x="40" y="110"/>
                </a:cubicBezTo>
                <a:cubicBezTo>
                  <a:pt x="41" y="109"/>
                  <a:pt x="42" y="109"/>
                  <a:pt x="43" y="109"/>
                </a:cubicBezTo>
                <a:cubicBezTo>
                  <a:pt x="44" y="109"/>
                  <a:pt x="45" y="109"/>
                  <a:pt x="45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6" y="111"/>
                  <a:pt x="46" y="112"/>
                  <a:pt x="46" y="113"/>
                </a:cubicBezTo>
                <a:cubicBezTo>
                  <a:pt x="46" y="113"/>
                  <a:pt x="46" y="114"/>
                  <a:pt x="45" y="115"/>
                </a:cubicBezTo>
                <a:cubicBezTo>
                  <a:pt x="45" y="115"/>
                  <a:pt x="45" y="115"/>
                  <a:pt x="45" y="115"/>
                </a:cubicBezTo>
                <a:cubicBezTo>
                  <a:pt x="45" y="116"/>
                  <a:pt x="44" y="116"/>
                  <a:pt x="43" y="116"/>
                </a:cubicBezTo>
                <a:cubicBezTo>
                  <a:pt x="42" y="116"/>
                  <a:pt x="41" y="116"/>
                  <a:pt x="40" y="115"/>
                </a:cubicBezTo>
                <a:cubicBezTo>
                  <a:pt x="40" y="115"/>
                  <a:pt x="40" y="115"/>
                  <a:pt x="40" y="115"/>
                </a:cubicBezTo>
                <a:cubicBezTo>
                  <a:pt x="40" y="114"/>
                  <a:pt x="39" y="113"/>
                  <a:pt x="39" y="113"/>
                </a:cubicBezTo>
                <a:cubicBezTo>
                  <a:pt x="39" y="112"/>
                  <a:pt x="40" y="111"/>
                  <a:pt x="40" y="110"/>
                </a:cubicBezTo>
                <a:close/>
                <a:moveTo>
                  <a:pt x="34" y="153"/>
                </a:moveTo>
                <a:cubicBezTo>
                  <a:pt x="34" y="153"/>
                  <a:pt x="34" y="153"/>
                  <a:pt x="34" y="153"/>
                </a:cubicBezTo>
                <a:cubicBezTo>
                  <a:pt x="37" y="155"/>
                  <a:pt x="40" y="157"/>
                  <a:pt x="43" y="157"/>
                </a:cubicBezTo>
                <a:cubicBezTo>
                  <a:pt x="46" y="157"/>
                  <a:pt x="49" y="155"/>
                  <a:pt x="51" y="153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54" y="151"/>
                  <a:pt x="55" y="148"/>
                  <a:pt x="55" y="145"/>
                </a:cubicBezTo>
                <a:cubicBezTo>
                  <a:pt x="55" y="141"/>
                  <a:pt x="54" y="138"/>
                  <a:pt x="51" y="136"/>
                </a:cubicBezTo>
                <a:cubicBezTo>
                  <a:pt x="51" y="136"/>
                  <a:pt x="51" y="136"/>
                  <a:pt x="51" y="136"/>
                </a:cubicBezTo>
                <a:cubicBezTo>
                  <a:pt x="49" y="134"/>
                  <a:pt x="46" y="133"/>
                  <a:pt x="43" y="133"/>
                </a:cubicBezTo>
                <a:cubicBezTo>
                  <a:pt x="40" y="133"/>
                  <a:pt x="37" y="134"/>
                  <a:pt x="34" y="136"/>
                </a:cubicBezTo>
                <a:cubicBezTo>
                  <a:pt x="34" y="136"/>
                  <a:pt x="34" y="136"/>
                  <a:pt x="34" y="136"/>
                </a:cubicBezTo>
                <a:cubicBezTo>
                  <a:pt x="32" y="138"/>
                  <a:pt x="31" y="141"/>
                  <a:pt x="31" y="145"/>
                </a:cubicBezTo>
                <a:cubicBezTo>
                  <a:pt x="31" y="148"/>
                  <a:pt x="32" y="151"/>
                  <a:pt x="34" y="153"/>
                </a:cubicBezTo>
                <a:close/>
                <a:moveTo>
                  <a:pt x="40" y="142"/>
                </a:moveTo>
                <a:cubicBezTo>
                  <a:pt x="40" y="142"/>
                  <a:pt x="40" y="142"/>
                  <a:pt x="40" y="142"/>
                </a:cubicBezTo>
                <a:cubicBezTo>
                  <a:pt x="41" y="141"/>
                  <a:pt x="42" y="141"/>
                  <a:pt x="43" y="141"/>
                </a:cubicBezTo>
                <a:cubicBezTo>
                  <a:pt x="44" y="141"/>
                  <a:pt x="45" y="141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46" y="143"/>
                  <a:pt x="46" y="143"/>
                  <a:pt x="46" y="145"/>
                </a:cubicBezTo>
                <a:cubicBezTo>
                  <a:pt x="46" y="146"/>
                  <a:pt x="46" y="146"/>
                  <a:pt x="45" y="147"/>
                </a:cubicBezTo>
                <a:cubicBezTo>
                  <a:pt x="45" y="147"/>
                  <a:pt x="45" y="147"/>
                  <a:pt x="45" y="147"/>
                </a:cubicBezTo>
                <a:cubicBezTo>
                  <a:pt x="45" y="148"/>
                  <a:pt x="44" y="148"/>
                  <a:pt x="43" y="148"/>
                </a:cubicBezTo>
                <a:cubicBezTo>
                  <a:pt x="42" y="148"/>
                  <a:pt x="41" y="148"/>
                  <a:pt x="40" y="147"/>
                </a:cubicBezTo>
                <a:cubicBezTo>
                  <a:pt x="40" y="147"/>
                  <a:pt x="40" y="147"/>
                  <a:pt x="40" y="147"/>
                </a:cubicBezTo>
                <a:cubicBezTo>
                  <a:pt x="40" y="146"/>
                  <a:pt x="39" y="146"/>
                  <a:pt x="39" y="145"/>
                </a:cubicBezTo>
                <a:cubicBezTo>
                  <a:pt x="39" y="143"/>
                  <a:pt x="40" y="143"/>
                  <a:pt x="40" y="142"/>
                </a:cubicBezTo>
                <a:close/>
                <a:moveTo>
                  <a:pt x="99" y="121"/>
                </a:moveTo>
                <a:cubicBezTo>
                  <a:pt x="99" y="121"/>
                  <a:pt x="99" y="121"/>
                  <a:pt x="99" y="121"/>
                </a:cubicBezTo>
                <a:cubicBezTo>
                  <a:pt x="102" y="123"/>
                  <a:pt x="105" y="125"/>
                  <a:pt x="108" y="125"/>
                </a:cubicBezTo>
                <a:cubicBezTo>
                  <a:pt x="111" y="125"/>
                  <a:pt x="114" y="123"/>
                  <a:pt x="116" y="121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19" y="119"/>
                  <a:pt x="120" y="116"/>
                  <a:pt x="120" y="113"/>
                </a:cubicBezTo>
                <a:cubicBezTo>
                  <a:pt x="120" y="109"/>
                  <a:pt x="119" y="106"/>
                  <a:pt x="116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4" y="102"/>
                  <a:pt x="111" y="101"/>
                  <a:pt x="108" y="101"/>
                </a:cubicBezTo>
                <a:cubicBezTo>
                  <a:pt x="105" y="101"/>
                  <a:pt x="102" y="102"/>
                  <a:pt x="99" y="104"/>
                </a:cubicBezTo>
                <a:cubicBezTo>
                  <a:pt x="99" y="104"/>
                  <a:pt x="99" y="104"/>
                  <a:pt x="99" y="104"/>
                </a:cubicBezTo>
                <a:cubicBezTo>
                  <a:pt x="97" y="106"/>
                  <a:pt x="96" y="109"/>
                  <a:pt x="96" y="113"/>
                </a:cubicBezTo>
                <a:cubicBezTo>
                  <a:pt x="96" y="116"/>
                  <a:pt x="97" y="119"/>
                  <a:pt x="99" y="121"/>
                </a:cubicBezTo>
                <a:cubicBezTo>
                  <a:pt x="99" y="121"/>
                  <a:pt x="99" y="121"/>
                  <a:pt x="99" y="121"/>
                </a:cubicBezTo>
                <a:close/>
                <a:moveTo>
                  <a:pt x="105" y="110"/>
                </a:moveTo>
                <a:cubicBezTo>
                  <a:pt x="105" y="110"/>
                  <a:pt x="105" y="110"/>
                  <a:pt x="105" y="110"/>
                </a:cubicBezTo>
                <a:cubicBezTo>
                  <a:pt x="105" y="110"/>
                  <a:pt x="105" y="110"/>
                  <a:pt x="105" y="110"/>
                </a:cubicBezTo>
                <a:cubicBezTo>
                  <a:pt x="106" y="109"/>
                  <a:pt x="107" y="109"/>
                  <a:pt x="108" y="109"/>
                </a:cubicBezTo>
                <a:cubicBezTo>
                  <a:pt x="109" y="109"/>
                  <a:pt x="110" y="109"/>
                  <a:pt x="110" y="110"/>
                </a:cubicBezTo>
                <a:cubicBezTo>
                  <a:pt x="110" y="110"/>
                  <a:pt x="110" y="110"/>
                  <a:pt x="110" y="110"/>
                </a:cubicBezTo>
                <a:cubicBezTo>
                  <a:pt x="111" y="111"/>
                  <a:pt x="112" y="112"/>
                  <a:pt x="112" y="113"/>
                </a:cubicBezTo>
                <a:cubicBezTo>
                  <a:pt x="112" y="113"/>
                  <a:pt x="111" y="114"/>
                  <a:pt x="110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6"/>
                  <a:pt x="109" y="116"/>
                  <a:pt x="108" y="116"/>
                </a:cubicBezTo>
                <a:cubicBezTo>
                  <a:pt x="107" y="116"/>
                  <a:pt x="106" y="116"/>
                  <a:pt x="105" y="115"/>
                </a:cubicBezTo>
                <a:cubicBezTo>
                  <a:pt x="105" y="115"/>
                  <a:pt x="105" y="115"/>
                  <a:pt x="105" y="115"/>
                </a:cubicBezTo>
                <a:cubicBezTo>
                  <a:pt x="105" y="114"/>
                  <a:pt x="104" y="113"/>
                  <a:pt x="104" y="113"/>
                </a:cubicBezTo>
                <a:cubicBezTo>
                  <a:pt x="104" y="112"/>
                  <a:pt x="105" y="111"/>
                  <a:pt x="105" y="110"/>
                </a:cubicBezTo>
                <a:close/>
                <a:moveTo>
                  <a:pt x="132" y="121"/>
                </a:moveTo>
                <a:cubicBezTo>
                  <a:pt x="132" y="121"/>
                  <a:pt x="132" y="121"/>
                  <a:pt x="132" y="121"/>
                </a:cubicBezTo>
                <a:cubicBezTo>
                  <a:pt x="134" y="123"/>
                  <a:pt x="137" y="125"/>
                  <a:pt x="140" y="125"/>
                </a:cubicBezTo>
                <a:cubicBezTo>
                  <a:pt x="144" y="125"/>
                  <a:pt x="147" y="123"/>
                  <a:pt x="149" y="121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51" y="119"/>
                  <a:pt x="152" y="116"/>
                  <a:pt x="152" y="113"/>
                </a:cubicBezTo>
                <a:cubicBezTo>
                  <a:pt x="152" y="109"/>
                  <a:pt x="151" y="106"/>
                  <a:pt x="149" y="104"/>
                </a:cubicBezTo>
                <a:cubicBezTo>
                  <a:pt x="147" y="102"/>
                  <a:pt x="144" y="101"/>
                  <a:pt x="140" y="101"/>
                </a:cubicBezTo>
                <a:cubicBezTo>
                  <a:pt x="137" y="101"/>
                  <a:pt x="134" y="102"/>
                  <a:pt x="132" y="104"/>
                </a:cubicBezTo>
                <a:cubicBezTo>
                  <a:pt x="130" y="106"/>
                  <a:pt x="128" y="109"/>
                  <a:pt x="128" y="113"/>
                </a:cubicBezTo>
                <a:cubicBezTo>
                  <a:pt x="128" y="116"/>
                  <a:pt x="130" y="119"/>
                  <a:pt x="132" y="121"/>
                </a:cubicBezTo>
                <a:cubicBezTo>
                  <a:pt x="132" y="121"/>
                  <a:pt x="132" y="121"/>
                  <a:pt x="132" y="121"/>
                </a:cubicBezTo>
                <a:close/>
                <a:moveTo>
                  <a:pt x="138" y="110"/>
                </a:moveTo>
                <a:cubicBezTo>
                  <a:pt x="138" y="110"/>
                  <a:pt x="138" y="110"/>
                  <a:pt x="138" y="110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9" y="109"/>
                  <a:pt x="139" y="109"/>
                  <a:pt x="140" y="109"/>
                </a:cubicBezTo>
                <a:cubicBezTo>
                  <a:pt x="141" y="109"/>
                  <a:pt x="142" y="109"/>
                  <a:pt x="143" y="110"/>
                </a:cubicBezTo>
                <a:cubicBezTo>
                  <a:pt x="143" y="110"/>
                  <a:pt x="143" y="110"/>
                  <a:pt x="143" y="110"/>
                </a:cubicBezTo>
                <a:cubicBezTo>
                  <a:pt x="144" y="111"/>
                  <a:pt x="144" y="112"/>
                  <a:pt x="144" y="113"/>
                </a:cubicBezTo>
                <a:cubicBezTo>
                  <a:pt x="144" y="113"/>
                  <a:pt x="144" y="114"/>
                  <a:pt x="143" y="11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42" y="116"/>
                  <a:pt x="141" y="116"/>
                  <a:pt x="140" y="116"/>
                </a:cubicBezTo>
                <a:cubicBezTo>
                  <a:pt x="139" y="116"/>
                  <a:pt x="139" y="116"/>
                  <a:pt x="138" y="115"/>
                </a:cubicBezTo>
                <a:cubicBezTo>
                  <a:pt x="138" y="115"/>
                  <a:pt x="138" y="115"/>
                  <a:pt x="138" y="115"/>
                </a:cubicBezTo>
                <a:cubicBezTo>
                  <a:pt x="137" y="114"/>
                  <a:pt x="137" y="113"/>
                  <a:pt x="137" y="113"/>
                </a:cubicBezTo>
                <a:cubicBezTo>
                  <a:pt x="137" y="112"/>
                  <a:pt x="137" y="111"/>
                  <a:pt x="138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340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4276984" y="2461989"/>
            <a:ext cx="3307157" cy="522406"/>
          </a:xfrm>
          <a:custGeom>
            <a:avLst/>
            <a:gdLst>
              <a:gd name="connsiteX0" fmla="*/ 261203 w 2558753"/>
              <a:gd name="connsiteY0" fmla="*/ 0 h 522406"/>
              <a:gd name="connsiteX1" fmla="*/ 1407964 w 2558753"/>
              <a:gd name="connsiteY1" fmla="*/ 0 h 522406"/>
              <a:gd name="connsiteX2" fmla="*/ 1407964 w 2558753"/>
              <a:gd name="connsiteY2" fmla="*/ 522000 h 522406"/>
              <a:gd name="connsiteX3" fmla="*/ 2558753 w 2558753"/>
              <a:gd name="connsiteY3" fmla="*/ 522000 h 522406"/>
              <a:gd name="connsiteX4" fmla="*/ 2554725 w 2558753"/>
              <a:gd name="connsiteY4" fmla="*/ 522406 h 522406"/>
              <a:gd name="connsiteX5" fmla="*/ 261203 w 2558753"/>
              <a:gd name="connsiteY5" fmla="*/ 522406 h 522406"/>
              <a:gd name="connsiteX6" fmla="*/ 0 w 2558753"/>
              <a:gd name="connsiteY6" fmla="*/ 261203 h 522406"/>
              <a:gd name="connsiteX7" fmla="*/ 261203 w 2558753"/>
              <a:gd name="connsiteY7" fmla="*/ 0 h 52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8753" h="522406">
                <a:moveTo>
                  <a:pt x="261203" y="0"/>
                </a:moveTo>
                <a:lnTo>
                  <a:pt x="1407964" y="0"/>
                </a:lnTo>
                <a:lnTo>
                  <a:pt x="1407964" y="522000"/>
                </a:lnTo>
                <a:lnTo>
                  <a:pt x="2558753" y="522000"/>
                </a:lnTo>
                <a:lnTo>
                  <a:pt x="2554725" y="522406"/>
                </a:lnTo>
                <a:lnTo>
                  <a:pt x="261203" y="522406"/>
                </a:lnTo>
                <a:cubicBezTo>
                  <a:pt x="116945" y="522406"/>
                  <a:pt x="0" y="405461"/>
                  <a:pt x="0" y="261203"/>
                </a:cubicBezTo>
                <a:cubicBezTo>
                  <a:pt x="0" y="116945"/>
                  <a:pt x="116945" y="0"/>
                  <a:pt x="261203" y="0"/>
                </a:cubicBezTo>
                <a:close/>
              </a:path>
            </a:pathLst>
          </a:cu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任意多边形 29"/>
          <p:cNvSpPr/>
          <p:nvPr/>
        </p:nvSpPr>
        <p:spPr>
          <a:xfrm flipH="1">
            <a:off x="4813590" y="2484119"/>
            <a:ext cx="2835605" cy="500275"/>
          </a:xfrm>
          <a:custGeom>
            <a:avLst/>
            <a:gdLst>
              <a:gd name="connsiteX0" fmla="*/ 261203 w 2558753"/>
              <a:gd name="connsiteY0" fmla="*/ 0 h 522406"/>
              <a:gd name="connsiteX1" fmla="*/ 1407964 w 2558753"/>
              <a:gd name="connsiteY1" fmla="*/ 0 h 522406"/>
              <a:gd name="connsiteX2" fmla="*/ 1407964 w 2558753"/>
              <a:gd name="connsiteY2" fmla="*/ 522000 h 522406"/>
              <a:gd name="connsiteX3" fmla="*/ 2558753 w 2558753"/>
              <a:gd name="connsiteY3" fmla="*/ 522000 h 522406"/>
              <a:gd name="connsiteX4" fmla="*/ 2554725 w 2558753"/>
              <a:gd name="connsiteY4" fmla="*/ 522406 h 522406"/>
              <a:gd name="connsiteX5" fmla="*/ 261203 w 2558753"/>
              <a:gd name="connsiteY5" fmla="*/ 522406 h 522406"/>
              <a:gd name="connsiteX6" fmla="*/ 0 w 2558753"/>
              <a:gd name="connsiteY6" fmla="*/ 261203 h 522406"/>
              <a:gd name="connsiteX7" fmla="*/ 261203 w 2558753"/>
              <a:gd name="connsiteY7" fmla="*/ 0 h 522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8753" h="522406">
                <a:moveTo>
                  <a:pt x="261203" y="0"/>
                </a:moveTo>
                <a:lnTo>
                  <a:pt x="1407964" y="0"/>
                </a:lnTo>
                <a:lnTo>
                  <a:pt x="1407964" y="522000"/>
                </a:lnTo>
                <a:lnTo>
                  <a:pt x="2558753" y="522000"/>
                </a:lnTo>
                <a:lnTo>
                  <a:pt x="2554725" y="522406"/>
                </a:lnTo>
                <a:lnTo>
                  <a:pt x="261203" y="522406"/>
                </a:lnTo>
                <a:cubicBezTo>
                  <a:pt x="116945" y="522406"/>
                  <a:pt x="0" y="405461"/>
                  <a:pt x="0" y="261203"/>
                </a:cubicBezTo>
                <a:cubicBezTo>
                  <a:pt x="0" y="116945"/>
                  <a:pt x="116945" y="0"/>
                  <a:pt x="261203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10896" y="905215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29744" y="1695178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3891384" y="3245162"/>
            <a:ext cx="423672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846452" y="2351706"/>
            <a:ext cx="1942301" cy="3888947"/>
            <a:chOff x="-1970185" y="696827"/>
            <a:chExt cx="1963641" cy="3931674"/>
          </a:xfrm>
        </p:grpSpPr>
        <p:sp>
          <p:nvSpPr>
            <p:cNvPr id="32" name="Shape 7">
              <a:extLst>
                <a:ext uri="{FF2B5EF4-FFF2-40B4-BE49-F238E27FC236}">
                  <a16:creationId xmlns:a16="http://schemas.microsoft.com/office/drawing/2014/main" xmlns="" id="{6754CD0C-AE36-4CCB-BADD-D1A50AE6D122}"/>
                </a:ext>
              </a:extLst>
            </p:cNvPr>
            <p:cNvSpPr/>
            <p:nvPr/>
          </p:nvSpPr>
          <p:spPr>
            <a:xfrm>
              <a:off x="-1926636" y="696827"/>
              <a:ext cx="1874672" cy="39316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020202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3" name="Shape 8">
              <a:extLst>
                <a:ext uri="{FF2B5EF4-FFF2-40B4-BE49-F238E27FC236}">
                  <a16:creationId xmlns:a16="http://schemas.microsoft.com/office/drawing/2014/main" xmlns="" id="{2F3F5F03-4219-4875-8C5D-28625ECFC980}"/>
                </a:ext>
              </a:extLst>
            </p:cNvPr>
            <p:cNvSpPr/>
            <p:nvPr/>
          </p:nvSpPr>
          <p:spPr>
            <a:xfrm>
              <a:off x="-1903409" y="720053"/>
              <a:ext cx="1829265" cy="3886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gradFill>
              <a:gsLst>
                <a:gs pos="2000">
                  <a:srgbClr val="444746"/>
                </a:gs>
                <a:gs pos="13000">
                  <a:srgbClr val="070808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4" name="Shape 9">
              <a:extLst>
                <a:ext uri="{FF2B5EF4-FFF2-40B4-BE49-F238E27FC236}">
                  <a16:creationId xmlns:a16="http://schemas.microsoft.com/office/drawing/2014/main" xmlns="" id="{F72E509C-73DF-4848-B608-9F27D557FA49}"/>
                </a:ext>
              </a:extLst>
            </p:cNvPr>
            <p:cNvSpPr/>
            <p:nvPr/>
          </p:nvSpPr>
          <p:spPr>
            <a:xfrm>
              <a:off x="-1139837" y="4253388"/>
              <a:ext cx="304122" cy="304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555A6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5" name="Shape 10">
              <a:extLst>
                <a:ext uri="{FF2B5EF4-FFF2-40B4-BE49-F238E27FC236}">
                  <a16:creationId xmlns:a16="http://schemas.microsoft.com/office/drawing/2014/main" xmlns="" id="{21D5FAE6-CC26-4D21-9E92-D2C2134726A3}"/>
                </a:ext>
              </a:extLst>
            </p:cNvPr>
            <p:cNvSpPr/>
            <p:nvPr/>
          </p:nvSpPr>
          <p:spPr>
            <a:xfrm>
              <a:off x="-1128224" y="4253388"/>
              <a:ext cx="248806" cy="98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88030">
                  <a:srgbClr val="555A61"/>
                </a:gs>
              </a:gsLst>
              <a:lin ang="2071867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6" name="Shape 11">
              <a:extLst>
                <a:ext uri="{FF2B5EF4-FFF2-40B4-BE49-F238E27FC236}">
                  <a16:creationId xmlns:a16="http://schemas.microsoft.com/office/drawing/2014/main" xmlns="" id="{FE48DE96-FC32-4E38-8AAB-430980D626CE}"/>
                </a:ext>
              </a:extLst>
            </p:cNvPr>
            <p:cNvSpPr/>
            <p:nvPr/>
          </p:nvSpPr>
          <p:spPr>
            <a:xfrm>
              <a:off x="-1026607" y="4529203"/>
              <a:ext cx="106728" cy="2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7000">
                  <a:srgbClr val="000000"/>
                </a:gs>
                <a:gs pos="90979">
                  <a:srgbClr val="555A6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7" name="Shape 23">
              <a:extLst>
                <a:ext uri="{FF2B5EF4-FFF2-40B4-BE49-F238E27FC236}">
                  <a16:creationId xmlns:a16="http://schemas.microsoft.com/office/drawing/2014/main" xmlns="" id="{5508760C-521A-4B8E-ADD5-0B59F25E7FEB}"/>
                </a:ext>
              </a:extLst>
            </p:cNvPr>
            <p:cNvSpPr/>
            <p:nvPr/>
          </p:nvSpPr>
          <p:spPr>
            <a:xfrm>
              <a:off x="-1970185" y="1515562"/>
              <a:ext cx="12613" cy="29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5000">
                  <a:srgbClr val="444450"/>
                </a:gs>
                <a:gs pos="92970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8" name="Shape 25">
              <a:extLst>
                <a:ext uri="{FF2B5EF4-FFF2-40B4-BE49-F238E27FC236}">
                  <a16:creationId xmlns:a16="http://schemas.microsoft.com/office/drawing/2014/main" xmlns="" id="{93CB999A-CAF4-4D03-9549-E919B2EF4166}"/>
                </a:ext>
              </a:extLst>
            </p:cNvPr>
            <p:cNvSpPr/>
            <p:nvPr/>
          </p:nvSpPr>
          <p:spPr>
            <a:xfrm>
              <a:off x="-1964379" y="1172970"/>
              <a:ext cx="7231" cy="157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6000">
                  <a:srgbClr val="444450"/>
                </a:gs>
                <a:gs pos="90036">
                  <a:srgbClr val="343B42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39" name="Shape 26">
              <a:extLst>
                <a:ext uri="{FF2B5EF4-FFF2-40B4-BE49-F238E27FC236}">
                  <a16:creationId xmlns:a16="http://schemas.microsoft.com/office/drawing/2014/main" xmlns="" id="{8D743BC3-EC55-4A8F-9511-ACADC7AC59BD}"/>
                </a:ext>
              </a:extLst>
            </p:cNvPr>
            <p:cNvSpPr/>
            <p:nvPr/>
          </p:nvSpPr>
          <p:spPr>
            <a:xfrm>
              <a:off x="-1967282" y="1172970"/>
              <a:ext cx="3615" cy="157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4000">
                  <a:srgbClr val="A6ABB4"/>
                </a:gs>
                <a:gs pos="92992">
                  <a:srgbClr val="A6ABB4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0" name="Shape 27">
              <a:extLst>
                <a:ext uri="{FF2B5EF4-FFF2-40B4-BE49-F238E27FC236}">
                  <a16:creationId xmlns:a16="http://schemas.microsoft.com/office/drawing/2014/main" xmlns="" id="{27D5A63A-B966-4C4F-841A-A7D7E205B88A}"/>
                </a:ext>
              </a:extLst>
            </p:cNvPr>
            <p:cNvSpPr/>
            <p:nvPr/>
          </p:nvSpPr>
          <p:spPr>
            <a:xfrm>
              <a:off x="-1970185" y="1881379"/>
              <a:ext cx="12613" cy="29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5000">
                  <a:srgbClr val="444450"/>
                </a:gs>
                <a:gs pos="92970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1" name="Shape 29">
              <a:extLst>
                <a:ext uri="{FF2B5EF4-FFF2-40B4-BE49-F238E27FC236}">
                  <a16:creationId xmlns:a16="http://schemas.microsoft.com/office/drawing/2014/main" xmlns="" id="{6E219BE3-E8D2-40D9-B8F3-90F84B67CCCB}"/>
                </a:ext>
              </a:extLst>
            </p:cNvPr>
            <p:cNvSpPr/>
            <p:nvPr/>
          </p:nvSpPr>
          <p:spPr>
            <a:xfrm>
              <a:off x="-19157" y="1515562"/>
              <a:ext cx="12613" cy="296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6000">
                  <a:srgbClr val="444450"/>
                </a:gs>
                <a:gs pos="93984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2" name="Shape 31">
              <a:extLst>
                <a:ext uri="{FF2B5EF4-FFF2-40B4-BE49-F238E27FC236}">
                  <a16:creationId xmlns:a16="http://schemas.microsoft.com/office/drawing/2014/main" xmlns="" id="{6F2341FA-78C9-47CC-AB00-BF3124CB9E43}"/>
                </a:ext>
              </a:extLst>
            </p:cNvPr>
            <p:cNvSpPr/>
            <p:nvPr/>
          </p:nvSpPr>
          <p:spPr>
            <a:xfrm>
              <a:off x="-1331456" y="885542"/>
              <a:ext cx="65558" cy="65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3" name="Shape 32">
              <a:extLst>
                <a:ext uri="{FF2B5EF4-FFF2-40B4-BE49-F238E27FC236}">
                  <a16:creationId xmlns:a16="http://schemas.microsoft.com/office/drawing/2014/main" xmlns="" id="{B3DC2664-0E1B-42EA-94BC-81F1449BFF09}"/>
                </a:ext>
              </a:extLst>
            </p:cNvPr>
            <p:cNvSpPr/>
            <p:nvPr/>
          </p:nvSpPr>
          <p:spPr>
            <a:xfrm>
              <a:off x="-1314036" y="900059"/>
              <a:ext cx="35147" cy="3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4" name="Shape 33">
              <a:extLst>
                <a:ext uri="{FF2B5EF4-FFF2-40B4-BE49-F238E27FC236}">
                  <a16:creationId xmlns:a16="http://schemas.microsoft.com/office/drawing/2014/main" xmlns="" id="{0F19767A-5B0D-4BA5-9208-51B865303EF9}"/>
                </a:ext>
              </a:extLst>
            </p:cNvPr>
            <p:cNvSpPr/>
            <p:nvPr/>
          </p:nvSpPr>
          <p:spPr>
            <a:xfrm>
              <a:off x="-1311133" y="902962"/>
              <a:ext cx="30423" cy="304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5" name="Shape 34">
              <a:extLst>
                <a:ext uri="{FF2B5EF4-FFF2-40B4-BE49-F238E27FC236}">
                  <a16:creationId xmlns:a16="http://schemas.microsoft.com/office/drawing/2014/main" xmlns="" id="{16ED76BA-36E9-4A79-BAE2-79FB6CA827AB}"/>
                </a:ext>
              </a:extLst>
            </p:cNvPr>
            <p:cNvSpPr/>
            <p:nvPr/>
          </p:nvSpPr>
          <p:spPr>
            <a:xfrm>
              <a:off x="-1145643" y="900059"/>
              <a:ext cx="315319" cy="36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22272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6" name="Shape 35">
              <a:extLst>
                <a:ext uri="{FF2B5EF4-FFF2-40B4-BE49-F238E27FC236}">
                  <a16:creationId xmlns:a16="http://schemas.microsoft.com/office/drawing/2014/main" xmlns="" id="{FD4B2D97-E1D8-4C85-BC80-ED200ADE310D}"/>
                </a:ext>
              </a:extLst>
            </p:cNvPr>
            <p:cNvSpPr/>
            <p:nvPr/>
          </p:nvSpPr>
          <p:spPr>
            <a:xfrm>
              <a:off x="-1145643" y="902962"/>
              <a:ext cx="315319" cy="31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1D2224">
                <a:alpha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7" name="Shape 36">
              <a:extLst>
                <a:ext uri="{FF2B5EF4-FFF2-40B4-BE49-F238E27FC236}">
                  <a16:creationId xmlns:a16="http://schemas.microsoft.com/office/drawing/2014/main" xmlns="" id="{C7F28E06-B6DB-4311-8E73-E91902C559A3}"/>
                </a:ext>
              </a:extLst>
            </p:cNvPr>
            <p:cNvSpPr/>
            <p:nvPr/>
          </p:nvSpPr>
          <p:spPr>
            <a:xfrm>
              <a:off x="-1145643" y="900059"/>
              <a:ext cx="315319" cy="362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000">
                  <a:srgbClr val="23282A"/>
                </a:gs>
                <a:gs pos="96992">
                  <a:srgbClr val="7E8080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48" name="Shape 37">
              <a:extLst>
                <a:ext uri="{FF2B5EF4-FFF2-40B4-BE49-F238E27FC236}">
                  <a16:creationId xmlns:a16="http://schemas.microsoft.com/office/drawing/2014/main" xmlns="" id="{CF72EA62-5DCB-4643-8FDB-C68E91C67967}"/>
                </a:ext>
              </a:extLst>
            </p:cNvPr>
            <p:cNvSpPr/>
            <p:nvPr/>
          </p:nvSpPr>
          <p:spPr>
            <a:xfrm>
              <a:off x="-1958572" y="4282421"/>
              <a:ext cx="31784" cy="5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A5AAAB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</p:grpSp>
      <p:pic>
        <p:nvPicPr>
          <p:cNvPr id="49" name="图片 48">
            <a:extLst>
              <a:ext uri="{FF2B5EF4-FFF2-40B4-BE49-F238E27FC236}">
                <a16:creationId xmlns:a16="http://schemas.microsoft.com/office/drawing/2014/main" xmlns="" id="{8BB0387D-BA5A-4793-851C-CF61C9E0EE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t="968" r="10872" b="367"/>
          <a:stretch/>
        </p:blipFill>
        <p:spPr>
          <a:xfrm flipH="1">
            <a:off x="975024" y="2802641"/>
            <a:ext cx="1683306" cy="2987077"/>
          </a:xfrm>
          <a:prstGeom prst="rect">
            <a:avLst/>
          </a:prstGeom>
        </p:spPr>
      </p:pic>
      <p:sp>
        <p:nvSpPr>
          <p:cNvPr id="50" name="椭圆 49"/>
          <p:cNvSpPr/>
          <p:nvPr/>
        </p:nvSpPr>
        <p:spPr>
          <a:xfrm>
            <a:off x="3836274" y="3155162"/>
            <a:ext cx="180000" cy="180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3011514" y="3744379"/>
            <a:ext cx="108000" cy="108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393088" y="2396499"/>
            <a:ext cx="1942301" cy="3911693"/>
            <a:chOff x="4410243" y="4035967"/>
            <a:chExt cx="1942301" cy="3911693"/>
          </a:xfrm>
        </p:grpSpPr>
        <p:sp>
          <p:nvSpPr>
            <p:cNvPr id="54" name="Shape 7">
              <a:extLst>
                <a:ext uri="{FF2B5EF4-FFF2-40B4-BE49-F238E27FC236}">
                  <a16:creationId xmlns:a16="http://schemas.microsoft.com/office/drawing/2014/main" xmlns="" id="{6754CD0C-AE36-4CCB-BADD-D1A50AE6D122}"/>
                </a:ext>
              </a:extLst>
            </p:cNvPr>
            <p:cNvSpPr/>
            <p:nvPr/>
          </p:nvSpPr>
          <p:spPr>
            <a:xfrm>
              <a:off x="4423138" y="4058713"/>
              <a:ext cx="1854299" cy="3888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33" y="19049"/>
                  </a:moveTo>
                  <a:lnTo>
                    <a:pt x="914" y="19049"/>
                  </a:lnTo>
                  <a:lnTo>
                    <a:pt x="914" y="2453"/>
                  </a:lnTo>
                  <a:lnTo>
                    <a:pt x="20533" y="2453"/>
                  </a:lnTo>
                  <a:cubicBezTo>
                    <a:pt x="20533" y="2453"/>
                    <a:pt x="20533" y="19049"/>
                    <a:pt x="20533" y="19049"/>
                  </a:cubicBezTo>
                  <a:close/>
                  <a:moveTo>
                    <a:pt x="18587" y="0"/>
                  </a:moveTo>
                  <a:lnTo>
                    <a:pt x="3013" y="0"/>
                  </a:lnTo>
                  <a:cubicBezTo>
                    <a:pt x="1349" y="0"/>
                    <a:pt x="0" y="643"/>
                    <a:pt x="0" y="1437"/>
                  </a:cubicBezTo>
                  <a:lnTo>
                    <a:pt x="0" y="20163"/>
                  </a:lnTo>
                  <a:cubicBezTo>
                    <a:pt x="0" y="20957"/>
                    <a:pt x="1349" y="21600"/>
                    <a:pt x="3013" y="21600"/>
                  </a:cubicBezTo>
                  <a:lnTo>
                    <a:pt x="18587" y="21600"/>
                  </a:lnTo>
                  <a:cubicBezTo>
                    <a:pt x="20251" y="21600"/>
                    <a:pt x="21600" y="20957"/>
                    <a:pt x="21600" y="20163"/>
                  </a:cubicBezTo>
                  <a:lnTo>
                    <a:pt x="21600" y="1437"/>
                  </a:lnTo>
                  <a:cubicBezTo>
                    <a:pt x="21600" y="643"/>
                    <a:pt x="20251" y="0"/>
                    <a:pt x="18587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5" name="Shape 8">
              <a:extLst>
                <a:ext uri="{FF2B5EF4-FFF2-40B4-BE49-F238E27FC236}">
                  <a16:creationId xmlns:a16="http://schemas.microsoft.com/office/drawing/2014/main" xmlns="" id="{2F3F5F03-4219-4875-8C5D-28625ECFC980}"/>
                </a:ext>
              </a:extLst>
            </p:cNvPr>
            <p:cNvSpPr/>
            <p:nvPr/>
          </p:nvSpPr>
          <p:spPr>
            <a:xfrm>
              <a:off x="4476293" y="4035967"/>
              <a:ext cx="1809385" cy="3844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78" y="20273"/>
                  </a:moveTo>
                  <a:cubicBezTo>
                    <a:pt x="21278" y="20921"/>
                    <a:pt x="20158" y="21449"/>
                    <a:pt x="18780" y="21449"/>
                  </a:cubicBezTo>
                  <a:lnTo>
                    <a:pt x="2820" y="21449"/>
                  </a:lnTo>
                  <a:cubicBezTo>
                    <a:pt x="1442" y="21449"/>
                    <a:pt x="322" y="20921"/>
                    <a:pt x="322" y="20273"/>
                  </a:cubicBezTo>
                  <a:lnTo>
                    <a:pt x="322" y="1327"/>
                  </a:lnTo>
                  <a:cubicBezTo>
                    <a:pt x="322" y="679"/>
                    <a:pt x="1442" y="151"/>
                    <a:pt x="2820" y="151"/>
                  </a:cubicBezTo>
                  <a:lnTo>
                    <a:pt x="18780" y="151"/>
                  </a:lnTo>
                  <a:cubicBezTo>
                    <a:pt x="20158" y="151"/>
                    <a:pt x="21278" y="679"/>
                    <a:pt x="21278" y="1327"/>
                  </a:cubicBezTo>
                  <a:cubicBezTo>
                    <a:pt x="21278" y="1327"/>
                    <a:pt x="21278" y="20273"/>
                    <a:pt x="21278" y="20273"/>
                  </a:cubicBezTo>
                  <a:close/>
                  <a:moveTo>
                    <a:pt x="18780" y="0"/>
                  </a:moveTo>
                  <a:lnTo>
                    <a:pt x="2820" y="0"/>
                  </a:lnTo>
                  <a:cubicBezTo>
                    <a:pt x="1265" y="0"/>
                    <a:pt x="0" y="595"/>
                    <a:pt x="0" y="1327"/>
                  </a:cubicBezTo>
                  <a:lnTo>
                    <a:pt x="0" y="20273"/>
                  </a:lnTo>
                  <a:cubicBezTo>
                    <a:pt x="0" y="21005"/>
                    <a:pt x="1265" y="21600"/>
                    <a:pt x="2820" y="21600"/>
                  </a:cubicBezTo>
                  <a:lnTo>
                    <a:pt x="18780" y="21600"/>
                  </a:lnTo>
                  <a:cubicBezTo>
                    <a:pt x="20335" y="21600"/>
                    <a:pt x="21600" y="21005"/>
                    <a:pt x="21600" y="20273"/>
                  </a:cubicBezTo>
                  <a:lnTo>
                    <a:pt x="21600" y="1327"/>
                  </a:lnTo>
                  <a:cubicBezTo>
                    <a:pt x="21600" y="595"/>
                    <a:pt x="20335" y="0"/>
                    <a:pt x="18780" y="0"/>
                  </a:cubicBez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tx1"/>
              </a:solidFill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6" name="Shape 9">
              <a:extLst>
                <a:ext uri="{FF2B5EF4-FFF2-40B4-BE49-F238E27FC236}">
                  <a16:creationId xmlns:a16="http://schemas.microsoft.com/office/drawing/2014/main" xmlns="" id="{F72E509C-73DF-4848-B608-9F27D557FA49}"/>
                </a:ext>
              </a:extLst>
            </p:cNvPr>
            <p:cNvSpPr/>
            <p:nvPr/>
          </p:nvSpPr>
          <p:spPr>
            <a:xfrm>
              <a:off x="5231567" y="7530903"/>
              <a:ext cx="300817" cy="300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564"/>
                  </a:moveTo>
                  <a:cubicBezTo>
                    <a:pt x="5408" y="20564"/>
                    <a:pt x="1036" y="16193"/>
                    <a:pt x="1036" y="10800"/>
                  </a:cubicBezTo>
                  <a:cubicBezTo>
                    <a:pt x="1036" y="5408"/>
                    <a:pt x="5408" y="1036"/>
                    <a:pt x="10800" y="1036"/>
                  </a:cubicBezTo>
                  <a:cubicBezTo>
                    <a:pt x="16193" y="1036"/>
                    <a:pt x="20564" y="5408"/>
                    <a:pt x="20564" y="10800"/>
                  </a:cubicBezTo>
                  <a:cubicBezTo>
                    <a:pt x="20564" y="16193"/>
                    <a:pt x="16193" y="20564"/>
                    <a:pt x="10800" y="20564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rgbClr val="555A6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7" name="Shape 10">
              <a:extLst>
                <a:ext uri="{FF2B5EF4-FFF2-40B4-BE49-F238E27FC236}">
                  <a16:creationId xmlns:a16="http://schemas.microsoft.com/office/drawing/2014/main" xmlns="" id="{21D5FAE6-CC26-4D21-9E92-D2C2134726A3}"/>
                </a:ext>
              </a:extLst>
            </p:cNvPr>
            <p:cNvSpPr/>
            <p:nvPr/>
          </p:nvSpPr>
          <p:spPr>
            <a:xfrm>
              <a:off x="5243054" y="7530903"/>
              <a:ext cx="246102" cy="97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3" y="21600"/>
                  </a:moveTo>
                  <a:cubicBezTo>
                    <a:pt x="2977" y="10785"/>
                    <a:pt x="7227" y="3185"/>
                    <a:pt x="12183" y="3185"/>
                  </a:cubicBezTo>
                  <a:cubicBezTo>
                    <a:pt x="15317" y="3185"/>
                    <a:pt x="18168" y="6227"/>
                    <a:pt x="20297" y="11195"/>
                  </a:cubicBezTo>
                  <a:lnTo>
                    <a:pt x="21600" y="9940"/>
                  </a:lnTo>
                  <a:cubicBezTo>
                    <a:pt x="19205" y="3808"/>
                    <a:pt x="15872" y="0"/>
                    <a:pt x="12183" y="0"/>
                  </a:cubicBezTo>
                  <a:cubicBezTo>
                    <a:pt x="6697" y="0"/>
                    <a:pt x="1993" y="8418"/>
                    <a:pt x="0" y="20398"/>
                  </a:cubicBezTo>
                  <a:cubicBezTo>
                    <a:pt x="0" y="20398"/>
                    <a:pt x="1173" y="21600"/>
                    <a:pt x="1173" y="21600"/>
                  </a:cubicBezTo>
                  <a:close/>
                </a:path>
              </a:pathLst>
            </a:custGeom>
            <a:gradFill>
              <a:gsLst>
                <a:gs pos="0">
                  <a:srgbClr val="000000"/>
                </a:gs>
                <a:gs pos="88030">
                  <a:srgbClr val="555A61"/>
                </a:gs>
              </a:gsLst>
              <a:lin ang="2071867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8" name="Shape 11">
              <a:extLst>
                <a:ext uri="{FF2B5EF4-FFF2-40B4-BE49-F238E27FC236}">
                  <a16:creationId xmlns:a16="http://schemas.microsoft.com/office/drawing/2014/main" xmlns="" id="{FE48DE96-FC32-4E38-8AAB-430980D626CE}"/>
                </a:ext>
              </a:extLst>
            </p:cNvPr>
            <p:cNvSpPr/>
            <p:nvPr/>
          </p:nvSpPr>
          <p:spPr>
            <a:xfrm>
              <a:off x="5343567" y="7803721"/>
              <a:ext cx="105568" cy="2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24" y="0"/>
                  </a:moveTo>
                  <a:cubicBezTo>
                    <a:pt x="16358" y="6931"/>
                    <a:pt x="12100" y="10861"/>
                    <a:pt x="7589" y="10861"/>
                  </a:cubicBezTo>
                  <a:cubicBezTo>
                    <a:pt x="5232" y="10861"/>
                    <a:pt x="2944" y="9787"/>
                    <a:pt x="759" y="7778"/>
                  </a:cubicBezTo>
                  <a:lnTo>
                    <a:pt x="0" y="18164"/>
                  </a:lnTo>
                  <a:cubicBezTo>
                    <a:pt x="2428" y="20403"/>
                    <a:pt x="4971" y="21600"/>
                    <a:pt x="7589" y="21600"/>
                  </a:cubicBezTo>
                  <a:cubicBezTo>
                    <a:pt x="12639" y="21600"/>
                    <a:pt x="17397" y="17153"/>
                    <a:pt x="21600" y="9315"/>
                  </a:cubicBezTo>
                  <a:cubicBezTo>
                    <a:pt x="21600" y="9315"/>
                    <a:pt x="20124" y="0"/>
                    <a:pt x="20124" y="0"/>
                  </a:cubicBezTo>
                  <a:close/>
                </a:path>
              </a:pathLst>
            </a:custGeom>
            <a:gradFill>
              <a:gsLst>
                <a:gs pos="7000">
                  <a:srgbClr val="000000"/>
                </a:gs>
                <a:gs pos="90979">
                  <a:srgbClr val="555A6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59" name="Shape 23">
              <a:extLst>
                <a:ext uri="{FF2B5EF4-FFF2-40B4-BE49-F238E27FC236}">
                  <a16:creationId xmlns:a16="http://schemas.microsoft.com/office/drawing/2014/main" xmlns="" id="{5508760C-521A-4B8E-ADD5-0B59F25E7FEB}"/>
                </a:ext>
              </a:extLst>
            </p:cNvPr>
            <p:cNvSpPr/>
            <p:nvPr/>
          </p:nvSpPr>
          <p:spPr>
            <a:xfrm>
              <a:off x="4410243" y="4822830"/>
              <a:ext cx="12476" cy="29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5000">
                  <a:srgbClr val="444450"/>
                </a:gs>
                <a:gs pos="92970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0" name="Shape 25">
              <a:extLst>
                <a:ext uri="{FF2B5EF4-FFF2-40B4-BE49-F238E27FC236}">
                  <a16:creationId xmlns:a16="http://schemas.microsoft.com/office/drawing/2014/main" xmlns="" id="{93CB999A-CAF4-4D03-9549-E919B2EF4166}"/>
                </a:ext>
              </a:extLst>
            </p:cNvPr>
            <p:cNvSpPr/>
            <p:nvPr/>
          </p:nvSpPr>
          <p:spPr>
            <a:xfrm>
              <a:off x="4415986" y="4483962"/>
              <a:ext cx="7152" cy="155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6000">
                  <a:srgbClr val="444450"/>
                </a:gs>
                <a:gs pos="90036">
                  <a:srgbClr val="343B42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1" name="Shape 26">
              <a:extLst>
                <a:ext uri="{FF2B5EF4-FFF2-40B4-BE49-F238E27FC236}">
                  <a16:creationId xmlns:a16="http://schemas.microsoft.com/office/drawing/2014/main" xmlns="" id="{8D743BC3-EC55-4A8F-9511-ACADC7AC59BD}"/>
                </a:ext>
              </a:extLst>
            </p:cNvPr>
            <p:cNvSpPr/>
            <p:nvPr/>
          </p:nvSpPr>
          <p:spPr>
            <a:xfrm>
              <a:off x="4413114" y="4483962"/>
              <a:ext cx="3576" cy="155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0997"/>
                  </a:lnTo>
                  <a:lnTo>
                    <a:pt x="0" y="604"/>
                  </a:lnTo>
                  <a:cubicBezTo>
                    <a:pt x="0" y="604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4000">
                  <a:srgbClr val="A6ABB4"/>
                </a:gs>
                <a:gs pos="92992">
                  <a:srgbClr val="A6ABB4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2" name="Shape 27">
              <a:extLst>
                <a:ext uri="{FF2B5EF4-FFF2-40B4-BE49-F238E27FC236}">
                  <a16:creationId xmlns:a16="http://schemas.microsoft.com/office/drawing/2014/main" xmlns="" id="{27D5A63A-B966-4C4F-841A-A7D7E205B88A}"/>
                </a:ext>
              </a:extLst>
            </p:cNvPr>
            <p:cNvSpPr/>
            <p:nvPr/>
          </p:nvSpPr>
          <p:spPr>
            <a:xfrm>
              <a:off x="4410243" y="5184672"/>
              <a:ext cx="12476" cy="29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5000">
                  <a:srgbClr val="444450"/>
                </a:gs>
                <a:gs pos="92970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3" name="Shape 29">
              <a:extLst>
                <a:ext uri="{FF2B5EF4-FFF2-40B4-BE49-F238E27FC236}">
                  <a16:creationId xmlns:a16="http://schemas.microsoft.com/office/drawing/2014/main" xmlns="" id="{6E219BE3-E8D2-40D9-B8F3-90F84B67CCCB}"/>
                </a:ext>
              </a:extLst>
            </p:cNvPr>
            <p:cNvSpPr/>
            <p:nvPr/>
          </p:nvSpPr>
          <p:spPr>
            <a:xfrm>
              <a:off x="6340068" y="4822830"/>
              <a:ext cx="12476" cy="2931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adFill>
              <a:gsLst>
                <a:gs pos="6000">
                  <a:srgbClr val="444450"/>
                </a:gs>
                <a:gs pos="93984">
                  <a:srgbClr val="333B41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4" name="Shape 31">
              <a:extLst>
                <a:ext uri="{FF2B5EF4-FFF2-40B4-BE49-F238E27FC236}">
                  <a16:creationId xmlns:a16="http://schemas.microsoft.com/office/drawing/2014/main" xmlns="" id="{6F2341FA-78C9-47CC-AB00-BF3124CB9E43}"/>
                </a:ext>
              </a:extLst>
            </p:cNvPr>
            <p:cNvSpPr/>
            <p:nvPr/>
          </p:nvSpPr>
          <p:spPr>
            <a:xfrm>
              <a:off x="5042031" y="4199657"/>
              <a:ext cx="64846" cy="64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7" y="21600"/>
                    <a:pt x="10801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1" y="0"/>
                  </a:cubicBezTo>
                  <a:cubicBezTo>
                    <a:pt x="16767" y="0"/>
                    <a:pt x="21600" y="4835"/>
                    <a:pt x="21600" y="10800"/>
                  </a:cubicBezTo>
                  <a:close/>
                </a:path>
              </a:pathLst>
            </a:custGeom>
            <a:gradFill>
              <a:gsLst>
                <a:gs pos="5000">
                  <a:srgbClr val="222729"/>
                </a:gs>
                <a:gs pos="96010">
                  <a:srgbClr val="7D7F7F"/>
                </a:gs>
              </a:gsLst>
              <a:lin ang="3265368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5" name="Shape 32">
              <a:extLst>
                <a:ext uri="{FF2B5EF4-FFF2-40B4-BE49-F238E27FC236}">
                  <a16:creationId xmlns:a16="http://schemas.microsoft.com/office/drawing/2014/main" xmlns="" id="{B3DC2664-0E1B-42EA-94BC-81F1449BFF09}"/>
                </a:ext>
              </a:extLst>
            </p:cNvPr>
            <p:cNvSpPr/>
            <p:nvPr/>
          </p:nvSpPr>
          <p:spPr>
            <a:xfrm>
              <a:off x="5059261" y="4214016"/>
              <a:ext cx="34765" cy="3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1"/>
                  </a:moveTo>
                  <a:cubicBezTo>
                    <a:pt x="21600" y="16764"/>
                    <a:pt x="16767" y="21600"/>
                    <a:pt x="10802" y="21600"/>
                  </a:cubicBezTo>
                  <a:cubicBezTo>
                    <a:pt x="4837" y="21600"/>
                    <a:pt x="0" y="16764"/>
                    <a:pt x="0" y="10801"/>
                  </a:cubicBezTo>
                  <a:cubicBezTo>
                    <a:pt x="0" y="4836"/>
                    <a:pt x="4837" y="0"/>
                    <a:pt x="10802" y="0"/>
                  </a:cubicBezTo>
                  <a:cubicBezTo>
                    <a:pt x="16767" y="0"/>
                    <a:pt x="21600" y="4836"/>
                    <a:pt x="21600" y="10801"/>
                  </a:cubicBezTo>
                  <a:close/>
                </a:path>
              </a:pathLst>
            </a:custGeom>
            <a:solidFill>
              <a:srgbClr val="080A0A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6" name="Shape 33">
              <a:extLst>
                <a:ext uri="{FF2B5EF4-FFF2-40B4-BE49-F238E27FC236}">
                  <a16:creationId xmlns:a16="http://schemas.microsoft.com/office/drawing/2014/main" xmlns="" id="{0F19767A-5B0D-4BA5-9208-51B865303EF9}"/>
                </a:ext>
              </a:extLst>
            </p:cNvPr>
            <p:cNvSpPr/>
            <p:nvPr/>
          </p:nvSpPr>
          <p:spPr>
            <a:xfrm>
              <a:off x="5062133" y="4216888"/>
              <a:ext cx="30092" cy="30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6" y="21600"/>
                    <a:pt x="0" y="16764"/>
                    <a:pt x="0" y="10800"/>
                  </a:cubicBezTo>
                  <a:cubicBezTo>
                    <a:pt x="0" y="4836"/>
                    <a:pt x="4836" y="0"/>
                    <a:pt x="10800" y="0"/>
                  </a:cubicBezTo>
                  <a:cubicBezTo>
                    <a:pt x="16764" y="0"/>
                    <a:pt x="21600" y="4836"/>
                    <a:pt x="21600" y="10800"/>
                  </a:cubicBezTo>
                  <a:close/>
                </a:path>
              </a:pathLst>
            </a:custGeom>
            <a:gradFill>
              <a:gsLst>
                <a:gs pos="7000">
                  <a:srgbClr val="39669E"/>
                </a:gs>
                <a:gs pos="90979">
                  <a:srgbClr val="294C7E"/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7" name="Shape 34">
              <a:extLst>
                <a:ext uri="{FF2B5EF4-FFF2-40B4-BE49-F238E27FC236}">
                  <a16:creationId xmlns:a16="http://schemas.microsoft.com/office/drawing/2014/main" xmlns="" id="{16ED76BA-36E9-4A79-BAE2-79FB6CA827AB}"/>
                </a:ext>
              </a:extLst>
            </p:cNvPr>
            <p:cNvSpPr/>
            <p:nvPr/>
          </p:nvSpPr>
          <p:spPr>
            <a:xfrm>
              <a:off x="5225824" y="4214016"/>
              <a:ext cx="311892" cy="35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222725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8" name="Shape 35">
              <a:extLst>
                <a:ext uri="{FF2B5EF4-FFF2-40B4-BE49-F238E27FC236}">
                  <a16:creationId xmlns:a16="http://schemas.microsoft.com/office/drawing/2014/main" xmlns="" id="{FD4B2D97-E1D8-4C85-BC80-ED200ADE310D}"/>
                </a:ext>
              </a:extLst>
            </p:cNvPr>
            <p:cNvSpPr/>
            <p:nvPr/>
          </p:nvSpPr>
          <p:spPr>
            <a:xfrm>
              <a:off x="5225824" y="4216888"/>
              <a:ext cx="311892" cy="31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4"/>
                    <a:pt x="311" y="10800"/>
                  </a:cubicBezTo>
                  <a:cubicBezTo>
                    <a:pt x="311" y="6337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7"/>
                    <a:pt x="21289" y="10800"/>
                  </a:cubicBezTo>
                  <a:cubicBezTo>
                    <a:pt x="21289" y="15264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4"/>
                    <a:pt x="0" y="10800"/>
                  </a:cubicBezTo>
                  <a:cubicBezTo>
                    <a:pt x="0" y="16766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6"/>
                    <a:pt x="21600" y="10800"/>
                  </a:cubicBezTo>
                  <a:cubicBezTo>
                    <a:pt x="21600" y="4834"/>
                    <a:pt x="21044" y="0"/>
                    <a:pt x="20358" y="0"/>
                  </a:cubicBezTo>
                  <a:close/>
                </a:path>
              </a:pathLst>
            </a:custGeom>
            <a:solidFill>
              <a:srgbClr val="1D2224">
                <a:alpha val="8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69" name="Shape 36">
              <a:extLst>
                <a:ext uri="{FF2B5EF4-FFF2-40B4-BE49-F238E27FC236}">
                  <a16:creationId xmlns:a16="http://schemas.microsoft.com/office/drawing/2014/main" xmlns="" id="{C7F28E06-B6DB-4311-8E73-E91902C559A3}"/>
                </a:ext>
              </a:extLst>
            </p:cNvPr>
            <p:cNvSpPr/>
            <p:nvPr/>
          </p:nvSpPr>
          <p:spPr>
            <a:xfrm>
              <a:off x="5225824" y="4214016"/>
              <a:ext cx="311892" cy="358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8" y="18895"/>
                  </a:moveTo>
                  <a:lnTo>
                    <a:pt x="1242" y="18895"/>
                  </a:lnTo>
                  <a:cubicBezTo>
                    <a:pt x="729" y="18895"/>
                    <a:pt x="311" y="15265"/>
                    <a:pt x="311" y="10800"/>
                  </a:cubicBezTo>
                  <a:cubicBezTo>
                    <a:pt x="311" y="6335"/>
                    <a:pt x="729" y="2705"/>
                    <a:pt x="1242" y="2705"/>
                  </a:cubicBezTo>
                  <a:lnTo>
                    <a:pt x="20358" y="2705"/>
                  </a:lnTo>
                  <a:cubicBezTo>
                    <a:pt x="20871" y="2705"/>
                    <a:pt x="21289" y="6335"/>
                    <a:pt x="21289" y="10800"/>
                  </a:cubicBezTo>
                  <a:cubicBezTo>
                    <a:pt x="21289" y="15265"/>
                    <a:pt x="20871" y="18895"/>
                    <a:pt x="20358" y="18895"/>
                  </a:cubicBezTo>
                  <a:close/>
                  <a:moveTo>
                    <a:pt x="20358" y="0"/>
                  </a:moveTo>
                  <a:lnTo>
                    <a:pt x="1242" y="0"/>
                  </a:lnTo>
                  <a:cubicBezTo>
                    <a:pt x="556" y="0"/>
                    <a:pt x="0" y="4835"/>
                    <a:pt x="0" y="10800"/>
                  </a:cubicBezTo>
                  <a:cubicBezTo>
                    <a:pt x="0" y="16765"/>
                    <a:pt x="556" y="21600"/>
                    <a:pt x="1242" y="21600"/>
                  </a:cubicBezTo>
                  <a:lnTo>
                    <a:pt x="20358" y="21600"/>
                  </a:lnTo>
                  <a:cubicBezTo>
                    <a:pt x="21044" y="21600"/>
                    <a:pt x="21600" y="16765"/>
                    <a:pt x="21600" y="10800"/>
                  </a:cubicBezTo>
                  <a:cubicBezTo>
                    <a:pt x="21600" y="4835"/>
                    <a:pt x="21044" y="0"/>
                    <a:pt x="20358" y="0"/>
                  </a:cubicBezTo>
                  <a:close/>
                </a:path>
              </a:pathLst>
            </a:custGeom>
            <a:gradFill>
              <a:gsLst>
                <a:gs pos="1000">
                  <a:srgbClr val="23282A"/>
                </a:gs>
                <a:gs pos="96992">
                  <a:srgbClr val="7E8080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  <p:sp>
          <p:nvSpPr>
            <p:cNvPr id="70" name="Shape 37">
              <a:extLst>
                <a:ext uri="{FF2B5EF4-FFF2-40B4-BE49-F238E27FC236}">
                  <a16:creationId xmlns:a16="http://schemas.microsoft.com/office/drawing/2014/main" xmlns="" id="{CF72EA62-5DCB-4643-8FDB-C68E91C67967}"/>
                </a:ext>
              </a:extLst>
            </p:cNvPr>
            <p:cNvSpPr/>
            <p:nvPr/>
          </p:nvSpPr>
          <p:spPr>
            <a:xfrm>
              <a:off x="4421730" y="7559621"/>
              <a:ext cx="31439" cy="57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A5AAAB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defTabSz="91437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2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</a:endParaRPr>
            </a:p>
          </p:txBody>
        </p:sp>
      </p:grpSp>
      <p:pic>
        <p:nvPicPr>
          <p:cNvPr id="71" name="图片 70">
            <a:extLst>
              <a:ext uri="{FF2B5EF4-FFF2-40B4-BE49-F238E27FC236}">
                <a16:creationId xmlns:a16="http://schemas.microsoft.com/office/drawing/2014/main" xmlns="" id="{8BB0387D-BA5A-4793-851C-CF61C9E0EE2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5" t="968" r="10872" b="367"/>
          <a:stretch/>
        </p:blipFill>
        <p:spPr>
          <a:xfrm>
            <a:off x="9526242" y="2844494"/>
            <a:ext cx="1675712" cy="29736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2" name="椭圆 71"/>
          <p:cNvSpPr/>
          <p:nvPr/>
        </p:nvSpPr>
        <p:spPr>
          <a:xfrm>
            <a:off x="8076534" y="3155162"/>
            <a:ext cx="180000" cy="18000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8767155" y="3738854"/>
            <a:ext cx="108000" cy="10800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4983045" y="24923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华文细黑" panose="02010600040101010101" pitchFamily="2" charset="-122"/>
                <a:ea typeface="华文细黑" panose="02010600040101010101" pitchFamily="2" charset="-122"/>
              </a:rPr>
              <a:t>国内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473218" y="249236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400" b="1" kern="0">
                <a:solidFill>
                  <a:srgbClr val="474747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国外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474747"/>
              </a:solidFill>
              <a:effectLst/>
              <a:uLnTx/>
              <a:uFillTx/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278434" y="3662674"/>
            <a:ext cx="2049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PROCESS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6611405" y="3669974"/>
            <a:ext cx="20495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PROCESS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274655" y="4065098"/>
            <a:ext cx="2385766" cy="1800493"/>
            <a:chOff x="3274655" y="4065098"/>
            <a:chExt cx="2385766" cy="1800493"/>
          </a:xfrm>
        </p:grpSpPr>
        <p:sp>
          <p:nvSpPr>
            <p:cNvPr id="85" name="文本框 84"/>
            <p:cNvSpPr txBox="1"/>
            <p:nvPr/>
          </p:nvSpPr>
          <p:spPr>
            <a:xfrm>
              <a:off x="3274655" y="4065098"/>
              <a:ext cx="23857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050" dirty="0">
                  <a:solidFill>
                    <a:srgbClr val="848484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</a:rPr>
                <a:t>Life is like a sea, only the strong-willed can reach the other shore. Life is like a sea, only the strong-willed can reach the other shore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3274655" y="4803762"/>
              <a:ext cx="238576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sz="1050" dirty="0">
                  <a:solidFill>
                    <a:srgbClr val="848484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</a:rPr>
                <a:t>Life is like a sea, only the strong-willed can reach the other shore. Life is like a sea, only the strong-willed can reach the other shore. Life is like a sea, only the strong-willed can reach the other shore.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261400" y="4065098"/>
            <a:ext cx="2385766" cy="1800493"/>
            <a:chOff x="6381389" y="4219531"/>
            <a:chExt cx="2385766" cy="1800493"/>
          </a:xfrm>
        </p:grpSpPr>
        <p:sp>
          <p:nvSpPr>
            <p:cNvPr id="93" name="文本框 92"/>
            <p:cNvSpPr txBox="1"/>
            <p:nvPr/>
          </p:nvSpPr>
          <p:spPr>
            <a:xfrm>
              <a:off x="6381389" y="4219531"/>
              <a:ext cx="238576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solidFill>
                    <a:srgbClr val="848484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</a:rPr>
                <a:t>Life is like a sea, only the strong-willed can reach the other shore. Life is like a sea, only the strong-willed can reach the other shore</a:t>
              </a: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6381389" y="4958195"/>
              <a:ext cx="2385766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050" dirty="0">
                  <a:solidFill>
                    <a:srgbClr val="848484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</a:rPr>
                <a:t>Life is like a sea, only the strong-willed can reach the other shore. Life is like a sea, only the strong-willed can reach the other shore. Life is like a sea, only the strong-willed can reach the other shore.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251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310896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73181" y="2926946"/>
            <a:ext cx="10445639" cy="2966784"/>
            <a:chOff x="1093903" y="3055252"/>
            <a:chExt cx="9704666" cy="2756332"/>
          </a:xfrm>
        </p:grpSpPr>
        <p:sp>
          <p:nvSpPr>
            <p:cNvPr id="50" name="Shape 22033"/>
            <p:cNvSpPr/>
            <p:nvPr/>
          </p:nvSpPr>
          <p:spPr>
            <a:xfrm>
              <a:off x="3999076" y="3055252"/>
              <a:ext cx="535781" cy="535781"/>
            </a:xfrm>
            <a:prstGeom prst="ellipse">
              <a:avLst/>
            </a:prstGeom>
            <a:solidFill>
              <a:srgbClr val="24252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069149" y="3172834"/>
              <a:ext cx="2719260" cy="1051371"/>
              <a:chOff x="8046767" y="3065347"/>
              <a:chExt cx="2719260" cy="105137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8046767" y="3347277"/>
                <a:ext cx="2719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rgbClr val="848484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Arial" panose="020B0604020202020204" pitchFamily="34" charset="0"/>
                  </a:rPr>
                  <a:t>Life is like a sea, only the strong-willed can reach the other shore. Life is like a sea, only the strong-willed can reach the other shore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8056927" y="3065347"/>
                <a:ext cx="15535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121415"/>
                    </a:solidFill>
                    <a:latin typeface="思源黑体 CN Heavy" panose="020B0A00000000000000" pitchFamily="34" charset="-122"/>
                    <a:ea typeface="思源黑体 CN Heavy" panose="020B0A00000000000000" pitchFamily="34" charset="-122"/>
                    <a:cs typeface="Arial" panose="020B0604020202020204" pitchFamily="34" charset="0"/>
                  </a:rPr>
                  <a:t>Significance 03</a:t>
                </a:r>
              </a:p>
            </p:txBody>
          </p:sp>
        </p:grpSp>
        <p:grpSp>
          <p:nvGrpSpPr>
            <p:cNvPr id="52" name="Group 22021"/>
            <p:cNvGrpSpPr/>
            <p:nvPr/>
          </p:nvGrpSpPr>
          <p:grpSpPr>
            <a:xfrm>
              <a:off x="4604004" y="3397533"/>
              <a:ext cx="2678908" cy="1336454"/>
              <a:chOff x="0" y="0"/>
              <a:chExt cx="5080001" cy="2534309"/>
            </a:xfrm>
          </p:grpSpPr>
          <p:sp>
            <p:nvSpPr>
              <p:cNvPr id="63" name="Shape 22019"/>
              <p:cNvSpPr/>
              <p:nvPr/>
            </p:nvSpPr>
            <p:spPr>
              <a:xfrm>
                <a:off x="0" y="0"/>
                <a:ext cx="5080001" cy="25343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7372" y="0"/>
                      <a:pt x="3945" y="2584"/>
                      <a:pt x="1330" y="7749"/>
                    </a:cubicBezTo>
                    <a:cubicBezTo>
                      <a:pt x="841" y="8714"/>
                      <a:pt x="397" y="9733"/>
                      <a:pt x="0" y="10800"/>
                    </a:cubicBezTo>
                    <a:cubicBezTo>
                      <a:pt x="397" y="11867"/>
                      <a:pt x="841" y="12886"/>
                      <a:pt x="1330" y="13851"/>
                    </a:cubicBezTo>
                    <a:cubicBezTo>
                      <a:pt x="3945" y="19016"/>
                      <a:pt x="7372" y="21600"/>
                      <a:pt x="10800" y="21600"/>
                    </a:cubicBezTo>
                    <a:cubicBezTo>
                      <a:pt x="14228" y="21600"/>
                      <a:pt x="17655" y="19016"/>
                      <a:pt x="20270" y="13851"/>
                    </a:cubicBezTo>
                    <a:cubicBezTo>
                      <a:pt x="20759" y="12886"/>
                      <a:pt x="21203" y="11867"/>
                      <a:pt x="21600" y="10800"/>
                    </a:cubicBezTo>
                    <a:cubicBezTo>
                      <a:pt x="21203" y="9733"/>
                      <a:pt x="20759" y="8714"/>
                      <a:pt x="20270" y="7749"/>
                    </a:cubicBezTo>
                    <a:cubicBezTo>
                      <a:pt x="17655" y="2584"/>
                      <a:pt x="14228" y="0"/>
                      <a:pt x="10800" y="0"/>
                    </a:cubicBezTo>
                    <a:close/>
                  </a:path>
                </a:pathLst>
              </a:custGeom>
              <a:solidFill>
                <a:srgbClr val="F8F7E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4" name="Shape 22020"/>
              <p:cNvSpPr/>
              <p:nvPr/>
            </p:nvSpPr>
            <p:spPr>
              <a:xfrm>
                <a:off x="329899" y="219172"/>
                <a:ext cx="4420202" cy="20959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7404" y="0"/>
                      <a:pt x="3970" y="2419"/>
                      <a:pt x="1330" y="7694"/>
                    </a:cubicBezTo>
                    <a:cubicBezTo>
                      <a:pt x="842" y="8669"/>
                      <a:pt x="398" y="9706"/>
                      <a:pt x="0" y="10800"/>
                    </a:cubicBezTo>
                    <a:cubicBezTo>
                      <a:pt x="398" y="11894"/>
                      <a:pt x="842" y="12931"/>
                      <a:pt x="1330" y="13906"/>
                    </a:cubicBezTo>
                    <a:cubicBezTo>
                      <a:pt x="3970" y="19181"/>
                      <a:pt x="7404" y="21600"/>
                      <a:pt x="10800" y="21600"/>
                    </a:cubicBezTo>
                    <a:cubicBezTo>
                      <a:pt x="14196" y="21600"/>
                      <a:pt x="17630" y="19181"/>
                      <a:pt x="20270" y="13906"/>
                    </a:cubicBezTo>
                    <a:cubicBezTo>
                      <a:pt x="20758" y="12931"/>
                      <a:pt x="21202" y="11894"/>
                      <a:pt x="21600" y="10800"/>
                    </a:cubicBezTo>
                    <a:cubicBezTo>
                      <a:pt x="21202" y="9706"/>
                      <a:pt x="20758" y="8669"/>
                      <a:pt x="20270" y="7694"/>
                    </a:cubicBezTo>
                    <a:cubicBezTo>
                      <a:pt x="17630" y="2419"/>
                      <a:pt x="14196" y="0"/>
                      <a:pt x="108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</p:grpSp>
        <p:grpSp>
          <p:nvGrpSpPr>
            <p:cNvPr id="53" name="Group 22026"/>
            <p:cNvGrpSpPr/>
            <p:nvPr/>
          </p:nvGrpSpPr>
          <p:grpSpPr>
            <a:xfrm>
              <a:off x="5541830" y="3668040"/>
              <a:ext cx="803255" cy="787977"/>
              <a:chOff x="0" y="-1"/>
              <a:chExt cx="1523208" cy="1494237"/>
            </a:xfrm>
          </p:grpSpPr>
          <p:sp>
            <p:nvSpPr>
              <p:cNvPr id="59" name="Shape 22022"/>
              <p:cNvSpPr/>
              <p:nvPr/>
            </p:nvSpPr>
            <p:spPr>
              <a:xfrm>
                <a:off x="761603" y="-1"/>
                <a:ext cx="761605" cy="752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295"/>
                    </a:lnTo>
                    <a:cubicBezTo>
                      <a:pt x="3687" y="7295"/>
                      <a:pt x="7373" y="8721"/>
                      <a:pt x="10187" y="11569"/>
                    </a:cubicBezTo>
                    <a:cubicBezTo>
                      <a:pt x="12928" y="14345"/>
                      <a:pt x="14315" y="17963"/>
                      <a:pt x="14385" y="21600"/>
                    </a:cubicBezTo>
                    <a:lnTo>
                      <a:pt x="21600" y="21600"/>
                    </a:lnTo>
                    <a:cubicBezTo>
                      <a:pt x="21530" y="16093"/>
                      <a:pt x="19434" y="10607"/>
                      <a:pt x="15285" y="6406"/>
                    </a:cubicBezTo>
                    <a:cubicBezTo>
                      <a:pt x="11066" y="2133"/>
                      <a:pt x="5533" y="0"/>
                      <a:pt x="0" y="0"/>
                    </a:cubicBezTo>
                    <a:close/>
                  </a:path>
                </a:pathLst>
              </a:custGeom>
              <a:solidFill>
                <a:srgbClr val="A2B6B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0" name="Shape 22023"/>
              <p:cNvSpPr/>
              <p:nvPr/>
            </p:nvSpPr>
            <p:spPr>
              <a:xfrm rot="10800000" flipH="1">
                <a:off x="761603" y="742156"/>
                <a:ext cx="761605" cy="752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295"/>
                    </a:lnTo>
                    <a:cubicBezTo>
                      <a:pt x="3687" y="7295"/>
                      <a:pt x="7373" y="8721"/>
                      <a:pt x="10187" y="11569"/>
                    </a:cubicBezTo>
                    <a:cubicBezTo>
                      <a:pt x="12928" y="14345"/>
                      <a:pt x="14315" y="17963"/>
                      <a:pt x="14385" y="21600"/>
                    </a:cubicBezTo>
                    <a:lnTo>
                      <a:pt x="21600" y="21600"/>
                    </a:lnTo>
                    <a:cubicBezTo>
                      <a:pt x="21530" y="16093"/>
                      <a:pt x="19434" y="10607"/>
                      <a:pt x="15285" y="6406"/>
                    </a:cubicBezTo>
                    <a:cubicBezTo>
                      <a:pt x="11066" y="2133"/>
                      <a:pt x="5533" y="0"/>
                      <a:pt x="0" y="0"/>
                    </a:cubicBezTo>
                    <a:close/>
                  </a:path>
                </a:pathLst>
              </a:custGeom>
              <a:solidFill>
                <a:srgbClr val="7290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1" name="Shape 22024"/>
              <p:cNvSpPr/>
              <p:nvPr/>
            </p:nvSpPr>
            <p:spPr>
              <a:xfrm flipH="1">
                <a:off x="0" y="-1"/>
                <a:ext cx="761605" cy="752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295"/>
                    </a:lnTo>
                    <a:cubicBezTo>
                      <a:pt x="3687" y="7295"/>
                      <a:pt x="7373" y="8721"/>
                      <a:pt x="10187" y="11569"/>
                    </a:cubicBezTo>
                    <a:cubicBezTo>
                      <a:pt x="12928" y="14345"/>
                      <a:pt x="14315" y="17963"/>
                      <a:pt x="14385" y="21600"/>
                    </a:cubicBezTo>
                    <a:lnTo>
                      <a:pt x="21600" y="21600"/>
                    </a:lnTo>
                    <a:cubicBezTo>
                      <a:pt x="21530" y="16093"/>
                      <a:pt x="19434" y="10607"/>
                      <a:pt x="15285" y="6406"/>
                    </a:cubicBezTo>
                    <a:cubicBezTo>
                      <a:pt x="11066" y="2133"/>
                      <a:pt x="5533" y="0"/>
                      <a:pt x="0" y="0"/>
                    </a:cubicBezTo>
                    <a:close/>
                  </a:path>
                </a:pathLst>
              </a:custGeom>
              <a:solidFill>
                <a:srgbClr val="24252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62" name="Shape 22025"/>
              <p:cNvSpPr/>
              <p:nvPr/>
            </p:nvSpPr>
            <p:spPr>
              <a:xfrm rot="10800000">
                <a:off x="0" y="742156"/>
                <a:ext cx="761605" cy="752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7295"/>
                    </a:lnTo>
                    <a:cubicBezTo>
                      <a:pt x="3687" y="7295"/>
                      <a:pt x="7373" y="8721"/>
                      <a:pt x="10187" y="11569"/>
                    </a:cubicBezTo>
                    <a:cubicBezTo>
                      <a:pt x="12928" y="14345"/>
                      <a:pt x="14315" y="17963"/>
                      <a:pt x="14385" y="21600"/>
                    </a:cubicBezTo>
                    <a:lnTo>
                      <a:pt x="21600" y="21600"/>
                    </a:lnTo>
                    <a:cubicBezTo>
                      <a:pt x="21530" y="16093"/>
                      <a:pt x="19434" y="10607"/>
                      <a:pt x="15285" y="6406"/>
                    </a:cubicBezTo>
                    <a:cubicBezTo>
                      <a:pt x="11066" y="2133"/>
                      <a:pt x="5533" y="0"/>
                      <a:pt x="0" y="0"/>
                    </a:cubicBezTo>
                    <a:close/>
                  </a:path>
                </a:pathLst>
              </a:custGeom>
              <a:solidFill>
                <a:srgbClr val="59717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/>
              </a:p>
            </p:txBody>
          </p:sp>
        </p:grpSp>
        <p:grpSp>
          <p:nvGrpSpPr>
            <p:cNvPr id="54" name="Group 22031"/>
            <p:cNvGrpSpPr/>
            <p:nvPr/>
          </p:nvGrpSpPr>
          <p:grpSpPr>
            <a:xfrm>
              <a:off x="4583912" y="3277236"/>
              <a:ext cx="2724124" cy="1560069"/>
              <a:chOff x="0" y="-1"/>
              <a:chExt cx="5165742" cy="2958350"/>
            </a:xfrm>
          </p:grpSpPr>
          <p:sp>
            <p:nvSpPr>
              <p:cNvPr id="55" name="Shape 22027"/>
              <p:cNvSpPr/>
              <p:nvPr/>
            </p:nvSpPr>
            <p:spPr>
              <a:xfrm>
                <a:off x="3146920" y="-1"/>
                <a:ext cx="2018822" cy="919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9842" y="0"/>
                    </a:lnTo>
                    <a:lnTo>
                      <a:pt x="21600" y="0"/>
                    </a:lnTo>
                  </a:path>
                </a:pathLst>
              </a:custGeom>
              <a:noFill/>
              <a:ln w="63500" cap="flat">
                <a:solidFill>
                  <a:srgbClr val="182027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6" name="Shape 22028"/>
              <p:cNvSpPr/>
              <p:nvPr/>
            </p:nvSpPr>
            <p:spPr>
              <a:xfrm flipH="1">
                <a:off x="0" y="-1"/>
                <a:ext cx="2018822" cy="919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9842" y="0"/>
                    </a:lnTo>
                    <a:lnTo>
                      <a:pt x="21600" y="0"/>
                    </a:lnTo>
                  </a:path>
                </a:pathLst>
              </a:custGeom>
              <a:noFill/>
              <a:ln w="63500" cap="flat">
                <a:solidFill>
                  <a:srgbClr val="182027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7" name="Shape 22029"/>
              <p:cNvSpPr/>
              <p:nvPr/>
            </p:nvSpPr>
            <p:spPr>
              <a:xfrm rot="10800000" flipH="1">
                <a:off x="3146920" y="2038489"/>
                <a:ext cx="2018822" cy="919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9842" y="0"/>
                    </a:lnTo>
                    <a:lnTo>
                      <a:pt x="21600" y="0"/>
                    </a:lnTo>
                  </a:path>
                </a:pathLst>
              </a:custGeom>
              <a:noFill/>
              <a:ln w="63500" cap="flat">
                <a:solidFill>
                  <a:srgbClr val="182027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 dirty="0"/>
              </a:p>
            </p:txBody>
          </p:sp>
          <p:sp>
            <p:nvSpPr>
              <p:cNvPr id="58" name="Shape 22030"/>
              <p:cNvSpPr/>
              <p:nvPr/>
            </p:nvSpPr>
            <p:spPr>
              <a:xfrm rot="10800000">
                <a:off x="0" y="2038489"/>
                <a:ext cx="2018822" cy="9198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9842" y="0"/>
                    </a:lnTo>
                    <a:lnTo>
                      <a:pt x="21600" y="0"/>
                    </a:lnTo>
                  </a:path>
                </a:pathLst>
              </a:custGeom>
              <a:noFill/>
              <a:ln w="63500" cap="flat">
                <a:solidFill>
                  <a:srgbClr val="182027"/>
                </a:solidFill>
                <a:prstDash val="solid"/>
                <a:miter lim="400000"/>
              </a:ln>
              <a:effectLst/>
            </p:spPr>
            <p:txBody>
              <a:bodyPr wrap="square" lIns="26789" tIns="26789" rIns="26789" bIns="26789" numCol="1" anchor="ctr">
                <a:noAutofit/>
              </a:bodyPr>
              <a:lstStyle/>
              <a:p>
                <a:endParaRPr dirty="0"/>
              </a:p>
            </p:txBody>
          </p:sp>
        </p:grpSp>
        <p:sp>
          <p:nvSpPr>
            <p:cNvPr id="48" name="Shape 22036"/>
            <p:cNvSpPr/>
            <p:nvPr/>
          </p:nvSpPr>
          <p:spPr>
            <a:xfrm>
              <a:off x="7353299" y="3055252"/>
              <a:ext cx="535781" cy="535782"/>
            </a:xfrm>
            <a:prstGeom prst="ellipse">
              <a:avLst/>
            </a:prstGeom>
            <a:solidFill>
              <a:srgbClr val="A2B6B8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6" name="Shape 22043"/>
            <p:cNvSpPr/>
            <p:nvPr/>
          </p:nvSpPr>
          <p:spPr>
            <a:xfrm>
              <a:off x="7353298" y="4624834"/>
              <a:ext cx="535781" cy="535781"/>
            </a:xfrm>
            <a:prstGeom prst="ellipse">
              <a:avLst/>
            </a:prstGeom>
            <a:solidFill>
              <a:srgbClr val="72909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40" name="Shape 22053"/>
            <p:cNvSpPr/>
            <p:nvPr/>
          </p:nvSpPr>
          <p:spPr>
            <a:xfrm>
              <a:off x="3999076" y="4624834"/>
              <a:ext cx="535781" cy="535781"/>
            </a:xfrm>
            <a:prstGeom prst="ellipse">
              <a:avLst/>
            </a:prstGeom>
            <a:solidFill>
              <a:srgbClr val="59717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65" name="Freeform 139"/>
            <p:cNvSpPr>
              <a:spLocks noEditPoints="1"/>
            </p:cNvSpPr>
            <p:nvPr/>
          </p:nvSpPr>
          <p:spPr bwMode="auto">
            <a:xfrm>
              <a:off x="4169891" y="3234286"/>
              <a:ext cx="194150" cy="177712"/>
            </a:xfrm>
            <a:custGeom>
              <a:avLst/>
              <a:gdLst>
                <a:gd name="T0" fmla="*/ 46 w 185"/>
                <a:gd name="T1" fmla="*/ 68 h 169"/>
                <a:gd name="T2" fmla="*/ 11 w 185"/>
                <a:gd name="T3" fmla="*/ 28 h 169"/>
                <a:gd name="T4" fmla="*/ 8 w 185"/>
                <a:gd name="T5" fmla="*/ 63 h 169"/>
                <a:gd name="T6" fmla="*/ 40 w 185"/>
                <a:gd name="T7" fmla="*/ 73 h 169"/>
                <a:gd name="T8" fmla="*/ 15 w 185"/>
                <a:gd name="T9" fmla="*/ 58 h 169"/>
                <a:gd name="T10" fmla="*/ 16 w 185"/>
                <a:gd name="T11" fmla="*/ 35 h 169"/>
                <a:gd name="T12" fmla="*/ 37 w 185"/>
                <a:gd name="T13" fmla="*/ 64 h 169"/>
                <a:gd name="T14" fmla="*/ 15 w 185"/>
                <a:gd name="T15" fmla="*/ 58 h 169"/>
                <a:gd name="T16" fmla="*/ 97 w 185"/>
                <a:gd name="T17" fmla="*/ 64 h 169"/>
                <a:gd name="T18" fmla="*/ 70 w 185"/>
                <a:gd name="T19" fmla="*/ 10 h 169"/>
                <a:gd name="T20" fmla="*/ 97 w 185"/>
                <a:gd name="T21" fmla="*/ 64 h 169"/>
                <a:gd name="T22" fmla="*/ 75 w 185"/>
                <a:gd name="T23" fmla="*/ 17 h 169"/>
                <a:gd name="T24" fmla="*/ 92 w 185"/>
                <a:gd name="T25" fmla="*/ 57 h 169"/>
                <a:gd name="T26" fmla="*/ 75 w 185"/>
                <a:gd name="T27" fmla="*/ 17 h 169"/>
                <a:gd name="T28" fmla="*/ 135 w 185"/>
                <a:gd name="T29" fmla="*/ 98 h 169"/>
                <a:gd name="T30" fmla="*/ 139 w 185"/>
                <a:gd name="T31" fmla="*/ 38 h 169"/>
                <a:gd name="T32" fmla="*/ 135 w 185"/>
                <a:gd name="T33" fmla="*/ 98 h 169"/>
                <a:gd name="T34" fmla="*/ 140 w 185"/>
                <a:gd name="T35" fmla="*/ 46 h 169"/>
                <a:gd name="T36" fmla="*/ 134 w 185"/>
                <a:gd name="T37" fmla="*/ 89 h 169"/>
                <a:gd name="T38" fmla="*/ 140 w 185"/>
                <a:gd name="T39" fmla="*/ 46 h 169"/>
                <a:gd name="T40" fmla="*/ 114 w 185"/>
                <a:gd name="T41" fmla="*/ 105 h 169"/>
                <a:gd name="T42" fmla="*/ 94 w 185"/>
                <a:gd name="T43" fmla="*/ 78 h 169"/>
                <a:gd name="T44" fmla="*/ 43 w 185"/>
                <a:gd name="T45" fmla="*/ 78 h 169"/>
                <a:gd name="T46" fmla="*/ 16 w 185"/>
                <a:gd name="T47" fmla="*/ 109 h 169"/>
                <a:gd name="T48" fmla="*/ 17 w 185"/>
                <a:gd name="T49" fmla="*/ 122 h 169"/>
                <a:gd name="T50" fmla="*/ 19 w 185"/>
                <a:gd name="T51" fmla="*/ 128 h 169"/>
                <a:gd name="T52" fmla="*/ 22 w 185"/>
                <a:gd name="T53" fmla="*/ 135 h 169"/>
                <a:gd name="T54" fmla="*/ 31 w 185"/>
                <a:gd name="T55" fmla="*/ 144 h 169"/>
                <a:gd name="T56" fmla="*/ 43 w 185"/>
                <a:gd name="T57" fmla="*/ 150 h 169"/>
                <a:gd name="T58" fmla="*/ 45 w 185"/>
                <a:gd name="T59" fmla="*/ 150 h 169"/>
                <a:gd name="T60" fmla="*/ 56 w 185"/>
                <a:gd name="T61" fmla="*/ 157 h 169"/>
                <a:gd name="T62" fmla="*/ 62 w 185"/>
                <a:gd name="T63" fmla="*/ 162 h 169"/>
                <a:gd name="T64" fmla="*/ 68 w 185"/>
                <a:gd name="T65" fmla="*/ 166 h 169"/>
                <a:gd name="T66" fmla="*/ 94 w 185"/>
                <a:gd name="T67" fmla="*/ 167 h 169"/>
                <a:gd name="T68" fmla="*/ 94 w 185"/>
                <a:gd name="T69" fmla="*/ 167 h 169"/>
                <a:gd name="T70" fmla="*/ 115 w 185"/>
                <a:gd name="T71" fmla="*/ 151 h 169"/>
                <a:gd name="T72" fmla="*/ 119 w 185"/>
                <a:gd name="T73" fmla="*/ 122 h 169"/>
                <a:gd name="T74" fmla="*/ 103 w 185"/>
                <a:gd name="T75" fmla="*/ 143 h 169"/>
                <a:gd name="T76" fmla="*/ 97 w 185"/>
                <a:gd name="T77" fmla="*/ 149 h 169"/>
                <a:gd name="T78" fmla="*/ 70 w 185"/>
                <a:gd name="T79" fmla="*/ 151 h 169"/>
                <a:gd name="T80" fmla="*/ 66 w 185"/>
                <a:gd name="T81" fmla="*/ 147 h 169"/>
                <a:gd name="T82" fmla="*/ 48 w 185"/>
                <a:gd name="T83" fmla="*/ 136 h 169"/>
                <a:gd name="T84" fmla="*/ 46 w 185"/>
                <a:gd name="T85" fmla="*/ 136 h 169"/>
                <a:gd name="T86" fmla="*/ 42 w 185"/>
                <a:gd name="T87" fmla="*/ 135 h 169"/>
                <a:gd name="T88" fmla="*/ 36 w 185"/>
                <a:gd name="T89" fmla="*/ 130 h 169"/>
                <a:gd name="T90" fmla="*/ 34 w 185"/>
                <a:gd name="T91" fmla="*/ 127 h 169"/>
                <a:gd name="T92" fmla="*/ 32 w 185"/>
                <a:gd name="T93" fmla="*/ 123 h 169"/>
                <a:gd name="T94" fmla="*/ 30 w 185"/>
                <a:gd name="T95" fmla="*/ 111 h 169"/>
                <a:gd name="T96" fmla="*/ 47 w 185"/>
                <a:gd name="T97" fmla="*/ 91 h 169"/>
                <a:gd name="T98" fmla="*/ 62 w 185"/>
                <a:gd name="T99" fmla="*/ 88 h 169"/>
                <a:gd name="T100" fmla="*/ 96 w 185"/>
                <a:gd name="T101" fmla="*/ 99 h 169"/>
                <a:gd name="T102" fmla="*/ 105 w 185"/>
                <a:gd name="T103" fmla="*/ 125 h 169"/>
                <a:gd name="T104" fmla="*/ 103 w 185"/>
                <a:gd name="T105" fmla="*/ 143 h 169"/>
                <a:gd name="T106" fmla="*/ 169 w 185"/>
                <a:gd name="T107" fmla="*/ 104 h 169"/>
                <a:gd name="T108" fmla="*/ 140 w 185"/>
                <a:gd name="T109" fmla="*/ 143 h 169"/>
                <a:gd name="T110" fmla="*/ 169 w 185"/>
                <a:gd name="T111" fmla="*/ 104 h 169"/>
                <a:gd name="T112" fmla="*/ 169 w 185"/>
                <a:gd name="T113" fmla="*/ 130 h 169"/>
                <a:gd name="T114" fmla="*/ 139 w 185"/>
                <a:gd name="T115" fmla="*/ 116 h 169"/>
                <a:gd name="T116" fmla="*/ 169 w 185"/>
                <a:gd name="T117" fmla="*/ 13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5" h="169">
                  <a:moveTo>
                    <a:pt x="40" y="73"/>
                  </a:moveTo>
                  <a:cubicBezTo>
                    <a:pt x="42" y="71"/>
                    <a:pt x="44" y="70"/>
                    <a:pt x="46" y="68"/>
                  </a:cubicBezTo>
                  <a:cubicBezTo>
                    <a:pt x="54" y="59"/>
                    <a:pt x="51" y="45"/>
                    <a:pt x="45" y="36"/>
                  </a:cubicBezTo>
                  <a:cubicBezTo>
                    <a:pt x="38" y="26"/>
                    <a:pt x="23" y="20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0" y="36"/>
                    <a:pt x="1" y="52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5" y="73"/>
                    <a:pt x="29" y="79"/>
                    <a:pt x="40" y="73"/>
                  </a:cubicBezTo>
                  <a:close/>
                  <a:moveTo>
                    <a:pt x="15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1"/>
                    <a:pt x="8" y="40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24" y="29"/>
                    <a:pt x="34" y="35"/>
                    <a:pt x="38" y="41"/>
                  </a:cubicBezTo>
                  <a:cubicBezTo>
                    <a:pt x="43" y="48"/>
                    <a:pt x="45" y="59"/>
                    <a:pt x="37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0" y="70"/>
                    <a:pt x="20" y="64"/>
                    <a:pt x="15" y="58"/>
                  </a:cubicBezTo>
                  <a:close/>
                  <a:moveTo>
                    <a:pt x="97" y="64"/>
                  </a:moveTo>
                  <a:cubicBezTo>
                    <a:pt x="97" y="64"/>
                    <a:pt x="97" y="64"/>
                    <a:pt x="97" y="64"/>
                  </a:cubicBezTo>
                  <a:cubicBezTo>
                    <a:pt x="110" y="54"/>
                    <a:pt x="115" y="35"/>
                    <a:pt x="108" y="20"/>
                  </a:cubicBezTo>
                  <a:cubicBezTo>
                    <a:pt x="101" y="5"/>
                    <a:pt x="84" y="0"/>
                    <a:pt x="70" y="10"/>
                  </a:cubicBezTo>
                  <a:cubicBezTo>
                    <a:pt x="57" y="19"/>
                    <a:pt x="52" y="39"/>
                    <a:pt x="58" y="53"/>
                  </a:cubicBezTo>
                  <a:cubicBezTo>
                    <a:pt x="66" y="69"/>
                    <a:pt x="83" y="73"/>
                    <a:pt x="97" y="64"/>
                  </a:cubicBezTo>
                  <a:close/>
                  <a:moveTo>
                    <a:pt x="75" y="17"/>
                  </a:moveTo>
                  <a:cubicBezTo>
                    <a:pt x="75" y="17"/>
                    <a:pt x="75" y="17"/>
                    <a:pt x="75" y="17"/>
                  </a:cubicBezTo>
                  <a:cubicBezTo>
                    <a:pt x="84" y="10"/>
                    <a:pt x="96" y="13"/>
                    <a:pt x="101" y="24"/>
                  </a:cubicBezTo>
                  <a:cubicBezTo>
                    <a:pt x="106" y="35"/>
                    <a:pt x="102" y="50"/>
                    <a:pt x="92" y="57"/>
                  </a:cubicBezTo>
                  <a:cubicBezTo>
                    <a:pt x="82" y="63"/>
                    <a:pt x="71" y="60"/>
                    <a:pt x="66" y="50"/>
                  </a:cubicBezTo>
                  <a:cubicBezTo>
                    <a:pt x="61" y="39"/>
                    <a:pt x="65" y="24"/>
                    <a:pt x="75" y="17"/>
                  </a:cubicBezTo>
                  <a:close/>
                  <a:moveTo>
                    <a:pt x="135" y="98"/>
                  </a:moveTo>
                  <a:cubicBezTo>
                    <a:pt x="135" y="98"/>
                    <a:pt x="135" y="98"/>
                    <a:pt x="135" y="98"/>
                  </a:cubicBezTo>
                  <a:cubicBezTo>
                    <a:pt x="151" y="96"/>
                    <a:pt x="165" y="82"/>
                    <a:pt x="167" y="66"/>
                  </a:cubicBezTo>
                  <a:cubicBezTo>
                    <a:pt x="168" y="49"/>
                    <a:pt x="156" y="37"/>
                    <a:pt x="139" y="38"/>
                  </a:cubicBezTo>
                  <a:cubicBezTo>
                    <a:pt x="123" y="40"/>
                    <a:pt x="109" y="54"/>
                    <a:pt x="107" y="70"/>
                  </a:cubicBezTo>
                  <a:cubicBezTo>
                    <a:pt x="106" y="86"/>
                    <a:pt x="118" y="99"/>
                    <a:pt x="135" y="98"/>
                  </a:cubicBezTo>
                  <a:close/>
                  <a:moveTo>
                    <a:pt x="140" y="46"/>
                  </a:moveTo>
                  <a:cubicBezTo>
                    <a:pt x="140" y="46"/>
                    <a:pt x="140" y="46"/>
                    <a:pt x="140" y="46"/>
                  </a:cubicBezTo>
                  <a:cubicBezTo>
                    <a:pt x="151" y="45"/>
                    <a:pt x="159" y="54"/>
                    <a:pt x="158" y="65"/>
                  </a:cubicBezTo>
                  <a:cubicBezTo>
                    <a:pt x="157" y="77"/>
                    <a:pt x="146" y="88"/>
                    <a:pt x="134" y="89"/>
                  </a:cubicBezTo>
                  <a:cubicBezTo>
                    <a:pt x="123" y="90"/>
                    <a:pt x="115" y="82"/>
                    <a:pt x="116" y="70"/>
                  </a:cubicBezTo>
                  <a:cubicBezTo>
                    <a:pt x="117" y="58"/>
                    <a:pt x="128" y="48"/>
                    <a:pt x="140" y="46"/>
                  </a:cubicBezTo>
                  <a:close/>
                  <a:moveTo>
                    <a:pt x="114" y="105"/>
                  </a:moveTo>
                  <a:cubicBezTo>
                    <a:pt x="114" y="105"/>
                    <a:pt x="114" y="105"/>
                    <a:pt x="114" y="105"/>
                  </a:cubicBezTo>
                  <a:cubicBezTo>
                    <a:pt x="112" y="100"/>
                    <a:pt x="110" y="95"/>
                    <a:pt x="107" y="92"/>
                  </a:cubicBezTo>
                  <a:cubicBezTo>
                    <a:pt x="103" y="86"/>
                    <a:pt x="99" y="81"/>
                    <a:pt x="94" y="78"/>
                  </a:cubicBezTo>
                  <a:cubicBezTo>
                    <a:pt x="84" y="72"/>
                    <a:pt x="71" y="72"/>
                    <a:pt x="60" y="74"/>
                  </a:cubicBezTo>
                  <a:cubicBezTo>
                    <a:pt x="55" y="74"/>
                    <a:pt x="49" y="76"/>
                    <a:pt x="43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29" y="82"/>
                    <a:pt x="18" y="94"/>
                    <a:pt x="16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6" y="114"/>
                    <a:pt x="16" y="118"/>
                    <a:pt x="17" y="122"/>
                  </a:cubicBezTo>
                  <a:cubicBezTo>
                    <a:pt x="17" y="122"/>
                    <a:pt x="17" y="122"/>
                    <a:pt x="17" y="122"/>
                  </a:cubicBezTo>
                  <a:cubicBezTo>
                    <a:pt x="17" y="124"/>
                    <a:pt x="18" y="126"/>
                    <a:pt x="19" y="128"/>
                  </a:cubicBezTo>
                  <a:cubicBezTo>
                    <a:pt x="20" y="131"/>
                    <a:pt x="21" y="133"/>
                    <a:pt x="22" y="134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23" y="136"/>
                    <a:pt x="24" y="138"/>
                    <a:pt x="26" y="140"/>
                  </a:cubicBezTo>
                  <a:cubicBezTo>
                    <a:pt x="27" y="141"/>
                    <a:pt x="29" y="143"/>
                    <a:pt x="31" y="144"/>
                  </a:cubicBezTo>
                  <a:cubicBezTo>
                    <a:pt x="33" y="146"/>
                    <a:pt x="35" y="147"/>
                    <a:pt x="37" y="148"/>
                  </a:cubicBezTo>
                  <a:cubicBezTo>
                    <a:pt x="39" y="149"/>
                    <a:pt x="41" y="149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8" y="151"/>
                    <a:pt x="50" y="151"/>
                    <a:pt x="51" y="152"/>
                  </a:cubicBezTo>
                  <a:cubicBezTo>
                    <a:pt x="52" y="152"/>
                    <a:pt x="53" y="154"/>
                    <a:pt x="56" y="157"/>
                  </a:cubicBezTo>
                  <a:cubicBezTo>
                    <a:pt x="57" y="158"/>
                    <a:pt x="57" y="158"/>
                    <a:pt x="57" y="158"/>
                  </a:cubicBezTo>
                  <a:cubicBezTo>
                    <a:pt x="58" y="159"/>
                    <a:pt x="60" y="161"/>
                    <a:pt x="62" y="162"/>
                  </a:cubicBezTo>
                  <a:cubicBezTo>
                    <a:pt x="64" y="164"/>
                    <a:pt x="66" y="165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76" y="169"/>
                    <a:pt x="85" y="169"/>
                    <a:pt x="94" y="167"/>
                  </a:cubicBezTo>
                  <a:cubicBezTo>
                    <a:pt x="94" y="167"/>
                    <a:pt x="94" y="167"/>
                    <a:pt x="94" y="167"/>
                  </a:cubicBezTo>
                  <a:cubicBezTo>
                    <a:pt x="94" y="167"/>
                    <a:pt x="94" y="167"/>
                    <a:pt x="94" y="167"/>
                  </a:cubicBezTo>
                  <a:cubicBezTo>
                    <a:pt x="98" y="165"/>
                    <a:pt x="102" y="163"/>
                    <a:pt x="106" y="160"/>
                  </a:cubicBezTo>
                  <a:cubicBezTo>
                    <a:pt x="109" y="158"/>
                    <a:pt x="112" y="155"/>
                    <a:pt x="115" y="151"/>
                  </a:cubicBezTo>
                  <a:cubicBezTo>
                    <a:pt x="117" y="147"/>
                    <a:pt x="119" y="142"/>
                    <a:pt x="120" y="137"/>
                  </a:cubicBezTo>
                  <a:cubicBezTo>
                    <a:pt x="121" y="132"/>
                    <a:pt x="120" y="127"/>
                    <a:pt x="119" y="122"/>
                  </a:cubicBezTo>
                  <a:cubicBezTo>
                    <a:pt x="118" y="115"/>
                    <a:pt x="116" y="110"/>
                    <a:pt x="114" y="105"/>
                  </a:cubicBezTo>
                  <a:close/>
                  <a:moveTo>
                    <a:pt x="103" y="143"/>
                  </a:moveTo>
                  <a:cubicBezTo>
                    <a:pt x="103" y="143"/>
                    <a:pt x="103" y="143"/>
                    <a:pt x="103" y="143"/>
                  </a:cubicBezTo>
                  <a:cubicBezTo>
                    <a:pt x="101" y="146"/>
                    <a:pt x="99" y="148"/>
                    <a:pt x="97" y="149"/>
                  </a:cubicBezTo>
                  <a:cubicBezTo>
                    <a:pt x="91" y="154"/>
                    <a:pt x="81" y="156"/>
                    <a:pt x="73" y="153"/>
                  </a:cubicBezTo>
                  <a:cubicBezTo>
                    <a:pt x="73" y="153"/>
                    <a:pt x="70" y="151"/>
                    <a:pt x="70" y="151"/>
                  </a:cubicBezTo>
                  <a:cubicBezTo>
                    <a:pt x="69" y="150"/>
                    <a:pt x="68" y="149"/>
                    <a:pt x="67" y="148"/>
                  </a:cubicBezTo>
                  <a:cubicBezTo>
                    <a:pt x="66" y="147"/>
                    <a:pt x="66" y="147"/>
                    <a:pt x="66" y="147"/>
                  </a:cubicBezTo>
                  <a:cubicBezTo>
                    <a:pt x="63" y="143"/>
                    <a:pt x="61" y="141"/>
                    <a:pt x="58" y="140"/>
                  </a:cubicBezTo>
                  <a:cubicBezTo>
                    <a:pt x="55" y="138"/>
                    <a:pt x="53" y="138"/>
                    <a:pt x="48" y="136"/>
                  </a:cubicBezTo>
                  <a:cubicBezTo>
                    <a:pt x="47" y="136"/>
                    <a:pt x="47" y="136"/>
                    <a:pt x="47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5" y="136"/>
                    <a:pt x="44" y="135"/>
                    <a:pt x="42" y="135"/>
                  </a:cubicBezTo>
                  <a:cubicBezTo>
                    <a:pt x="41" y="134"/>
                    <a:pt x="40" y="134"/>
                    <a:pt x="39" y="133"/>
                  </a:cubicBezTo>
                  <a:cubicBezTo>
                    <a:pt x="38" y="132"/>
                    <a:pt x="37" y="131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29"/>
                    <a:pt x="34" y="128"/>
                    <a:pt x="34" y="127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3" y="126"/>
                    <a:pt x="32" y="125"/>
                    <a:pt x="32" y="123"/>
                  </a:cubicBezTo>
                  <a:cubicBezTo>
                    <a:pt x="31" y="122"/>
                    <a:pt x="31" y="121"/>
                    <a:pt x="31" y="119"/>
                  </a:cubicBezTo>
                  <a:cubicBezTo>
                    <a:pt x="30" y="116"/>
                    <a:pt x="30" y="114"/>
                    <a:pt x="30" y="111"/>
                  </a:cubicBezTo>
                  <a:cubicBezTo>
                    <a:pt x="30" y="111"/>
                    <a:pt x="30" y="111"/>
                    <a:pt x="30" y="111"/>
                  </a:cubicBezTo>
                  <a:cubicBezTo>
                    <a:pt x="31" y="101"/>
                    <a:pt x="38" y="94"/>
                    <a:pt x="47" y="91"/>
                  </a:cubicBezTo>
                  <a:cubicBezTo>
                    <a:pt x="47" y="91"/>
                    <a:pt x="47" y="91"/>
                    <a:pt x="47" y="91"/>
                  </a:cubicBezTo>
                  <a:cubicBezTo>
                    <a:pt x="53" y="90"/>
                    <a:pt x="58" y="88"/>
                    <a:pt x="62" y="88"/>
                  </a:cubicBezTo>
                  <a:cubicBezTo>
                    <a:pt x="70" y="87"/>
                    <a:pt x="80" y="86"/>
                    <a:pt x="87" y="90"/>
                  </a:cubicBezTo>
                  <a:cubicBezTo>
                    <a:pt x="90" y="92"/>
                    <a:pt x="93" y="95"/>
                    <a:pt x="96" y="99"/>
                  </a:cubicBezTo>
                  <a:cubicBezTo>
                    <a:pt x="98" y="102"/>
                    <a:pt x="99" y="106"/>
                    <a:pt x="101" y="110"/>
                  </a:cubicBezTo>
                  <a:cubicBezTo>
                    <a:pt x="103" y="114"/>
                    <a:pt x="104" y="119"/>
                    <a:pt x="105" y="125"/>
                  </a:cubicBezTo>
                  <a:cubicBezTo>
                    <a:pt x="106" y="128"/>
                    <a:pt x="106" y="132"/>
                    <a:pt x="106" y="135"/>
                  </a:cubicBezTo>
                  <a:cubicBezTo>
                    <a:pt x="106" y="138"/>
                    <a:pt x="104" y="141"/>
                    <a:pt x="103" y="143"/>
                  </a:cubicBezTo>
                  <a:close/>
                  <a:moveTo>
                    <a:pt x="169" y="104"/>
                  </a:moveTo>
                  <a:cubicBezTo>
                    <a:pt x="169" y="104"/>
                    <a:pt x="169" y="104"/>
                    <a:pt x="169" y="104"/>
                  </a:cubicBezTo>
                  <a:cubicBezTo>
                    <a:pt x="157" y="97"/>
                    <a:pt x="141" y="100"/>
                    <a:pt x="133" y="111"/>
                  </a:cubicBezTo>
                  <a:cubicBezTo>
                    <a:pt x="124" y="122"/>
                    <a:pt x="127" y="137"/>
                    <a:pt x="140" y="143"/>
                  </a:cubicBezTo>
                  <a:cubicBezTo>
                    <a:pt x="151" y="149"/>
                    <a:pt x="167" y="146"/>
                    <a:pt x="176" y="136"/>
                  </a:cubicBezTo>
                  <a:cubicBezTo>
                    <a:pt x="185" y="125"/>
                    <a:pt x="181" y="110"/>
                    <a:pt x="169" y="104"/>
                  </a:cubicBezTo>
                  <a:close/>
                  <a:moveTo>
                    <a:pt x="169" y="130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3" y="138"/>
                    <a:pt x="152" y="140"/>
                    <a:pt x="144" y="136"/>
                  </a:cubicBezTo>
                  <a:cubicBezTo>
                    <a:pt x="136" y="132"/>
                    <a:pt x="134" y="123"/>
                    <a:pt x="139" y="116"/>
                  </a:cubicBezTo>
                  <a:cubicBezTo>
                    <a:pt x="145" y="109"/>
                    <a:pt x="157" y="106"/>
                    <a:pt x="165" y="111"/>
                  </a:cubicBezTo>
                  <a:cubicBezTo>
                    <a:pt x="173" y="115"/>
                    <a:pt x="175" y="124"/>
                    <a:pt x="169" y="13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02"/>
            <p:cNvSpPr>
              <a:spLocks noEditPoints="1"/>
            </p:cNvSpPr>
            <p:nvPr/>
          </p:nvSpPr>
          <p:spPr bwMode="auto">
            <a:xfrm>
              <a:off x="4175489" y="4797646"/>
              <a:ext cx="182955" cy="190157"/>
            </a:xfrm>
            <a:custGeom>
              <a:avLst/>
              <a:gdLst>
                <a:gd name="T0" fmla="*/ 85 w 171"/>
                <a:gd name="T1" fmla="*/ 0 h 178"/>
                <a:gd name="T2" fmla="*/ 133 w 171"/>
                <a:gd name="T3" fmla="*/ 49 h 178"/>
                <a:gd name="T4" fmla="*/ 119 w 171"/>
                <a:gd name="T5" fmla="*/ 83 h 178"/>
                <a:gd name="T6" fmla="*/ 119 w 171"/>
                <a:gd name="T7" fmla="*/ 83 h 178"/>
                <a:gd name="T8" fmla="*/ 119 w 171"/>
                <a:gd name="T9" fmla="*/ 83 h 178"/>
                <a:gd name="T10" fmla="*/ 119 w 171"/>
                <a:gd name="T11" fmla="*/ 83 h 178"/>
                <a:gd name="T12" fmla="*/ 144 w 171"/>
                <a:gd name="T13" fmla="*/ 114 h 178"/>
                <a:gd name="T14" fmla="*/ 144 w 171"/>
                <a:gd name="T15" fmla="*/ 114 h 178"/>
                <a:gd name="T16" fmla="*/ 148 w 171"/>
                <a:gd name="T17" fmla="*/ 134 h 178"/>
                <a:gd name="T18" fmla="*/ 164 w 171"/>
                <a:gd name="T19" fmla="*/ 134 h 178"/>
                <a:gd name="T20" fmla="*/ 171 w 171"/>
                <a:gd name="T21" fmla="*/ 141 h 178"/>
                <a:gd name="T22" fmla="*/ 164 w 171"/>
                <a:gd name="T23" fmla="*/ 148 h 178"/>
                <a:gd name="T24" fmla="*/ 159 w 171"/>
                <a:gd name="T25" fmla="*/ 148 h 178"/>
                <a:gd name="T26" fmla="*/ 159 w 171"/>
                <a:gd name="T27" fmla="*/ 171 h 178"/>
                <a:gd name="T28" fmla="*/ 152 w 171"/>
                <a:gd name="T29" fmla="*/ 178 h 178"/>
                <a:gd name="T30" fmla="*/ 145 w 171"/>
                <a:gd name="T31" fmla="*/ 171 h 178"/>
                <a:gd name="T32" fmla="*/ 145 w 171"/>
                <a:gd name="T33" fmla="*/ 148 h 178"/>
                <a:gd name="T34" fmla="*/ 26 w 171"/>
                <a:gd name="T35" fmla="*/ 148 h 178"/>
                <a:gd name="T36" fmla="*/ 26 w 171"/>
                <a:gd name="T37" fmla="*/ 171 h 178"/>
                <a:gd name="T38" fmla="*/ 19 w 171"/>
                <a:gd name="T39" fmla="*/ 178 h 178"/>
                <a:gd name="T40" fmla="*/ 12 w 171"/>
                <a:gd name="T41" fmla="*/ 171 h 178"/>
                <a:gd name="T42" fmla="*/ 12 w 171"/>
                <a:gd name="T43" fmla="*/ 148 h 178"/>
                <a:gd name="T44" fmla="*/ 7 w 171"/>
                <a:gd name="T45" fmla="*/ 148 h 178"/>
                <a:gd name="T46" fmla="*/ 0 w 171"/>
                <a:gd name="T47" fmla="*/ 141 h 178"/>
                <a:gd name="T48" fmla="*/ 7 w 171"/>
                <a:gd name="T49" fmla="*/ 134 h 178"/>
                <a:gd name="T50" fmla="*/ 22 w 171"/>
                <a:gd name="T51" fmla="*/ 134 h 178"/>
                <a:gd name="T52" fmla="*/ 26 w 171"/>
                <a:gd name="T53" fmla="*/ 114 h 178"/>
                <a:gd name="T54" fmla="*/ 51 w 171"/>
                <a:gd name="T55" fmla="*/ 83 h 178"/>
                <a:gd name="T56" fmla="*/ 51 w 171"/>
                <a:gd name="T57" fmla="*/ 83 h 178"/>
                <a:gd name="T58" fmla="*/ 51 w 171"/>
                <a:gd name="T59" fmla="*/ 83 h 178"/>
                <a:gd name="T60" fmla="*/ 37 w 171"/>
                <a:gd name="T61" fmla="*/ 49 h 178"/>
                <a:gd name="T62" fmla="*/ 85 w 171"/>
                <a:gd name="T63" fmla="*/ 0 h 178"/>
                <a:gd name="T64" fmla="*/ 134 w 171"/>
                <a:gd name="T65" fmla="*/ 134 h 178"/>
                <a:gd name="T66" fmla="*/ 134 w 171"/>
                <a:gd name="T67" fmla="*/ 134 h 178"/>
                <a:gd name="T68" fmla="*/ 131 w 171"/>
                <a:gd name="T69" fmla="*/ 119 h 178"/>
                <a:gd name="T70" fmla="*/ 107 w 171"/>
                <a:gd name="T71" fmla="*/ 92 h 178"/>
                <a:gd name="T72" fmla="*/ 85 w 171"/>
                <a:gd name="T73" fmla="*/ 97 h 178"/>
                <a:gd name="T74" fmla="*/ 63 w 171"/>
                <a:gd name="T75" fmla="*/ 92 h 178"/>
                <a:gd name="T76" fmla="*/ 39 w 171"/>
                <a:gd name="T77" fmla="*/ 119 h 178"/>
                <a:gd name="T78" fmla="*/ 36 w 171"/>
                <a:gd name="T79" fmla="*/ 134 h 178"/>
                <a:gd name="T80" fmla="*/ 134 w 171"/>
                <a:gd name="T81" fmla="*/ 134 h 178"/>
                <a:gd name="T82" fmla="*/ 85 w 171"/>
                <a:gd name="T83" fmla="*/ 15 h 178"/>
                <a:gd name="T84" fmla="*/ 85 w 171"/>
                <a:gd name="T85" fmla="*/ 15 h 178"/>
                <a:gd name="T86" fmla="*/ 51 w 171"/>
                <a:gd name="T87" fmla="*/ 49 h 178"/>
                <a:gd name="T88" fmla="*/ 85 w 171"/>
                <a:gd name="T89" fmla="*/ 83 h 178"/>
                <a:gd name="T90" fmla="*/ 119 w 171"/>
                <a:gd name="T91" fmla="*/ 49 h 178"/>
                <a:gd name="T92" fmla="*/ 85 w 171"/>
                <a:gd name="T93" fmla="*/ 1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1" h="178">
                  <a:moveTo>
                    <a:pt x="85" y="0"/>
                  </a:moveTo>
                  <a:cubicBezTo>
                    <a:pt x="112" y="0"/>
                    <a:pt x="133" y="22"/>
                    <a:pt x="133" y="49"/>
                  </a:cubicBezTo>
                  <a:cubicBezTo>
                    <a:pt x="133" y="62"/>
                    <a:pt x="128" y="74"/>
                    <a:pt x="119" y="83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19" y="83"/>
                    <a:pt x="119" y="83"/>
                    <a:pt x="119" y="83"/>
                  </a:cubicBezTo>
                  <a:cubicBezTo>
                    <a:pt x="128" y="93"/>
                    <a:pt x="139" y="102"/>
                    <a:pt x="144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7" y="120"/>
                    <a:pt x="148" y="127"/>
                    <a:pt x="148" y="134"/>
                  </a:cubicBezTo>
                  <a:cubicBezTo>
                    <a:pt x="164" y="134"/>
                    <a:pt x="164" y="134"/>
                    <a:pt x="164" y="134"/>
                  </a:cubicBezTo>
                  <a:cubicBezTo>
                    <a:pt x="167" y="134"/>
                    <a:pt x="171" y="137"/>
                    <a:pt x="171" y="141"/>
                  </a:cubicBezTo>
                  <a:cubicBezTo>
                    <a:pt x="171" y="145"/>
                    <a:pt x="167" y="148"/>
                    <a:pt x="164" y="148"/>
                  </a:cubicBezTo>
                  <a:cubicBezTo>
                    <a:pt x="159" y="148"/>
                    <a:pt x="159" y="148"/>
                    <a:pt x="159" y="148"/>
                  </a:cubicBezTo>
                  <a:cubicBezTo>
                    <a:pt x="159" y="171"/>
                    <a:pt x="159" y="171"/>
                    <a:pt x="159" y="171"/>
                  </a:cubicBezTo>
                  <a:cubicBezTo>
                    <a:pt x="159" y="174"/>
                    <a:pt x="156" y="178"/>
                    <a:pt x="152" y="178"/>
                  </a:cubicBezTo>
                  <a:cubicBezTo>
                    <a:pt x="148" y="178"/>
                    <a:pt x="145" y="174"/>
                    <a:pt x="145" y="171"/>
                  </a:cubicBezTo>
                  <a:cubicBezTo>
                    <a:pt x="145" y="148"/>
                    <a:pt x="145" y="148"/>
                    <a:pt x="145" y="148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6" y="174"/>
                    <a:pt x="22" y="178"/>
                    <a:pt x="19" y="178"/>
                  </a:cubicBezTo>
                  <a:cubicBezTo>
                    <a:pt x="15" y="178"/>
                    <a:pt x="12" y="174"/>
                    <a:pt x="12" y="171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3" y="148"/>
                    <a:pt x="0" y="145"/>
                    <a:pt x="0" y="141"/>
                  </a:cubicBezTo>
                  <a:cubicBezTo>
                    <a:pt x="0" y="137"/>
                    <a:pt x="3" y="134"/>
                    <a:pt x="7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27"/>
                    <a:pt x="24" y="120"/>
                    <a:pt x="26" y="114"/>
                  </a:cubicBezTo>
                  <a:cubicBezTo>
                    <a:pt x="31" y="102"/>
                    <a:pt x="42" y="93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2" y="74"/>
                    <a:pt x="37" y="62"/>
                    <a:pt x="37" y="49"/>
                  </a:cubicBezTo>
                  <a:cubicBezTo>
                    <a:pt x="37" y="22"/>
                    <a:pt x="59" y="0"/>
                    <a:pt x="85" y="0"/>
                  </a:cubicBezTo>
                  <a:close/>
                  <a:moveTo>
                    <a:pt x="134" y="134"/>
                  </a:moveTo>
                  <a:cubicBezTo>
                    <a:pt x="134" y="134"/>
                    <a:pt x="134" y="134"/>
                    <a:pt x="134" y="134"/>
                  </a:cubicBezTo>
                  <a:cubicBezTo>
                    <a:pt x="134" y="129"/>
                    <a:pt x="133" y="124"/>
                    <a:pt x="131" y="119"/>
                  </a:cubicBezTo>
                  <a:cubicBezTo>
                    <a:pt x="127" y="109"/>
                    <a:pt x="115" y="100"/>
                    <a:pt x="107" y="92"/>
                  </a:cubicBezTo>
                  <a:cubicBezTo>
                    <a:pt x="101" y="95"/>
                    <a:pt x="93" y="97"/>
                    <a:pt x="85" y="97"/>
                  </a:cubicBezTo>
                  <a:cubicBezTo>
                    <a:pt x="77" y="97"/>
                    <a:pt x="69" y="95"/>
                    <a:pt x="63" y="92"/>
                  </a:cubicBezTo>
                  <a:cubicBezTo>
                    <a:pt x="55" y="100"/>
                    <a:pt x="44" y="109"/>
                    <a:pt x="39" y="119"/>
                  </a:cubicBezTo>
                  <a:cubicBezTo>
                    <a:pt x="37" y="124"/>
                    <a:pt x="36" y="129"/>
                    <a:pt x="36" y="134"/>
                  </a:cubicBezTo>
                  <a:cubicBezTo>
                    <a:pt x="134" y="134"/>
                    <a:pt x="134" y="134"/>
                    <a:pt x="134" y="134"/>
                  </a:cubicBezTo>
                  <a:close/>
                  <a:moveTo>
                    <a:pt x="85" y="15"/>
                  </a:moveTo>
                  <a:cubicBezTo>
                    <a:pt x="85" y="15"/>
                    <a:pt x="85" y="15"/>
                    <a:pt x="85" y="15"/>
                  </a:cubicBezTo>
                  <a:cubicBezTo>
                    <a:pt x="66" y="15"/>
                    <a:pt x="51" y="30"/>
                    <a:pt x="51" y="49"/>
                  </a:cubicBezTo>
                  <a:cubicBezTo>
                    <a:pt x="51" y="68"/>
                    <a:pt x="66" y="83"/>
                    <a:pt x="85" y="83"/>
                  </a:cubicBezTo>
                  <a:cubicBezTo>
                    <a:pt x="104" y="83"/>
                    <a:pt x="119" y="68"/>
                    <a:pt x="119" y="49"/>
                  </a:cubicBezTo>
                  <a:cubicBezTo>
                    <a:pt x="119" y="30"/>
                    <a:pt x="104" y="15"/>
                    <a:pt x="85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20"/>
            <p:cNvSpPr>
              <a:spLocks noEditPoints="1"/>
            </p:cNvSpPr>
            <p:nvPr/>
          </p:nvSpPr>
          <p:spPr bwMode="auto">
            <a:xfrm>
              <a:off x="7514894" y="4811257"/>
              <a:ext cx="212588" cy="162934"/>
            </a:xfrm>
            <a:custGeom>
              <a:avLst/>
              <a:gdLst>
                <a:gd name="T0" fmla="*/ 32 w 179"/>
                <a:gd name="T1" fmla="*/ 131 h 138"/>
                <a:gd name="T2" fmla="*/ 140 w 179"/>
                <a:gd name="T3" fmla="*/ 124 h 138"/>
                <a:gd name="T4" fmla="*/ 140 w 179"/>
                <a:gd name="T5" fmla="*/ 138 h 138"/>
                <a:gd name="T6" fmla="*/ 70 w 179"/>
                <a:gd name="T7" fmla="*/ 101 h 138"/>
                <a:gd name="T8" fmla="*/ 70 w 179"/>
                <a:gd name="T9" fmla="*/ 101 h 138"/>
                <a:gd name="T10" fmla="*/ 34 w 179"/>
                <a:gd name="T11" fmla="*/ 68 h 138"/>
                <a:gd name="T12" fmla="*/ 38 w 179"/>
                <a:gd name="T13" fmla="*/ 52 h 138"/>
                <a:gd name="T14" fmla="*/ 9 w 179"/>
                <a:gd name="T15" fmla="*/ 50 h 138"/>
                <a:gd name="T16" fmla="*/ 28 w 179"/>
                <a:gd name="T17" fmla="*/ 66 h 138"/>
                <a:gd name="T18" fmla="*/ 33 w 179"/>
                <a:gd name="T19" fmla="*/ 69 h 138"/>
                <a:gd name="T20" fmla="*/ 136 w 179"/>
                <a:gd name="T21" fmla="*/ 109 h 138"/>
                <a:gd name="T22" fmla="*/ 146 w 179"/>
                <a:gd name="T23" fmla="*/ 68 h 138"/>
                <a:gd name="T24" fmla="*/ 160 w 179"/>
                <a:gd name="T25" fmla="*/ 66 h 138"/>
                <a:gd name="T26" fmla="*/ 166 w 179"/>
                <a:gd name="T27" fmla="*/ 61 h 138"/>
                <a:gd name="T28" fmla="*/ 165 w 179"/>
                <a:gd name="T29" fmla="*/ 40 h 138"/>
                <a:gd name="T30" fmla="*/ 144 w 179"/>
                <a:gd name="T31" fmla="*/ 42 h 138"/>
                <a:gd name="T32" fmla="*/ 141 w 179"/>
                <a:gd name="T33" fmla="*/ 52 h 138"/>
                <a:gd name="T34" fmla="*/ 145 w 179"/>
                <a:gd name="T35" fmla="*/ 68 h 138"/>
                <a:gd name="T36" fmla="*/ 109 w 179"/>
                <a:gd name="T37" fmla="*/ 101 h 138"/>
                <a:gd name="T38" fmla="*/ 105 w 179"/>
                <a:gd name="T39" fmla="*/ 98 h 138"/>
                <a:gd name="T40" fmla="*/ 90 w 179"/>
                <a:gd name="T41" fmla="*/ 42 h 138"/>
                <a:gd name="T42" fmla="*/ 101 w 179"/>
                <a:gd name="T43" fmla="*/ 32 h 138"/>
                <a:gd name="T44" fmla="*/ 89 w 179"/>
                <a:gd name="T45" fmla="*/ 9 h 138"/>
                <a:gd name="T46" fmla="*/ 75 w 179"/>
                <a:gd name="T47" fmla="*/ 23 h 138"/>
                <a:gd name="T48" fmla="*/ 86 w 179"/>
                <a:gd name="T49" fmla="*/ 37 h 138"/>
                <a:gd name="T50" fmla="*/ 74 w 179"/>
                <a:gd name="T51" fmla="*/ 97 h 138"/>
                <a:gd name="T52" fmla="*/ 68 w 179"/>
                <a:gd name="T53" fmla="*/ 89 h 138"/>
                <a:gd name="T54" fmla="*/ 79 w 179"/>
                <a:gd name="T55" fmla="*/ 44 h 138"/>
                <a:gd name="T56" fmla="*/ 66 w 179"/>
                <a:gd name="T57" fmla="*/ 23 h 138"/>
                <a:gd name="T58" fmla="*/ 89 w 179"/>
                <a:gd name="T59" fmla="*/ 0 h 138"/>
                <a:gd name="T60" fmla="*/ 108 w 179"/>
                <a:gd name="T61" fmla="*/ 37 h 138"/>
                <a:gd name="T62" fmla="*/ 111 w 179"/>
                <a:gd name="T63" fmla="*/ 89 h 138"/>
                <a:gd name="T64" fmla="*/ 132 w 179"/>
                <a:gd name="T65" fmla="*/ 52 h 138"/>
                <a:gd name="T66" fmla="*/ 138 w 179"/>
                <a:gd name="T67" fmla="*/ 37 h 138"/>
                <a:gd name="T68" fmla="*/ 170 w 179"/>
                <a:gd name="T69" fmla="*/ 34 h 138"/>
                <a:gd name="T70" fmla="*/ 173 w 179"/>
                <a:gd name="T71" fmla="*/ 66 h 138"/>
                <a:gd name="T72" fmla="*/ 162 w 179"/>
                <a:gd name="T73" fmla="*/ 74 h 138"/>
                <a:gd name="T74" fmla="*/ 144 w 179"/>
                <a:gd name="T75" fmla="*/ 114 h 138"/>
                <a:gd name="T76" fmla="*/ 39 w 179"/>
                <a:gd name="T77" fmla="*/ 117 h 138"/>
                <a:gd name="T78" fmla="*/ 26 w 179"/>
                <a:gd name="T79" fmla="*/ 74 h 138"/>
                <a:gd name="T80" fmla="*/ 1 w 179"/>
                <a:gd name="T81" fmla="*/ 49 h 138"/>
                <a:gd name="T82" fmla="*/ 46 w 179"/>
                <a:gd name="T83" fmla="*/ 52 h 138"/>
                <a:gd name="T84" fmla="*/ 68 w 179"/>
                <a:gd name="T85" fmla="*/ 8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138">
                  <a:moveTo>
                    <a:pt x="39" y="138"/>
                  </a:moveTo>
                  <a:cubicBezTo>
                    <a:pt x="35" y="138"/>
                    <a:pt x="32" y="135"/>
                    <a:pt x="32" y="131"/>
                  </a:cubicBezTo>
                  <a:cubicBezTo>
                    <a:pt x="32" y="127"/>
                    <a:pt x="35" y="124"/>
                    <a:pt x="39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3" y="124"/>
                    <a:pt x="147" y="127"/>
                    <a:pt x="147" y="131"/>
                  </a:cubicBezTo>
                  <a:cubicBezTo>
                    <a:pt x="147" y="135"/>
                    <a:pt x="143" y="138"/>
                    <a:pt x="140" y="138"/>
                  </a:cubicBezTo>
                  <a:cubicBezTo>
                    <a:pt x="39" y="138"/>
                    <a:pt x="39" y="138"/>
                    <a:pt x="39" y="138"/>
                  </a:cubicBezTo>
                  <a:close/>
                  <a:moveTo>
                    <a:pt x="70" y="101"/>
                  </a:moveTo>
                  <a:cubicBezTo>
                    <a:pt x="70" y="101"/>
                    <a:pt x="70" y="101"/>
                    <a:pt x="70" y="10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69" y="101"/>
                    <a:pt x="68" y="101"/>
                    <a:pt x="67" y="100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2" y="66"/>
                    <a:pt x="32" y="63"/>
                    <a:pt x="34" y="62"/>
                  </a:cubicBezTo>
                  <a:cubicBezTo>
                    <a:pt x="36" y="59"/>
                    <a:pt x="38" y="56"/>
                    <a:pt x="38" y="52"/>
                  </a:cubicBezTo>
                  <a:cubicBezTo>
                    <a:pt x="38" y="45"/>
                    <a:pt x="33" y="38"/>
                    <a:pt x="25" y="37"/>
                  </a:cubicBezTo>
                  <a:cubicBezTo>
                    <a:pt x="17" y="36"/>
                    <a:pt x="10" y="42"/>
                    <a:pt x="9" y="50"/>
                  </a:cubicBezTo>
                  <a:cubicBezTo>
                    <a:pt x="8" y="57"/>
                    <a:pt x="13" y="64"/>
                    <a:pt x="19" y="66"/>
                  </a:cubicBezTo>
                  <a:cubicBezTo>
                    <a:pt x="22" y="66"/>
                    <a:pt x="25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0" y="65"/>
                    <a:pt x="32" y="66"/>
                    <a:pt x="33" y="69"/>
                  </a:cubicBezTo>
                  <a:cubicBezTo>
                    <a:pt x="43" y="109"/>
                    <a:pt x="43" y="109"/>
                    <a:pt x="43" y="109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46" y="69"/>
                    <a:pt x="146" y="69"/>
                    <a:pt x="146" y="69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7" y="66"/>
                    <a:pt x="149" y="65"/>
                    <a:pt x="151" y="66"/>
                  </a:cubicBezTo>
                  <a:cubicBezTo>
                    <a:pt x="154" y="66"/>
                    <a:pt x="157" y="66"/>
                    <a:pt x="160" y="66"/>
                  </a:cubicBezTo>
                  <a:cubicBezTo>
                    <a:pt x="162" y="65"/>
                    <a:pt x="164" y="63"/>
                    <a:pt x="166" y="61"/>
                  </a:cubicBezTo>
                  <a:cubicBezTo>
                    <a:pt x="166" y="61"/>
                    <a:pt x="166" y="61"/>
                    <a:pt x="166" y="61"/>
                  </a:cubicBezTo>
                  <a:cubicBezTo>
                    <a:pt x="169" y="58"/>
                    <a:pt x="170" y="54"/>
                    <a:pt x="170" y="50"/>
                  </a:cubicBezTo>
                  <a:cubicBezTo>
                    <a:pt x="169" y="47"/>
                    <a:pt x="168" y="43"/>
                    <a:pt x="165" y="40"/>
                  </a:cubicBezTo>
                  <a:cubicBezTo>
                    <a:pt x="161" y="38"/>
                    <a:pt x="158" y="37"/>
                    <a:pt x="154" y="37"/>
                  </a:cubicBezTo>
                  <a:cubicBezTo>
                    <a:pt x="150" y="37"/>
                    <a:pt x="147" y="39"/>
                    <a:pt x="144" y="42"/>
                  </a:cubicBezTo>
                  <a:cubicBezTo>
                    <a:pt x="142" y="45"/>
                    <a:pt x="141" y="49"/>
                    <a:pt x="141" y="52"/>
                  </a:cubicBezTo>
                  <a:cubicBezTo>
                    <a:pt x="141" y="52"/>
                    <a:pt x="141" y="52"/>
                    <a:pt x="141" y="52"/>
                  </a:cubicBezTo>
                  <a:cubicBezTo>
                    <a:pt x="141" y="56"/>
                    <a:pt x="142" y="59"/>
                    <a:pt x="145" y="62"/>
                  </a:cubicBezTo>
                  <a:cubicBezTo>
                    <a:pt x="146" y="63"/>
                    <a:pt x="146" y="66"/>
                    <a:pt x="145" y="68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1" y="100"/>
                    <a:pt x="110" y="101"/>
                    <a:pt x="109" y="101"/>
                  </a:cubicBezTo>
                  <a:cubicBezTo>
                    <a:pt x="109" y="101"/>
                    <a:pt x="109" y="101"/>
                    <a:pt x="109" y="101"/>
                  </a:cubicBezTo>
                  <a:cubicBezTo>
                    <a:pt x="107" y="101"/>
                    <a:pt x="105" y="100"/>
                    <a:pt x="105" y="98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0"/>
                    <a:pt x="91" y="38"/>
                    <a:pt x="93" y="37"/>
                  </a:cubicBezTo>
                  <a:cubicBezTo>
                    <a:pt x="96" y="36"/>
                    <a:pt x="99" y="34"/>
                    <a:pt x="101" y="32"/>
                  </a:cubicBezTo>
                  <a:cubicBezTo>
                    <a:pt x="103" y="30"/>
                    <a:pt x="104" y="26"/>
                    <a:pt x="104" y="23"/>
                  </a:cubicBezTo>
                  <a:cubicBezTo>
                    <a:pt x="104" y="15"/>
                    <a:pt x="97" y="9"/>
                    <a:pt x="89" y="9"/>
                  </a:cubicBezTo>
                  <a:cubicBezTo>
                    <a:pt x="85" y="9"/>
                    <a:pt x="82" y="10"/>
                    <a:pt x="79" y="13"/>
                  </a:cubicBezTo>
                  <a:cubicBezTo>
                    <a:pt x="76" y="15"/>
                    <a:pt x="75" y="19"/>
                    <a:pt x="75" y="23"/>
                  </a:cubicBezTo>
                  <a:cubicBezTo>
                    <a:pt x="75" y="26"/>
                    <a:pt x="76" y="30"/>
                    <a:pt x="78" y="32"/>
                  </a:cubicBezTo>
                  <a:cubicBezTo>
                    <a:pt x="80" y="34"/>
                    <a:pt x="82" y="36"/>
                    <a:pt x="86" y="37"/>
                  </a:cubicBezTo>
                  <a:cubicBezTo>
                    <a:pt x="88" y="38"/>
                    <a:pt x="89" y="40"/>
                    <a:pt x="89" y="42"/>
                  </a:cubicBezTo>
                  <a:cubicBezTo>
                    <a:pt x="74" y="97"/>
                    <a:pt x="74" y="97"/>
                    <a:pt x="74" y="97"/>
                  </a:cubicBezTo>
                  <a:cubicBezTo>
                    <a:pt x="74" y="99"/>
                    <a:pt x="72" y="101"/>
                    <a:pt x="70" y="101"/>
                  </a:cubicBezTo>
                  <a:close/>
                  <a:moveTo>
                    <a:pt x="68" y="89"/>
                  </a:moveTo>
                  <a:cubicBezTo>
                    <a:pt x="68" y="89"/>
                    <a:pt x="68" y="89"/>
                    <a:pt x="68" y="89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2"/>
                    <a:pt x="73" y="40"/>
                    <a:pt x="71" y="37"/>
                  </a:cubicBezTo>
                  <a:cubicBezTo>
                    <a:pt x="68" y="33"/>
                    <a:pt x="66" y="28"/>
                    <a:pt x="66" y="23"/>
                  </a:cubicBezTo>
                  <a:cubicBezTo>
                    <a:pt x="66" y="17"/>
                    <a:pt x="69" y="11"/>
                    <a:pt x="73" y="7"/>
                  </a:cubicBezTo>
                  <a:cubicBezTo>
                    <a:pt x="77" y="3"/>
                    <a:pt x="83" y="0"/>
                    <a:pt x="89" y="0"/>
                  </a:cubicBezTo>
                  <a:cubicBezTo>
                    <a:pt x="102" y="0"/>
                    <a:pt x="112" y="11"/>
                    <a:pt x="112" y="23"/>
                  </a:cubicBezTo>
                  <a:cubicBezTo>
                    <a:pt x="112" y="28"/>
                    <a:pt x="111" y="33"/>
                    <a:pt x="108" y="37"/>
                  </a:cubicBezTo>
                  <a:cubicBezTo>
                    <a:pt x="105" y="40"/>
                    <a:pt x="103" y="42"/>
                    <a:pt x="99" y="44"/>
                  </a:cubicBezTo>
                  <a:cubicBezTo>
                    <a:pt x="111" y="89"/>
                    <a:pt x="111" y="89"/>
                    <a:pt x="111" y="89"/>
                  </a:cubicBezTo>
                  <a:cubicBezTo>
                    <a:pt x="136" y="64"/>
                    <a:pt x="136" y="64"/>
                    <a:pt x="136" y="64"/>
                  </a:cubicBezTo>
                  <a:cubicBezTo>
                    <a:pt x="134" y="61"/>
                    <a:pt x="133" y="57"/>
                    <a:pt x="132" y="5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47"/>
                    <a:pt x="134" y="41"/>
                    <a:pt x="138" y="37"/>
                  </a:cubicBezTo>
                  <a:cubicBezTo>
                    <a:pt x="142" y="32"/>
                    <a:pt x="147" y="29"/>
                    <a:pt x="153" y="29"/>
                  </a:cubicBezTo>
                  <a:cubicBezTo>
                    <a:pt x="159" y="28"/>
                    <a:pt x="165" y="30"/>
                    <a:pt x="170" y="34"/>
                  </a:cubicBezTo>
                  <a:cubicBezTo>
                    <a:pt x="175" y="38"/>
                    <a:pt x="178" y="44"/>
                    <a:pt x="178" y="49"/>
                  </a:cubicBezTo>
                  <a:cubicBezTo>
                    <a:pt x="179" y="55"/>
                    <a:pt x="177" y="61"/>
                    <a:pt x="173" y="66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0" y="70"/>
                    <a:pt x="166" y="72"/>
                    <a:pt x="162" y="74"/>
                  </a:cubicBezTo>
                  <a:cubicBezTo>
                    <a:pt x="159" y="74"/>
                    <a:pt x="156" y="75"/>
                    <a:pt x="153" y="7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3" y="116"/>
                    <a:pt x="142" y="117"/>
                    <a:pt x="140" y="117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7" y="117"/>
                    <a:pt x="35" y="116"/>
                    <a:pt x="35" y="11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3" y="75"/>
                    <a:pt x="20" y="74"/>
                    <a:pt x="17" y="74"/>
                  </a:cubicBezTo>
                  <a:cubicBezTo>
                    <a:pt x="6" y="70"/>
                    <a:pt x="0" y="60"/>
                    <a:pt x="1" y="49"/>
                  </a:cubicBezTo>
                  <a:cubicBezTo>
                    <a:pt x="2" y="37"/>
                    <a:pt x="13" y="28"/>
                    <a:pt x="26" y="29"/>
                  </a:cubicBezTo>
                  <a:cubicBezTo>
                    <a:pt x="38" y="30"/>
                    <a:pt x="47" y="40"/>
                    <a:pt x="46" y="52"/>
                  </a:cubicBezTo>
                  <a:cubicBezTo>
                    <a:pt x="46" y="57"/>
                    <a:pt x="45" y="61"/>
                    <a:pt x="43" y="64"/>
                  </a:cubicBezTo>
                  <a:cubicBezTo>
                    <a:pt x="68" y="89"/>
                    <a:pt x="68" y="89"/>
                    <a:pt x="68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49"/>
            <p:cNvSpPr>
              <a:spLocks noEditPoints="1"/>
            </p:cNvSpPr>
            <p:nvPr/>
          </p:nvSpPr>
          <p:spPr bwMode="auto">
            <a:xfrm>
              <a:off x="7532646" y="3209627"/>
              <a:ext cx="177086" cy="227032"/>
            </a:xfrm>
            <a:custGeom>
              <a:avLst/>
              <a:gdLst>
                <a:gd name="T0" fmla="*/ 142 w 158"/>
                <a:gd name="T1" fmla="*/ 181 h 203"/>
                <a:gd name="T2" fmla="*/ 129 w 158"/>
                <a:gd name="T3" fmla="*/ 192 h 203"/>
                <a:gd name="T4" fmla="*/ 89 w 158"/>
                <a:gd name="T5" fmla="*/ 202 h 203"/>
                <a:gd name="T6" fmla="*/ 51 w 158"/>
                <a:gd name="T7" fmla="*/ 185 h 203"/>
                <a:gd name="T8" fmla="*/ 51 w 158"/>
                <a:gd name="T9" fmla="*/ 185 h 203"/>
                <a:gd name="T10" fmla="*/ 51 w 158"/>
                <a:gd name="T11" fmla="*/ 185 h 203"/>
                <a:gd name="T12" fmla="*/ 40 w 158"/>
                <a:gd name="T13" fmla="*/ 172 h 203"/>
                <a:gd name="T14" fmla="*/ 19 w 158"/>
                <a:gd name="T15" fmla="*/ 137 h 203"/>
                <a:gd name="T16" fmla="*/ 19 w 158"/>
                <a:gd name="T17" fmla="*/ 136 h 203"/>
                <a:gd name="T18" fmla="*/ 7 w 158"/>
                <a:gd name="T19" fmla="*/ 115 h 203"/>
                <a:gd name="T20" fmla="*/ 21 w 158"/>
                <a:gd name="T21" fmla="*/ 86 h 203"/>
                <a:gd name="T22" fmla="*/ 41 w 158"/>
                <a:gd name="T23" fmla="*/ 95 h 203"/>
                <a:gd name="T24" fmla="*/ 41 w 158"/>
                <a:gd name="T25" fmla="*/ 96 h 203"/>
                <a:gd name="T26" fmla="*/ 43 w 158"/>
                <a:gd name="T27" fmla="*/ 99 h 203"/>
                <a:gd name="T28" fmla="*/ 43 w 158"/>
                <a:gd name="T29" fmla="*/ 32 h 203"/>
                <a:gd name="T30" fmla="*/ 70 w 158"/>
                <a:gd name="T31" fmla="*/ 16 h 203"/>
                <a:gd name="T32" fmla="*/ 105 w 158"/>
                <a:gd name="T33" fmla="*/ 16 h 203"/>
                <a:gd name="T34" fmla="*/ 132 w 158"/>
                <a:gd name="T35" fmla="*/ 31 h 203"/>
                <a:gd name="T36" fmla="*/ 132 w 158"/>
                <a:gd name="T37" fmla="*/ 32 h 203"/>
                <a:gd name="T38" fmla="*/ 133 w 158"/>
                <a:gd name="T39" fmla="*/ 32 h 203"/>
                <a:gd name="T40" fmla="*/ 158 w 158"/>
                <a:gd name="T41" fmla="*/ 48 h 203"/>
                <a:gd name="T42" fmla="*/ 158 w 158"/>
                <a:gd name="T43" fmla="*/ 138 h 203"/>
                <a:gd name="T44" fmla="*/ 154 w 158"/>
                <a:gd name="T45" fmla="*/ 162 h 203"/>
                <a:gd name="T46" fmla="*/ 142 w 158"/>
                <a:gd name="T47" fmla="*/ 181 h 203"/>
                <a:gd name="T48" fmla="*/ 122 w 158"/>
                <a:gd name="T49" fmla="*/ 180 h 203"/>
                <a:gd name="T50" fmla="*/ 122 w 158"/>
                <a:gd name="T51" fmla="*/ 180 h 203"/>
                <a:gd name="T52" fmla="*/ 132 w 158"/>
                <a:gd name="T53" fmla="*/ 172 h 203"/>
                <a:gd name="T54" fmla="*/ 141 w 158"/>
                <a:gd name="T55" fmla="*/ 157 h 203"/>
                <a:gd name="T56" fmla="*/ 144 w 158"/>
                <a:gd name="T57" fmla="*/ 138 h 203"/>
                <a:gd name="T58" fmla="*/ 144 w 158"/>
                <a:gd name="T59" fmla="*/ 48 h 203"/>
                <a:gd name="T60" fmla="*/ 136 w 158"/>
                <a:gd name="T61" fmla="*/ 48 h 203"/>
                <a:gd name="T62" fmla="*/ 136 w 158"/>
                <a:gd name="T63" fmla="*/ 91 h 203"/>
                <a:gd name="T64" fmla="*/ 118 w 158"/>
                <a:gd name="T65" fmla="*/ 91 h 203"/>
                <a:gd name="T66" fmla="*/ 118 w 158"/>
                <a:gd name="T67" fmla="*/ 31 h 203"/>
                <a:gd name="T68" fmla="*/ 110 w 158"/>
                <a:gd name="T69" fmla="*/ 31 h 203"/>
                <a:gd name="T70" fmla="*/ 110 w 158"/>
                <a:gd name="T71" fmla="*/ 31 h 203"/>
                <a:gd name="T72" fmla="*/ 110 w 158"/>
                <a:gd name="T73" fmla="*/ 91 h 203"/>
                <a:gd name="T74" fmla="*/ 91 w 158"/>
                <a:gd name="T75" fmla="*/ 91 h 203"/>
                <a:gd name="T76" fmla="*/ 91 w 158"/>
                <a:gd name="T77" fmla="*/ 22 h 203"/>
                <a:gd name="T78" fmla="*/ 83 w 158"/>
                <a:gd name="T79" fmla="*/ 22 h 203"/>
                <a:gd name="T80" fmla="*/ 83 w 158"/>
                <a:gd name="T81" fmla="*/ 91 h 203"/>
                <a:gd name="T82" fmla="*/ 65 w 158"/>
                <a:gd name="T83" fmla="*/ 91 h 203"/>
                <a:gd name="T84" fmla="*/ 65 w 158"/>
                <a:gd name="T85" fmla="*/ 32 h 203"/>
                <a:gd name="T86" fmla="*/ 57 w 158"/>
                <a:gd name="T87" fmla="*/ 32 h 203"/>
                <a:gd name="T88" fmla="*/ 57 w 158"/>
                <a:gd name="T89" fmla="*/ 115 h 203"/>
                <a:gd name="T90" fmla="*/ 39 w 158"/>
                <a:gd name="T91" fmla="*/ 120 h 203"/>
                <a:gd name="T92" fmla="*/ 29 w 158"/>
                <a:gd name="T93" fmla="*/ 103 h 203"/>
                <a:gd name="T94" fmla="*/ 19 w 158"/>
                <a:gd name="T95" fmla="*/ 108 h 203"/>
                <a:gd name="T96" fmla="*/ 31 w 158"/>
                <a:gd name="T97" fmla="*/ 129 h 203"/>
                <a:gd name="T98" fmla="*/ 32 w 158"/>
                <a:gd name="T99" fmla="*/ 129 h 203"/>
                <a:gd name="T100" fmla="*/ 52 w 158"/>
                <a:gd name="T101" fmla="*/ 165 h 203"/>
                <a:gd name="T102" fmla="*/ 60 w 158"/>
                <a:gd name="T103" fmla="*/ 175 h 203"/>
                <a:gd name="T104" fmla="*/ 90 w 158"/>
                <a:gd name="T105" fmla="*/ 187 h 203"/>
                <a:gd name="T106" fmla="*/ 122 w 158"/>
                <a:gd name="T107" fmla="*/ 1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8" h="203">
                  <a:moveTo>
                    <a:pt x="142" y="181"/>
                  </a:moveTo>
                  <a:cubicBezTo>
                    <a:pt x="138" y="185"/>
                    <a:pt x="134" y="189"/>
                    <a:pt x="129" y="192"/>
                  </a:cubicBezTo>
                  <a:cubicBezTo>
                    <a:pt x="117" y="200"/>
                    <a:pt x="103" y="203"/>
                    <a:pt x="89" y="202"/>
                  </a:cubicBezTo>
                  <a:cubicBezTo>
                    <a:pt x="75" y="200"/>
                    <a:pt x="61" y="195"/>
                    <a:pt x="51" y="185"/>
                  </a:cubicBezTo>
                  <a:cubicBezTo>
                    <a:pt x="51" y="185"/>
                    <a:pt x="51" y="185"/>
                    <a:pt x="51" y="185"/>
                  </a:cubicBezTo>
                  <a:cubicBezTo>
                    <a:pt x="51" y="185"/>
                    <a:pt x="51" y="185"/>
                    <a:pt x="51" y="185"/>
                  </a:cubicBezTo>
                  <a:cubicBezTo>
                    <a:pt x="47" y="181"/>
                    <a:pt x="43" y="177"/>
                    <a:pt x="40" y="172"/>
                  </a:cubicBezTo>
                  <a:cubicBezTo>
                    <a:pt x="19" y="137"/>
                    <a:pt x="19" y="137"/>
                    <a:pt x="19" y="137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7" y="115"/>
                    <a:pt x="7" y="115"/>
                    <a:pt x="7" y="115"/>
                  </a:cubicBezTo>
                  <a:cubicBezTo>
                    <a:pt x="0" y="103"/>
                    <a:pt x="8" y="88"/>
                    <a:pt x="21" y="86"/>
                  </a:cubicBezTo>
                  <a:cubicBezTo>
                    <a:pt x="28" y="85"/>
                    <a:pt x="35" y="88"/>
                    <a:pt x="41" y="95"/>
                  </a:cubicBezTo>
                  <a:cubicBezTo>
                    <a:pt x="41" y="95"/>
                    <a:pt x="41" y="96"/>
                    <a:pt x="41" y="96"/>
                  </a:cubicBezTo>
                  <a:cubicBezTo>
                    <a:pt x="43" y="99"/>
                    <a:pt x="43" y="99"/>
                    <a:pt x="43" y="99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17"/>
                    <a:pt x="58" y="9"/>
                    <a:pt x="70" y="16"/>
                  </a:cubicBezTo>
                  <a:cubicBezTo>
                    <a:pt x="75" y="0"/>
                    <a:pt x="100" y="0"/>
                    <a:pt x="105" y="16"/>
                  </a:cubicBezTo>
                  <a:cubicBezTo>
                    <a:pt x="117" y="9"/>
                    <a:pt x="132" y="17"/>
                    <a:pt x="132" y="31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45" y="27"/>
                    <a:pt x="158" y="35"/>
                    <a:pt x="158" y="4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46"/>
                    <a:pt x="157" y="154"/>
                    <a:pt x="154" y="162"/>
                  </a:cubicBezTo>
                  <a:cubicBezTo>
                    <a:pt x="152" y="169"/>
                    <a:pt x="148" y="175"/>
                    <a:pt x="142" y="181"/>
                  </a:cubicBezTo>
                  <a:close/>
                  <a:moveTo>
                    <a:pt x="122" y="180"/>
                  </a:moveTo>
                  <a:cubicBezTo>
                    <a:pt x="122" y="180"/>
                    <a:pt x="122" y="180"/>
                    <a:pt x="122" y="180"/>
                  </a:cubicBezTo>
                  <a:cubicBezTo>
                    <a:pt x="126" y="178"/>
                    <a:pt x="129" y="175"/>
                    <a:pt x="132" y="172"/>
                  </a:cubicBezTo>
                  <a:cubicBezTo>
                    <a:pt x="136" y="167"/>
                    <a:pt x="139" y="162"/>
                    <a:pt x="141" y="157"/>
                  </a:cubicBezTo>
                  <a:cubicBezTo>
                    <a:pt x="143" y="151"/>
                    <a:pt x="144" y="145"/>
                    <a:pt x="144" y="138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43"/>
                    <a:pt x="136" y="43"/>
                    <a:pt x="136" y="48"/>
                  </a:cubicBezTo>
                  <a:cubicBezTo>
                    <a:pt x="136" y="91"/>
                    <a:pt x="136" y="91"/>
                    <a:pt x="136" y="91"/>
                  </a:cubicBezTo>
                  <a:cubicBezTo>
                    <a:pt x="136" y="103"/>
                    <a:pt x="118" y="103"/>
                    <a:pt x="118" y="9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8" y="26"/>
                    <a:pt x="110" y="26"/>
                    <a:pt x="110" y="31"/>
                  </a:cubicBezTo>
                  <a:cubicBezTo>
                    <a:pt x="110" y="31"/>
                    <a:pt x="110" y="31"/>
                    <a:pt x="110" y="31"/>
                  </a:cubicBezTo>
                  <a:cubicBezTo>
                    <a:pt x="110" y="91"/>
                    <a:pt x="110" y="91"/>
                    <a:pt x="110" y="91"/>
                  </a:cubicBezTo>
                  <a:cubicBezTo>
                    <a:pt x="110" y="103"/>
                    <a:pt x="91" y="103"/>
                    <a:pt x="91" y="91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17"/>
                    <a:pt x="83" y="17"/>
                    <a:pt x="83" y="22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103"/>
                    <a:pt x="65" y="103"/>
                    <a:pt x="65" y="9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26"/>
                    <a:pt x="57" y="26"/>
                    <a:pt x="57" y="3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57" y="125"/>
                    <a:pt x="44" y="129"/>
                    <a:pt x="39" y="120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25" y="97"/>
                    <a:pt x="15" y="101"/>
                    <a:pt x="19" y="108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52" y="165"/>
                    <a:pt x="52" y="165"/>
                    <a:pt x="52" y="165"/>
                  </a:cubicBezTo>
                  <a:cubicBezTo>
                    <a:pt x="54" y="168"/>
                    <a:pt x="57" y="172"/>
                    <a:pt x="60" y="175"/>
                  </a:cubicBezTo>
                  <a:cubicBezTo>
                    <a:pt x="69" y="182"/>
                    <a:pt x="79" y="186"/>
                    <a:pt x="90" y="187"/>
                  </a:cubicBezTo>
                  <a:cubicBezTo>
                    <a:pt x="101" y="188"/>
                    <a:pt x="112" y="186"/>
                    <a:pt x="122" y="18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8079309" y="4760213"/>
              <a:ext cx="2719260" cy="1051371"/>
              <a:chOff x="8046767" y="3065347"/>
              <a:chExt cx="2719260" cy="1051371"/>
            </a:xfrm>
          </p:grpSpPr>
          <p:sp>
            <p:nvSpPr>
              <p:cNvPr id="70" name="文本框 69"/>
              <p:cNvSpPr txBox="1"/>
              <p:nvPr/>
            </p:nvSpPr>
            <p:spPr>
              <a:xfrm>
                <a:off x="8046767" y="3347277"/>
                <a:ext cx="2719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>
                    <a:solidFill>
                      <a:srgbClr val="848484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Arial" panose="020B0604020202020204" pitchFamily="34" charset="0"/>
                  </a:rPr>
                  <a:t>Life is like a sea, only the strong-willed can reach the other shore. Life is like a sea, only the strong-willed can reach the other shore</a:t>
                </a:r>
              </a:p>
            </p:txBody>
          </p:sp>
          <p:sp>
            <p:nvSpPr>
              <p:cNvPr id="71" name="文本框 70"/>
              <p:cNvSpPr txBox="1"/>
              <p:nvPr/>
            </p:nvSpPr>
            <p:spPr>
              <a:xfrm>
                <a:off x="8056927" y="3065347"/>
                <a:ext cx="15535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rgbClr val="121415"/>
                    </a:solidFill>
                    <a:latin typeface="思源黑体 CN Heavy" panose="020B0A00000000000000" pitchFamily="34" charset="-122"/>
                    <a:ea typeface="思源黑体 CN Heavy" panose="020B0A00000000000000" pitchFamily="34" charset="-122"/>
                    <a:cs typeface="Arial" panose="020B0604020202020204" pitchFamily="34" charset="0"/>
                  </a:rPr>
                  <a:t>Significance 03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093903" y="4760213"/>
              <a:ext cx="2719260" cy="1051371"/>
              <a:chOff x="1321919" y="4610823"/>
              <a:chExt cx="2719260" cy="1051371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321919" y="4892753"/>
                <a:ext cx="2719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100" dirty="0">
                    <a:solidFill>
                      <a:srgbClr val="848484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Arial" panose="020B0604020202020204" pitchFamily="34" charset="0"/>
                  </a:rPr>
                  <a:t>Life is like a sea, only the strong-willed can reach the other shore. Life is like a sea, only the strong-willed can reach the other shore</a:t>
                </a: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2487612" y="4610823"/>
                <a:ext cx="15535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rgbClr val="121415"/>
                    </a:solidFill>
                    <a:latin typeface="思源黑体 CN Heavy" panose="020B0A00000000000000" pitchFamily="34" charset="-122"/>
                    <a:ea typeface="思源黑体 CN Heavy" panose="020B0A00000000000000" pitchFamily="34" charset="-122"/>
                    <a:cs typeface="Arial" panose="020B0604020202020204" pitchFamily="34" charset="0"/>
                  </a:rPr>
                  <a:t>Significance 03</a:t>
                </a: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1105845" y="3172834"/>
              <a:ext cx="2719260" cy="1051371"/>
              <a:chOff x="1321919" y="4610823"/>
              <a:chExt cx="2719260" cy="1051371"/>
            </a:xfrm>
          </p:grpSpPr>
          <p:sp>
            <p:nvSpPr>
              <p:cNvPr id="76" name="文本框 75"/>
              <p:cNvSpPr txBox="1"/>
              <p:nvPr/>
            </p:nvSpPr>
            <p:spPr>
              <a:xfrm>
                <a:off x="1321919" y="4892753"/>
                <a:ext cx="271926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1100" dirty="0">
                    <a:solidFill>
                      <a:srgbClr val="848484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  <a:cs typeface="Arial" panose="020B0604020202020204" pitchFamily="34" charset="0"/>
                  </a:rPr>
                  <a:t>Life is like a sea, only the strong-willed can reach the other shore. Life is like a sea, only the strong-willed can reach the other shore</a:t>
                </a:r>
              </a:p>
            </p:txBody>
          </p:sp>
          <p:sp>
            <p:nvSpPr>
              <p:cNvPr id="77" name="文本框 76"/>
              <p:cNvSpPr txBox="1"/>
              <p:nvPr/>
            </p:nvSpPr>
            <p:spPr>
              <a:xfrm>
                <a:off x="2487612" y="4610823"/>
                <a:ext cx="15535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dirty="0">
                    <a:solidFill>
                      <a:srgbClr val="121415"/>
                    </a:solidFill>
                    <a:latin typeface="思源黑体 CN Heavy" panose="020B0A00000000000000" pitchFamily="34" charset="-122"/>
                    <a:ea typeface="思源黑体 CN Heavy" panose="020B0A00000000000000" pitchFamily="34" charset="-122"/>
                    <a:cs typeface="Arial" panose="020B0604020202020204" pitchFamily="34" charset="0"/>
                  </a:rPr>
                  <a:t>Significance 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544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5509" y="1715947"/>
            <a:ext cx="11620982" cy="3426106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1778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圆角矩形 7"/>
          <p:cNvSpPr/>
          <p:nvPr/>
        </p:nvSpPr>
        <p:spPr>
          <a:xfrm>
            <a:off x="7854437" y="3175819"/>
            <a:ext cx="2923204" cy="422458"/>
          </a:xfrm>
          <a:prstGeom prst="roundRect">
            <a:avLst>
              <a:gd name="adj" fmla="val 1443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圆角矩形 8"/>
          <p:cNvSpPr/>
          <p:nvPr/>
        </p:nvSpPr>
        <p:spPr>
          <a:xfrm>
            <a:off x="10051334" y="3175819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0264954" y="3217771"/>
            <a:ext cx="1018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02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68934" y="3217771"/>
            <a:ext cx="25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7B7C7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论文框架与内容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8380" y="372963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380" y="2419867"/>
            <a:ext cx="4046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The analysis of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8380" y="3791803"/>
            <a:ext cx="6195927" cy="6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8380" y="3038893"/>
            <a:ext cx="64860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The thesis framework and content</a:t>
            </a:r>
          </a:p>
        </p:txBody>
      </p:sp>
    </p:spTree>
    <p:extLst>
      <p:ext uri="{BB962C8B-B14F-4D97-AF65-F5344CB8AC3E}">
        <p14:creationId xmlns:p14="http://schemas.microsoft.com/office/powerpoint/2010/main" val="4152656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29744" y="1687558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-10160" y="3360996"/>
            <a:ext cx="12212320" cy="0"/>
          </a:xfrm>
          <a:prstGeom prst="line">
            <a:avLst/>
          </a:prstGeom>
          <a:ln w="19050">
            <a:solidFill>
              <a:srgbClr val="BCC6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310900" y="897595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714818" y="4492999"/>
            <a:ext cx="4440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shore.</a:t>
            </a:r>
          </a:p>
        </p:txBody>
      </p:sp>
      <p:sp>
        <p:nvSpPr>
          <p:cNvPr id="7" name="椭圆 6"/>
          <p:cNvSpPr/>
          <p:nvPr/>
        </p:nvSpPr>
        <p:spPr>
          <a:xfrm>
            <a:off x="3013461" y="3307080"/>
            <a:ext cx="83820" cy="8382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椭圆 7"/>
          <p:cNvSpPr/>
          <p:nvPr/>
        </p:nvSpPr>
        <p:spPr>
          <a:xfrm>
            <a:off x="2854851" y="2768879"/>
            <a:ext cx="401041" cy="40104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2359507" y="3457380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326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FRAMEWORK</a:t>
            </a:r>
          </a:p>
        </p:txBody>
      </p:sp>
      <p:sp>
        <p:nvSpPr>
          <p:cNvPr id="16" name="椭圆 15"/>
          <p:cNvSpPr/>
          <p:nvPr/>
        </p:nvSpPr>
        <p:spPr>
          <a:xfrm>
            <a:off x="5040547" y="3307080"/>
            <a:ext cx="83820" cy="8382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椭圆 16"/>
          <p:cNvSpPr/>
          <p:nvPr/>
        </p:nvSpPr>
        <p:spPr>
          <a:xfrm>
            <a:off x="4881937" y="2768879"/>
            <a:ext cx="401041" cy="40104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4386593" y="3457380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326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FRAMEWORK</a:t>
            </a:r>
          </a:p>
        </p:txBody>
      </p:sp>
      <p:sp>
        <p:nvSpPr>
          <p:cNvPr id="20" name="椭圆 19"/>
          <p:cNvSpPr/>
          <p:nvPr/>
        </p:nvSpPr>
        <p:spPr>
          <a:xfrm>
            <a:off x="7067633" y="3307080"/>
            <a:ext cx="83820" cy="8382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椭圆 20"/>
          <p:cNvSpPr/>
          <p:nvPr/>
        </p:nvSpPr>
        <p:spPr>
          <a:xfrm>
            <a:off x="6909023" y="2768879"/>
            <a:ext cx="401041" cy="40104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6413679" y="3457380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326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FRAMEWORK</a:t>
            </a:r>
          </a:p>
        </p:txBody>
      </p:sp>
      <p:sp>
        <p:nvSpPr>
          <p:cNvPr id="24" name="椭圆 23"/>
          <p:cNvSpPr/>
          <p:nvPr/>
        </p:nvSpPr>
        <p:spPr>
          <a:xfrm>
            <a:off x="9094719" y="3307080"/>
            <a:ext cx="83820" cy="83820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椭圆 24"/>
          <p:cNvSpPr/>
          <p:nvPr/>
        </p:nvSpPr>
        <p:spPr>
          <a:xfrm>
            <a:off x="8936109" y="2768879"/>
            <a:ext cx="401041" cy="40104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8440765" y="3457380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2326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FRAMEWORK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184966" y="4475274"/>
            <a:ext cx="44409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shore.</a:t>
            </a:r>
          </a:p>
        </p:txBody>
      </p:sp>
      <p:sp>
        <p:nvSpPr>
          <p:cNvPr id="19" name="Freeform 214"/>
          <p:cNvSpPr>
            <a:spLocks noEditPoints="1"/>
          </p:cNvSpPr>
          <p:nvPr/>
        </p:nvSpPr>
        <p:spPr bwMode="auto">
          <a:xfrm>
            <a:off x="2968049" y="2873891"/>
            <a:ext cx="174644" cy="191016"/>
          </a:xfrm>
          <a:custGeom>
            <a:avLst/>
            <a:gdLst>
              <a:gd name="T0" fmla="*/ 168 w 168"/>
              <a:gd name="T1" fmla="*/ 150 h 183"/>
              <a:gd name="T2" fmla="*/ 134 w 168"/>
              <a:gd name="T3" fmla="*/ 183 h 183"/>
              <a:gd name="T4" fmla="*/ 23 w 168"/>
              <a:gd name="T5" fmla="*/ 173 h 183"/>
              <a:gd name="T6" fmla="*/ 13 w 168"/>
              <a:gd name="T7" fmla="*/ 150 h 183"/>
              <a:gd name="T8" fmla="*/ 23 w 168"/>
              <a:gd name="T9" fmla="*/ 10 h 183"/>
              <a:gd name="T10" fmla="*/ 23 w 168"/>
              <a:gd name="T11" fmla="*/ 9 h 183"/>
              <a:gd name="T12" fmla="*/ 134 w 168"/>
              <a:gd name="T13" fmla="*/ 0 h 183"/>
              <a:gd name="T14" fmla="*/ 158 w 168"/>
              <a:gd name="T15" fmla="*/ 10 h 183"/>
              <a:gd name="T16" fmla="*/ 78 w 168"/>
              <a:gd name="T17" fmla="*/ 50 h 183"/>
              <a:gd name="T18" fmla="*/ 78 w 168"/>
              <a:gd name="T19" fmla="*/ 49 h 183"/>
              <a:gd name="T20" fmla="*/ 79 w 168"/>
              <a:gd name="T21" fmla="*/ 27 h 183"/>
              <a:gd name="T22" fmla="*/ 101 w 168"/>
              <a:gd name="T23" fmla="*/ 27 h 183"/>
              <a:gd name="T24" fmla="*/ 102 w 168"/>
              <a:gd name="T25" fmla="*/ 49 h 183"/>
              <a:gd name="T26" fmla="*/ 102 w 168"/>
              <a:gd name="T27" fmla="*/ 63 h 183"/>
              <a:gd name="T28" fmla="*/ 148 w 168"/>
              <a:gd name="T29" fmla="*/ 55 h 183"/>
              <a:gd name="T30" fmla="*/ 154 w 168"/>
              <a:gd name="T31" fmla="*/ 33 h 183"/>
              <a:gd name="T32" fmla="*/ 148 w 168"/>
              <a:gd name="T33" fmla="*/ 19 h 183"/>
              <a:gd name="T34" fmla="*/ 46 w 168"/>
              <a:gd name="T35" fmla="*/ 14 h 183"/>
              <a:gd name="T36" fmla="*/ 33 w 168"/>
              <a:gd name="T37" fmla="*/ 19 h 183"/>
              <a:gd name="T38" fmla="*/ 27 w 168"/>
              <a:gd name="T39" fmla="*/ 48 h 183"/>
              <a:gd name="T40" fmla="*/ 51 w 168"/>
              <a:gd name="T41" fmla="*/ 63 h 183"/>
              <a:gd name="T42" fmla="*/ 78 w 168"/>
              <a:gd name="T43" fmla="*/ 50 h 183"/>
              <a:gd name="T44" fmla="*/ 87 w 168"/>
              <a:gd name="T45" fmla="*/ 54 h 183"/>
              <a:gd name="T46" fmla="*/ 90 w 168"/>
              <a:gd name="T47" fmla="*/ 81 h 183"/>
              <a:gd name="T48" fmla="*/ 94 w 168"/>
              <a:gd name="T49" fmla="*/ 54 h 183"/>
              <a:gd name="T50" fmla="*/ 87 w 168"/>
              <a:gd name="T51" fmla="*/ 54 h 183"/>
              <a:gd name="T52" fmla="*/ 78 w 168"/>
              <a:gd name="T53" fmla="*/ 86 h 183"/>
              <a:gd name="T54" fmla="*/ 51 w 168"/>
              <a:gd name="T55" fmla="*/ 72 h 183"/>
              <a:gd name="T56" fmla="*/ 27 w 168"/>
              <a:gd name="T57" fmla="*/ 150 h 183"/>
              <a:gd name="T58" fmla="*/ 33 w 168"/>
              <a:gd name="T59" fmla="*/ 163 h 183"/>
              <a:gd name="T60" fmla="*/ 134 w 168"/>
              <a:gd name="T61" fmla="*/ 169 h 183"/>
              <a:gd name="T62" fmla="*/ 154 w 168"/>
              <a:gd name="T63" fmla="*/ 150 h 183"/>
              <a:gd name="T64" fmla="*/ 129 w 168"/>
              <a:gd name="T65" fmla="*/ 72 h 183"/>
              <a:gd name="T66" fmla="*/ 102 w 168"/>
              <a:gd name="T67" fmla="*/ 86 h 183"/>
              <a:gd name="T68" fmla="*/ 101 w 168"/>
              <a:gd name="T69" fmla="*/ 108 h 183"/>
              <a:gd name="T70" fmla="*/ 79 w 168"/>
              <a:gd name="T71" fmla="*/ 108 h 183"/>
              <a:gd name="T72" fmla="*/ 78 w 168"/>
              <a:gd name="T73" fmla="*/ 86 h 183"/>
              <a:gd name="T74" fmla="*/ 95 w 168"/>
              <a:gd name="T75" fmla="*/ 91 h 183"/>
              <a:gd name="T76" fmla="*/ 85 w 168"/>
              <a:gd name="T77" fmla="*/ 91 h 183"/>
              <a:gd name="T78" fmla="*/ 85 w 168"/>
              <a:gd name="T79" fmla="*/ 102 h 183"/>
              <a:gd name="T80" fmla="*/ 95 w 168"/>
              <a:gd name="T81" fmla="*/ 102 h 183"/>
              <a:gd name="T82" fmla="*/ 95 w 168"/>
              <a:gd name="T83" fmla="*/ 91 h 183"/>
              <a:gd name="T84" fmla="*/ 95 w 168"/>
              <a:gd name="T85" fmla="*/ 33 h 183"/>
              <a:gd name="T86" fmla="*/ 85 w 168"/>
              <a:gd name="T87" fmla="*/ 33 h 183"/>
              <a:gd name="T88" fmla="*/ 85 w 168"/>
              <a:gd name="T89" fmla="*/ 44 h 183"/>
              <a:gd name="T90" fmla="*/ 95 w 168"/>
              <a:gd name="T91" fmla="*/ 44 h 183"/>
              <a:gd name="T92" fmla="*/ 95 w 168"/>
              <a:gd name="T93" fmla="*/ 3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8" h="183">
                <a:moveTo>
                  <a:pt x="168" y="33"/>
                </a:moveTo>
                <a:cubicBezTo>
                  <a:pt x="168" y="150"/>
                  <a:pt x="168" y="150"/>
                  <a:pt x="168" y="150"/>
                </a:cubicBezTo>
                <a:cubicBezTo>
                  <a:pt x="168" y="159"/>
                  <a:pt x="164" y="167"/>
                  <a:pt x="158" y="173"/>
                </a:cubicBezTo>
                <a:cubicBezTo>
                  <a:pt x="152" y="179"/>
                  <a:pt x="143" y="183"/>
                  <a:pt x="134" y="183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37" y="183"/>
                  <a:pt x="29" y="179"/>
                  <a:pt x="23" y="173"/>
                </a:cubicBezTo>
                <a:cubicBezTo>
                  <a:pt x="22" y="173"/>
                  <a:pt x="22" y="173"/>
                  <a:pt x="22" y="173"/>
                </a:cubicBezTo>
                <a:cubicBezTo>
                  <a:pt x="17" y="167"/>
                  <a:pt x="13" y="159"/>
                  <a:pt x="13" y="150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24"/>
                  <a:pt x="17" y="16"/>
                  <a:pt x="23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3" y="9"/>
                  <a:pt x="23" y="9"/>
                </a:cubicBezTo>
                <a:cubicBezTo>
                  <a:pt x="29" y="3"/>
                  <a:pt x="37" y="0"/>
                  <a:pt x="46" y="0"/>
                </a:cubicBezTo>
                <a:cubicBezTo>
                  <a:pt x="134" y="0"/>
                  <a:pt x="134" y="0"/>
                  <a:pt x="134" y="0"/>
                </a:cubicBezTo>
                <a:cubicBezTo>
                  <a:pt x="143" y="0"/>
                  <a:pt x="152" y="3"/>
                  <a:pt x="158" y="10"/>
                </a:cubicBezTo>
                <a:cubicBezTo>
                  <a:pt x="158" y="10"/>
                  <a:pt x="158" y="10"/>
                  <a:pt x="158" y="10"/>
                </a:cubicBezTo>
                <a:cubicBezTo>
                  <a:pt x="164" y="16"/>
                  <a:pt x="168" y="24"/>
                  <a:pt x="168" y="33"/>
                </a:cubicBezTo>
                <a:close/>
                <a:moveTo>
                  <a:pt x="78" y="50"/>
                </a:moveTo>
                <a:cubicBezTo>
                  <a:pt x="78" y="50"/>
                  <a:pt x="78" y="50"/>
                  <a:pt x="78" y="50"/>
                </a:cubicBezTo>
                <a:cubicBezTo>
                  <a:pt x="78" y="49"/>
                  <a:pt x="78" y="49"/>
                  <a:pt x="78" y="49"/>
                </a:cubicBezTo>
                <a:cubicBezTo>
                  <a:pt x="76" y="46"/>
                  <a:pt x="75" y="43"/>
                  <a:pt x="75" y="39"/>
                </a:cubicBezTo>
                <a:cubicBezTo>
                  <a:pt x="75" y="34"/>
                  <a:pt x="76" y="30"/>
                  <a:pt x="79" y="27"/>
                </a:cubicBezTo>
                <a:cubicBezTo>
                  <a:pt x="82" y="25"/>
                  <a:pt x="86" y="23"/>
                  <a:pt x="90" y="23"/>
                </a:cubicBezTo>
                <a:cubicBezTo>
                  <a:pt x="95" y="23"/>
                  <a:pt x="99" y="25"/>
                  <a:pt x="101" y="27"/>
                </a:cubicBezTo>
                <a:cubicBezTo>
                  <a:pt x="104" y="30"/>
                  <a:pt x="106" y="34"/>
                  <a:pt x="106" y="39"/>
                </a:cubicBezTo>
                <a:cubicBezTo>
                  <a:pt x="106" y="43"/>
                  <a:pt x="105" y="46"/>
                  <a:pt x="102" y="49"/>
                </a:cubicBezTo>
                <a:cubicBezTo>
                  <a:pt x="102" y="49"/>
                  <a:pt x="102" y="49"/>
                  <a:pt x="102" y="50"/>
                </a:cubicBezTo>
                <a:cubicBezTo>
                  <a:pt x="102" y="63"/>
                  <a:pt x="102" y="63"/>
                  <a:pt x="102" y="63"/>
                </a:cubicBezTo>
                <a:cubicBezTo>
                  <a:pt x="129" y="63"/>
                  <a:pt x="129" y="63"/>
                  <a:pt x="129" y="63"/>
                </a:cubicBezTo>
                <a:cubicBezTo>
                  <a:pt x="136" y="63"/>
                  <a:pt x="143" y="60"/>
                  <a:pt x="148" y="55"/>
                </a:cubicBezTo>
                <a:cubicBezTo>
                  <a:pt x="150" y="53"/>
                  <a:pt x="152" y="51"/>
                  <a:pt x="154" y="48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28"/>
                  <a:pt x="151" y="23"/>
                  <a:pt x="148" y="19"/>
                </a:cubicBezTo>
                <a:cubicBezTo>
                  <a:pt x="148" y="19"/>
                  <a:pt x="148" y="19"/>
                  <a:pt x="148" y="19"/>
                </a:cubicBezTo>
                <a:cubicBezTo>
                  <a:pt x="144" y="16"/>
                  <a:pt x="139" y="14"/>
                  <a:pt x="134" y="14"/>
                </a:cubicBezTo>
                <a:cubicBezTo>
                  <a:pt x="0" y="14"/>
                  <a:pt x="142" y="14"/>
                  <a:pt x="46" y="14"/>
                </a:cubicBezTo>
                <a:cubicBezTo>
                  <a:pt x="41" y="14"/>
                  <a:pt x="36" y="16"/>
                  <a:pt x="33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29" y="23"/>
                  <a:pt x="27" y="28"/>
                  <a:pt x="27" y="33"/>
                </a:cubicBezTo>
                <a:cubicBezTo>
                  <a:pt x="27" y="48"/>
                  <a:pt x="27" y="48"/>
                  <a:pt x="27" y="48"/>
                </a:cubicBezTo>
                <a:cubicBezTo>
                  <a:pt x="28" y="51"/>
                  <a:pt x="30" y="53"/>
                  <a:pt x="32" y="55"/>
                </a:cubicBezTo>
                <a:cubicBezTo>
                  <a:pt x="37" y="60"/>
                  <a:pt x="44" y="63"/>
                  <a:pt x="51" y="63"/>
                </a:cubicBezTo>
                <a:cubicBezTo>
                  <a:pt x="78" y="63"/>
                  <a:pt x="78" y="63"/>
                  <a:pt x="78" y="63"/>
                </a:cubicBezTo>
                <a:cubicBezTo>
                  <a:pt x="78" y="50"/>
                  <a:pt x="78" y="50"/>
                  <a:pt x="78" y="50"/>
                </a:cubicBezTo>
                <a:close/>
                <a:moveTo>
                  <a:pt x="87" y="54"/>
                </a:moveTo>
                <a:cubicBezTo>
                  <a:pt x="87" y="54"/>
                  <a:pt x="87" y="54"/>
                  <a:pt x="87" y="54"/>
                </a:cubicBezTo>
                <a:cubicBezTo>
                  <a:pt x="87" y="63"/>
                  <a:pt x="87" y="72"/>
                  <a:pt x="87" y="81"/>
                </a:cubicBezTo>
                <a:cubicBezTo>
                  <a:pt x="88" y="81"/>
                  <a:pt x="89" y="81"/>
                  <a:pt x="90" y="81"/>
                </a:cubicBezTo>
                <a:cubicBezTo>
                  <a:pt x="92" y="81"/>
                  <a:pt x="93" y="81"/>
                  <a:pt x="94" y="81"/>
                </a:cubicBezTo>
                <a:cubicBezTo>
                  <a:pt x="94" y="72"/>
                  <a:pt x="94" y="63"/>
                  <a:pt x="94" y="54"/>
                </a:cubicBezTo>
                <a:cubicBezTo>
                  <a:pt x="93" y="54"/>
                  <a:pt x="92" y="54"/>
                  <a:pt x="90" y="54"/>
                </a:cubicBezTo>
                <a:cubicBezTo>
                  <a:pt x="89" y="54"/>
                  <a:pt x="88" y="54"/>
                  <a:pt x="87" y="54"/>
                </a:cubicBezTo>
                <a:close/>
                <a:moveTo>
                  <a:pt x="78" y="86"/>
                </a:moveTo>
                <a:cubicBezTo>
                  <a:pt x="78" y="86"/>
                  <a:pt x="78" y="86"/>
                  <a:pt x="78" y="86"/>
                </a:cubicBezTo>
                <a:cubicBezTo>
                  <a:pt x="78" y="72"/>
                  <a:pt x="78" y="72"/>
                  <a:pt x="78" y="72"/>
                </a:cubicBezTo>
                <a:cubicBezTo>
                  <a:pt x="51" y="72"/>
                  <a:pt x="51" y="72"/>
                  <a:pt x="51" y="72"/>
                </a:cubicBezTo>
                <a:cubicBezTo>
                  <a:pt x="42" y="72"/>
                  <a:pt x="33" y="68"/>
                  <a:pt x="27" y="62"/>
                </a:cubicBezTo>
                <a:cubicBezTo>
                  <a:pt x="27" y="150"/>
                  <a:pt x="27" y="150"/>
                  <a:pt x="27" y="150"/>
                </a:cubicBezTo>
                <a:cubicBezTo>
                  <a:pt x="27" y="155"/>
                  <a:pt x="29" y="159"/>
                  <a:pt x="32" y="163"/>
                </a:cubicBezTo>
                <a:cubicBezTo>
                  <a:pt x="33" y="163"/>
                  <a:pt x="33" y="163"/>
                  <a:pt x="33" y="163"/>
                </a:cubicBezTo>
                <a:cubicBezTo>
                  <a:pt x="36" y="167"/>
                  <a:pt x="41" y="169"/>
                  <a:pt x="46" y="169"/>
                </a:cubicBezTo>
                <a:cubicBezTo>
                  <a:pt x="134" y="169"/>
                  <a:pt x="134" y="169"/>
                  <a:pt x="134" y="169"/>
                </a:cubicBezTo>
                <a:cubicBezTo>
                  <a:pt x="139" y="169"/>
                  <a:pt x="144" y="167"/>
                  <a:pt x="148" y="163"/>
                </a:cubicBezTo>
                <a:cubicBezTo>
                  <a:pt x="151" y="160"/>
                  <a:pt x="154" y="155"/>
                  <a:pt x="154" y="150"/>
                </a:cubicBezTo>
                <a:cubicBezTo>
                  <a:pt x="154" y="62"/>
                  <a:pt x="154" y="62"/>
                  <a:pt x="154" y="62"/>
                </a:cubicBezTo>
                <a:cubicBezTo>
                  <a:pt x="147" y="68"/>
                  <a:pt x="139" y="72"/>
                  <a:pt x="129" y="72"/>
                </a:cubicBezTo>
                <a:cubicBezTo>
                  <a:pt x="102" y="72"/>
                  <a:pt x="102" y="72"/>
                  <a:pt x="102" y="72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5" y="89"/>
                  <a:pt x="106" y="93"/>
                  <a:pt x="106" y="96"/>
                </a:cubicBezTo>
                <a:cubicBezTo>
                  <a:pt x="106" y="101"/>
                  <a:pt x="104" y="105"/>
                  <a:pt x="101" y="108"/>
                </a:cubicBezTo>
                <a:cubicBezTo>
                  <a:pt x="99" y="110"/>
                  <a:pt x="95" y="112"/>
                  <a:pt x="90" y="112"/>
                </a:cubicBezTo>
                <a:cubicBezTo>
                  <a:pt x="86" y="112"/>
                  <a:pt x="82" y="110"/>
                  <a:pt x="79" y="108"/>
                </a:cubicBezTo>
                <a:cubicBezTo>
                  <a:pt x="76" y="105"/>
                  <a:pt x="75" y="101"/>
                  <a:pt x="75" y="96"/>
                </a:cubicBezTo>
                <a:cubicBezTo>
                  <a:pt x="75" y="93"/>
                  <a:pt x="76" y="89"/>
                  <a:pt x="78" y="86"/>
                </a:cubicBezTo>
                <a:close/>
                <a:moveTo>
                  <a:pt x="95" y="91"/>
                </a:moveTo>
                <a:cubicBezTo>
                  <a:pt x="95" y="91"/>
                  <a:pt x="95" y="91"/>
                  <a:pt x="95" y="91"/>
                </a:cubicBezTo>
                <a:cubicBezTo>
                  <a:pt x="94" y="90"/>
                  <a:pt x="92" y="89"/>
                  <a:pt x="90" y="89"/>
                </a:cubicBezTo>
                <a:cubicBezTo>
                  <a:pt x="88" y="89"/>
                  <a:pt x="86" y="90"/>
                  <a:pt x="85" y="91"/>
                </a:cubicBezTo>
                <a:cubicBezTo>
                  <a:pt x="84" y="93"/>
                  <a:pt x="83" y="94"/>
                  <a:pt x="83" y="96"/>
                </a:cubicBezTo>
                <a:cubicBezTo>
                  <a:pt x="83" y="98"/>
                  <a:pt x="84" y="100"/>
                  <a:pt x="85" y="102"/>
                </a:cubicBezTo>
                <a:cubicBezTo>
                  <a:pt x="86" y="103"/>
                  <a:pt x="88" y="104"/>
                  <a:pt x="90" y="104"/>
                </a:cubicBezTo>
                <a:cubicBezTo>
                  <a:pt x="92" y="104"/>
                  <a:pt x="94" y="103"/>
                  <a:pt x="95" y="102"/>
                </a:cubicBezTo>
                <a:cubicBezTo>
                  <a:pt x="97" y="100"/>
                  <a:pt x="98" y="98"/>
                  <a:pt x="98" y="96"/>
                </a:cubicBezTo>
                <a:cubicBezTo>
                  <a:pt x="98" y="94"/>
                  <a:pt x="97" y="93"/>
                  <a:pt x="95" y="91"/>
                </a:cubicBezTo>
                <a:close/>
                <a:moveTo>
                  <a:pt x="95" y="33"/>
                </a:moveTo>
                <a:cubicBezTo>
                  <a:pt x="95" y="33"/>
                  <a:pt x="95" y="33"/>
                  <a:pt x="95" y="33"/>
                </a:cubicBezTo>
                <a:cubicBezTo>
                  <a:pt x="94" y="32"/>
                  <a:pt x="92" y="31"/>
                  <a:pt x="90" y="31"/>
                </a:cubicBezTo>
                <a:cubicBezTo>
                  <a:pt x="88" y="31"/>
                  <a:pt x="86" y="32"/>
                  <a:pt x="85" y="33"/>
                </a:cubicBezTo>
                <a:cubicBezTo>
                  <a:pt x="84" y="35"/>
                  <a:pt x="83" y="37"/>
                  <a:pt x="83" y="39"/>
                </a:cubicBezTo>
                <a:cubicBezTo>
                  <a:pt x="83" y="41"/>
                  <a:pt x="84" y="42"/>
                  <a:pt x="85" y="44"/>
                </a:cubicBezTo>
                <a:cubicBezTo>
                  <a:pt x="86" y="45"/>
                  <a:pt x="88" y="46"/>
                  <a:pt x="90" y="46"/>
                </a:cubicBezTo>
                <a:cubicBezTo>
                  <a:pt x="92" y="46"/>
                  <a:pt x="94" y="45"/>
                  <a:pt x="95" y="44"/>
                </a:cubicBezTo>
                <a:cubicBezTo>
                  <a:pt x="97" y="42"/>
                  <a:pt x="98" y="41"/>
                  <a:pt x="98" y="39"/>
                </a:cubicBezTo>
                <a:cubicBezTo>
                  <a:pt x="98" y="37"/>
                  <a:pt x="97" y="35"/>
                  <a:pt x="95" y="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344"/>
          <p:cNvSpPr>
            <a:spLocks noEditPoints="1"/>
          </p:cNvSpPr>
          <p:nvPr/>
        </p:nvSpPr>
        <p:spPr bwMode="auto">
          <a:xfrm>
            <a:off x="9045000" y="2854657"/>
            <a:ext cx="183258" cy="229485"/>
          </a:xfrm>
          <a:custGeom>
            <a:avLst/>
            <a:gdLst>
              <a:gd name="T0" fmla="*/ 102 w 145"/>
              <a:gd name="T1" fmla="*/ 177 h 182"/>
              <a:gd name="T2" fmla="*/ 95 w 145"/>
              <a:gd name="T3" fmla="*/ 180 h 182"/>
              <a:gd name="T4" fmla="*/ 73 w 145"/>
              <a:gd name="T5" fmla="*/ 158 h 182"/>
              <a:gd name="T6" fmla="*/ 45 w 145"/>
              <a:gd name="T7" fmla="*/ 180 h 182"/>
              <a:gd name="T8" fmla="*/ 43 w 145"/>
              <a:gd name="T9" fmla="*/ 136 h 182"/>
              <a:gd name="T10" fmla="*/ 34 w 145"/>
              <a:gd name="T11" fmla="*/ 132 h 182"/>
              <a:gd name="T12" fmla="*/ 31 w 145"/>
              <a:gd name="T13" fmla="*/ 115 h 182"/>
              <a:gd name="T14" fmla="*/ 9 w 145"/>
              <a:gd name="T15" fmla="*/ 104 h 182"/>
              <a:gd name="T16" fmla="*/ 15 w 145"/>
              <a:gd name="T17" fmla="*/ 88 h 182"/>
              <a:gd name="T18" fmla="*/ 2 w 145"/>
              <a:gd name="T19" fmla="*/ 69 h 182"/>
              <a:gd name="T20" fmla="*/ 15 w 145"/>
              <a:gd name="T21" fmla="*/ 58 h 182"/>
              <a:gd name="T22" fmla="*/ 14 w 145"/>
              <a:gd name="T23" fmla="*/ 34 h 182"/>
              <a:gd name="T24" fmla="*/ 31 w 145"/>
              <a:gd name="T25" fmla="*/ 31 h 182"/>
              <a:gd name="T26" fmla="*/ 41 w 145"/>
              <a:gd name="T27" fmla="*/ 10 h 182"/>
              <a:gd name="T28" fmla="*/ 57 w 145"/>
              <a:gd name="T29" fmla="*/ 16 h 182"/>
              <a:gd name="T30" fmla="*/ 77 w 145"/>
              <a:gd name="T31" fmla="*/ 3 h 182"/>
              <a:gd name="T32" fmla="*/ 88 w 145"/>
              <a:gd name="T33" fmla="*/ 16 h 182"/>
              <a:gd name="T34" fmla="*/ 112 w 145"/>
              <a:gd name="T35" fmla="*/ 14 h 182"/>
              <a:gd name="T36" fmla="*/ 115 w 145"/>
              <a:gd name="T37" fmla="*/ 31 h 182"/>
              <a:gd name="T38" fmla="*/ 136 w 145"/>
              <a:gd name="T39" fmla="*/ 42 h 182"/>
              <a:gd name="T40" fmla="*/ 130 w 145"/>
              <a:gd name="T41" fmla="*/ 58 h 182"/>
              <a:gd name="T42" fmla="*/ 143 w 145"/>
              <a:gd name="T43" fmla="*/ 78 h 182"/>
              <a:gd name="T44" fmla="*/ 130 w 145"/>
              <a:gd name="T45" fmla="*/ 88 h 182"/>
              <a:gd name="T46" fmla="*/ 131 w 145"/>
              <a:gd name="T47" fmla="*/ 112 h 182"/>
              <a:gd name="T48" fmla="*/ 115 w 145"/>
              <a:gd name="T49" fmla="*/ 115 h 182"/>
              <a:gd name="T50" fmla="*/ 104 w 145"/>
              <a:gd name="T51" fmla="*/ 136 h 182"/>
              <a:gd name="T52" fmla="*/ 103 w 145"/>
              <a:gd name="T53" fmla="*/ 136 h 182"/>
              <a:gd name="T54" fmla="*/ 52 w 145"/>
              <a:gd name="T55" fmla="*/ 133 h 182"/>
              <a:gd name="T56" fmla="*/ 52 w 145"/>
              <a:gd name="T57" fmla="*/ 167 h 182"/>
              <a:gd name="T58" fmla="*/ 76 w 145"/>
              <a:gd name="T59" fmla="*/ 149 h 182"/>
              <a:gd name="T60" fmla="*/ 93 w 145"/>
              <a:gd name="T61" fmla="*/ 133 h 182"/>
              <a:gd name="T62" fmla="*/ 78 w 145"/>
              <a:gd name="T63" fmla="*/ 143 h 182"/>
              <a:gd name="T64" fmla="*/ 67 w 145"/>
              <a:gd name="T65" fmla="*/ 142 h 182"/>
              <a:gd name="T66" fmla="*/ 52 w 145"/>
              <a:gd name="T67" fmla="*/ 133 h 182"/>
              <a:gd name="T68" fmla="*/ 80 w 145"/>
              <a:gd name="T69" fmla="*/ 28 h 182"/>
              <a:gd name="T70" fmla="*/ 65 w 145"/>
              <a:gd name="T71" fmla="*/ 28 h 182"/>
              <a:gd name="T72" fmla="*/ 46 w 145"/>
              <a:gd name="T73" fmla="*/ 26 h 182"/>
              <a:gd name="T74" fmla="*/ 38 w 145"/>
              <a:gd name="T75" fmla="*/ 44 h 182"/>
              <a:gd name="T76" fmla="*/ 30 w 145"/>
              <a:gd name="T77" fmla="*/ 57 h 182"/>
              <a:gd name="T78" fmla="*/ 19 w 145"/>
              <a:gd name="T79" fmla="*/ 73 h 182"/>
              <a:gd name="T80" fmla="*/ 30 w 145"/>
              <a:gd name="T81" fmla="*/ 89 h 182"/>
              <a:gd name="T82" fmla="*/ 38 w 145"/>
              <a:gd name="T83" fmla="*/ 102 h 182"/>
              <a:gd name="T84" fmla="*/ 46 w 145"/>
              <a:gd name="T85" fmla="*/ 120 h 182"/>
              <a:gd name="T86" fmla="*/ 65 w 145"/>
              <a:gd name="T87" fmla="*/ 118 h 182"/>
              <a:gd name="T88" fmla="*/ 80 w 145"/>
              <a:gd name="T89" fmla="*/ 118 h 182"/>
              <a:gd name="T90" fmla="*/ 100 w 145"/>
              <a:gd name="T91" fmla="*/ 120 h 182"/>
              <a:gd name="T92" fmla="*/ 107 w 145"/>
              <a:gd name="T93" fmla="*/ 102 h 182"/>
              <a:gd name="T94" fmla="*/ 115 w 145"/>
              <a:gd name="T95" fmla="*/ 89 h 182"/>
              <a:gd name="T96" fmla="*/ 117 w 145"/>
              <a:gd name="T97" fmla="*/ 81 h 182"/>
              <a:gd name="T98" fmla="*/ 118 w 145"/>
              <a:gd name="T99" fmla="*/ 66 h 182"/>
              <a:gd name="T100" fmla="*/ 119 w 145"/>
              <a:gd name="T101" fmla="*/ 46 h 182"/>
              <a:gd name="T102" fmla="*/ 102 w 145"/>
              <a:gd name="T103" fmla="*/ 38 h 182"/>
              <a:gd name="T104" fmla="*/ 88 w 145"/>
              <a:gd name="T105" fmla="*/ 31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45" h="182">
                <a:moveTo>
                  <a:pt x="102" y="136"/>
                </a:moveTo>
                <a:cubicBezTo>
                  <a:pt x="102" y="177"/>
                  <a:pt x="102" y="177"/>
                  <a:pt x="102" y="177"/>
                </a:cubicBezTo>
                <a:cubicBezTo>
                  <a:pt x="102" y="180"/>
                  <a:pt x="100" y="182"/>
                  <a:pt x="98" y="182"/>
                </a:cubicBezTo>
                <a:cubicBezTo>
                  <a:pt x="96" y="182"/>
                  <a:pt x="95" y="181"/>
                  <a:pt x="95" y="180"/>
                </a:cubicBezTo>
                <a:cubicBezTo>
                  <a:pt x="95" y="180"/>
                  <a:pt x="95" y="180"/>
                  <a:pt x="95" y="180"/>
                </a:cubicBezTo>
                <a:cubicBezTo>
                  <a:pt x="73" y="158"/>
                  <a:pt x="73" y="158"/>
                  <a:pt x="73" y="158"/>
                </a:cubicBezTo>
                <a:cubicBezTo>
                  <a:pt x="51" y="180"/>
                  <a:pt x="51" y="180"/>
                  <a:pt x="51" y="180"/>
                </a:cubicBezTo>
                <a:cubicBezTo>
                  <a:pt x="49" y="182"/>
                  <a:pt x="46" y="182"/>
                  <a:pt x="45" y="180"/>
                </a:cubicBezTo>
                <a:cubicBezTo>
                  <a:pt x="44" y="180"/>
                  <a:pt x="43" y="178"/>
                  <a:pt x="43" y="177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43" y="136"/>
                  <a:pt x="43" y="136"/>
                  <a:pt x="43" y="136"/>
                </a:cubicBezTo>
                <a:cubicBezTo>
                  <a:pt x="39" y="137"/>
                  <a:pt x="35" y="136"/>
                  <a:pt x="34" y="132"/>
                </a:cubicBezTo>
                <a:cubicBezTo>
                  <a:pt x="33" y="131"/>
                  <a:pt x="33" y="131"/>
                  <a:pt x="33" y="130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15" y="112"/>
                  <a:pt x="15" y="112"/>
                  <a:pt x="15" y="112"/>
                </a:cubicBezTo>
                <a:cubicBezTo>
                  <a:pt x="11" y="112"/>
                  <a:pt x="9" y="108"/>
                  <a:pt x="9" y="104"/>
                </a:cubicBezTo>
                <a:cubicBezTo>
                  <a:pt x="9" y="104"/>
                  <a:pt x="10" y="104"/>
                  <a:pt x="10" y="103"/>
                </a:cubicBezTo>
                <a:cubicBezTo>
                  <a:pt x="15" y="88"/>
                  <a:pt x="15" y="88"/>
                  <a:pt x="15" y="88"/>
                </a:cubicBezTo>
                <a:cubicBezTo>
                  <a:pt x="3" y="78"/>
                  <a:pt x="3" y="78"/>
                  <a:pt x="3" y="78"/>
                </a:cubicBezTo>
                <a:cubicBezTo>
                  <a:pt x="0" y="76"/>
                  <a:pt x="0" y="72"/>
                  <a:pt x="2" y="69"/>
                </a:cubicBezTo>
                <a:cubicBezTo>
                  <a:pt x="2" y="68"/>
                  <a:pt x="3" y="68"/>
                  <a:pt x="3" y="68"/>
                </a:cubicBezTo>
                <a:cubicBezTo>
                  <a:pt x="15" y="58"/>
                  <a:pt x="15" y="58"/>
                  <a:pt x="15" y="58"/>
                </a:cubicBezTo>
                <a:cubicBezTo>
                  <a:pt x="10" y="43"/>
                  <a:pt x="10" y="43"/>
                  <a:pt x="10" y="43"/>
                </a:cubicBezTo>
                <a:cubicBezTo>
                  <a:pt x="8" y="39"/>
                  <a:pt x="10" y="35"/>
                  <a:pt x="14" y="34"/>
                </a:cubicBezTo>
                <a:cubicBezTo>
                  <a:pt x="14" y="34"/>
                  <a:pt x="15" y="34"/>
                  <a:pt x="16" y="34"/>
                </a:cubicBezTo>
                <a:cubicBezTo>
                  <a:pt x="31" y="31"/>
                  <a:pt x="31" y="31"/>
                  <a:pt x="31" y="31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2"/>
                  <a:pt x="37" y="9"/>
                  <a:pt x="41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57" y="16"/>
                  <a:pt x="57" y="16"/>
                  <a:pt x="57" y="16"/>
                </a:cubicBezTo>
                <a:cubicBezTo>
                  <a:pt x="67" y="4"/>
                  <a:pt x="67" y="4"/>
                  <a:pt x="67" y="4"/>
                </a:cubicBezTo>
                <a:cubicBezTo>
                  <a:pt x="70" y="1"/>
                  <a:pt x="74" y="0"/>
                  <a:pt x="77" y="3"/>
                </a:cubicBezTo>
                <a:cubicBezTo>
                  <a:pt x="78" y="3"/>
                  <a:pt x="78" y="3"/>
                  <a:pt x="78" y="4"/>
                </a:cubicBezTo>
                <a:cubicBezTo>
                  <a:pt x="88" y="16"/>
                  <a:pt x="88" y="16"/>
                  <a:pt x="88" y="16"/>
                </a:cubicBezTo>
                <a:cubicBezTo>
                  <a:pt x="103" y="10"/>
                  <a:pt x="103" y="10"/>
                  <a:pt x="103" y="10"/>
                </a:cubicBezTo>
                <a:cubicBezTo>
                  <a:pt x="106" y="9"/>
                  <a:pt x="110" y="11"/>
                  <a:pt x="112" y="14"/>
                </a:cubicBezTo>
                <a:cubicBezTo>
                  <a:pt x="112" y="15"/>
                  <a:pt x="112" y="16"/>
                  <a:pt x="112" y="16"/>
                </a:cubicBezTo>
                <a:cubicBezTo>
                  <a:pt x="115" y="31"/>
                  <a:pt x="115" y="31"/>
                  <a:pt x="115" y="31"/>
                </a:cubicBezTo>
                <a:cubicBezTo>
                  <a:pt x="130" y="34"/>
                  <a:pt x="130" y="34"/>
                  <a:pt x="130" y="34"/>
                </a:cubicBezTo>
                <a:cubicBezTo>
                  <a:pt x="134" y="34"/>
                  <a:pt x="137" y="38"/>
                  <a:pt x="136" y="42"/>
                </a:cubicBezTo>
                <a:cubicBezTo>
                  <a:pt x="136" y="42"/>
                  <a:pt x="136" y="43"/>
                  <a:pt x="136" y="43"/>
                </a:cubicBezTo>
                <a:cubicBezTo>
                  <a:pt x="130" y="58"/>
                  <a:pt x="130" y="58"/>
                  <a:pt x="130" y="5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5" y="70"/>
                  <a:pt x="145" y="75"/>
                  <a:pt x="143" y="78"/>
                </a:cubicBezTo>
                <a:cubicBezTo>
                  <a:pt x="143" y="78"/>
                  <a:pt x="142" y="78"/>
                  <a:pt x="142" y="79"/>
                </a:cubicBezTo>
                <a:cubicBezTo>
                  <a:pt x="130" y="88"/>
                  <a:pt x="130" y="88"/>
                  <a:pt x="130" y="88"/>
                </a:cubicBezTo>
                <a:cubicBezTo>
                  <a:pt x="136" y="103"/>
                  <a:pt x="136" y="103"/>
                  <a:pt x="136" y="103"/>
                </a:cubicBezTo>
                <a:cubicBezTo>
                  <a:pt x="137" y="107"/>
                  <a:pt x="135" y="111"/>
                  <a:pt x="131" y="112"/>
                </a:cubicBezTo>
                <a:cubicBezTo>
                  <a:pt x="131" y="112"/>
                  <a:pt x="130" y="112"/>
                  <a:pt x="130" y="112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12" y="130"/>
                  <a:pt x="112" y="130"/>
                  <a:pt x="112" y="130"/>
                </a:cubicBezTo>
                <a:cubicBezTo>
                  <a:pt x="111" y="134"/>
                  <a:pt x="108" y="137"/>
                  <a:pt x="104" y="136"/>
                </a:cubicBezTo>
                <a:cubicBezTo>
                  <a:pt x="104" y="136"/>
                  <a:pt x="103" y="136"/>
                  <a:pt x="103" y="136"/>
                </a:cubicBezTo>
                <a:cubicBezTo>
                  <a:pt x="103" y="136"/>
                  <a:pt x="103" y="136"/>
                  <a:pt x="103" y="136"/>
                </a:cubicBezTo>
                <a:cubicBezTo>
                  <a:pt x="102" y="136"/>
                  <a:pt x="102" y="136"/>
                  <a:pt x="102" y="136"/>
                </a:cubicBezTo>
                <a:close/>
                <a:moveTo>
                  <a:pt x="52" y="133"/>
                </a:moveTo>
                <a:cubicBezTo>
                  <a:pt x="52" y="133"/>
                  <a:pt x="52" y="133"/>
                  <a:pt x="52" y="133"/>
                </a:cubicBezTo>
                <a:cubicBezTo>
                  <a:pt x="52" y="167"/>
                  <a:pt x="52" y="167"/>
                  <a:pt x="52" y="167"/>
                </a:cubicBezTo>
                <a:cubicBezTo>
                  <a:pt x="70" y="149"/>
                  <a:pt x="70" y="149"/>
                  <a:pt x="70" y="149"/>
                </a:cubicBezTo>
                <a:cubicBezTo>
                  <a:pt x="71" y="148"/>
                  <a:pt x="74" y="148"/>
                  <a:pt x="76" y="149"/>
                </a:cubicBezTo>
                <a:cubicBezTo>
                  <a:pt x="93" y="167"/>
                  <a:pt x="93" y="167"/>
                  <a:pt x="93" y="16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88" y="131"/>
                  <a:pt x="88" y="131"/>
                  <a:pt x="88" y="131"/>
                </a:cubicBezTo>
                <a:cubicBezTo>
                  <a:pt x="78" y="143"/>
                  <a:pt x="78" y="143"/>
                  <a:pt x="78" y="143"/>
                </a:cubicBezTo>
                <a:cubicBezTo>
                  <a:pt x="76" y="145"/>
                  <a:pt x="71" y="146"/>
                  <a:pt x="68" y="143"/>
                </a:cubicBezTo>
                <a:cubicBezTo>
                  <a:pt x="68" y="143"/>
                  <a:pt x="67" y="143"/>
                  <a:pt x="67" y="142"/>
                </a:cubicBezTo>
                <a:cubicBezTo>
                  <a:pt x="57" y="131"/>
                  <a:pt x="57" y="131"/>
                  <a:pt x="57" y="131"/>
                </a:cubicBezTo>
                <a:cubicBezTo>
                  <a:pt x="52" y="133"/>
                  <a:pt x="52" y="133"/>
                  <a:pt x="52" y="133"/>
                </a:cubicBezTo>
                <a:close/>
                <a:moveTo>
                  <a:pt x="80" y="28"/>
                </a:moveTo>
                <a:cubicBezTo>
                  <a:pt x="80" y="28"/>
                  <a:pt x="80" y="28"/>
                  <a:pt x="80" y="28"/>
                </a:cubicBezTo>
                <a:cubicBezTo>
                  <a:pt x="73" y="19"/>
                  <a:pt x="73" y="19"/>
                  <a:pt x="73" y="19"/>
                </a:cubicBezTo>
                <a:cubicBezTo>
                  <a:pt x="65" y="28"/>
                  <a:pt x="65" y="28"/>
                  <a:pt x="65" y="28"/>
                </a:cubicBezTo>
                <a:cubicBezTo>
                  <a:pt x="63" y="31"/>
                  <a:pt x="60" y="32"/>
                  <a:pt x="57" y="31"/>
                </a:cubicBezTo>
                <a:cubicBezTo>
                  <a:pt x="46" y="26"/>
                  <a:pt x="46" y="26"/>
                  <a:pt x="46" y="26"/>
                </a:cubicBezTo>
                <a:cubicBezTo>
                  <a:pt x="44" y="38"/>
                  <a:pt x="44" y="38"/>
                  <a:pt x="44" y="38"/>
                </a:cubicBezTo>
                <a:cubicBezTo>
                  <a:pt x="43" y="41"/>
                  <a:pt x="41" y="43"/>
                  <a:pt x="38" y="44"/>
                </a:cubicBezTo>
                <a:cubicBezTo>
                  <a:pt x="26" y="46"/>
                  <a:pt x="26" y="46"/>
                  <a:pt x="26" y="46"/>
                </a:cubicBezTo>
                <a:cubicBezTo>
                  <a:pt x="30" y="57"/>
                  <a:pt x="30" y="57"/>
                  <a:pt x="30" y="57"/>
                </a:cubicBezTo>
                <a:cubicBezTo>
                  <a:pt x="31" y="60"/>
                  <a:pt x="30" y="63"/>
                  <a:pt x="28" y="65"/>
                </a:cubicBezTo>
                <a:cubicBezTo>
                  <a:pt x="19" y="73"/>
                  <a:pt x="19" y="73"/>
                  <a:pt x="19" y="73"/>
                </a:cubicBezTo>
                <a:cubicBezTo>
                  <a:pt x="28" y="81"/>
                  <a:pt x="28" y="81"/>
                  <a:pt x="28" y="81"/>
                </a:cubicBezTo>
                <a:cubicBezTo>
                  <a:pt x="30" y="82"/>
                  <a:pt x="31" y="86"/>
                  <a:pt x="30" y="89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38" y="102"/>
                  <a:pt x="38" y="102"/>
                  <a:pt x="38" y="102"/>
                </a:cubicBezTo>
                <a:cubicBezTo>
                  <a:pt x="41" y="102"/>
                  <a:pt x="43" y="105"/>
                  <a:pt x="44" y="108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57" y="116"/>
                  <a:pt x="57" y="116"/>
                  <a:pt x="57" y="116"/>
                </a:cubicBezTo>
                <a:cubicBezTo>
                  <a:pt x="60" y="115"/>
                  <a:pt x="63" y="115"/>
                  <a:pt x="65" y="118"/>
                </a:cubicBezTo>
                <a:cubicBezTo>
                  <a:pt x="73" y="127"/>
                  <a:pt x="73" y="127"/>
                  <a:pt x="73" y="127"/>
                </a:cubicBezTo>
                <a:cubicBezTo>
                  <a:pt x="80" y="118"/>
                  <a:pt x="80" y="118"/>
                  <a:pt x="80" y="118"/>
                </a:cubicBezTo>
                <a:cubicBezTo>
                  <a:pt x="82" y="116"/>
                  <a:pt x="85" y="114"/>
                  <a:pt x="88" y="116"/>
                </a:cubicBezTo>
                <a:cubicBezTo>
                  <a:pt x="100" y="120"/>
                  <a:pt x="100" y="120"/>
                  <a:pt x="100" y="120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5"/>
                  <a:pt x="104" y="103"/>
                  <a:pt x="107" y="102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5" y="89"/>
                  <a:pt x="115" y="89"/>
                  <a:pt x="115" y="89"/>
                </a:cubicBezTo>
                <a:cubicBezTo>
                  <a:pt x="115" y="89"/>
                  <a:pt x="115" y="89"/>
                  <a:pt x="115" y="89"/>
                </a:cubicBezTo>
                <a:cubicBezTo>
                  <a:pt x="114" y="86"/>
                  <a:pt x="115" y="83"/>
                  <a:pt x="117" y="81"/>
                </a:cubicBezTo>
                <a:cubicBezTo>
                  <a:pt x="127" y="73"/>
                  <a:pt x="127" y="73"/>
                  <a:pt x="127" y="73"/>
                </a:cubicBezTo>
                <a:cubicBezTo>
                  <a:pt x="118" y="66"/>
                  <a:pt x="118" y="66"/>
                  <a:pt x="118" y="66"/>
                </a:cubicBezTo>
                <a:cubicBezTo>
                  <a:pt x="115" y="64"/>
                  <a:pt x="114" y="60"/>
                  <a:pt x="115" y="57"/>
                </a:cubicBezTo>
                <a:cubicBezTo>
                  <a:pt x="119" y="46"/>
                  <a:pt x="119" y="46"/>
                  <a:pt x="119" y="46"/>
                </a:cubicBezTo>
                <a:cubicBezTo>
                  <a:pt x="107" y="44"/>
                  <a:pt x="107" y="44"/>
                  <a:pt x="107" y="44"/>
                </a:cubicBezTo>
                <a:cubicBezTo>
                  <a:pt x="105" y="44"/>
                  <a:pt x="102" y="41"/>
                  <a:pt x="102" y="38"/>
                </a:cubicBezTo>
                <a:cubicBezTo>
                  <a:pt x="100" y="26"/>
                  <a:pt x="100" y="26"/>
                  <a:pt x="100" y="26"/>
                </a:cubicBezTo>
                <a:cubicBezTo>
                  <a:pt x="88" y="31"/>
                  <a:pt x="88" y="31"/>
                  <a:pt x="88" y="31"/>
                </a:cubicBezTo>
                <a:cubicBezTo>
                  <a:pt x="86" y="32"/>
                  <a:pt x="82" y="31"/>
                  <a:pt x="80" y="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59"/>
          <p:cNvSpPr>
            <a:spLocks noEditPoints="1"/>
          </p:cNvSpPr>
          <p:nvPr/>
        </p:nvSpPr>
        <p:spPr bwMode="auto">
          <a:xfrm>
            <a:off x="4988654" y="2875596"/>
            <a:ext cx="187606" cy="187607"/>
          </a:xfrm>
          <a:custGeom>
            <a:avLst/>
            <a:gdLst>
              <a:gd name="T0" fmla="*/ 136 w 169"/>
              <a:gd name="T1" fmla="*/ 126 h 169"/>
              <a:gd name="T2" fmla="*/ 167 w 169"/>
              <a:gd name="T3" fmla="*/ 156 h 169"/>
              <a:gd name="T4" fmla="*/ 167 w 169"/>
              <a:gd name="T5" fmla="*/ 166 h 169"/>
              <a:gd name="T6" fmla="*/ 157 w 169"/>
              <a:gd name="T7" fmla="*/ 166 h 169"/>
              <a:gd name="T8" fmla="*/ 126 w 169"/>
              <a:gd name="T9" fmla="*/ 136 h 169"/>
              <a:gd name="T10" fmla="*/ 107 w 169"/>
              <a:gd name="T11" fmla="*/ 148 h 169"/>
              <a:gd name="T12" fmla="*/ 77 w 169"/>
              <a:gd name="T13" fmla="*/ 154 h 169"/>
              <a:gd name="T14" fmla="*/ 48 w 169"/>
              <a:gd name="T15" fmla="*/ 148 h 169"/>
              <a:gd name="T16" fmla="*/ 48 w 169"/>
              <a:gd name="T17" fmla="*/ 148 h 169"/>
              <a:gd name="T18" fmla="*/ 23 w 169"/>
              <a:gd name="T19" fmla="*/ 131 h 169"/>
              <a:gd name="T20" fmla="*/ 23 w 169"/>
              <a:gd name="T21" fmla="*/ 131 h 169"/>
              <a:gd name="T22" fmla="*/ 6 w 169"/>
              <a:gd name="T23" fmla="*/ 106 h 169"/>
              <a:gd name="T24" fmla="*/ 6 w 169"/>
              <a:gd name="T25" fmla="*/ 106 h 169"/>
              <a:gd name="T26" fmla="*/ 0 w 169"/>
              <a:gd name="T27" fmla="*/ 77 h 169"/>
              <a:gd name="T28" fmla="*/ 6 w 169"/>
              <a:gd name="T29" fmla="*/ 47 h 169"/>
              <a:gd name="T30" fmla="*/ 23 w 169"/>
              <a:gd name="T31" fmla="*/ 22 h 169"/>
              <a:gd name="T32" fmla="*/ 77 w 169"/>
              <a:gd name="T33" fmla="*/ 0 h 169"/>
              <a:gd name="T34" fmla="*/ 107 w 169"/>
              <a:gd name="T35" fmla="*/ 6 h 169"/>
              <a:gd name="T36" fmla="*/ 107 w 169"/>
              <a:gd name="T37" fmla="*/ 6 h 169"/>
              <a:gd name="T38" fmla="*/ 132 w 169"/>
              <a:gd name="T39" fmla="*/ 22 h 169"/>
              <a:gd name="T40" fmla="*/ 132 w 169"/>
              <a:gd name="T41" fmla="*/ 23 h 169"/>
              <a:gd name="T42" fmla="*/ 148 w 169"/>
              <a:gd name="T43" fmla="*/ 47 h 169"/>
              <a:gd name="T44" fmla="*/ 148 w 169"/>
              <a:gd name="T45" fmla="*/ 48 h 169"/>
              <a:gd name="T46" fmla="*/ 154 w 169"/>
              <a:gd name="T47" fmla="*/ 77 h 169"/>
              <a:gd name="T48" fmla="*/ 148 w 169"/>
              <a:gd name="T49" fmla="*/ 106 h 169"/>
              <a:gd name="T50" fmla="*/ 136 w 169"/>
              <a:gd name="T51" fmla="*/ 126 h 169"/>
              <a:gd name="T52" fmla="*/ 105 w 169"/>
              <a:gd name="T53" fmla="*/ 50 h 169"/>
              <a:gd name="T54" fmla="*/ 105 w 169"/>
              <a:gd name="T55" fmla="*/ 50 h 169"/>
              <a:gd name="T56" fmla="*/ 115 w 169"/>
              <a:gd name="T57" fmla="*/ 50 h 169"/>
              <a:gd name="T58" fmla="*/ 115 w 169"/>
              <a:gd name="T59" fmla="*/ 60 h 169"/>
              <a:gd name="T60" fmla="*/ 70 w 169"/>
              <a:gd name="T61" fmla="*/ 104 h 169"/>
              <a:gd name="T62" fmla="*/ 60 w 169"/>
              <a:gd name="T63" fmla="*/ 104 h 169"/>
              <a:gd name="T64" fmla="*/ 60 w 169"/>
              <a:gd name="T65" fmla="*/ 104 h 169"/>
              <a:gd name="T66" fmla="*/ 40 w 169"/>
              <a:gd name="T67" fmla="*/ 84 h 169"/>
              <a:gd name="T68" fmla="*/ 40 w 169"/>
              <a:gd name="T69" fmla="*/ 74 h 169"/>
              <a:gd name="T70" fmla="*/ 50 w 169"/>
              <a:gd name="T71" fmla="*/ 74 h 169"/>
              <a:gd name="T72" fmla="*/ 65 w 169"/>
              <a:gd name="T73" fmla="*/ 89 h 169"/>
              <a:gd name="T74" fmla="*/ 105 w 169"/>
              <a:gd name="T75" fmla="*/ 50 h 169"/>
              <a:gd name="T76" fmla="*/ 101 w 169"/>
              <a:gd name="T77" fmla="*/ 19 h 169"/>
              <a:gd name="T78" fmla="*/ 101 w 169"/>
              <a:gd name="T79" fmla="*/ 19 h 169"/>
              <a:gd name="T80" fmla="*/ 77 w 169"/>
              <a:gd name="T81" fmla="*/ 14 h 169"/>
              <a:gd name="T82" fmla="*/ 19 w 169"/>
              <a:gd name="T83" fmla="*/ 53 h 169"/>
              <a:gd name="T84" fmla="*/ 14 w 169"/>
              <a:gd name="T85" fmla="*/ 77 h 169"/>
              <a:gd name="T86" fmla="*/ 19 w 169"/>
              <a:gd name="T87" fmla="*/ 100 h 169"/>
              <a:gd name="T88" fmla="*/ 19 w 169"/>
              <a:gd name="T89" fmla="*/ 101 h 169"/>
              <a:gd name="T90" fmla="*/ 33 w 169"/>
              <a:gd name="T91" fmla="*/ 121 h 169"/>
              <a:gd name="T92" fmla="*/ 33 w 169"/>
              <a:gd name="T93" fmla="*/ 121 h 169"/>
              <a:gd name="T94" fmla="*/ 33 w 169"/>
              <a:gd name="T95" fmla="*/ 121 h 169"/>
              <a:gd name="T96" fmla="*/ 53 w 169"/>
              <a:gd name="T97" fmla="*/ 135 h 169"/>
              <a:gd name="T98" fmla="*/ 53 w 169"/>
              <a:gd name="T99" fmla="*/ 135 h 169"/>
              <a:gd name="T100" fmla="*/ 77 w 169"/>
              <a:gd name="T101" fmla="*/ 140 h 169"/>
              <a:gd name="T102" fmla="*/ 101 w 169"/>
              <a:gd name="T103" fmla="*/ 135 h 169"/>
              <a:gd name="T104" fmla="*/ 135 w 169"/>
              <a:gd name="T105" fmla="*/ 101 h 169"/>
              <a:gd name="T106" fmla="*/ 140 w 169"/>
              <a:gd name="T107" fmla="*/ 77 h 169"/>
              <a:gd name="T108" fmla="*/ 135 w 169"/>
              <a:gd name="T109" fmla="*/ 53 h 169"/>
              <a:gd name="T110" fmla="*/ 135 w 169"/>
              <a:gd name="T111" fmla="*/ 53 h 169"/>
              <a:gd name="T112" fmla="*/ 122 w 169"/>
              <a:gd name="T113" fmla="*/ 33 h 169"/>
              <a:gd name="T114" fmla="*/ 122 w 169"/>
              <a:gd name="T115" fmla="*/ 32 h 169"/>
              <a:gd name="T116" fmla="*/ 101 w 169"/>
              <a:gd name="T117" fmla="*/ 19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9" h="169">
                <a:moveTo>
                  <a:pt x="136" y="126"/>
                </a:moveTo>
                <a:cubicBezTo>
                  <a:pt x="167" y="156"/>
                  <a:pt x="167" y="156"/>
                  <a:pt x="167" y="156"/>
                </a:cubicBezTo>
                <a:cubicBezTo>
                  <a:pt x="169" y="159"/>
                  <a:pt x="169" y="164"/>
                  <a:pt x="167" y="166"/>
                </a:cubicBezTo>
                <a:cubicBezTo>
                  <a:pt x="164" y="169"/>
                  <a:pt x="160" y="169"/>
                  <a:pt x="157" y="166"/>
                </a:cubicBezTo>
                <a:cubicBezTo>
                  <a:pt x="126" y="136"/>
                  <a:pt x="126" y="136"/>
                  <a:pt x="126" y="136"/>
                </a:cubicBezTo>
                <a:cubicBezTo>
                  <a:pt x="120" y="141"/>
                  <a:pt x="114" y="145"/>
                  <a:pt x="107" y="148"/>
                </a:cubicBezTo>
                <a:cubicBezTo>
                  <a:pt x="98" y="152"/>
                  <a:pt x="88" y="154"/>
                  <a:pt x="77" y="154"/>
                </a:cubicBezTo>
                <a:cubicBezTo>
                  <a:pt x="67" y="154"/>
                  <a:pt x="57" y="152"/>
                  <a:pt x="48" y="148"/>
                </a:cubicBezTo>
                <a:cubicBezTo>
                  <a:pt x="48" y="148"/>
                  <a:pt x="48" y="148"/>
                  <a:pt x="48" y="148"/>
                </a:cubicBezTo>
                <a:cubicBezTo>
                  <a:pt x="38" y="144"/>
                  <a:pt x="30" y="138"/>
                  <a:pt x="23" y="13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16" y="124"/>
                  <a:pt x="10" y="116"/>
                  <a:pt x="6" y="106"/>
                </a:cubicBezTo>
                <a:cubicBezTo>
                  <a:pt x="6" y="106"/>
                  <a:pt x="6" y="106"/>
                  <a:pt x="6" y="106"/>
                </a:cubicBezTo>
                <a:cubicBezTo>
                  <a:pt x="2" y="97"/>
                  <a:pt x="0" y="87"/>
                  <a:pt x="0" y="77"/>
                </a:cubicBezTo>
                <a:cubicBezTo>
                  <a:pt x="0" y="66"/>
                  <a:pt x="2" y="56"/>
                  <a:pt x="6" y="47"/>
                </a:cubicBezTo>
                <a:cubicBezTo>
                  <a:pt x="10" y="38"/>
                  <a:pt x="16" y="29"/>
                  <a:pt x="23" y="22"/>
                </a:cubicBezTo>
                <a:cubicBezTo>
                  <a:pt x="37" y="8"/>
                  <a:pt x="56" y="0"/>
                  <a:pt x="77" y="0"/>
                </a:cubicBezTo>
                <a:cubicBezTo>
                  <a:pt x="88" y="0"/>
                  <a:pt x="98" y="2"/>
                  <a:pt x="107" y="6"/>
                </a:cubicBezTo>
                <a:cubicBezTo>
                  <a:pt x="107" y="6"/>
                  <a:pt x="107" y="6"/>
                  <a:pt x="107" y="6"/>
                </a:cubicBezTo>
                <a:cubicBezTo>
                  <a:pt x="116" y="10"/>
                  <a:pt x="125" y="15"/>
                  <a:pt x="132" y="22"/>
                </a:cubicBezTo>
                <a:cubicBezTo>
                  <a:pt x="132" y="23"/>
                  <a:pt x="132" y="23"/>
                  <a:pt x="132" y="23"/>
                </a:cubicBezTo>
                <a:cubicBezTo>
                  <a:pt x="139" y="30"/>
                  <a:pt x="144" y="38"/>
                  <a:pt x="148" y="47"/>
                </a:cubicBezTo>
                <a:cubicBezTo>
                  <a:pt x="148" y="48"/>
                  <a:pt x="148" y="48"/>
                  <a:pt x="148" y="48"/>
                </a:cubicBezTo>
                <a:cubicBezTo>
                  <a:pt x="152" y="57"/>
                  <a:pt x="154" y="67"/>
                  <a:pt x="154" y="77"/>
                </a:cubicBezTo>
                <a:cubicBezTo>
                  <a:pt x="154" y="87"/>
                  <a:pt x="152" y="97"/>
                  <a:pt x="148" y="106"/>
                </a:cubicBezTo>
                <a:cubicBezTo>
                  <a:pt x="145" y="113"/>
                  <a:pt x="141" y="120"/>
                  <a:pt x="136" y="126"/>
                </a:cubicBezTo>
                <a:close/>
                <a:moveTo>
                  <a:pt x="105" y="50"/>
                </a:moveTo>
                <a:cubicBezTo>
                  <a:pt x="105" y="50"/>
                  <a:pt x="105" y="50"/>
                  <a:pt x="105" y="50"/>
                </a:cubicBezTo>
                <a:cubicBezTo>
                  <a:pt x="107" y="47"/>
                  <a:pt x="112" y="47"/>
                  <a:pt x="115" y="50"/>
                </a:cubicBezTo>
                <a:cubicBezTo>
                  <a:pt x="117" y="52"/>
                  <a:pt x="117" y="57"/>
                  <a:pt x="115" y="60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67" y="107"/>
                  <a:pt x="63" y="107"/>
                  <a:pt x="60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40" y="84"/>
                  <a:pt x="40" y="84"/>
                  <a:pt x="40" y="84"/>
                </a:cubicBezTo>
                <a:cubicBezTo>
                  <a:pt x="37" y="81"/>
                  <a:pt x="37" y="76"/>
                  <a:pt x="40" y="74"/>
                </a:cubicBezTo>
                <a:cubicBezTo>
                  <a:pt x="43" y="71"/>
                  <a:pt x="47" y="71"/>
                  <a:pt x="50" y="74"/>
                </a:cubicBezTo>
                <a:cubicBezTo>
                  <a:pt x="65" y="89"/>
                  <a:pt x="65" y="89"/>
                  <a:pt x="65" y="89"/>
                </a:cubicBezTo>
                <a:cubicBezTo>
                  <a:pt x="105" y="50"/>
                  <a:pt x="105" y="50"/>
                  <a:pt x="105" y="50"/>
                </a:cubicBezTo>
                <a:close/>
                <a:moveTo>
                  <a:pt x="101" y="19"/>
                </a:moveTo>
                <a:cubicBezTo>
                  <a:pt x="101" y="19"/>
                  <a:pt x="101" y="19"/>
                  <a:pt x="101" y="19"/>
                </a:cubicBezTo>
                <a:cubicBezTo>
                  <a:pt x="94" y="16"/>
                  <a:pt x="86" y="14"/>
                  <a:pt x="77" y="14"/>
                </a:cubicBezTo>
                <a:cubicBezTo>
                  <a:pt x="52" y="14"/>
                  <a:pt x="29" y="30"/>
                  <a:pt x="19" y="53"/>
                </a:cubicBezTo>
                <a:cubicBezTo>
                  <a:pt x="16" y="60"/>
                  <a:pt x="14" y="68"/>
                  <a:pt x="14" y="77"/>
                </a:cubicBezTo>
                <a:cubicBezTo>
                  <a:pt x="14" y="85"/>
                  <a:pt x="16" y="93"/>
                  <a:pt x="19" y="100"/>
                </a:cubicBezTo>
                <a:cubicBezTo>
                  <a:pt x="19" y="101"/>
                  <a:pt x="19" y="101"/>
                  <a:pt x="19" y="101"/>
                </a:cubicBezTo>
                <a:cubicBezTo>
                  <a:pt x="22" y="108"/>
                  <a:pt x="27" y="115"/>
                  <a:pt x="33" y="12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3" y="121"/>
                  <a:pt x="33" y="121"/>
                  <a:pt x="33" y="121"/>
                </a:cubicBezTo>
                <a:cubicBezTo>
                  <a:pt x="39" y="127"/>
                  <a:pt x="45" y="132"/>
                  <a:pt x="53" y="135"/>
                </a:cubicBezTo>
                <a:cubicBezTo>
                  <a:pt x="53" y="135"/>
                  <a:pt x="53" y="135"/>
                  <a:pt x="53" y="135"/>
                </a:cubicBezTo>
                <a:cubicBezTo>
                  <a:pt x="61" y="138"/>
                  <a:pt x="69" y="140"/>
                  <a:pt x="77" y="140"/>
                </a:cubicBezTo>
                <a:cubicBezTo>
                  <a:pt x="86" y="140"/>
                  <a:pt x="94" y="138"/>
                  <a:pt x="101" y="135"/>
                </a:cubicBezTo>
                <a:cubicBezTo>
                  <a:pt x="117" y="128"/>
                  <a:pt x="129" y="116"/>
                  <a:pt x="135" y="101"/>
                </a:cubicBezTo>
                <a:cubicBezTo>
                  <a:pt x="138" y="93"/>
                  <a:pt x="140" y="85"/>
                  <a:pt x="140" y="77"/>
                </a:cubicBezTo>
                <a:cubicBezTo>
                  <a:pt x="140" y="68"/>
                  <a:pt x="138" y="60"/>
                  <a:pt x="135" y="53"/>
                </a:cubicBezTo>
                <a:cubicBezTo>
                  <a:pt x="135" y="53"/>
                  <a:pt x="135" y="53"/>
                  <a:pt x="135" y="53"/>
                </a:cubicBezTo>
                <a:cubicBezTo>
                  <a:pt x="132" y="45"/>
                  <a:pt x="128" y="38"/>
                  <a:pt x="122" y="33"/>
                </a:cubicBezTo>
                <a:cubicBezTo>
                  <a:pt x="122" y="32"/>
                  <a:pt x="122" y="32"/>
                  <a:pt x="122" y="32"/>
                </a:cubicBezTo>
                <a:cubicBezTo>
                  <a:pt x="116" y="27"/>
                  <a:pt x="109" y="22"/>
                  <a:pt x="101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/>
          </a:p>
        </p:txBody>
      </p:sp>
      <p:sp>
        <p:nvSpPr>
          <p:cNvPr id="29" name="Freeform 211"/>
          <p:cNvSpPr>
            <a:spLocks noEditPoints="1"/>
          </p:cNvSpPr>
          <p:nvPr/>
        </p:nvSpPr>
        <p:spPr bwMode="auto">
          <a:xfrm>
            <a:off x="7017583" y="2873891"/>
            <a:ext cx="183920" cy="188038"/>
          </a:xfrm>
          <a:custGeom>
            <a:avLst/>
            <a:gdLst>
              <a:gd name="T0" fmla="*/ 137 w 181"/>
              <a:gd name="T1" fmla="*/ 1 h 185"/>
              <a:gd name="T2" fmla="*/ 109 w 181"/>
              <a:gd name="T3" fmla="*/ 11 h 185"/>
              <a:gd name="T4" fmla="*/ 100 w 181"/>
              <a:gd name="T5" fmla="*/ 2 h 185"/>
              <a:gd name="T6" fmla="*/ 94 w 181"/>
              <a:gd name="T7" fmla="*/ 2 h 185"/>
              <a:gd name="T8" fmla="*/ 44 w 181"/>
              <a:gd name="T9" fmla="*/ 52 h 185"/>
              <a:gd name="T10" fmla="*/ 44 w 181"/>
              <a:gd name="T11" fmla="*/ 58 h 185"/>
              <a:gd name="T12" fmla="*/ 50 w 181"/>
              <a:gd name="T13" fmla="*/ 58 h 185"/>
              <a:gd name="T14" fmla="*/ 97 w 181"/>
              <a:gd name="T15" fmla="*/ 11 h 185"/>
              <a:gd name="T16" fmla="*/ 103 w 181"/>
              <a:gd name="T17" fmla="*/ 17 h 185"/>
              <a:gd name="T18" fmla="*/ 19 w 181"/>
              <a:gd name="T19" fmla="*/ 102 h 185"/>
              <a:gd name="T20" fmla="*/ 6 w 181"/>
              <a:gd name="T21" fmla="*/ 126 h 185"/>
              <a:gd name="T22" fmla="*/ 9 w 181"/>
              <a:gd name="T23" fmla="*/ 148 h 185"/>
              <a:gd name="T24" fmla="*/ 6 w 181"/>
              <a:gd name="T25" fmla="*/ 151 h 185"/>
              <a:gd name="T26" fmla="*/ 6 w 181"/>
              <a:gd name="T27" fmla="*/ 151 h 185"/>
              <a:gd name="T28" fmla="*/ 6 w 181"/>
              <a:gd name="T29" fmla="*/ 151 h 185"/>
              <a:gd name="T30" fmla="*/ 2 w 181"/>
              <a:gd name="T31" fmla="*/ 170 h 185"/>
              <a:gd name="T32" fmla="*/ 31 w 181"/>
              <a:gd name="T33" fmla="*/ 176 h 185"/>
              <a:gd name="T34" fmla="*/ 31 w 181"/>
              <a:gd name="T35" fmla="*/ 176 h 185"/>
              <a:gd name="T36" fmla="*/ 34 w 181"/>
              <a:gd name="T37" fmla="*/ 173 h 185"/>
              <a:gd name="T38" fmla="*/ 56 w 181"/>
              <a:gd name="T39" fmla="*/ 176 h 185"/>
              <a:gd name="T40" fmla="*/ 80 w 181"/>
              <a:gd name="T41" fmla="*/ 164 h 185"/>
              <a:gd name="T42" fmla="*/ 168 w 181"/>
              <a:gd name="T43" fmla="*/ 76 h 185"/>
              <a:gd name="T44" fmla="*/ 181 w 181"/>
              <a:gd name="T45" fmla="*/ 45 h 185"/>
              <a:gd name="T46" fmla="*/ 137 w 181"/>
              <a:gd name="T47" fmla="*/ 1 h 185"/>
              <a:gd name="T48" fmla="*/ 54 w 181"/>
              <a:gd name="T49" fmla="*/ 162 h 185"/>
              <a:gd name="T50" fmla="*/ 54 w 181"/>
              <a:gd name="T51" fmla="*/ 162 h 185"/>
              <a:gd name="T52" fmla="*/ 35 w 181"/>
              <a:gd name="T53" fmla="*/ 159 h 185"/>
              <a:gd name="T54" fmla="*/ 27 w 181"/>
              <a:gd name="T55" fmla="*/ 160 h 185"/>
              <a:gd name="T56" fmla="*/ 21 w 181"/>
              <a:gd name="T57" fmla="*/ 166 h 185"/>
              <a:gd name="T58" fmla="*/ 16 w 181"/>
              <a:gd name="T59" fmla="*/ 161 h 185"/>
              <a:gd name="T60" fmla="*/ 22 w 181"/>
              <a:gd name="T61" fmla="*/ 155 h 185"/>
              <a:gd name="T62" fmla="*/ 23 w 181"/>
              <a:gd name="T63" fmla="*/ 146 h 185"/>
              <a:gd name="T64" fmla="*/ 20 w 181"/>
              <a:gd name="T65" fmla="*/ 128 h 185"/>
              <a:gd name="T66" fmla="*/ 26 w 181"/>
              <a:gd name="T67" fmla="*/ 115 h 185"/>
              <a:gd name="T68" fmla="*/ 67 w 181"/>
              <a:gd name="T69" fmla="*/ 156 h 185"/>
              <a:gd name="T70" fmla="*/ 54 w 181"/>
              <a:gd name="T71" fmla="*/ 162 h 185"/>
              <a:gd name="T72" fmla="*/ 73 w 181"/>
              <a:gd name="T73" fmla="*/ 151 h 185"/>
              <a:gd name="T74" fmla="*/ 73 w 181"/>
              <a:gd name="T75" fmla="*/ 151 h 185"/>
              <a:gd name="T76" fmla="*/ 32 w 181"/>
              <a:gd name="T77" fmla="*/ 109 h 185"/>
              <a:gd name="T78" fmla="*/ 86 w 181"/>
              <a:gd name="T79" fmla="*/ 55 h 185"/>
              <a:gd name="T80" fmla="*/ 127 w 181"/>
              <a:gd name="T81" fmla="*/ 96 h 185"/>
              <a:gd name="T82" fmla="*/ 73 w 181"/>
              <a:gd name="T83" fmla="*/ 151 h 185"/>
              <a:gd name="T84" fmla="*/ 133 w 181"/>
              <a:gd name="T85" fmla="*/ 91 h 185"/>
              <a:gd name="T86" fmla="*/ 133 w 181"/>
              <a:gd name="T87" fmla="*/ 91 h 185"/>
              <a:gd name="T88" fmla="*/ 92 w 181"/>
              <a:gd name="T89" fmla="*/ 49 h 185"/>
              <a:gd name="T90" fmla="*/ 102 w 181"/>
              <a:gd name="T91" fmla="*/ 38 h 185"/>
              <a:gd name="T92" fmla="*/ 144 w 181"/>
              <a:gd name="T93" fmla="*/ 80 h 185"/>
              <a:gd name="T94" fmla="*/ 133 w 181"/>
              <a:gd name="T95" fmla="*/ 91 h 185"/>
              <a:gd name="T96" fmla="*/ 158 w 181"/>
              <a:gd name="T97" fmla="*/ 66 h 185"/>
              <a:gd name="T98" fmla="*/ 158 w 181"/>
              <a:gd name="T99" fmla="*/ 66 h 185"/>
              <a:gd name="T100" fmla="*/ 150 w 181"/>
              <a:gd name="T101" fmla="*/ 74 h 185"/>
              <a:gd name="T102" fmla="*/ 108 w 181"/>
              <a:gd name="T103" fmla="*/ 32 h 185"/>
              <a:gd name="T104" fmla="*/ 116 w 181"/>
              <a:gd name="T105" fmla="*/ 24 h 185"/>
              <a:gd name="T106" fmla="*/ 116 w 181"/>
              <a:gd name="T107" fmla="*/ 24 h 185"/>
              <a:gd name="T108" fmla="*/ 137 w 181"/>
              <a:gd name="T109" fmla="*/ 15 h 185"/>
              <a:gd name="T110" fmla="*/ 167 w 181"/>
              <a:gd name="T111" fmla="*/ 45 h 185"/>
              <a:gd name="T112" fmla="*/ 158 w 181"/>
              <a:gd name="T113" fmla="*/ 6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81" h="185">
                <a:moveTo>
                  <a:pt x="137" y="1"/>
                </a:moveTo>
                <a:cubicBezTo>
                  <a:pt x="127" y="1"/>
                  <a:pt x="117" y="5"/>
                  <a:pt x="109" y="11"/>
                </a:cubicBezTo>
                <a:cubicBezTo>
                  <a:pt x="100" y="2"/>
                  <a:pt x="100" y="2"/>
                  <a:pt x="100" y="2"/>
                </a:cubicBezTo>
                <a:cubicBezTo>
                  <a:pt x="98" y="0"/>
                  <a:pt x="96" y="0"/>
                  <a:pt x="94" y="2"/>
                </a:cubicBezTo>
                <a:cubicBezTo>
                  <a:pt x="44" y="52"/>
                  <a:pt x="44" y="52"/>
                  <a:pt x="44" y="52"/>
                </a:cubicBezTo>
                <a:cubicBezTo>
                  <a:pt x="42" y="54"/>
                  <a:pt x="42" y="57"/>
                  <a:pt x="44" y="58"/>
                </a:cubicBezTo>
                <a:cubicBezTo>
                  <a:pt x="45" y="60"/>
                  <a:pt x="48" y="60"/>
                  <a:pt x="50" y="58"/>
                </a:cubicBezTo>
                <a:cubicBezTo>
                  <a:pt x="97" y="11"/>
                  <a:pt x="97" y="11"/>
                  <a:pt x="97" y="11"/>
                </a:cubicBezTo>
                <a:cubicBezTo>
                  <a:pt x="103" y="17"/>
                  <a:pt x="103" y="17"/>
                  <a:pt x="103" y="17"/>
                </a:cubicBezTo>
                <a:cubicBezTo>
                  <a:pt x="19" y="102"/>
                  <a:pt x="19" y="102"/>
                  <a:pt x="19" y="102"/>
                </a:cubicBezTo>
                <a:cubicBezTo>
                  <a:pt x="12" y="109"/>
                  <a:pt x="8" y="117"/>
                  <a:pt x="6" y="126"/>
                </a:cubicBezTo>
                <a:cubicBezTo>
                  <a:pt x="5" y="134"/>
                  <a:pt x="6" y="141"/>
                  <a:pt x="9" y="148"/>
                </a:cubicBezTo>
                <a:cubicBezTo>
                  <a:pt x="6" y="151"/>
                  <a:pt x="6" y="151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57"/>
                  <a:pt x="0" y="164"/>
                  <a:pt x="2" y="170"/>
                </a:cubicBezTo>
                <a:cubicBezTo>
                  <a:pt x="7" y="181"/>
                  <a:pt x="22" y="185"/>
                  <a:pt x="31" y="176"/>
                </a:cubicBezTo>
                <a:cubicBezTo>
                  <a:pt x="31" y="176"/>
                  <a:pt x="31" y="176"/>
                  <a:pt x="31" y="176"/>
                </a:cubicBezTo>
                <a:cubicBezTo>
                  <a:pt x="34" y="173"/>
                  <a:pt x="34" y="173"/>
                  <a:pt x="34" y="173"/>
                </a:cubicBezTo>
                <a:cubicBezTo>
                  <a:pt x="41" y="176"/>
                  <a:pt x="48" y="177"/>
                  <a:pt x="56" y="176"/>
                </a:cubicBezTo>
                <a:cubicBezTo>
                  <a:pt x="65" y="175"/>
                  <a:pt x="73" y="170"/>
                  <a:pt x="80" y="164"/>
                </a:cubicBezTo>
                <a:cubicBezTo>
                  <a:pt x="168" y="76"/>
                  <a:pt x="168" y="76"/>
                  <a:pt x="168" y="76"/>
                </a:cubicBezTo>
                <a:cubicBezTo>
                  <a:pt x="177" y="67"/>
                  <a:pt x="181" y="56"/>
                  <a:pt x="181" y="45"/>
                </a:cubicBezTo>
                <a:cubicBezTo>
                  <a:pt x="181" y="21"/>
                  <a:pt x="161" y="1"/>
                  <a:pt x="137" y="1"/>
                </a:cubicBezTo>
                <a:close/>
                <a:moveTo>
                  <a:pt x="54" y="162"/>
                </a:moveTo>
                <a:cubicBezTo>
                  <a:pt x="54" y="162"/>
                  <a:pt x="54" y="162"/>
                  <a:pt x="54" y="162"/>
                </a:cubicBezTo>
                <a:cubicBezTo>
                  <a:pt x="48" y="163"/>
                  <a:pt x="41" y="162"/>
                  <a:pt x="35" y="159"/>
                </a:cubicBezTo>
                <a:cubicBezTo>
                  <a:pt x="32" y="157"/>
                  <a:pt x="29" y="158"/>
                  <a:pt x="27" y="160"/>
                </a:cubicBezTo>
                <a:cubicBezTo>
                  <a:pt x="21" y="166"/>
                  <a:pt x="21" y="166"/>
                  <a:pt x="21" y="166"/>
                </a:cubicBezTo>
                <a:cubicBezTo>
                  <a:pt x="18" y="169"/>
                  <a:pt x="13" y="164"/>
                  <a:pt x="16" y="161"/>
                </a:cubicBezTo>
                <a:cubicBezTo>
                  <a:pt x="22" y="155"/>
                  <a:pt x="22" y="155"/>
                  <a:pt x="22" y="155"/>
                </a:cubicBezTo>
                <a:cubicBezTo>
                  <a:pt x="25" y="153"/>
                  <a:pt x="25" y="149"/>
                  <a:pt x="23" y="146"/>
                </a:cubicBezTo>
                <a:cubicBezTo>
                  <a:pt x="20" y="141"/>
                  <a:pt x="19" y="134"/>
                  <a:pt x="20" y="128"/>
                </a:cubicBezTo>
                <a:cubicBezTo>
                  <a:pt x="21" y="123"/>
                  <a:pt x="23" y="119"/>
                  <a:pt x="26" y="115"/>
                </a:cubicBezTo>
                <a:cubicBezTo>
                  <a:pt x="67" y="156"/>
                  <a:pt x="67" y="156"/>
                  <a:pt x="67" y="156"/>
                </a:cubicBezTo>
                <a:cubicBezTo>
                  <a:pt x="63" y="159"/>
                  <a:pt x="59" y="161"/>
                  <a:pt x="54" y="162"/>
                </a:cubicBezTo>
                <a:close/>
                <a:moveTo>
                  <a:pt x="73" y="151"/>
                </a:moveTo>
                <a:cubicBezTo>
                  <a:pt x="73" y="151"/>
                  <a:pt x="73" y="151"/>
                  <a:pt x="73" y="151"/>
                </a:cubicBezTo>
                <a:cubicBezTo>
                  <a:pt x="32" y="109"/>
                  <a:pt x="32" y="109"/>
                  <a:pt x="32" y="109"/>
                </a:cubicBezTo>
                <a:cubicBezTo>
                  <a:pt x="86" y="55"/>
                  <a:pt x="86" y="55"/>
                  <a:pt x="86" y="55"/>
                </a:cubicBezTo>
                <a:cubicBezTo>
                  <a:pt x="127" y="96"/>
                  <a:pt x="127" y="96"/>
                  <a:pt x="127" y="96"/>
                </a:cubicBezTo>
                <a:cubicBezTo>
                  <a:pt x="73" y="151"/>
                  <a:pt x="73" y="151"/>
                  <a:pt x="73" y="151"/>
                </a:cubicBezTo>
                <a:close/>
                <a:moveTo>
                  <a:pt x="133" y="91"/>
                </a:moveTo>
                <a:cubicBezTo>
                  <a:pt x="133" y="91"/>
                  <a:pt x="133" y="91"/>
                  <a:pt x="133" y="91"/>
                </a:cubicBezTo>
                <a:cubicBezTo>
                  <a:pt x="92" y="49"/>
                  <a:pt x="92" y="49"/>
                  <a:pt x="92" y="49"/>
                </a:cubicBezTo>
                <a:cubicBezTo>
                  <a:pt x="102" y="38"/>
                  <a:pt x="102" y="38"/>
                  <a:pt x="102" y="38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33" y="91"/>
                  <a:pt x="133" y="91"/>
                  <a:pt x="133" y="91"/>
                </a:cubicBezTo>
                <a:close/>
                <a:moveTo>
                  <a:pt x="158" y="66"/>
                </a:moveTo>
                <a:cubicBezTo>
                  <a:pt x="158" y="66"/>
                  <a:pt x="158" y="66"/>
                  <a:pt x="158" y="66"/>
                </a:cubicBezTo>
                <a:cubicBezTo>
                  <a:pt x="150" y="74"/>
                  <a:pt x="150" y="74"/>
                  <a:pt x="150" y="74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22" y="18"/>
                  <a:pt x="130" y="15"/>
                  <a:pt x="137" y="15"/>
                </a:cubicBezTo>
                <a:cubicBezTo>
                  <a:pt x="154" y="15"/>
                  <a:pt x="167" y="29"/>
                  <a:pt x="167" y="45"/>
                </a:cubicBezTo>
                <a:cubicBezTo>
                  <a:pt x="167" y="53"/>
                  <a:pt x="164" y="60"/>
                  <a:pt x="158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85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51460" y="1703070"/>
            <a:ext cx="5808028" cy="3451860"/>
          </a:xfrm>
          <a:prstGeom prst="roundRect">
            <a:avLst>
              <a:gd name="adj" fmla="val 1489"/>
            </a:avLst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圆角矩形 4"/>
          <p:cNvSpPr/>
          <p:nvPr/>
        </p:nvSpPr>
        <p:spPr>
          <a:xfrm>
            <a:off x="6059488" y="1703070"/>
            <a:ext cx="5808028" cy="3451860"/>
          </a:xfrm>
          <a:prstGeom prst="roundRect">
            <a:avLst>
              <a:gd name="adj" fmla="val 1489"/>
            </a:avLst>
          </a:prstGeom>
          <a:blipFill>
            <a:blip r:embed="rId3"/>
            <a:srcRect/>
            <a:stretch>
              <a:fillRect t="-5889" b="-58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596081" y="3244283"/>
            <a:ext cx="5120642" cy="6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8461" y="2643337"/>
            <a:ext cx="2440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01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6081" y="3903179"/>
            <a:ext cx="11112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68247" y="4156010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31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>
            <a:off x="8538069" y="2880860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椭圆 30"/>
          <p:cNvSpPr/>
          <p:nvPr/>
        </p:nvSpPr>
        <p:spPr>
          <a:xfrm>
            <a:off x="8535859" y="4319516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8529842" y="287705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527937" y="432076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" name="椭圆 23"/>
          <p:cNvSpPr/>
          <p:nvPr/>
        </p:nvSpPr>
        <p:spPr>
          <a:xfrm>
            <a:off x="4617802" y="2880860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椭圆 20"/>
          <p:cNvSpPr/>
          <p:nvPr/>
        </p:nvSpPr>
        <p:spPr>
          <a:xfrm>
            <a:off x="4615592" y="4319516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4606379" y="287705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606379" y="4319516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椭圆 13"/>
          <p:cNvSpPr/>
          <p:nvPr/>
        </p:nvSpPr>
        <p:spPr>
          <a:xfrm>
            <a:off x="695325" y="4319516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699932" y="2880860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686112" y="287705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86112" y="4311907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310896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83616" y="3116313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3616" y="2877055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01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81406" y="4554969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81406" y="4315711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04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003883" y="3116313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003883" y="2877055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02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001673" y="4554969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001673" y="4315711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05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924150" y="3116313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924150" y="2877055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03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921940" y="4554969"/>
            <a:ext cx="2719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921940" y="4315711"/>
            <a:ext cx="10775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12141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CONTENT 06</a:t>
            </a:r>
          </a:p>
        </p:txBody>
      </p:sp>
    </p:spTree>
    <p:extLst>
      <p:ext uri="{BB962C8B-B14F-4D97-AF65-F5344CB8AC3E}">
        <p14:creationId xmlns:p14="http://schemas.microsoft.com/office/powerpoint/2010/main" val="310966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5509" y="1715947"/>
            <a:ext cx="11620982" cy="3426106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1778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圆角矩形 7"/>
          <p:cNvSpPr/>
          <p:nvPr/>
        </p:nvSpPr>
        <p:spPr>
          <a:xfrm>
            <a:off x="7854437" y="3175819"/>
            <a:ext cx="2923204" cy="422458"/>
          </a:xfrm>
          <a:prstGeom prst="roundRect">
            <a:avLst>
              <a:gd name="adj" fmla="val 1443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圆角矩形 8"/>
          <p:cNvSpPr/>
          <p:nvPr/>
        </p:nvSpPr>
        <p:spPr>
          <a:xfrm>
            <a:off x="10051334" y="3175819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0264954" y="3217771"/>
            <a:ext cx="1018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03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68934" y="3217771"/>
            <a:ext cx="25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7B7C7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研究思路与方法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8380" y="372963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380" y="2419867"/>
            <a:ext cx="4046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The analysis of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8380" y="3791803"/>
            <a:ext cx="6195927" cy="6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8380" y="3038893"/>
            <a:ext cx="63321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The research ideas and methods</a:t>
            </a:r>
          </a:p>
        </p:txBody>
      </p:sp>
    </p:spTree>
    <p:extLst>
      <p:ext uri="{BB962C8B-B14F-4D97-AF65-F5344CB8AC3E}">
        <p14:creationId xmlns:p14="http://schemas.microsoft.com/office/powerpoint/2010/main" val="53301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9376784" y="4331920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9363754" y="4324311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6" name="椭圆 15"/>
          <p:cNvSpPr/>
          <p:nvPr/>
        </p:nvSpPr>
        <p:spPr>
          <a:xfrm>
            <a:off x="6881061" y="4331920"/>
            <a:ext cx="254001" cy="254001"/>
          </a:xfrm>
          <a:prstGeom prst="ellipse">
            <a:avLst/>
          </a:prstGeom>
          <a:solidFill>
            <a:srgbClr val="1820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871848" y="4328115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98151" y="2276925"/>
            <a:ext cx="5760000" cy="3600000"/>
          </a:xfrm>
          <a:prstGeom prst="roundRect">
            <a:avLst>
              <a:gd name="adj" fmla="val 0"/>
            </a:avLst>
          </a:prstGeom>
          <a:blipFill>
            <a:blip r:embed="rId3"/>
            <a:srcRect/>
            <a:stretch>
              <a:fillRect t="-2949" b="-29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310899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9280812" y="4624983"/>
            <a:ext cx="1991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IDEAS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288432" y="4957109"/>
            <a:ext cx="233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785089" y="4624983"/>
            <a:ext cx="1991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IDEAS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792709" y="4957109"/>
            <a:ext cx="2332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785089" y="2704258"/>
            <a:ext cx="48167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</p:spTree>
    <p:extLst>
      <p:ext uri="{BB962C8B-B14F-4D97-AF65-F5344CB8AC3E}">
        <p14:creationId xmlns:p14="http://schemas.microsoft.com/office/powerpoint/2010/main" val="2320542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1564089" y="2127516"/>
            <a:ext cx="9058564" cy="2651944"/>
            <a:chOff x="2082800" y="2617569"/>
            <a:chExt cx="7786538" cy="2279551"/>
          </a:xfrm>
        </p:grpSpPr>
        <p:grpSp>
          <p:nvGrpSpPr>
            <p:cNvPr id="3" name="Group 28932"/>
            <p:cNvGrpSpPr/>
            <p:nvPr/>
          </p:nvGrpSpPr>
          <p:grpSpPr>
            <a:xfrm rot="10800000" flipH="1">
              <a:off x="2088736" y="2977958"/>
              <a:ext cx="7780601" cy="1425768"/>
              <a:chOff x="1150" y="582209"/>
              <a:chExt cx="10464799" cy="1917636"/>
            </a:xfrm>
          </p:grpSpPr>
          <p:sp>
            <p:nvSpPr>
              <p:cNvPr id="42" name="Shape 28926"/>
              <p:cNvSpPr/>
              <p:nvPr/>
            </p:nvSpPr>
            <p:spPr>
              <a:xfrm>
                <a:off x="5127914" y="582209"/>
                <a:ext cx="1918941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70" y="17286"/>
                      <a:pt x="3192" y="12973"/>
                      <a:pt x="4837" y="9681"/>
                    </a:cubicBezTo>
                    <a:cubicBezTo>
                      <a:pt x="6484" y="6386"/>
                      <a:pt x="8642" y="4739"/>
                      <a:pt x="10800" y="4739"/>
                    </a:cubicBezTo>
                    <a:cubicBezTo>
                      <a:pt x="12958" y="4739"/>
                      <a:pt x="15116" y="6386"/>
                      <a:pt x="16763" y="9681"/>
                    </a:cubicBezTo>
                    <a:cubicBezTo>
                      <a:pt x="18408" y="12973"/>
                      <a:pt x="19230" y="17286"/>
                      <a:pt x="19232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28927"/>
              <p:cNvSpPr/>
              <p:nvPr/>
            </p:nvSpPr>
            <p:spPr>
              <a:xfrm rot="10800000" flipH="1">
                <a:off x="6837457" y="1531968"/>
                <a:ext cx="1921609" cy="958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10785" y="0"/>
                    </a:moveTo>
                    <a:cubicBezTo>
                      <a:pt x="8025" y="-2"/>
                      <a:pt x="5265" y="2110"/>
                      <a:pt x="3159" y="6331"/>
                    </a:cubicBezTo>
                    <a:cubicBezTo>
                      <a:pt x="1056" y="10547"/>
                      <a:pt x="2" y="16072"/>
                      <a:pt x="0" y="21598"/>
                    </a:cubicBezTo>
                    <a:lnTo>
                      <a:pt x="2365" y="21598"/>
                    </a:lnTo>
                    <a:cubicBezTo>
                      <a:pt x="2367" y="17284"/>
                      <a:pt x="3188" y="12971"/>
                      <a:pt x="4830" y="9680"/>
                    </a:cubicBezTo>
                    <a:cubicBezTo>
                      <a:pt x="6475" y="6385"/>
                      <a:pt x="8630" y="4739"/>
                      <a:pt x="10785" y="4739"/>
                    </a:cubicBezTo>
                    <a:cubicBezTo>
                      <a:pt x="12940" y="4739"/>
                      <a:pt x="15095" y="6385"/>
                      <a:pt x="16740" y="9680"/>
                    </a:cubicBezTo>
                    <a:cubicBezTo>
                      <a:pt x="18382" y="12971"/>
                      <a:pt x="19204" y="17284"/>
                      <a:pt x="19205" y="21598"/>
                    </a:cubicBezTo>
                    <a:lnTo>
                      <a:pt x="21600" y="21579"/>
                    </a:lnTo>
                    <a:cubicBezTo>
                      <a:pt x="21581" y="16046"/>
                      <a:pt x="20514" y="10534"/>
                      <a:pt x="18411" y="6331"/>
                    </a:cubicBezTo>
                    <a:cubicBezTo>
                      <a:pt x="16303" y="2118"/>
                      <a:pt x="13545" y="2"/>
                      <a:pt x="10785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28928"/>
              <p:cNvSpPr/>
              <p:nvPr/>
            </p:nvSpPr>
            <p:spPr>
              <a:xfrm>
                <a:off x="8547010" y="582292"/>
                <a:ext cx="1918941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70" y="17286"/>
                      <a:pt x="3192" y="12973"/>
                      <a:pt x="4837" y="9681"/>
                    </a:cubicBezTo>
                    <a:cubicBezTo>
                      <a:pt x="6484" y="6386"/>
                      <a:pt x="8642" y="4739"/>
                      <a:pt x="10800" y="4739"/>
                    </a:cubicBezTo>
                    <a:cubicBezTo>
                      <a:pt x="12958" y="4739"/>
                      <a:pt x="15116" y="6386"/>
                      <a:pt x="16763" y="9681"/>
                    </a:cubicBezTo>
                    <a:cubicBezTo>
                      <a:pt x="18408" y="12973"/>
                      <a:pt x="19230" y="17286"/>
                      <a:pt x="19232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Shape 28929"/>
              <p:cNvSpPr/>
              <p:nvPr/>
            </p:nvSpPr>
            <p:spPr>
              <a:xfrm rot="10800000" flipH="1">
                <a:off x="3418728" y="1541042"/>
                <a:ext cx="1921609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10785" y="0"/>
                    </a:moveTo>
                    <a:cubicBezTo>
                      <a:pt x="8025" y="-2"/>
                      <a:pt x="5265" y="2110"/>
                      <a:pt x="3159" y="6331"/>
                    </a:cubicBezTo>
                    <a:cubicBezTo>
                      <a:pt x="1056" y="10547"/>
                      <a:pt x="2" y="16072"/>
                      <a:pt x="0" y="21598"/>
                    </a:cubicBezTo>
                    <a:lnTo>
                      <a:pt x="2365" y="21598"/>
                    </a:lnTo>
                    <a:cubicBezTo>
                      <a:pt x="2367" y="17284"/>
                      <a:pt x="3188" y="12971"/>
                      <a:pt x="4830" y="9680"/>
                    </a:cubicBezTo>
                    <a:cubicBezTo>
                      <a:pt x="6475" y="6385"/>
                      <a:pt x="8630" y="4739"/>
                      <a:pt x="10785" y="4739"/>
                    </a:cubicBezTo>
                    <a:cubicBezTo>
                      <a:pt x="12940" y="4739"/>
                      <a:pt x="15095" y="6385"/>
                      <a:pt x="16740" y="9680"/>
                    </a:cubicBezTo>
                    <a:cubicBezTo>
                      <a:pt x="18382" y="12971"/>
                      <a:pt x="19204" y="17284"/>
                      <a:pt x="19205" y="21598"/>
                    </a:cubicBezTo>
                    <a:lnTo>
                      <a:pt x="21600" y="21579"/>
                    </a:lnTo>
                    <a:cubicBezTo>
                      <a:pt x="21581" y="16046"/>
                      <a:pt x="20514" y="10534"/>
                      <a:pt x="18411" y="6331"/>
                    </a:cubicBezTo>
                    <a:cubicBezTo>
                      <a:pt x="16303" y="2118"/>
                      <a:pt x="13545" y="2"/>
                      <a:pt x="10785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Shape 28930"/>
              <p:cNvSpPr/>
              <p:nvPr/>
            </p:nvSpPr>
            <p:spPr>
              <a:xfrm>
                <a:off x="1710336" y="582209"/>
                <a:ext cx="1918941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70" y="17286"/>
                      <a:pt x="3192" y="12973"/>
                      <a:pt x="4837" y="9681"/>
                    </a:cubicBezTo>
                    <a:cubicBezTo>
                      <a:pt x="6484" y="6386"/>
                      <a:pt x="8642" y="4739"/>
                      <a:pt x="10800" y="4739"/>
                    </a:cubicBezTo>
                    <a:cubicBezTo>
                      <a:pt x="12958" y="4739"/>
                      <a:pt x="15116" y="6386"/>
                      <a:pt x="16763" y="9681"/>
                    </a:cubicBezTo>
                    <a:cubicBezTo>
                      <a:pt x="18408" y="12973"/>
                      <a:pt x="19230" y="17286"/>
                      <a:pt x="19232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Shape 28931"/>
              <p:cNvSpPr/>
              <p:nvPr/>
            </p:nvSpPr>
            <p:spPr>
              <a:xfrm rot="10800000" flipH="1">
                <a:off x="1150" y="1541042"/>
                <a:ext cx="1921609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10785" y="0"/>
                    </a:moveTo>
                    <a:cubicBezTo>
                      <a:pt x="8025" y="-2"/>
                      <a:pt x="5265" y="2110"/>
                      <a:pt x="3159" y="6331"/>
                    </a:cubicBezTo>
                    <a:cubicBezTo>
                      <a:pt x="1056" y="10547"/>
                      <a:pt x="2" y="16072"/>
                      <a:pt x="0" y="21598"/>
                    </a:cubicBezTo>
                    <a:lnTo>
                      <a:pt x="2365" y="21598"/>
                    </a:lnTo>
                    <a:cubicBezTo>
                      <a:pt x="2367" y="17284"/>
                      <a:pt x="3188" y="12971"/>
                      <a:pt x="4830" y="9680"/>
                    </a:cubicBezTo>
                    <a:cubicBezTo>
                      <a:pt x="6475" y="6385"/>
                      <a:pt x="8630" y="4739"/>
                      <a:pt x="10785" y="4739"/>
                    </a:cubicBezTo>
                    <a:cubicBezTo>
                      <a:pt x="12940" y="4739"/>
                      <a:pt x="15095" y="6385"/>
                      <a:pt x="16740" y="9680"/>
                    </a:cubicBezTo>
                    <a:cubicBezTo>
                      <a:pt x="18382" y="12971"/>
                      <a:pt x="19204" y="17284"/>
                      <a:pt x="19205" y="21598"/>
                    </a:cubicBezTo>
                    <a:lnTo>
                      <a:pt x="21600" y="21579"/>
                    </a:lnTo>
                    <a:cubicBezTo>
                      <a:pt x="21581" y="16046"/>
                      <a:pt x="20514" y="10534"/>
                      <a:pt x="18411" y="6331"/>
                    </a:cubicBezTo>
                    <a:cubicBezTo>
                      <a:pt x="16303" y="2118"/>
                      <a:pt x="13545" y="2"/>
                      <a:pt x="10785" y="0"/>
                    </a:cubicBezTo>
                    <a:close/>
                  </a:path>
                </a:pathLst>
              </a:custGeom>
              <a:solidFill>
                <a:srgbClr val="E5E5E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28948"/>
            <p:cNvGrpSpPr/>
            <p:nvPr/>
          </p:nvGrpSpPr>
          <p:grpSpPr>
            <a:xfrm>
              <a:off x="5900495" y="3040284"/>
              <a:ext cx="2699770" cy="1419022"/>
              <a:chOff x="0" y="0"/>
              <a:chExt cx="3631150" cy="1908562"/>
            </a:xfrm>
          </p:grpSpPr>
          <p:sp>
            <p:nvSpPr>
              <p:cNvPr id="40" name="Shape 28946"/>
              <p:cNvSpPr/>
              <p:nvPr/>
            </p:nvSpPr>
            <p:spPr>
              <a:xfrm>
                <a:off x="0" y="0"/>
                <a:ext cx="1918941" cy="958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70" y="17286"/>
                      <a:pt x="3192" y="12973"/>
                      <a:pt x="4837" y="9681"/>
                    </a:cubicBezTo>
                    <a:cubicBezTo>
                      <a:pt x="6484" y="6386"/>
                      <a:pt x="8642" y="4739"/>
                      <a:pt x="10800" y="4739"/>
                    </a:cubicBezTo>
                    <a:cubicBezTo>
                      <a:pt x="12958" y="4739"/>
                      <a:pt x="15116" y="6386"/>
                      <a:pt x="16763" y="9681"/>
                    </a:cubicBezTo>
                    <a:cubicBezTo>
                      <a:pt x="18408" y="12973"/>
                      <a:pt x="19230" y="17286"/>
                      <a:pt x="19232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Shape 28947"/>
              <p:cNvSpPr/>
              <p:nvPr/>
            </p:nvSpPr>
            <p:spPr>
              <a:xfrm rot="10800000" flipH="1">
                <a:off x="1709543" y="949758"/>
                <a:ext cx="1921608" cy="9588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10785" y="0"/>
                    </a:moveTo>
                    <a:cubicBezTo>
                      <a:pt x="8025" y="-2"/>
                      <a:pt x="5265" y="2110"/>
                      <a:pt x="3159" y="6331"/>
                    </a:cubicBezTo>
                    <a:cubicBezTo>
                      <a:pt x="1056" y="10547"/>
                      <a:pt x="2" y="16072"/>
                      <a:pt x="0" y="21598"/>
                    </a:cubicBezTo>
                    <a:lnTo>
                      <a:pt x="2365" y="21598"/>
                    </a:lnTo>
                    <a:cubicBezTo>
                      <a:pt x="2367" y="17284"/>
                      <a:pt x="3188" y="12971"/>
                      <a:pt x="4830" y="9680"/>
                    </a:cubicBezTo>
                    <a:cubicBezTo>
                      <a:pt x="6475" y="6385"/>
                      <a:pt x="8630" y="4739"/>
                      <a:pt x="10785" y="4739"/>
                    </a:cubicBezTo>
                    <a:cubicBezTo>
                      <a:pt x="12940" y="4739"/>
                      <a:pt x="15095" y="6385"/>
                      <a:pt x="16740" y="9680"/>
                    </a:cubicBezTo>
                    <a:cubicBezTo>
                      <a:pt x="18382" y="12971"/>
                      <a:pt x="19204" y="17284"/>
                      <a:pt x="19205" y="21598"/>
                    </a:cubicBezTo>
                    <a:lnTo>
                      <a:pt x="21600" y="21579"/>
                    </a:lnTo>
                    <a:cubicBezTo>
                      <a:pt x="21581" y="16046"/>
                      <a:pt x="20514" y="10534"/>
                      <a:pt x="18411" y="6331"/>
                    </a:cubicBezTo>
                    <a:cubicBezTo>
                      <a:pt x="16303" y="2118"/>
                      <a:pt x="13545" y="2"/>
                      <a:pt x="10785" y="0"/>
                    </a:cubicBezTo>
                    <a:close/>
                  </a:path>
                </a:pathLst>
              </a:cu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28951"/>
            <p:cNvGrpSpPr/>
            <p:nvPr/>
          </p:nvGrpSpPr>
          <p:grpSpPr>
            <a:xfrm>
              <a:off x="8442601" y="3040344"/>
              <a:ext cx="1426737" cy="1856776"/>
              <a:chOff x="0" y="0"/>
              <a:chExt cx="1918940" cy="2497335"/>
            </a:xfrm>
          </p:grpSpPr>
          <p:sp>
            <p:nvSpPr>
              <p:cNvPr id="38" name="Shape 28949"/>
              <p:cNvSpPr/>
              <p:nvPr/>
            </p:nvSpPr>
            <p:spPr>
              <a:xfrm>
                <a:off x="0" y="0"/>
                <a:ext cx="1918941" cy="958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69" y="17285"/>
                      <a:pt x="3192" y="12972"/>
                      <a:pt x="4837" y="9681"/>
                    </a:cubicBezTo>
                    <a:cubicBezTo>
                      <a:pt x="6484" y="6387"/>
                      <a:pt x="8642" y="4742"/>
                      <a:pt x="10800" y="4739"/>
                    </a:cubicBezTo>
                    <a:cubicBezTo>
                      <a:pt x="12959" y="4737"/>
                      <a:pt x="15120" y="6378"/>
                      <a:pt x="16763" y="9681"/>
                    </a:cubicBezTo>
                    <a:cubicBezTo>
                      <a:pt x="18401" y="12974"/>
                      <a:pt x="19212" y="17291"/>
                      <a:pt x="19196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Shape 28950"/>
              <p:cNvSpPr/>
              <p:nvPr/>
            </p:nvSpPr>
            <p:spPr>
              <a:xfrm>
                <a:off x="1704950" y="958749"/>
                <a:ext cx="213991" cy="1538587"/>
              </a:xfrm>
              <a:prstGeom prst="rect">
                <a:avLst/>
              </a:pr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28954"/>
            <p:cNvGrpSpPr/>
            <p:nvPr/>
          </p:nvGrpSpPr>
          <p:grpSpPr>
            <a:xfrm>
              <a:off x="3359518" y="3040284"/>
              <a:ext cx="2698914" cy="1425768"/>
              <a:chOff x="0" y="0"/>
              <a:chExt cx="3629999" cy="1917636"/>
            </a:xfrm>
          </p:grpSpPr>
          <p:sp>
            <p:nvSpPr>
              <p:cNvPr id="36" name="Shape 28952"/>
              <p:cNvSpPr/>
              <p:nvPr/>
            </p:nvSpPr>
            <p:spPr>
              <a:xfrm rot="10800000" flipH="1">
                <a:off x="1708392" y="958833"/>
                <a:ext cx="1921608" cy="958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98" extrusionOk="0">
                    <a:moveTo>
                      <a:pt x="10785" y="0"/>
                    </a:moveTo>
                    <a:cubicBezTo>
                      <a:pt x="8025" y="-2"/>
                      <a:pt x="5265" y="2110"/>
                      <a:pt x="3159" y="6331"/>
                    </a:cubicBezTo>
                    <a:cubicBezTo>
                      <a:pt x="1056" y="10547"/>
                      <a:pt x="2" y="16072"/>
                      <a:pt x="0" y="21598"/>
                    </a:cubicBezTo>
                    <a:lnTo>
                      <a:pt x="2365" y="21598"/>
                    </a:lnTo>
                    <a:cubicBezTo>
                      <a:pt x="2367" y="17284"/>
                      <a:pt x="3188" y="12971"/>
                      <a:pt x="4830" y="9680"/>
                    </a:cubicBezTo>
                    <a:cubicBezTo>
                      <a:pt x="6475" y="6385"/>
                      <a:pt x="8630" y="4739"/>
                      <a:pt x="10785" y="4739"/>
                    </a:cubicBezTo>
                    <a:cubicBezTo>
                      <a:pt x="12940" y="4739"/>
                      <a:pt x="15095" y="6385"/>
                      <a:pt x="16740" y="9680"/>
                    </a:cubicBezTo>
                    <a:cubicBezTo>
                      <a:pt x="18382" y="12971"/>
                      <a:pt x="19204" y="17284"/>
                      <a:pt x="19205" y="21598"/>
                    </a:cubicBezTo>
                    <a:lnTo>
                      <a:pt x="21600" y="21579"/>
                    </a:lnTo>
                    <a:cubicBezTo>
                      <a:pt x="21581" y="16046"/>
                      <a:pt x="20514" y="10534"/>
                      <a:pt x="18411" y="6331"/>
                    </a:cubicBezTo>
                    <a:cubicBezTo>
                      <a:pt x="16303" y="2118"/>
                      <a:pt x="13545" y="2"/>
                      <a:pt x="10785" y="0"/>
                    </a:cubicBezTo>
                    <a:close/>
                  </a:path>
                </a:pathLst>
              </a:cu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Shape 28953"/>
              <p:cNvSpPr/>
              <p:nvPr/>
            </p:nvSpPr>
            <p:spPr>
              <a:xfrm>
                <a:off x="0" y="0"/>
                <a:ext cx="1918941" cy="9588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8036" y="0"/>
                      <a:pt x="5272" y="2111"/>
                      <a:pt x="3163" y="6331"/>
                    </a:cubicBezTo>
                    <a:cubicBezTo>
                      <a:pt x="1057" y="10548"/>
                      <a:pt x="2" y="16073"/>
                      <a:pt x="0" y="21600"/>
                    </a:cubicBezTo>
                    <a:lnTo>
                      <a:pt x="2368" y="21600"/>
                    </a:lnTo>
                    <a:cubicBezTo>
                      <a:pt x="2370" y="17286"/>
                      <a:pt x="3192" y="12973"/>
                      <a:pt x="4837" y="9681"/>
                    </a:cubicBezTo>
                    <a:cubicBezTo>
                      <a:pt x="6484" y="6386"/>
                      <a:pt x="8642" y="4739"/>
                      <a:pt x="10800" y="4739"/>
                    </a:cubicBezTo>
                    <a:cubicBezTo>
                      <a:pt x="12958" y="4739"/>
                      <a:pt x="15116" y="6386"/>
                      <a:pt x="16763" y="9681"/>
                    </a:cubicBezTo>
                    <a:cubicBezTo>
                      <a:pt x="18408" y="12973"/>
                      <a:pt x="19230" y="17286"/>
                      <a:pt x="19232" y="21600"/>
                    </a:cubicBezTo>
                    <a:lnTo>
                      <a:pt x="21600" y="21600"/>
                    </a:lnTo>
                    <a:cubicBezTo>
                      <a:pt x="21598" y="16073"/>
                      <a:pt x="20543" y="10548"/>
                      <a:pt x="18437" y="6331"/>
                    </a:cubicBezTo>
                    <a:cubicBezTo>
                      <a:pt x="16328" y="2111"/>
                      <a:pt x="13564" y="0"/>
                      <a:pt x="10800" y="0"/>
                    </a:cubicBezTo>
                    <a:close/>
                  </a:path>
                </a:pathLst>
              </a:custGeom>
              <a:solidFill>
                <a:srgbClr val="182027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4" name="Shape 28955"/>
            <p:cNvSpPr/>
            <p:nvPr/>
          </p:nvSpPr>
          <p:spPr>
            <a:xfrm rot="10800000" flipH="1">
              <a:off x="2088735" y="3753178"/>
              <a:ext cx="1428721" cy="71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10785" y="0"/>
                  </a:moveTo>
                  <a:cubicBezTo>
                    <a:pt x="8025" y="-2"/>
                    <a:pt x="5265" y="2110"/>
                    <a:pt x="3159" y="6331"/>
                  </a:cubicBezTo>
                  <a:cubicBezTo>
                    <a:pt x="1056" y="10547"/>
                    <a:pt x="2" y="16072"/>
                    <a:pt x="0" y="21598"/>
                  </a:cubicBezTo>
                  <a:lnTo>
                    <a:pt x="2365" y="21598"/>
                  </a:lnTo>
                  <a:cubicBezTo>
                    <a:pt x="2367" y="17284"/>
                    <a:pt x="3188" y="12971"/>
                    <a:pt x="4830" y="9680"/>
                  </a:cubicBezTo>
                  <a:cubicBezTo>
                    <a:pt x="6475" y="6385"/>
                    <a:pt x="8630" y="4739"/>
                    <a:pt x="10785" y="4739"/>
                  </a:cubicBezTo>
                  <a:cubicBezTo>
                    <a:pt x="12940" y="4739"/>
                    <a:pt x="15095" y="6385"/>
                    <a:pt x="16740" y="9680"/>
                  </a:cubicBezTo>
                  <a:cubicBezTo>
                    <a:pt x="18382" y="12971"/>
                    <a:pt x="19204" y="17284"/>
                    <a:pt x="19205" y="21598"/>
                  </a:cubicBezTo>
                  <a:lnTo>
                    <a:pt x="21600" y="21579"/>
                  </a:lnTo>
                  <a:cubicBezTo>
                    <a:pt x="21581" y="16046"/>
                    <a:pt x="20514" y="10534"/>
                    <a:pt x="18411" y="6331"/>
                  </a:cubicBezTo>
                  <a:cubicBezTo>
                    <a:pt x="16303" y="2118"/>
                    <a:pt x="13545" y="2"/>
                    <a:pt x="10785" y="0"/>
                  </a:cubicBezTo>
                  <a:close/>
                </a:path>
              </a:pathLst>
            </a:custGeom>
            <a:solidFill>
              <a:srgbClr val="1820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28956"/>
            <p:cNvSpPr/>
            <p:nvPr/>
          </p:nvSpPr>
          <p:spPr>
            <a:xfrm>
              <a:off x="2082800" y="2617569"/>
              <a:ext cx="160246" cy="1143943"/>
            </a:xfrm>
            <a:prstGeom prst="rect">
              <a:avLst/>
            </a:prstGeom>
            <a:solidFill>
              <a:srgbClr val="182027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3156A18A-7FDE-44E2-865C-781709FE7B25}"/>
                </a:ext>
              </a:extLst>
            </p:cNvPr>
            <p:cNvGrpSpPr/>
            <p:nvPr/>
          </p:nvGrpSpPr>
          <p:grpSpPr>
            <a:xfrm>
              <a:off x="4013825" y="3951322"/>
              <a:ext cx="5141904" cy="895914"/>
              <a:chOff x="2849756" y="2851719"/>
              <a:chExt cx="4507168" cy="612801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24D137BC-ADBD-4511-9F6B-4C4F0F79F6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849756" y="2851719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3F0099CC-749B-409F-8E20-99E30683D2C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97398" y="2851719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BF920ABD-3ECA-48E5-94E6-36451F25D9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56922" y="2851719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55097C3E-5DC3-4730-9AC5-795C5B4CE641}"/>
                </a:ext>
              </a:extLst>
            </p:cNvPr>
            <p:cNvGrpSpPr/>
            <p:nvPr/>
          </p:nvGrpSpPr>
          <p:grpSpPr>
            <a:xfrm>
              <a:off x="2802998" y="2637473"/>
              <a:ext cx="5075726" cy="835911"/>
              <a:chOff x="1788398" y="1819978"/>
              <a:chExt cx="4449160" cy="612801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xmlns="" id="{79714B14-3C02-45CC-B8D0-2E9C1B9A049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88398" y="1819978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1799D593-2D25-475E-BF1D-0BA0C319CF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997938" y="1819978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xmlns="" id="{AB391814-9E56-4D81-BE88-8360D62345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237556" y="1819978"/>
                <a:ext cx="2" cy="612801"/>
              </a:xfrm>
              <a:prstGeom prst="line">
                <a:avLst/>
              </a:prstGeom>
              <a:ln w="63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Shape 28933"/>
            <p:cNvSpPr/>
            <p:nvPr/>
          </p:nvSpPr>
          <p:spPr>
            <a:xfrm>
              <a:off x="5013878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Shape 28936"/>
            <p:cNvSpPr/>
            <p:nvPr/>
          </p:nvSpPr>
          <p:spPr>
            <a:xfrm>
              <a:off x="6303060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Shape 28939"/>
            <p:cNvSpPr/>
            <p:nvPr/>
          </p:nvSpPr>
          <p:spPr>
            <a:xfrm>
              <a:off x="7579995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0" name="Shape 28942"/>
            <p:cNvSpPr/>
            <p:nvPr/>
          </p:nvSpPr>
          <p:spPr>
            <a:xfrm>
              <a:off x="3745079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Shape 28942">
              <a:extLst>
                <a:ext uri="{FF2B5EF4-FFF2-40B4-BE49-F238E27FC236}">
                  <a16:creationId xmlns:a16="http://schemas.microsoft.com/office/drawing/2014/main" xmlns="" id="{C0AA0739-EC65-4E68-9E6F-897E6C1DF1C4}"/>
                </a:ext>
              </a:extLst>
            </p:cNvPr>
            <p:cNvSpPr/>
            <p:nvPr/>
          </p:nvSpPr>
          <p:spPr>
            <a:xfrm>
              <a:off x="2528635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Shape 28939">
              <a:extLst>
                <a:ext uri="{FF2B5EF4-FFF2-40B4-BE49-F238E27FC236}">
                  <a16:creationId xmlns:a16="http://schemas.microsoft.com/office/drawing/2014/main" xmlns="" id="{BA2ED49E-6620-49C3-B4FC-D22600E6647F}"/>
                </a:ext>
              </a:extLst>
            </p:cNvPr>
            <p:cNvSpPr/>
            <p:nvPr/>
          </p:nvSpPr>
          <p:spPr>
            <a:xfrm>
              <a:off x="8882849" y="3458974"/>
              <a:ext cx="548915" cy="548916"/>
            </a:xfrm>
            <a:prstGeom prst="ellipse">
              <a:avLst/>
            </a:prstGeom>
            <a:solidFill>
              <a:srgbClr val="182027"/>
            </a:solidFill>
            <a:ln w="2857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solidFill>
                  <a:srgbClr val="182027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2" name="Freeform 10"/>
            <p:cNvSpPr>
              <a:spLocks noEditPoints="1"/>
            </p:cNvSpPr>
            <p:nvPr/>
          </p:nvSpPr>
          <p:spPr bwMode="auto">
            <a:xfrm>
              <a:off x="2694963" y="3643558"/>
              <a:ext cx="216259" cy="179748"/>
            </a:xfrm>
            <a:custGeom>
              <a:avLst/>
              <a:gdLst>
                <a:gd name="T0" fmla="*/ 37 w 205"/>
                <a:gd name="T1" fmla="*/ 39 h 171"/>
                <a:gd name="T2" fmla="*/ 29 w 205"/>
                <a:gd name="T3" fmla="*/ 90 h 171"/>
                <a:gd name="T4" fmla="*/ 24 w 205"/>
                <a:gd name="T5" fmla="*/ 139 h 171"/>
                <a:gd name="T6" fmla="*/ 44 w 205"/>
                <a:gd name="T7" fmla="*/ 139 h 171"/>
                <a:gd name="T8" fmla="*/ 49 w 205"/>
                <a:gd name="T9" fmla="*/ 129 h 171"/>
                <a:gd name="T10" fmla="*/ 44 w 205"/>
                <a:gd name="T11" fmla="*/ 119 h 171"/>
                <a:gd name="T12" fmla="*/ 24 w 205"/>
                <a:gd name="T13" fmla="*/ 119 h 171"/>
                <a:gd name="T14" fmla="*/ 24 w 205"/>
                <a:gd name="T15" fmla="*/ 139 h 171"/>
                <a:gd name="T16" fmla="*/ 34 w 205"/>
                <a:gd name="T17" fmla="*/ 123 h 171"/>
                <a:gd name="T18" fmla="*/ 40 w 205"/>
                <a:gd name="T19" fmla="*/ 129 h 171"/>
                <a:gd name="T20" fmla="*/ 34 w 205"/>
                <a:gd name="T21" fmla="*/ 135 h 171"/>
                <a:gd name="T22" fmla="*/ 28 w 205"/>
                <a:gd name="T23" fmla="*/ 129 h 171"/>
                <a:gd name="T24" fmla="*/ 149 w 205"/>
                <a:gd name="T25" fmla="*/ 123 h 171"/>
                <a:gd name="T26" fmla="*/ 174 w 205"/>
                <a:gd name="T27" fmla="*/ 133 h 171"/>
                <a:gd name="T28" fmla="*/ 174 w 205"/>
                <a:gd name="T29" fmla="*/ 113 h 171"/>
                <a:gd name="T30" fmla="*/ 149 w 205"/>
                <a:gd name="T31" fmla="*/ 123 h 171"/>
                <a:gd name="T32" fmla="*/ 164 w 205"/>
                <a:gd name="T33" fmla="*/ 117 h 171"/>
                <a:gd name="T34" fmla="*/ 169 w 205"/>
                <a:gd name="T35" fmla="*/ 123 h 171"/>
                <a:gd name="T36" fmla="*/ 159 w 205"/>
                <a:gd name="T37" fmla="*/ 127 h 171"/>
                <a:gd name="T38" fmla="*/ 166 w 205"/>
                <a:gd name="T39" fmla="*/ 6 h 171"/>
                <a:gd name="T40" fmla="*/ 116 w 205"/>
                <a:gd name="T41" fmla="*/ 12 h 171"/>
                <a:gd name="T42" fmla="*/ 0 w 205"/>
                <a:gd name="T43" fmla="*/ 16 h 171"/>
                <a:gd name="T44" fmla="*/ 110 w 205"/>
                <a:gd name="T45" fmla="*/ 171 h 171"/>
                <a:gd name="T46" fmla="*/ 141 w 205"/>
                <a:gd name="T47" fmla="*/ 165 h 171"/>
                <a:gd name="T48" fmla="*/ 204 w 205"/>
                <a:gd name="T49" fmla="*/ 148 h 171"/>
                <a:gd name="T50" fmla="*/ 54 w 205"/>
                <a:gd name="T51" fmla="*/ 156 h 171"/>
                <a:gd name="T52" fmla="*/ 54 w 205"/>
                <a:gd name="T53" fmla="*/ 23 h 171"/>
                <a:gd name="T54" fmla="*/ 103 w 205"/>
                <a:gd name="T55" fmla="*/ 156 h 171"/>
                <a:gd name="T56" fmla="*/ 103 w 205"/>
                <a:gd name="T57" fmla="*/ 23 h 171"/>
                <a:gd name="T58" fmla="*/ 153 w 205"/>
                <a:gd name="T59" fmla="*/ 155 h 171"/>
                <a:gd name="T60" fmla="*/ 189 w 205"/>
                <a:gd name="T61" fmla="*/ 145 h 171"/>
                <a:gd name="T62" fmla="*/ 84 w 205"/>
                <a:gd name="T63" fmla="*/ 143 h 171"/>
                <a:gd name="T64" fmla="*/ 95 w 205"/>
                <a:gd name="T65" fmla="*/ 119 h 171"/>
                <a:gd name="T66" fmla="*/ 74 w 205"/>
                <a:gd name="T67" fmla="*/ 119 h 171"/>
                <a:gd name="T68" fmla="*/ 84 w 205"/>
                <a:gd name="T69" fmla="*/ 143 h 171"/>
                <a:gd name="T70" fmla="*/ 84 w 205"/>
                <a:gd name="T71" fmla="*/ 123 h 171"/>
                <a:gd name="T72" fmla="*/ 90 w 205"/>
                <a:gd name="T73" fmla="*/ 129 h 171"/>
                <a:gd name="T74" fmla="*/ 80 w 205"/>
                <a:gd name="T75" fmla="*/ 133 h 171"/>
                <a:gd name="T76" fmla="*/ 84 w 205"/>
                <a:gd name="T77" fmla="*/ 95 h 171"/>
                <a:gd name="T78" fmla="*/ 89 w 205"/>
                <a:gd name="T79" fmla="*/ 39 h 171"/>
                <a:gd name="T80" fmla="*/ 80 w 205"/>
                <a:gd name="T81" fmla="*/ 90 h 171"/>
                <a:gd name="T82" fmla="*/ 140 w 205"/>
                <a:gd name="T83" fmla="*/ 33 h 171"/>
                <a:gd name="T84" fmla="*/ 155 w 205"/>
                <a:gd name="T85" fmla="*/ 90 h 171"/>
                <a:gd name="T86" fmla="*/ 140 w 205"/>
                <a:gd name="T87" fmla="*/ 33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5" h="171">
                  <a:moveTo>
                    <a:pt x="33" y="95"/>
                  </a:moveTo>
                  <a:cubicBezTo>
                    <a:pt x="35" y="95"/>
                    <a:pt x="37" y="93"/>
                    <a:pt x="37" y="90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7" y="37"/>
                    <a:pt x="35" y="35"/>
                    <a:pt x="33" y="35"/>
                  </a:cubicBezTo>
                  <a:cubicBezTo>
                    <a:pt x="31" y="35"/>
                    <a:pt x="29" y="37"/>
                    <a:pt x="29" y="39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93"/>
                    <a:pt x="31" y="95"/>
                    <a:pt x="33" y="95"/>
                  </a:cubicBezTo>
                  <a:close/>
                  <a:moveTo>
                    <a:pt x="24" y="139"/>
                  </a:moveTo>
                  <a:cubicBezTo>
                    <a:pt x="24" y="139"/>
                    <a:pt x="24" y="139"/>
                    <a:pt x="24" y="139"/>
                  </a:cubicBezTo>
                  <a:cubicBezTo>
                    <a:pt x="27" y="142"/>
                    <a:pt x="30" y="143"/>
                    <a:pt x="34" y="143"/>
                  </a:cubicBezTo>
                  <a:cubicBezTo>
                    <a:pt x="38" y="143"/>
                    <a:pt x="42" y="142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7" y="136"/>
                    <a:pt x="49" y="133"/>
                    <a:pt x="49" y="129"/>
                  </a:cubicBezTo>
                  <a:cubicBezTo>
                    <a:pt x="49" y="125"/>
                    <a:pt x="47" y="121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2" y="116"/>
                    <a:pt x="38" y="115"/>
                    <a:pt x="34" y="115"/>
                  </a:cubicBezTo>
                  <a:cubicBezTo>
                    <a:pt x="30" y="115"/>
                    <a:pt x="27" y="116"/>
                    <a:pt x="24" y="119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22" y="121"/>
                    <a:pt x="20" y="125"/>
                    <a:pt x="20" y="129"/>
                  </a:cubicBezTo>
                  <a:cubicBezTo>
                    <a:pt x="20" y="133"/>
                    <a:pt x="22" y="136"/>
                    <a:pt x="24" y="139"/>
                  </a:cubicBezTo>
                  <a:cubicBezTo>
                    <a:pt x="24" y="139"/>
                    <a:pt x="24" y="139"/>
                    <a:pt x="24" y="139"/>
                  </a:cubicBezTo>
                  <a:close/>
                  <a:moveTo>
                    <a:pt x="30" y="125"/>
                  </a:moveTo>
                  <a:cubicBezTo>
                    <a:pt x="30" y="125"/>
                    <a:pt x="30" y="125"/>
                    <a:pt x="30" y="125"/>
                  </a:cubicBezTo>
                  <a:cubicBezTo>
                    <a:pt x="31" y="124"/>
                    <a:pt x="33" y="123"/>
                    <a:pt x="34" y="123"/>
                  </a:cubicBezTo>
                  <a:cubicBezTo>
                    <a:pt x="36" y="123"/>
                    <a:pt x="37" y="124"/>
                    <a:pt x="38" y="125"/>
                  </a:cubicBezTo>
                  <a:cubicBezTo>
                    <a:pt x="38" y="125"/>
                    <a:pt x="38" y="125"/>
                    <a:pt x="38" y="125"/>
                  </a:cubicBezTo>
                  <a:cubicBezTo>
                    <a:pt x="40" y="126"/>
                    <a:pt x="40" y="127"/>
                    <a:pt x="40" y="129"/>
                  </a:cubicBezTo>
                  <a:cubicBezTo>
                    <a:pt x="40" y="131"/>
                    <a:pt x="40" y="132"/>
                    <a:pt x="38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7" y="134"/>
                    <a:pt x="36" y="135"/>
                    <a:pt x="34" y="135"/>
                  </a:cubicBezTo>
                  <a:cubicBezTo>
                    <a:pt x="33" y="135"/>
                    <a:pt x="31" y="134"/>
                    <a:pt x="30" y="133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9" y="132"/>
                    <a:pt x="28" y="131"/>
                    <a:pt x="28" y="129"/>
                  </a:cubicBezTo>
                  <a:cubicBezTo>
                    <a:pt x="28" y="127"/>
                    <a:pt x="29" y="126"/>
                    <a:pt x="30" y="125"/>
                  </a:cubicBezTo>
                  <a:close/>
                  <a:moveTo>
                    <a:pt x="149" y="123"/>
                  </a:moveTo>
                  <a:cubicBezTo>
                    <a:pt x="149" y="123"/>
                    <a:pt x="149" y="123"/>
                    <a:pt x="149" y="123"/>
                  </a:cubicBezTo>
                  <a:cubicBezTo>
                    <a:pt x="149" y="127"/>
                    <a:pt x="151" y="130"/>
                    <a:pt x="153" y="133"/>
                  </a:cubicBezTo>
                  <a:cubicBezTo>
                    <a:pt x="156" y="135"/>
                    <a:pt x="160" y="137"/>
                    <a:pt x="164" y="137"/>
                  </a:cubicBezTo>
                  <a:cubicBezTo>
                    <a:pt x="167" y="137"/>
                    <a:pt x="171" y="135"/>
                    <a:pt x="174" y="133"/>
                  </a:cubicBezTo>
                  <a:cubicBezTo>
                    <a:pt x="176" y="130"/>
                    <a:pt x="178" y="127"/>
                    <a:pt x="178" y="123"/>
                  </a:cubicBezTo>
                  <a:cubicBezTo>
                    <a:pt x="178" y="119"/>
                    <a:pt x="176" y="116"/>
                    <a:pt x="174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1" y="110"/>
                    <a:pt x="167" y="109"/>
                    <a:pt x="164" y="109"/>
                  </a:cubicBezTo>
                  <a:cubicBezTo>
                    <a:pt x="160" y="109"/>
                    <a:pt x="156" y="110"/>
                    <a:pt x="153" y="113"/>
                  </a:cubicBezTo>
                  <a:cubicBezTo>
                    <a:pt x="151" y="115"/>
                    <a:pt x="149" y="119"/>
                    <a:pt x="149" y="123"/>
                  </a:cubicBezTo>
                  <a:close/>
                  <a:moveTo>
                    <a:pt x="159" y="119"/>
                  </a:moveTo>
                  <a:cubicBezTo>
                    <a:pt x="159" y="119"/>
                    <a:pt x="159" y="119"/>
                    <a:pt x="159" y="119"/>
                  </a:cubicBezTo>
                  <a:cubicBezTo>
                    <a:pt x="160" y="118"/>
                    <a:pt x="162" y="117"/>
                    <a:pt x="164" y="117"/>
                  </a:cubicBezTo>
                  <a:cubicBezTo>
                    <a:pt x="165" y="117"/>
                    <a:pt x="167" y="118"/>
                    <a:pt x="168" y="119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9" y="120"/>
                    <a:pt x="169" y="121"/>
                    <a:pt x="169" y="123"/>
                  </a:cubicBezTo>
                  <a:cubicBezTo>
                    <a:pt x="169" y="125"/>
                    <a:pt x="169" y="126"/>
                    <a:pt x="168" y="127"/>
                  </a:cubicBezTo>
                  <a:cubicBezTo>
                    <a:pt x="167" y="128"/>
                    <a:pt x="165" y="129"/>
                    <a:pt x="164" y="129"/>
                  </a:cubicBezTo>
                  <a:cubicBezTo>
                    <a:pt x="162" y="129"/>
                    <a:pt x="160" y="128"/>
                    <a:pt x="159" y="127"/>
                  </a:cubicBezTo>
                  <a:cubicBezTo>
                    <a:pt x="158" y="126"/>
                    <a:pt x="158" y="125"/>
                    <a:pt x="158" y="123"/>
                  </a:cubicBezTo>
                  <a:cubicBezTo>
                    <a:pt x="158" y="121"/>
                    <a:pt x="158" y="120"/>
                    <a:pt x="159" y="119"/>
                  </a:cubicBezTo>
                  <a:close/>
                  <a:moveTo>
                    <a:pt x="166" y="6"/>
                  </a:moveTo>
                  <a:cubicBezTo>
                    <a:pt x="166" y="6"/>
                    <a:pt x="166" y="6"/>
                    <a:pt x="166" y="6"/>
                  </a:cubicBezTo>
                  <a:cubicBezTo>
                    <a:pt x="165" y="2"/>
                    <a:pt x="161" y="0"/>
                    <a:pt x="158" y="1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5" y="10"/>
                    <a:pt x="112" y="9"/>
                    <a:pt x="110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4" y="9"/>
                    <a:pt x="0" y="12"/>
                    <a:pt x="0" y="1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67"/>
                    <a:pt x="4" y="171"/>
                    <a:pt x="7" y="171"/>
                  </a:cubicBezTo>
                  <a:cubicBezTo>
                    <a:pt x="110" y="171"/>
                    <a:pt x="110" y="171"/>
                    <a:pt x="110" y="171"/>
                  </a:cubicBezTo>
                  <a:cubicBezTo>
                    <a:pt x="114" y="171"/>
                    <a:pt x="117" y="167"/>
                    <a:pt x="117" y="164"/>
                  </a:cubicBezTo>
                  <a:cubicBezTo>
                    <a:pt x="117" y="74"/>
                    <a:pt x="117" y="74"/>
                    <a:pt x="117" y="74"/>
                  </a:cubicBezTo>
                  <a:cubicBezTo>
                    <a:pt x="141" y="165"/>
                    <a:pt x="141" y="165"/>
                    <a:pt x="141" y="165"/>
                  </a:cubicBezTo>
                  <a:cubicBezTo>
                    <a:pt x="142" y="169"/>
                    <a:pt x="146" y="171"/>
                    <a:pt x="150" y="170"/>
                  </a:cubicBezTo>
                  <a:cubicBezTo>
                    <a:pt x="199" y="157"/>
                    <a:pt x="199" y="157"/>
                    <a:pt x="199" y="157"/>
                  </a:cubicBezTo>
                  <a:cubicBezTo>
                    <a:pt x="203" y="156"/>
                    <a:pt x="205" y="152"/>
                    <a:pt x="204" y="148"/>
                  </a:cubicBezTo>
                  <a:cubicBezTo>
                    <a:pt x="166" y="6"/>
                    <a:pt x="166" y="6"/>
                    <a:pt x="166" y="6"/>
                  </a:cubicBezTo>
                  <a:close/>
                  <a:moveTo>
                    <a:pt x="54" y="156"/>
                  </a:moveTo>
                  <a:cubicBezTo>
                    <a:pt x="54" y="156"/>
                    <a:pt x="54" y="156"/>
                    <a:pt x="54" y="156"/>
                  </a:cubicBezTo>
                  <a:cubicBezTo>
                    <a:pt x="15" y="156"/>
                    <a:pt x="15" y="156"/>
                    <a:pt x="15" y="156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156"/>
                    <a:pt x="54" y="156"/>
                    <a:pt x="54" y="156"/>
                  </a:cubicBezTo>
                  <a:close/>
                  <a:moveTo>
                    <a:pt x="103" y="156"/>
                  </a:moveTo>
                  <a:cubicBezTo>
                    <a:pt x="103" y="156"/>
                    <a:pt x="103" y="156"/>
                    <a:pt x="103" y="156"/>
                  </a:cubicBezTo>
                  <a:cubicBezTo>
                    <a:pt x="63" y="156"/>
                    <a:pt x="63" y="156"/>
                    <a:pt x="63" y="15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156"/>
                    <a:pt x="103" y="156"/>
                    <a:pt x="103" y="156"/>
                  </a:cubicBezTo>
                  <a:close/>
                  <a:moveTo>
                    <a:pt x="153" y="155"/>
                  </a:moveTo>
                  <a:cubicBezTo>
                    <a:pt x="153" y="155"/>
                    <a:pt x="153" y="155"/>
                    <a:pt x="153" y="155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89" y="145"/>
                    <a:pt x="189" y="145"/>
                    <a:pt x="189" y="145"/>
                  </a:cubicBezTo>
                  <a:cubicBezTo>
                    <a:pt x="153" y="155"/>
                    <a:pt x="153" y="155"/>
                    <a:pt x="153" y="155"/>
                  </a:cubicBezTo>
                  <a:close/>
                  <a:moveTo>
                    <a:pt x="84" y="143"/>
                  </a:moveTo>
                  <a:cubicBezTo>
                    <a:pt x="84" y="143"/>
                    <a:pt x="84" y="143"/>
                    <a:pt x="84" y="143"/>
                  </a:cubicBezTo>
                  <a:cubicBezTo>
                    <a:pt x="88" y="143"/>
                    <a:pt x="92" y="142"/>
                    <a:pt x="94" y="139"/>
                  </a:cubicBezTo>
                  <a:cubicBezTo>
                    <a:pt x="97" y="137"/>
                    <a:pt x="99" y="133"/>
                    <a:pt x="99" y="129"/>
                  </a:cubicBezTo>
                  <a:cubicBezTo>
                    <a:pt x="99" y="125"/>
                    <a:pt x="97" y="122"/>
                    <a:pt x="95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2" y="116"/>
                    <a:pt x="88" y="115"/>
                    <a:pt x="84" y="115"/>
                  </a:cubicBezTo>
                  <a:cubicBezTo>
                    <a:pt x="80" y="115"/>
                    <a:pt x="77" y="116"/>
                    <a:pt x="74" y="119"/>
                  </a:cubicBezTo>
                  <a:cubicBezTo>
                    <a:pt x="72" y="121"/>
                    <a:pt x="70" y="125"/>
                    <a:pt x="70" y="129"/>
                  </a:cubicBezTo>
                  <a:cubicBezTo>
                    <a:pt x="70" y="133"/>
                    <a:pt x="72" y="137"/>
                    <a:pt x="74" y="139"/>
                  </a:cubicBezTo>
                  <a:cubicBezTo>
                    <a:pt x="77" y="142"/>
                    <a:pt x="80" y="143"/>
                    <a:pt x="84" y="143"/>
                  </a:cubicBezTo>
                  <a:close/>
                  <a:moveTo>
                    <a:pt x="80" y="125"/>
                  </a:moveTo>
                  <a:cubicBezTo>
                    <a:pt x="80" y="125"/>
                    <a:pt x="80" y="125"/>
                    <a:pt x="80" y="125"/>
                  </a:cubicBezTo>
                  <a:cubicBezTo>
                    <a:pt x="81" y="124"/>
                    <a:pt x="83" y="123"/>
                    <a:pt x="84" y="123"/>
                  </a:cubicBezTo>
                  <a:cubicBezTo>
                    <a:pt x="86" y="123"/>
                    <a:pt x="87" y="124"/>
                    <a:pt x="88" y="125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90" y="126"/>
                    <a:pt x="90" y="127"/>
                    <a:pt x="90" y="129"/>
                  </a:cubicBezTo>
                  <a:cubicBezTo>
                    <a:pt x="90" y="131"/>
                    <a:pt x="90" y="132"/>
                    <a:pt x="88" y="133"/>
                  </a:cubicBezTo>
                  <a:cubicBezTo>
                    <a:pt x="87" y="134"/>
                    <a:pt x="86" y="135"/>
                    <a:pt x="84" y="135"/>
                  </a:cubicBezTo>
                  <a:cubicBezTo>
                    <a:pt x="83" y="135"/>
                    <a:pt x="81" y="134"/>
                    <a:pt x="80" y="133"/>
                  </a:cubicBezTo>
                  <a:cubicBezTo>
                    <a:pt x="79" y="132"/>
                    <a:pt x="78" y="131"/>
                    <a:pt x="78" y="129"/>
                  </a:cubicBezTo>
                  <a:cubicBezTo>
                    <a:pt x="78" y="127"/>
                    <a:pt x="79" y="126"/>
                    <a:pt x="80" y="125"/>
                  </a:cubicBezTo>
                  <a:close/>
                  <a:moveTo>
                    <a:pt x="84" y="95"/>
                  </a:moveTo>
                  <a:cubicBezTo>
                    <a:pt x="84" y="95"/>
                    <a:pt x="84" y="95"/>
                    <a:pt x="84" y="95"/>
                  </a:cubicBezTo>
                  <a:cubicBezTo>
                    <a:pt x="87" y="95"/>
                    <a:pt x="89" y="93"/>
                    <a:pt x="89" y="90"/>
                  </a:cubicBezTo>
                  <a:cubicBezTo>
                    <a:pt x="89" y="39"/>
                    <a:pt x="89" y="39"/>
                    <a:pt x="89" y="39"/>
                  </a:cubicBezTo>
                  <a:cubicBezTo>
                    <a:pt x="89" y="37"/>
                    <a:pt x="87" y="35"/>
                    <a:pt x="84" y="35"/>
                  </a:cubicBezTo>
                  <a:cubicBezTo>
                    <a:pt x="82" y="35"/>
                    <a:pt x="80" y="37"/>
                    <a:pt x="80" y="3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80" y="93"/>
                    <a:pt x="82" y="95"/>
                    <a:pt x="84" y="95"/>
                  </a:cubicBezTo>
                  <a:close/>
                  <a:moveTo>
                    <a:pt x="140" y="33"/>
                  </a:moveTo>
                  <a:cubicBezTo>
                    <a:pt x="140" y="33"/>
                    <a:pt x="140" y="33"/>
                    <a:pt x="140" y="33"/>
                  </a:cubicBezTo>
                  <a:cubicBezTo>
                    <a:pt x="137" y="33"/>
                    <a:pt x="136" y="36"/>
                    <a:pt x="137" y="38"/>
                  </a:cubicBezTo>
                  <a:cubicBezTo>
                    <a:pt x="150" y="87"/>
                    <a:pt x="150" y="87"/>
                    <a:pt x="150" y="87"/>
                  </a:cubicBezTo>
                  <a:cubicBezTo>
                    <a:pt x="151" y="90"/>
                    <a:pt x="153" y="91"/>
                    <a:pt x="155" y="90"/>
                  </a:cubicBezTo>
                  <a:cubicBezTo>
                    <a:pt x="157" y="90"/>
                    <a:pt x="159" y="87"/>
                    <a:pt x="158" y="85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4" y="34"/>
                    <a:pt x="142" y="32"/>
                    <a:pt x="140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6"/>
            <p:cNvSpPr>
              <a:spLocks noEditPoints="1"/>
            </p:cNvSpPr>
            <p:nvPr/>
          </p:nvSpPr>
          <p:spPr bwMode="auto">
            <a:xfrm>
              <a:off x="7740004" y="3640047"/>
              <a:ext cx="228897" cy="186770"/>
            </a:xfrm>
            <a:custGeom>
              <a:avLst/>
              <a:gdLst>
                <a:gd name="T0" fmla="*/ 50 w 218"/>
                <a:gd name="T1" fmla="*/ 39 h 178"/>
                <a:gd name="T2" fmla="*/ 22 w 218"/>
                <a:gd name="T3" fmla="*/ 103 h 178"/>
                <a:gd name="T4" fmla="*/ 3 w 218"/>
                <a:gd name="T5" fmla="*/ 126 h 178"/>
                <a:gd name="T6" fmla="*/ 3 w 218"/>
                <a:gd name="T7" fmla="*/ 162 h 178"/>
                <a:gd name="T8" fmla="*/ 21 w 218"/>
                <a:gd name="T9" fmla="*/ 167 h 178"/>
                <a:gd name="T10" fmla="*/ 28 w 218"/>
                <a:gd name="T11" fmla="*/ 178 h 178"/>
                <a:gd name="T12" fmla="*/ 197 w 218"/>
                <a:gd name="T13" fmla="*/ 171 h 178"/>
                <a:gd name="T14" fmla="*/ 207 w 218"/>
                <a:gd name="T15" fmla="*/ 167 h 178"/>
                <a:gd name="T16" fmla="*/ 218 w 218"/>
                <a:gd name="T17" fmla="*/ 142 h 178"/>
                <a:gd name="T18" fmla="*/ 196 w 218"/>
                <a:gd name="T19" fmla="*/ 103 h 178"/>
                <a:gd name="T20" fmla="*/ 168 w 218"/>
                <a:gd name="T21" fmla="*/ 39 h 178"/>
                <a:gd name="T22" fmla="*/ 87 w 218"/>
                <a:gd name="T23" fmla="*/ 163 h 178"/>
                <a:gd name="T24" fmla="*/ 87 w 218"/>
                <a:gd name="T25" fmla="*/ 157 h 178"/>
                <a:gd name="T26" fmla="*/ 83 w 218"/>
                <a:gd name="T27" fmla="*/ 127 h 178"/>
                <a:gd name="T28" fmla="*/ 61 w 218"/>
                <a:gd name="T29" fmla="*/ 150 h 178"/>
                <a:gd name="T30" fmla="*/ 63 w 218"/>
                <a:gd name="T31" fmla="*/ 119 h 178"/>
                <a:gd name="T32" fmla="*/ 68 w 218"/>
                <a:gd name="T33" fmla="*/ 111 h 178"/>
                <a:gd name="T34" fmla="*/ 68 w 218"/>
                <a:gd name="T35" fmla="*/ 110 h 178"/>
                <a:gd name="T36" fmla="*/ 87 w 218"/>
                <a:gd name="T37" fmla="*/ 91 h 178"/>
                <a:gd name="T38" fmla="*/ 150 w 218"/>
                <a:gd name="T39" fmla="*/ 110 h 178"/>
                <a:gd name="T40" fmla="*/ 150 w 218"/>
                <a:gd name="T41" fmla="*/ 111 h 178"/>
                <a:gd name="T42" fmla="*/ 155 w 218"/>
                <a:gd name="T43" fmla="*/ 119 h 178"/>
                <a:gd name="T44" fmla="*/ 158 w 218"/>
                <a:gd name="T45" fmla="*/ 149 h 178"/>
                <a:gd name="T46" fmla="*/ 139 w 218"/>
                <a:gd name="T47" fmla="*/ 132 h 178"/>
                <a:gd name="T48" fmla="*/ 131 w 218"/>
                <a:gd name="T49" fmla="*/ 157 h 178"/>
                <a:gd name="T50" fmla="*/ 131 w 218"/>
                <a:gd name="T51" fmla="*/ 163 h 178"/>
                <a:gd name="T52" fmla="*/ 75 w 218"/>
                <a:gd name="T53" fmla="*/ 48 h 178"/>
                <a:gd name="T54" fmla="*/ 75 w 218"/>
                <a:gd name="T55" fmla="*/ 48 h 178"/>
                <a:gd name="T56" fmla="*/ 162 w 218"/>
                <a:gd name="T57" fmla="*/ 163 h 178"/>
                <a:gd name="T58" fmla="*/ 172 w 218"/>
                <a:gd name="T59" fmla="*/ 133 h 178"/>
                <a:gd name="T60" fmla="*/ 195 w 218"/>
                <a:gd name="T61" fmla="*/ 123 h 178"/>
                <a:gd name="T62" fmla="*/ 204 w 218"/>
                <a:gd name="T63" fmla="*/ 153 h 178"/>
                <a:gd name="T64" fmla="*/ 187 w 218"/>
                <a:gd name="T65" fmla="*/ 137 h 178"/>
                <a:gd name="T66" fmla="*/ 157 w 218"/>
                <a:gd name="T67" fmla="*/ 56 h 178"/>
                <a:gd name="T68" fmla="*/ 168 w 218"/>
                <a:gd name="T69" fmla="*/ 53 h 178"/>
                <a:gd name="T70" fmla="*/ 185 w 218"/>
                <a:gd name="T71" fmla="*/ 94 h 178"/>
                <a:gd name="T72" fmla="*/ 163 w 218"/>
                <a:gd name="T73" fmla="*/ 101 h 178"/>
                <a:gd name="T74" fmla="*/ 156 w 218"/>
                <a:gd name="T75" fmla="*/ 96 h 178"/>
                <a:gd name="T76" fmla="*/ 143 w 218"/>
                <a:gd name="T77" fmla="*/ 82 h 178"/>
                <a:gd name="T78" fmla="*/ 156 w 218"/>
                <a:gd name="T79" fmla="*/ 59 h 178"/>
                <a:gd name="T80" fmla="*/ 156 w 218"/>
                <a:gd name="T81" fmla="*/ 59 h 178"/>
                <a:gd name="T82" fmla="*/ 157 w 218"/>
                <a:gd name="T83" fmla="*/ 56 h 178"/>
                <a:gd name="T84" fmla="*/ 35 w 218"/>
                <a:gd name="T85" fmla="*/ 163 h 178"/>
                <a:gd name="T86" fmla="*/ 31 w 218"/>
                <a:gd name="T87" fmla="*/ 137 h 178"/>
                <a:gd name="T88" fmla="*/ 14 w 218"/>
                <a:gd name="T89" fmla="*/ 153 h 178"/>
                <a:gd name="T90" fmla="*/ 16 w 218"/>
                <a:gd name="T91" fmla="*/ 132 h 178"/>
                <a:gd name="T92" fmla="*/ 33 w 218"/>
                <a:gd name="T93" fmla="*/ 112 h 178"/>
                <a:gd name="T94" fmla="*/ 46 w 218"/>
                <a:gd name="T95" fmla="*/ 149 h 178"/>
                <a:gd name="T96" fmla="*/ 35 w 218"/>
                <a:gd name="T97" fmla="*/ 163 h 178"/>
                <a:gd name="T98" fmla="*/ 61 w 218"/>
                <a:gd name="T99" fmla="*/ 56 h 178"/>
                <a:gd name="T100" fmla="*/ 62 w 218"/>
                <a:gd name="T101" fmla="*/ 57 h 178"/>
                <a:gd name="T102" fmla="*/ 62 w 218"/>
                <a:gd name="T103" fmla="*/ 59 h 178"/>
                <a:gd name="T104" fmla="*/ 75 w 218"/>
                <a:gd name="T105" fmla="*/ 82 h 178"/>
                <a:gd name="T106" fmla="*/ 62 w 218"/>
                <a:gd name="T107" fmla="*/ 96 h 178"/>
                <a:gd name="T108" fmla="*/ 50 w 218"/>
                <a:gd name="T109" fmla="*/ 102 h 178"/>
                <a:gd name="T110" fmla="*/ 26 w 218"/>
                <a:gd name="T111" fmla="*/ 77 h 178"/>
                <a:gd name="T112" fmla="*/ 57 w 218"/>
                <a:gd name="T113" fmla="*/ 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18" h="178">
                  <a:moveTo>
                    <a:pt x="109" y="0"/>
                  </a:moveTo>
                  <a:cubicBezTo>
                    <a:pt x="85" y="0"/>
                    <a:pt x="65" y="17"/>
                    <a:pt x="61" y="40"/>
                  </a:cubicBezTo>
                  <a:cubicBezTo>
                    <a:pt x="58" y="39"/>
                    <a:pt x="54" y="39"/>
                    <a:pt x="50" y="39"/>
                  </a:cubicBezTo>
                  <a:cubicBezTo>
                    <a:pt x="39" y="39"/>
                    <a:pt x="30" y="43"/>
                    <a:pt x="23" y="50"/>
                  </a:cubicBezTo>
                  <a:cubicBezTo>
                    <a:pt x="16" y="57"/>
                    <a:pt x="11" y="67"/>
                    <a:pt x="11" y="77"/>
                  </a:cubicBezTo>
                  <a:cubicBezTo>
                    <a:pt x="11" y="87"/>
                    <a:pt x="15" y="97"/>
                    <a:pt x="22" y="10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9" y="117"/>
                    <a:pt x="6" y="121"/>
                    <a:pt x="3" y="126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1" y="131"/>
                    <a:pt x="0" y="137"/>
                    <a:pt x="0" y="142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1" y="160"/>
                    <a:pt x="3" y="162"/>
                  </a:cubicBezTo>
                  <a:cubicBezTo>
                    <a:pt x="5" y="165"/>
                    <a:pt x="8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4"/>
                    <a:pt x="24" y="178"/>
                    <a:pt x="28" y="178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0" y="178"/>
                    <a:pt x="190" y="178"/>
                    <a:pt x="190" y="178"/>
                  </a:cubicBezTo>
                  <a:cubicBezTo>
                    <a:pt x="194" y="178"/>
                    <a:pt x="197" y="174"/>
                    <a:pt x="197" y="171"/>
                  </a:cubicBezTo>
                  <a:cubicBezTo>
                    <a:pt x="197" y="167"/>
                    <a:pt x="197" y="167"/>
                    <a:pt x="197" y="167"/>
                  </a:cubicBezTo>
                  <a:cubicBezTo>
                    <a:pt x="206" y="167"/>
                    <a:pt x="206" y="167"/>
                    <a:pt x="206" y="167"/>
                  </a:cubicBezTo>
                  <a:cubicBezTo>
                    <a:pt x="206" y="167"/>
                    <a:pt x="207" y="167"/>
                    <a:pt x="207" y="167"/>
                  </a:cubicBezTo>
                  <a:cubicBezTo>
                    <a:pt x="210" y="167"/>
                    <a:pt x="213" y="165"/>
                    <a:pt x="215" y="162"/>
                  </a:cubicBezTo>
                  <a:cubicBezTo>
                    <a:pt x="217" y="160"/>
                    <a:pt x="218" y="157"/>
                    <a:pt x="218" y="154"/>
                  </a:cubicBezTo>
                  <a:cubicBezTo>
                    <a:pt x="218" y="142"/>
                    <a:pt x="218" y="142"/>
                    <a:pt x="218" y="142"/>
                  </a:cubicBezTo>
                  <a:cubicBezTo>
                    <a:pt x="218" y="137"/>
                    <a:pt x="217" y="131"/>
                    <a:pt x="215" y="126"/>
                  </a:cubicBezTo>
                  <a:cubicBezTo>
                    <a:pt x="213" y="121"/>
                    <a:pt x="209" y="117"/>
                    <a:pt x="205" y="113"/>
                  </a:cubicBezTo>
                  <a:cubicBezTo>
                    <a:pt x="196" y="103"/>
                    <a:pt x="196" y="103"/>
                    <a:pt x="196" y="103"/>
                  </a:cubicBezTo>
                  <a:cubicBezTo>
                    <a:pt x="203" y="97"/>
                    <a:pt x="207" y="87"/>
                    <a:pt x="207" y="77"/>
                  </a:cubicBezTo>
                  <a:cubicBezTo>
                    <a:pt x="207" y="67"/>
                    <a:pt x="202" y="57"/>
                    <a:pt x="195" y="50"/>
                  </a:cubicBezTo>
                  <a:cubicBezTo>
                    <a:pt x="188" y="43"/>
                    <a:pt x="179" y="39"/>
                    <a:pt x="168" y="39"/>
                  </a:cubicBezTo>
                  <a:cubicBezTo>
                    <a:pt x="164" y="39"/>
                    <a:pt x="160" y="39"/>
                    <a:pt x="157" y="40"/>
                  </a:cubicBezTo>
                  <a:cubicBezTo>
                    <a:pt x="153" y="17"/>
                    <a:pt x="133" y="0"/>
                    <a:pt x="109" y="0"/>
                  </a:cubicBezTo>
                  <a:close/>
                  <a:moveTo>
                    <a:pt x="87" y="163"/>
                  </a:moveTo>
                  <a:cubicBezTo>
                    <a:pt x="87" y="163"/>
                    <a:pt x="87" y="163"/>
                    <a:pt x="87" y="163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87" y="129"/>
                    <a:pt x="85" y="127"/>
                    <a:pt x="83" y="127"/>
                  </a:cubicBezTo>
                  <a:cubicBezTo>
                    <a:pt x="81" y="127"/>
                    <a:pt x="79" y="129"/>
                    <a:pt x="79" y="132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0" y="150"/>
                    <a:pt x="60" y="149"/>
                    <a:pt x="60" y="149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60" y="128"/>
                    <a:pt x="61" y="123"/>
                    <a:pt x="63" y="119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4" y="116"/>
                    <a:pt x="66" y="113"/>
                    <a:pt x="68" y="111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9" y="109"/>
                    <a:pt x="70" y="107"/>
                    <a:pt x="72" y="106"/>
                  </a:cubicBezTo>
                  <a:cubicBezTo>
                    <a:pt x="87" y="91"/>
                    <a:pt x="87" y="91"/>
                    <a:pt x="87" y="91"/>
                  </a:cubicBezTo>
                  <a:cubicBezTo>
                    <a:pt x="101" y="98"/>
                    <a:pt x="117" y="98"/>
                    <a:pt x="131" y="91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8" y="107"/>
                    <a:pt x="149" y="109"/>
                    <a:pt x="150" y="110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2" y="113"/>
                    <a:pt x="154" y="116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7" y="123"/>
                    <a:pt x="158" y="128"/>
                    <a:pt x="158" y="133"/>
                  </a:cubicBezTo>
                  <a:cubicBezTo>
                    <a:pt x="158" y="149"/>
                    <a:pt x="158" y="149"/>
                    <a:pt x="158" y="149"/>
                  </a:cubicBezTo>
                  <a:cubicBezTo>
                    <a:pt x="158" y="149"/>
                    <a:pt x="158" y="150"/>
                    <a:pt x="158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29"/>
                    <a:pt x="137" y="127"/>
                    <a:pt x="135" y="127"/>
                  </a:cubicBezTo>
                  <a:cubicBezTo>
                    <a:pt x="133" y="127"/>
                    <a:pt x="131" y="129"/>
                    <a:pt x="131" y="132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63"/>
                    <a:pt x="131" y="163"/>
                    <a:pt x="131" y="163"/>
                  </a:cubicBezTo>
                  <a:cubicBezTo>
                    <a:pt x="87" y="163"/>
                    <a:pt x="87" y="163"/>
                    <a:pt x="87" y="163"/>
                  </a:cubicBezTo>
                  <a:close/>
                  <a:moveTo>
                    <a:pt x="75" y="48"/>
                  </a:moveTo>
                  <a:cubicBezTo>
                    <a:pt x="75" y="48"/>
                    <a:pt x="75" y="48"/>
                    <a:pt x="75" y="48"/>
                  </a:cubicBezTo>
                  <a:cubicBezTo>
                    <a:pt x="75" y="29"/>
                    <a:pt x="90" y="14"/>
                    <a:pt x="109" y="14"/>
                  </a:cubicBezTo>
                  <a:cubicBezTo>
                    <a:pt x="128" y="14"/>
                    <a:pt x="143" y="29"/>
                    <a:pt x="143" y="48"/>
                  </a:cubicBezTo>
                  <a:cubicBezTo>
                    <a:pt x="143" y="93"/>
                    <a:pt x="75" y="93"/>
                    <a:pt x="75" y="48"/>
                  </a:cubicBezTo>
                  <a:close/>
                  <a:moveTo>
                    <a:pt x="183" y="163"/>
                  </a:moveTo>
                  <a:cubicBezTo>
                    <a:pt x="183" y="163"/>
                    <a:pt x="183" y="163"/>
                    <a:pt x="183" y="163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5" y="163"/>
                    <a:pt x="167" y="161"/>
                    <a:pt x="169" y="159"/>
                  </a:cubicBezTo>
                  <a:cubicBezTo>
                    <a:pt x="171" y="156"/>
                    <a:pt x="172" y="152"/>
                    <a:pt x="172" y="14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27"/>
                    <a:pt x="171" y="121"/>
                    <a:pt x="169" y="116"/>
                  </a:cubicBezTo>
                  <a:cubicBezTo>
                    <a:pt x="175" y="116"/>
                    <a:pt x="180" y="114"/>
                    <a:pt x="185" y="112"/>
                  </a:cubicBezTo>
                  <a:cubicBezTo>
                    <a:pt x="195" y="123"/>
                    <a:pt x="195" y="123"/>
                    <a:pt x="195" y="123"/>
                  </a:cubicBezTo>
                  <a:cubicBezTo>
                    <a:pt x="198" y="125"/>
                    <a:pt x="200" y="128"/>
                    <a:pt x="202" y="132"/>
                  </a:cubicBezTo>
                  <a:cubicBezTo>
                    <a:pt x="203" y="135"/>
                    <a:pt x="204" y="139"/>
                    <a:pt x="204" y="142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191" y="153"/>
                    <a:pt x="191" y="153"/>
                    <a:pt x="191" y="153"/>
                  </a:cubicBezTo>
                  <a:cubicBezTo>
                    <a:pt x="191" y="141"/>
                    <a:pt x="191" y="141"/>
                    <a:pt x="191" y="141"/>
                  </a:cubicBezTo>
                  <a:cubicBezTo>
                    <a:pt x="191" y="139"/>
                    <a:pt x="190" y="137"/>
                    <a:pt x="187" y="137"/>
                  </a:cubicBezTo>
                  <a:cubicBezTo>
                    <a:pt x="185" y="137"/>
                    <a:pt x="183" y="139"/>
                    <a:pt x="183" y="141"/>
                  </a:cubicBezTo>
                  <a:cubicBezTo>
                    <a:pt x="183" y="163"/>
                    <a:pt x="183" y="163"/>
                    <a:pt x="183" y="163"/>
                  </a:cubicBezTo>
                  <a:close/>
                  <a:moveTo>
                    <a:pt x="157" y="56"/>
                  </a:moveTo>
                  <a:cubicBezTo>
                    <a:pt x="157" y="56"/>
                    <a:pt x="157" y="56"/>
                    <a:pt x="157" y="56"/>
                  </a:cubicBezTo>
                  <a:cubicBezTo>
                    <a:pt x="158" y="55"/>
                    <a:pt x="159" y="54"/>
                    <a:pt x="161" y="54"/>
                  </a:cubicBezTo>
                  <a:cubicBezTo>
                    <a:pt x="163" y="53"/>
                    <a:pt x="166" y="53"/>
                    <a:pt x="168" y="53"/>
                  </a:cubicBezTo>
                  <a:cubicBezTo>
                    <a:pt x="175" y="53"/>
                    <a:pt x="181" y="56"/>
                    <a:pt x="185" y="60"/>
                  </a:cubicBezTo>
                  <a:cubicBezTo>
                    <a:pt x="190" y="64"/>
                    <a:pt x="193" y="70"/>
                    <a:pt x="193" y="77"/>
                  </a:cubicBezTo>
                  <a:cubicBezTo>
                    <a:pt x="193" y="84"/>
                    <a:pt x="190" y="90"/>
                    <a:pt x="185" y="94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1" y="99"/>
                    <a:pt x="175" y="102"/>
                    <a:pt x="168" y="102"/>
                  </a:cubicBezTo>
                  <a:cubicBezTo>
                    <a:pt x="166" y="102"/>
                    <a:pt x="165" y="102"/>
                    <a:pt x="163" y="101"/>
                  </a:cubicBezTo>
                  <a:cubicBezTo>
                    <a:pt x="162" y="101"/>
                    <a:pt x="161" y="101"/>
                    <a:pt x="160" y="100"/>
                  </a:cubicBezTo>
                  <a:cubicBezTo>
                    <a:pt x="159" y="99"/>
                    <a:pt x="158" y="97"/>
                    <a:pt x="156" y="96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3" y="82"/>
                    <a:pt x="143" y="82"/>
                    <a:pt x="143" y="82"/>
                  </a:cubicBezTo>
                  <a:cubicBezTo>
                    <a:pt x="149" y="76"/>
                    <a:pt x="154" y="68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7" y="57"/>
                    <a:pt x="157" y="57"/>
                    <a:pt x="157" y="57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7" y="56"/>
                    <a:pt x="157" y="56"/>
                    <a:pt x="157" y="56"/>
                  </a:cubicBezTo>
                  <a:cubicBezTo>
                    <a:pt x="157" y="56"/>
                    <a:pt x="157" y="56"/>
                    <a:pt x="157" y="56"/>
                  </a:cubicBezTo>
                  <a:close/>
                  <a:moveTo>
                    <a:pt x="35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41"/>
                    <a:pt x="35" y="141"/>
                    <a:pt x="35" y="141"/>
                  </a:cubicBezTo>
                  <a:cubicBezTo>
                    <a:pt x="35" y="139"/>
                    <a:pt x="33" y="137"/>
                    <a:pt x="31" y="137"/>
                  </a:cubicBezTo>
                  <a:cubicBezTo>
                    <a:pt x="29" y="137"/>
                    <a:pt x="27" y="139"/>
                    <a:pt x="27" y="141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142"/>
                    <a:pt x="14" y="142"/>
                    <a:pt x="14" y="142"/>
                  </a:cubicBezTo>
                  <a:cubicBezTo>
                    <a:pt x="14" y="139"/>
                    <a:pt x="15" y="135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6" y="132"/>
                    <a:pt x="16" y="132"/>
                    <a:pt x="16" y="132"/>
                  </a:cubicBezTo>
                  <a:cubicBezTo>
                    <a:pt x="18" y="128"/>
                    <a:pt x="20" y="125"/>
                    <a:pt x="23" y="123"/>
                  </a:cubicBezTo>
                  <a:cubicBezTo>
                    <a:pt x="33" y="112"/>
                    <a:pt x="33" y="112"/>
                    <a:pt x="33" y="112"/>
                  </a:cubicBezTo>
                  <a:cubicBezTo>
                    <a:pt x="38" y="114"/>
                    <a:pt x="43" y="116"/>
                    <a:pt x="49" y="116"/>
                  </a:cubicBezTo>
                  <a:cubicBezTo>
                    <a:pt x="47" y="121"/>
                    <a:pt x="46" y="127"/>
                    <a:pt x="46" y="133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52"/>
                    <a:pt x="47" y="156"/>
                    <a:pt x="49" y="159"/>
                  </a:cubicBezTo>
                  <a:cubicBezTo>
                    <a:pt x="51" y="161"/>
                    <a:pt x="53" y="163"/>
                    <a:pt x="56" y="163"/>
                  </a:cubicBezTo>
                  <a:cubicBezTo>
                    <a:pt x="35" y="163"/>
                    <a:pt x="35" y="163"/>
                    <a:pt x="35" y="163"/>
                  </a:cubicBezTo>
                  <a:close/>
                  <a:moveTo>
                    <a:pt x="61" y="56"/>
                  </a:moveTo>
                  <a:cubicBezTo>
                    <a:pt x="61" y="56"/>
                    <a:pt x="61" y="56"/>
                    <a:pt x="61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2" y="57"/>
                    <a:pt x="62" y="57"/>
                    <a:pt x="62" y="57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4" y="68"/>
                    <a:pt x="69" y="76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75" y="82"/>
                    <a:pt x="75" y="82"/>
                    <a:pt x="75" y="82"/>
                  </a:cubicBezTo>
                  <a:cubicBezTo>
                    <a:pt x="62" y="96"/>
                    <a:pt x="62" y="96"/>
                    <a:pt x="62" y="96"/>
                  </a:cubicBezTo>
                  <a:cubicBezTo>
                    <a:pt x="60" y="97"/>
                    <a:pt x="59" y="99"/>
                    <a:pt x="58" y="100"/>
                  </a:cubicBezTo>
                  <a:cubicBezTo>
                    <a:pt x="57" y="101"/>
                    <a:pt x="56" y="101"/>
                    <a:pt x="55" y="101"/>
                  </a:cubicBezTo>
                  <a:cubicBezTo>
                    <a:pt x="53" y="102"/>
                    <a:pt x="52" y="102"/>
                    <a:pt x="50" y="102"/>
                  </a:cubicBezTo>
                  <a:cubicBezTo>
                    <a:pt x="43" y="102"/>
                    <a:pt x="37" y="99"/>
                    <a:pt x="33" y="94"/>
                  </a:cubicBezTo>
                  <a:cubicBezTo>
                    <a:pt x="33" y="94"/>
                    <a:pt x="33" y="94"/>
                    <a:pt x="33" y="94"/>
                  </a:cubicBezTo>
                  <a:cubicBezTo>
                    <a:pt x="28" y="90"/>
                    <a:pt x="26" y="84"/>
                    <a:pt x="26" y="77"/>
                  </a:cubicBezTo>
                  <a:cubicBezTo>
                    <a:pt x="26" y="70"/>
                    <a:pt x="28" y="64"/>
                    <a:pt x="33" y="60"/>
                  </a:cubicBezTo>
                  <a:cubicBezTo>
                    <a:pt x="37" y="56"/>
                    <a:pt x="43" y="53"/>
                    <a:pt x="50" y="53"/>
                  </a:cubicBezTo>
                  <a:cubicBezTo>
                    <a:pt x="52" y="53"/>
                    <a:pt x="55" y="53"/>
                    <a:pt x="57" y="54"/>
                  </a:cubicBezTo>
                  <a:cubicBezTo>
                    <a:pt x="59" y="54"/>
                    <a:pt x="60" y="55"/>
                    <a:pt x="61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2"/>
            <p:cNvSpPr>
              <a:spLocks noEditPoints="1"/>
            </p:cNvSpPr>
            <p:nvPr/>
          </p:nvSpPr>
          <p:spPr bwMode="auto">
            <a:xfrm>
              <a:off x="6482322" y="3638236"/>
              <a:ext cx="190391" cy="190392"/>
            </a:xfrm>
            <a:custGeom>
              <a:avLst/>
              <a:gdLst>
                <a:gd name="T0" fmla="*/ 157 w 184"/>
                <a:gd name="T1" fmla="*/ 27 h 183"/>
                <a:gd name="T2" fmla="*/ 157 w 184"/>
                <a:gd name="T3" fmla="*/ 156 h 183"/>
                <a:gd name="T4" fmla="*/ 27 w 184"/>
                <a:gd name="T5" fmla="*/ 156 h 183"/>
                <a:gd name="T6" fmla="*/ 27 w 184"/>
                <a:gd name="T7" fmla="*/ 27 h 183"/>
                <a:gd name="T8" fmla="*/ 88 w 184"/>
                <a:gd name="T9" fmla="*/ 169 h 183"/>
                <a:gd name="T10" fmla="*/ 88 w 184"/>
                <a:gd name="T11" fmla="*/ 139 h 183"/>
                <a:gd name="T12" fmla="*/ 61 w 184"/>
                <a:gd name="T13" fmla="*/ 146 h 183"/>
                <a:gd name="T14" fmla="*/ 79 w 184"/>
                <a:gd name="T15" fmla="*/ 168 h 183"/>
                <a:gd name="T16" fmla="*/ 147 w 184"/>
                <a:gd name="T17" fmla="*/ 37 h 183"/>
                <a:gd name="T18" fmla="*/ 145 w 184"/>
                <a:gd name="T19" fmla="*/ 35 h 183"/>
                <a:gd name="T20" fmla="*/ 143 w 184"/>
                <a:gd name="T21" fmla="*/ 87 h 183"/>
                <a:gd name="T22" fmla="*/ 147 w 184"/>
                <a:gd name="T23" fmla="*/ 37 h 183"/>
                <a:gd name="T24" fmla="*/ 138 w 184"/>
                <a:gd name="T25" fmla="*/ 29 h 183"/>
                <a:gd name="T26" fmla="*/ 128 w 184"/>
                <a:gd name="T27" fmla="*/ 30 h 183"/>
                <a:gd name="T28" fmla="*/ 138 w 184"/>
                <a:gd name="T29" fmla="*/ 29 h 183"/>
                <a:gd name="T30" fmla="*/ 105 w 184"/>
                <a:gd name="T31" fmla="*/ 15 h 183"/>
                <a:gd name="T32" fmla="*/ 96 w 184"/>
                <a:gd name="T33" fmla="*/ 44 h 183"/>
                <a:gd name="T34" fmla="*/ 123 w 184"/>
                <a:gd name="T35" fmla="*/ 38 h 183"/>
                <a:gd name="T36" fmla="*/ 105 w 184"/>
                <a:gd name="T37" fmla="*/ 15 h 183"/>
                <a:gd name="T38" fmla="*/ 88 w 184"/>
                <a:gd name="T39" fmla="*/ 14 h 183"/>
                <a:gd name="T40" fmla="*/ 63 w 184"/>
                <a:gd name="T41" fmla="*/ 34 h 183"/>
                <a:gd name="T42" fmla="*/ 64 w 184"/>
                <a:gd name="T43" fmla="*/ 39 h 183"/>
                <a:gd name="T44" fmla="*/ 88 w 184"/>
                <a:gd name="T45" fmla="*/ 14 h 183"/>
                <a:gd name="T46" fmla="*/ 61 w 184"/>
                <a:gd name="T47" fmla="*/ 20 h 183"/>
                <a:gd name="T48" fmla="*/ 53 w 184"/>
                <a:gd name="T49" fmla="*/ 34 h 183"/>
                <a:gd name="T50" fmla="*/ 61 w 184"/>
                <a:gd name="T51" fmla="*/ 20 h 183"/>
                <a:gd name="T52" fmla="*/ 39 w 184"/>
                <a:gd name="T53" fmla="*/ 35 h 183"/>
                <a:gd name="T54" fmla="*/ 14 w 184"/>
                <a:gd name="T55" fmla="*/ 87 h 183"/>
                <a:gd name="T56" fmla="*/ 50 w 184"/>
                <a:gd name="T57" fmla="*/ 42 h 183"/>
                <a:gd name="T58" fmla="*/ 14 w 184"/>
                <a:gd name="T59" fmla="*/ 96 h 183"/>
                <a:gd name="T60" fmla="*/ 37 w 184"/>
                <a:gd name="T61" fmla="*/ 146 h 183"/>
                <a:gd name="T62" fmla="*/ 50 w 184"/>
                <a:gd name="T63" fmla="*/ 141 h 183"/>
                <a:gd name="T64" fmla="*/ 14 w 184"/>
                <a:gd name="T65" fmla="*/ 96 h 183"/>
                <a:gd name="T66" fmla="*/ 46 w 184"/>
                <a:gd name="T67" fmla="*/ 154 h 183"/>
                <a:gd name="T68" fmla="*/ 55 w 184"/>
                <a:gd name="T69" fmla="*/ 154 h 183"/>
                <a:gd name="T70" fmla="*/ 46 w 184"/>
                <a:gd name="T71" fmla="*/ 154 h 183"/>
                <a:gd name="T72" fmla="*/ 96 w 184"/>
                <a:gd name="T73" fmla="*/ 169 h 183"/>
                <a:gd name="T74" fmla="*/ 121 w 184"/>
                <a:gd name="T75" fmla="*/ 149 h 183"/>
                <a:gd name="T76" fmla="*/ 120 w 184"/>
                <a:gd name="T77" fmla="*/ 144 h 183"/>
                <a:gd name="T78" fmla="*/ 96 w 184"/>
                <a:gd name="T79" fmla="*/ 169 h 183"/>
                <a:gd name="T80" fmla="*/ 122 w 184"/>
                <a:gd name="T81" fmla="*/ 163 h 183"/>
                <a:gd name="T82" fmla="*/ 131 w 184"/>
                <a:gd name="T83" fmla="*/ 149 h 183"/>
                <a:gd name="T84" fmla="*/ 122 w 184"/>
                <a:gd name="T85" fmla="*/ 163 h 183"/>
                <a:gd name="T86" fmla="*/ 145 w 184"/>
                <a:gd name="T87" fmla="*/ 148 h 183"/>
                <a:gd name="T88" fmla="*/ 169 w 184"/>
                <a:gd name="T89" fmla="*/ 96 h 183"/>
                <a:gd name="T90" fmla="*/ 134 w 184"/>
                <a:gd name="T91" fmla="*/ 141 h 183"/>
                <a:gd name="T92" fmla="*/ 126 w 184"/>
                <a:gd name="T93" fmla="*/ 45 h 183"/>
                <a:gd name="T94" fmla="*/ 123 w 184"/>
                <a:gd name="T95" fmla="*/ 47 h 183"/>
                <a:gd name="T96" fmla="*/ 96 w 184"/>
                <a:gd name="T97" fmla="*/ 87 h 183"/>
                <a:gd name="T98" fmla="*/ 126 w 184"/>
                <a:gd name="T99" fmla="*/ 45 h 183"/>
                <a:gd name="T100" fmla="*/ 88 w 184"/>
                <a:gd name="T101" fmla="*/ 52 h 183"/>
                <a:gd name="T102" fmla="*/ 57 w 184"/>
                <a:gd name="T103" fmla="*/ 45 h 183"/>
                <a:gd name="T104" fmla="*/ 88 w 184"/>
                <a:gd name="T105" fmla="*/ 87 h 183"/>
                <a:gd name="T106" fmla="*/ 88 w 184"/>
                <a:gd name="T107" fmla="*/ 131 h 183"/>
                <a:gd name="T108" fmla="*/ 88 w 184"/>
                <a:gd name="T109" fmla="*/ 96 h 183"/>
                <a:gd name="T110" fmla="*/ 57 w 184"/>
                <a:gd name="T111" fmla="*/ 138 h 183"/>
                <a:gd name="T112" fmla="*/ 88 w 184"/>
                <a:gd name="T113" fmla="*/ 131 h 183"/>
                <a:gd name="T114" fmla="*/ 96 w 184"/>
                <a:gd name="T115" fmla="*/ 131 h 183"/>
                <a:gd name="T116" fmla="*/ 126 w 184"/>
                <a:gd name="T117" fmla="*/ 138 h 183"/>
                <a:gd name="T118" fmla="*/ 96 w 184"/>
                <a:gd name="T119" fmla="*/ 9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4" h="183">
                  <a:moveTo>
                    <a:pt x="92" y="0"/>
                  </a:moveTo>
                  <a:cubicBezTo>
                    <a:pt x="117" y="0"/>
                    <a:pt x="140" y="10"/>
                    <a:pt x="157" y="27"/>
                  </a:cubicBezTo>
                  <a:cubicBezTo>
                    <a:pt x="173" y="43"/>
                    <a:pt x="184" y="66"/>
                    <a:pt x="184" y="92"/>
                  </a:cubicBezTo>
                  <a:cubicBezTo>
                    <a:pt x="184" y="117"/>
                    <a:pt x="173" y="140"/>
                    <a:pt x="157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7" y="183"/>
                    <a:pt x="44" y="173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44" y="10"/>
                    <a:pt x="67" y="0"/>
                    <a:pt x="92" y="0"/>
                  </a:cubicBezTo>
                  <a:close/>
                  <a:moveTo>
                    <a:pt x="88" y="169"/>
                  </a:moveTo>
                  <a:cubicBezTo>
                    <a:pt x="88" y="169"/>
                    <a:pt x="88" y="169"/>
                    <a:pt x="88" y="16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79" y="140"/>
                    <a:pt x="71" y="142"/>
                    <a:pt x="64" y="144"/>
                  </a:cubicBezTo>
                  <a:cubicBezTo>
                    <a:pt x="63" y="145"/>
                    <a:pt x="62" y="145"/>
                    <a:pt x="61" y="146"/>
                  </a:cubicBezTo>
                  <a:cubicBezTo>
                    <a:pt x="61" y="147"/>
                    <a:pt x="62" y="148"/>
                    <a:pt x="63" y="149"/>
                  </a:cubicBezTo>
                  <a:cubicBezTo>
                    <a:pt x="67" y="158"/>
                    <a:pt x="73" y="164"/>
                    <a:pt x="79" y="168"/>
                  </a:cubicBezTo>
                  <a:cubicBezTo>
                    <a:pt x="82" y="169"/>
                    <a:pt x="85" y="169"/>
                    <a:pt x="88" y="169"/>
                  </a:cubicBezTo>
                  <a:close/>
                  <a:moveTo>
                    <a:pt x="147" y="37"/>
                  </a:moveTo>
                  <a:cubicBezTo>
                    <a:pt x="147" y="37"/>
                    <a:pt x="147" y="37"/>
                    <a:pt x="147" y="37"/>
                  </a:cubicBezTo>
                  <a:cubicBezTo>
                    <a:pt x="146" y="36"/>
                    <a:pt x="145" y="36"/>
                    <a:pt x="145" y="35"/>
                  </a:cubicBezTo>
                  <a:cubicBezTo>
                    <a:pt x="141" y="37"/>
                    <a:pt x="138" y="40"/>
                    <a:pt x="134" y="42"/>
                  </a:cubicBezTo>
                  <a:cubicBezTo>
                    <a:pt x="139" y="55"/>
                    <a:pt x="142" y="70"/>
                    <a:pt x="143" y="87"/>
                  </a:cubicBezTo>
                  <a:cubicBezTo>
                    <a:pt x="169" y="87"/>
                    <a:pt x="169" y="87"/>
                    <a:pt x="169" y="87"/>
                  </a:cubicBezTo>
                  <a:cubicBezTo>
                    <a:pt x="168" y="68"/>
                    <a:pt x="160" y="50"/>
                    <a:pt x="147" y="37"/>
                  </a:cubicBezTo>
                  <a:close/>
                  <a:moveTo>
                    <a:pt x="138" y="29"/>
                  </a:moveTo>
                  <a:cubicBezTo>
                    <a:pt x="138" y="29"/>
                    <a:pt x="138" y="29"/>
                    <a:pt x="138" y="29"/>
                  </a:cubicBezTo>
                  <a:cubicBezTo>
                    <a:pt x="133" y="26"/>
                    <a:pt x="128" y="23"/>
                    <a:pt x="122" y="20"/>
                  </a:cubicBezTo>
                  <a:cubicBezTo>
                    <a:pt x="125" y="23"/>
                    <a:pt x="127" y="26"/>
                    <a:pt x="128" y="30"/>
                  </a:cubicBezTo>
                  <a:cubicBezTo>
                    <a:pt x="129" y="31"/>
                    <a:pt x="130" y="33"/>
                    <a:pt x="131" y="34"/>
                  </a:cubicBezTo>
                  <a:cubicBezTo>
                    <a:pt x="133" y="33"/>
                    <a:pt x="136" y="31"/>
                    <a:pt x="138" y="29"/>
                  </a:cubicBezTo>
                  <a:close/>
                  <a:moveTo>
                    <a:pt x="105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2" y="15"/>
                    <a:pt x="99" y="14"/>
                    <a:pt x="96" y="14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104" y="43"/>
                    <a:pt x="112" y="42"/>
                    <a:pt x="120" y="39"/>
                  </a:cubicBezTo>
                  <a:cubicBezTo>
                    <a:pt x="121" y="39"/>
                    <a:pt x="122" y="38"/>
                    <a:pt x="123" y="38"/>
                  </a:cubicBezTo>
                  <a:cubicBezTo>
                    <a:pt x="122" y="36"/>
                    <a:pt x="122" y="35"/>
                    <a:pt x="121" y="34"/>
                  </a:cubicBezTo>
                  <a:cubicBezTo>
                    <a:pt x="116" y="25"/>
                    <a:pt x="111" y="19"/>
                    <a:pt x="105" y="15"/>
                  </a:cubicBezTo>
                  <a:close/>
                  <a:moveTo>
                    <a:pt x="88" y="14"/>
                  </a:moveTo>
                  <a:cubicBezTo>
                    <a:pt x="88" y="14"/>
                    <a:pt x="88" y="14"/>
                    <a:pt x="88" y="14"/>
                  </a:cubicBezTo>
                  <a:cubicBezTo>
                    <a:pt x="85" y="14"/>
                    <a:pt x="82" y="15"/>
                    <a:pt x="79" y="15"/>
                  </a:cubicBezTo>
                  <a:cubicBezTo>
                    <a:pt x="73" y="19"/>
                    <a:pt x="67" y="25"/>
                    <a:pt x="63" y="34"/>
                  </a:cubicBezTo>
                  <a:cubicBezTo>
                    <a:pt x="62" y="35"/>
                    <a:pt x="61" y="36"/>
                    <a:pt x="61" y="38"/>
                  </a:cubicBezTo>
                  <a:cubicBezTo>
                    <a:pt x="62" y="38"/>
                    <a:pt x="63" y="39"/>
                    <a:pt x="64" y="39"/>
                  </a:cubicBezTo>
                  <a:cubicBezTo>
                    <a:pt x="71" y="42"/>
                    <a:pt x="79" y="43"/>
                    <a:pt x="88" y="44"/>
                  </a:cubicBezTo>
                  <a:cubicBezTo>
                    <a:pt x="88" y="14"/>
                    <a:pt x="88" y="14"/>
                    <a:pt x="88" y="14"/>
                  </a:cubicBezTo>
                  <a:close/>
                  <a:moveTo>
                    <a:pt x="61" y="20"/>
                  </a:move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0" y="26"/>
                    <a:pt x="46" y="29"/>
                  </a:cubicBezTo>
                  <a:cubicBezTo>
                    <a:pt x="48" y="31"/>
                    <a:pt x="50" y="33"/>
                    <a:pt x="53" y="34"/>
                  </a:cubicBezTo>
                  <a:cubicBezTo>
                    <a:pt x="54" y="33"/>
                    <a:pt x="55" y="31"/>
                    <a:pt x="55" y="30"/>
                  </a:cubicBezTo>
                  <a:cubicBezTo>
                    <a:pt x="57" y="26"/>
                    <a:pt x="59" y="23"/>
                    <a:pt x="61" y="20"/>
                  </a:cubicBezTo>
                  <a:close/>
                  <a:moveTo>
                    <a:pt x="39" y="35"/>
                  </a:moveTo>
                  <a:cubicBezTo>
                    <a:pt x="39" y="35"/>
                    <a:pt x="39" y="35"/>
                    <a:pt x="39" y="35"/>
                  </a:cubicBezTo>
                  <a:cubicBezTo>
                    <a:pt x="38" y="36"/>
                    <a:pt x="38" y="36"/>
                    <a:pt x="37" y="37"/>
                  </a:cubicBezTo>
                  <a:cubicBezTo>
                    <a:pt x="24" y="50"/>
                    <a:pt x="15" y="68"/>
                    <a:pt x="14" y="87"/>
                  </a:cubicBezTo>
                  <a:cubicBezTo>
                    <a:pt x="41" y="87"/>
                    <a:pt x="41" y="87"/>
                    <a:pt x="41" y="87"/>
                  </a:cubicBezTo>
                  <a:cubicBezTo>
                    <a:pt x="42" y="70"/>
                    <a:pt x="45" y="55"/>
                    <a:pt x="50" y="42"/>
                  </a:cubicBezTo>
                  <a:cubicBezTo>
                    <a:pt x="46" y="40"/>
                    <a:pt x="42" y="37"/>
                    <a:pt x="39" y="35"/>
                  </a:cubicBezTo>
                  <a:close/>
                  <a:moveTo>
                    <a:pt x="14" y="96"/>
                  </a:moveTo>
                  <a:cubicBezTo>
                    <a:pt x="14" y="96"/>
                    <a:pt x="14" y="96"/>
                    <a:pt x="14" y="96"/>
                  </a:cubicBezTo>
                  <a:cubicBezTo>
                    <a:pt x="15" y="116"/>
                    <a:pt x="24" y="133"/>
                    <a:pt x="37" y="146"/>
                  </a:cubicBezTo>
                  <a:cubicBezTo>
                    <a:pt x="39" y="148"/>
                    <a:pt x="39" y="148"/>
                    <a:pt x="39" y="148"/>
                  </a:cubicBezTo>
                  <a:cubicBezTo>
                    <a:pt x="42" y="146"/>
                    <a:pt x="46" y="143"/>
                    <a:pt x="50" y="141"/>
                  </a:cubicBezTo>
                  <a:cubicBezTo>
                    <a:pt x="45" y="128"/>
                    <a:pt x="42" y="113"/>
                    <a:pt x="41" y="96"/>
                  </a:cubicBezTo>
                  <a:cubicBezTo>
                    <a:pt x="14" y="96"/>
                    <a:pt x="14" y="96"/>
                    <a:pt x="14" y="96"/>
                  </a:cubicBezTo>
                  <a:close/>
                  <a:moveTo>
                    <a:pt x="46" y="154"/>
                  </a:moveTo>
                  <a:cubicBezTo>
                    <a:pt x="46" y="154"/>
                    <a:pt x="46" y="154"/>
                    <a:pt x="46" y="154"/>
                  </a:cubicBezTo>
                  <a:cubicBezTo>
                    <a:pt x="50" y="157"/>
                    <a:pt x="56" y="161"/>
                    <a:pt x="61" y="163"/>
                  </a:cubicBezTo>
                  <a:cubicBezTo>
                    <a:pt x="59" y="160"/>
                    <a:pt x="57" y="157"/>
                    <a:pt x="55" y="154"/>
                  </a:cubicBezTo>
                  <a:cubicBezTo>
                    <a:pt x="55" y="152"/>
                    <a:pt x="54" y="151"/>
                    <a:pt x="53" y="149"/>
                  </a:cubicBezTo>
                  <a:cubicBezTo>
                    <a:pt x="50" y="151"/>
                    <a:pt x="48" y="152"/>
                    <a:pt x="46" y="154"/>
                  </a:cubicBezTo>
                  <a:close/>
                  <a:moveTo>
                    <a:pt x="96" y="169"/>
                  </a:moveTo>
                  <a:cubicBezTo>
                    <a:pt x="96" y="169"/>
                    <a:pt x="96" y="169"/>
                    <a:pt x="96" y="169"/>
                  </a:cubicBezTo>
                  <a:cubicBezTo>
                    <a:pt x="99" y="169"/>
                    <a:pt x="102" y="169"/>
                    <a:pt x="105" y="168"/>
                  </a:cubicBezTo>
                  <a:cubicBezTo>
                    <a:pt x="111" y="164"/>
                    <a:pt x="116" y="158"/>
                    <a:pt x="121" y="149"/>
                  </a:cubicBezTo>
                  <a:cubicBezTo>
                    <a:pt x="122" y="148"/>
                    <a:pt x="122" y="147"/>
                    <a:pt x="123" y="146"/>
                  </a:cubicBezTo>
                  <a:cubicBezTo>
                    <a:pt x="122" y="145"/>
                    <a:pt x="121" y="145"/>
                    <a:pt x="120" y="144"/>
                  </a:cubicBezTo>
                  <a:cubicBezTo>
                    <a:pt x="112" y="142"/>
                    <a:pt x="104" y="140"/>
                    <a:pt x="96" y="139"/>
                  </a:cubicBezTo>
                  <a:cubicBezTo>
                    <a:pt x="96" y="169"/>
                    <a:pt x="96" y="169"/>
                    <a:pt x="96" y="169"/>
                  </a:cubicBezTo>
                  <a:close/>
                  <a:moveTo>
                    <a:pt x="122" y="163"/>
                  </a:moveTo>
                  <a:cubicBezTo>
                    <a:pt x="122" y="163"/>
                    <a:pt x="122" y="163"/>
                    <a:pt x="122" y="163"/>
                  </a:cubicBezTo>
                  <a:cubicBezTo>
                    <a:pt x="128" y="161"/>
                    <a:pt x="133" y="157"/>
                    <a:pt x="138" y="154"/>
                  </a:cubicBezTo>
                  <a:cubicBezTo>
                    <a:pt x="136" y="152"/>
                    <a:pt x="133" y="151"/>
                    <a:pt x="131" y="149"/>
                  </a:cubicBezTo>
                  <a:cubicBezTo>
                    <a:pt x="130" y="151"/>
                    <a:pt x="129" y="152"/>
                    <a:pt x="128" y="154"/>
                  </a:cubicBezTo>
                  <a:cubicBezTo>
                    <a:pt x="127" y="157"/>
                    <a:pt x="125" y="160"/>
                    <a:pt x="122" y="163"/>
                  </a:cubicBezTo>
                  <a:close/>
                  <a:moveTo>
                    <a:pt x="145" y="148"/>
                  </a:moveTo>
                  <a:cubicBezTo>
                    <a:pt x="145" y="148"/>
                    <a:pt x="145" y="148"/>
                    <a:pt x="145" y="148"/>
                  </a:cubicBezTo>
                  <a:cubicBezTo>
                    <a:pt x="147" y="146"/>
                    <a:pt x="147" y="146"/>
                    <a:pt x="147" y="146"/>
                  </a:cubicBezTo>
                  <a:cubicBezTo>
                    <a:pt x="160" y="133"/>
                    <a:pt x="168" y="116"/>
                    <a:pt x="169" y="96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113"/>
                    <a:pt x="139" y="128"/>
                    <a:pt x="134" y="141"/>
                  </a:cubicBezTo>
                  <a:cubicBezTo>
                    <a:pt x="138" y="143"/>
                    <a:pt x="141" y="146"/>
                    <a:pt x="145" y="148"/>
                  </a:cubicBezTo>
                  <a:close/>
                  <a:moveTo>
                    <a:pt x="126" y="45"/>
                  </a:moveTo>
                  <a:cubicBezTo>
                    <a:pt x="126" y="45"/>
                    <a:pt x="126" y="45"/>
                    <a:pt x="126" y="45"/>
                  </a:cubicBezTo>
                  <a:cubicBezTo>
                    <a:pt x="125" y="46"/>
                    <a:pt x="124" y="46"/>
                    <a:pt x="123" y="47"/>
                  </a:cubicBezTo>
                  <a:cubicBezTo>
                    <a:pt x="114" y="50"/>
                    <a:pt x="105" y="52"/>
                    <a:pt x="96" y="52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34" y="72"/>
                    <a:pt x="131" y="57"/>
                    <a:pt x="126" y="45"/>
                  </a:cubicBezTo>
                  <a:close/>
                  <a:moveTo>
                    <a:pt x="88" y="52"/>
                  </a:moveTo>
                  <a:cubicBezTo>
                    <a:pt x="88" y="52"/>
                    <a:pt x="88" y="52"/>
                    <a:pt x="88" y="52"/>
                  </a:cubicBezTo>
                  <a:cubicBezTo>
                    <a:pt x="78" y="52"/>
                    <a:pt x="69" y="50"/>
                    <a:pt x="61" y="47"/>
                  </a:cubicBezTo>
                  <a:cubicBezTo>
                    <a:pt x="60" y="46"/>
                    <a:pt x="59" y="46"/>
                    <a:pt x="57" y="45"/>
                  </a:cubicBezTo>
                  <a:cubicBezTo>
                    <a:pt x="53" y="57"/>
                    <a:pt x="50" y="72"/>
                    <a:pt x="50" y="87"/>
                  </a:cubicBezTo>
                  <a:cubicBezTo>
                    <a:pt x="88" y="87"/>
                    <a:pt x="88" y="87"/>
                    <a:pt x="88" y="87"/>
                  </a:cubicBezTo>
                  <a:cubicBezTo>
                    <a:pt x="88" y="52"/>
                    <a:pt x="88" y="52"/>
                    <a:pt x="88" y="52"/>
                  </a:cubicBezTo>
                  <a:close/>
                  <a:moveTo>
                    <a:pt x="88" y="131"/>
                  </a:moveTo>
                  <a:cubicBezTo>
                    <a:pt x="88" y="131"/>
                    <a:pt x="88" y="131"/>
                    <a:pt x="88" y="131"/>
                  </a:cubicBezTo>
                  <a:cubicBezTo>
                    <a:pt x="88" y="96"/>
                    <a:pt x="88" y="96"/>
                    <a:pt x="88" y="96"/>
                  </a:cubicBezTo>
                  <a:cubicBezTo>
                    <a:pt x="50" y="96"/>
                    <a:pt x="50" y="96"/>
                    <a:pt x="50" y="96"/>
                  </a:cubicBezTo>
                  <a:cubicBezTo>
                    <a:pt x="50" y="111"/>
                    <a:pt x="53" y="126"/>
                    <a:pt x="57" y="138"/>
                  </a:cubicBezTo>
                  <a:cubicBezTo>
                    <a:pt x="59" y="137"/>
                    <a:pt x="60" y="137"/>
                    <a:pt x="61" y="136"/>
                  </a:cubicBezTo>
                  <a:cubicBezTo>
                    <a:pt x="69" y="133"/>
                    <a:pt x="78" y="131"/>
                    <a:pt x="88" y="131"/>
                  </a:cubicBezTo>
                  <a:close/>
                  <a:moveTo>
                    <a:pt x="96" y="131"/>
                  </a:moveTo>
                  <a:cubicBezTo>
                    <a:pt x="96" y="131"/>
                    <a:pt x="96" y="131"/>
                    <a:pt x="96" y="131"/>
                  </a:cubicBezTo>
                  <a:cubicBezTo>
                    <a:pt x="105" y="131"/>
                    <a:pt x="114" y="133"/>
                    <a:pt x="123" y="136"/>
                  </a:cubicBezTo>
                  <a:cubicBezTo>
                    <a:pt x="124" y="137"/>
                    <a:pt x="125" y="137"/>
                    <a:pt x="126" y="138"/>
                  </a:cubicBezTo>
                  <a:cubicBezTo>
                    <a:pt x="131" y="126"/>
                    <a:pt x="134" y="111"/>
                    <a:pt x="134" y="96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6" y="131"/>
                    <a:pt x="96" y="131"/>
                    <a:pt x="96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959"/>
            <p:cNvSpPr>
              <a:spLocks noEditPoints="1"/>
            </p:cNvSpPr>
            <p:nvPr/>
          </p:nvSpPr>
          <p:spPr bwMode="auto">
            <a:xfrm>
              <a:off x="9069019" y="3645145"/>
              <a:ext cx="176574" cy="176575"/>
            </a:xfrm>
            <a:custGeom>
              <a:avLst/>
              <a:gdLst>
                <a:gd name="T0" fmla="*/ 136 w 169"/>
                <a:gd name="T1" fmla="*/ 126 h 169"/>
                <a:gd name="T2" fmla="*/ 167 w 169"/>
                <a:gd name="T3" fmla="*/ 156 h 169"/>
                <a:gd name="T4" fmla="*/ 167 w 169"/>
                <a:gd name="T5" fmla="*/ 166 h 169"/>
                <a:gd name="T6" fmla="*/ 157 w 169"/>
                <a:gd name="T7" fmla="*/ 166 h 169"/>
                <a:gd name="T8" fmla="*/ 126 w 169"/>
                <a:gd name="T9" fmla="*/ 136 h 169"/>
                <a:gd name="T10" fmla="*/ 107 w 169"/>
                <a:gd name="T11" fmla="*/ 148 h 169"/>
                <a:gd name="T12" fmla="*/ 77 w 169"/>
                <a:gd name="T13" fmla="*/ 154 h 169"/>
                <a:gd name="T14" fmla="*/ 48 w 169"/>
                <a:gd name="T15" fmla="*/ 148 h 169"/>
                <a:gd name="T16" fmla="*/ 48 w 169"/>
                <a:gd name="T17" fmla="*/ 148 h 169"/>
                <a:gd name="T18" fmla="*/ 23 w 169"/>
                <a:gd name="T19" fmla="*/ 131 h 169"/>
                <a:gd name="T20" fmla="*/ 23 w 169"/>
                <a:gd name="T21" fmla="*/ 131 h 169"/>
                <a:gd name="T22" fmla="*/ 6 w 169"/>
                <a:gd name="T23" fmla="*/ 106 h 169"/>
                <a:gd name="T24" fmla="*/ 6 w 169"/>
                <a:gd name="T25" fmla="*/ 106 h 169"/>
                <a:gd name="T26" fmla="*/ 0 w 169"/>
                <a:gd name="T27" fmla="*/ 77 h 169"/>
                <a:gd name="T28" fmla="*/ 6 w 169"/>
                <a:gd name="T29" fmla="*/ 47 h 169"/>
                <a:gd name="T30" fmla="*/ 23 w 169"/>
                <a:gd name="T31" fmla="*/ 22 h 169"/>
                <a:gd name="T32" fmla="*/ 77 w 169"/>
                <a:gd name="T33" fmla="*/ 0 h 169"/>
                <a:gd name="T34" fmla="*/ 107 w 169"/>
                <a:gd name="T35" fmla="*/ 6 h 169"/>
                <a:gd name="T36" fmla="*/ 107 w 169"/>
                <a:gd name="T37" fmla="*/ 6 h 169"/>
                <a:gd name="T38" fmla="*/ 132 w 169"/>
                <a:gd name="T39" fmla="*/ 22 h 169"/>
                <a:gd name="T40" fmla="*/ 132 w 169"/>
                <a:gd name="T41" fmla="*/ 23 h 169"/>
                <a:gd name="T42" fmla="*/ 148 w 169"/>
                <a:gd name="T43" fmla="*/ 47 h 169"/>
                <a:gd name="T44" fmla="*/ 148 w 169"/>
                <a:gd name="T45" fmla="*/ 48 h 169"/>
                <a:gd name="T46" fmla="*/ 154 w 169"/>
                <a:gd name="T47" fmla="*/ 77 h 169"/>
                <a:gd name="T48" fmla="*/ 148 w 169"/>
                <a:gd name="T49" fmla="*/ 106 h 169"/>
                <a:gd name="T50" fmla="*/ 136 w 169"/>
                <a:gd name="T51" fmla="*/ 126 h 169"/>
                <a:gd name="T52" fmla="*/ 105 w 169"/>
                <a:gd name="T53" fmla="*/ 50 h 169"/>
                <a:gd name="T54" fmla="*/ 105 w 169"/>
                <a:gd name="T55" fmla="*/ 50 h 169"/>
                <a:gd name="T56" fmla="*/ 115 w 169"/>
                <a:gd name="T57" fmla="*/ 50 h 169"/>
                <a:gd name="T58" fmla="*/ 115 w 169"/>
                <a:gd name="T59" fmla="*/ 60 h 169"/>
                <a:gd name="T60" fmla="*/ 70 w 169"/>
                <a:gd name="T61" fmla="*/ 104 h 169"/>
                <a:gd name="T62" fmla="*/ 60 w 169"/>
                <a:gd name="T63" fmla="*/ 104 h 169"/>
                <a:gd name="T64" fmla="*/ 60 w 169"/>
                <a:gd name="T65" fmla="*/ 104 h 169"/>
                <a:gd name="T66" fmla="*/ 40 w 169"/>
                <a:gd name="T67" fmla="*/ 84 h 169"/>
                <a:gd name="T68" fmla="*/ 40 w 169"/>
                <a:gd name="T69" fmla="*/ 74 h 169"/>
                <a:gd name="T70" fmla="*/ 50 w 169"/>
                <a:gd name="T71" fmla="*/ 74 h 169"/>
                <a:gd name="T72" fmla="*/ 65 w 169"/>
                <a:gd name="T73" fmla="*/ 89 h 169"/>
                <a:gd name="T74" fmla="*/ 105 w 169"/>
                <a:gd name="T75" fmla="*/ 50 h 169"/>
                <a:gd name="T76" fmla="*/ 101 w 169"/>
                <a:gd name="T77" fmla="*/ 19 h 169"/>
                <a:gd name="T78" fmla="*/ 101 w 169"/>
                <a:gd name="T79" fmla="*/ 19 h 169"/>
                <a:gd name="T80" fmla="*/ 77 w 169"/>
                <a:gd name="T81" fmla="*/ 14 h 169"/>
                <a:gd name="T82" fmla="*/ 19 w 169"/>
                <a:gd name="T83" fmla="*/ 53 h 169"/>
                <a:gd name="T84" fmla="*/ 14 w 169"/>
                <a:gd name="T85" fmla="*/ 77 h 169"/>
                <a:gd name="T86" fmla="*/ 19 w 169"/>
                <a:gd name="T87" fmla="*/ 100 h 169"/>
                <a:gd name="T88" fmla="*/ 19 w 169"/>
                <a:gd name="T89" fmla="*/ 101 h 169"/>
                <a:gd name="T90" fmla="*/ 33 w 169"/>
                <a:gd name="T91" fmla="*/ 121 h 169"/>
                <a:gd name="T92" fmla="*/ 33 w 169"/>
                <a:gd name="T93" fmla="*/ 121 h 169"/>
                <a:gd name="T94" fmla="*/ 33 w 169"/>
                <a:gd name="T95" fmla="*/ 121 h 169"/>
                <a:gd name="T96" fmla="*/ 53 w 169"/>
                <a:gd name="T97" fmla="*/ 135 h 169"/>
                <a:gd name="T98" fmla="*/ 53 w 169"/>
                <a:gd name="T99" fmla="*/ 135 h 169"/>
                <a:gd name="T100" fmla="*/ 77 w 169"/>
                <a:gd name="T101" fmla="*/ 140 h 169"/>
                <a:gd name="T102" fmla="*/ 101 w 169"/>
                <a:gd name="T103" fmla="*/ 135 h 169"/>
                <a:gd name="T104" fmla="*/ 135 w 169"/>
                <a:gd name="T105" fmla="*/ 101 h 169"/>
                <a:gd name="T106" fmla="*/ 140 w 169"/>
                <a:gd name="T107" fmla="*/ 77 h 169"/>
                <a:gd name="T108" fmla="*/ 135 w 169"/>
                <a:gd name="T109" fmla="*/ 53 h 169"/>
                <a:gd name="T110" fmla="*/ 135 w 169"/>
                <a:gd name="T111" fmla="*/ 53 h 169"/>
                <a:gd name="T112" fmla="*/ 122 w 169"/>
                <a:gd name="T113" fmla="*/ 33 h 169"/>
                <a:gd name="T114" fmla="*/ 122 w 169"/>
                <a:gd name="T115" fmla="*/ 32 h 169"/>
                <a:gd name="T116" fmla="*/ 101 w 169"/>
                <a:gd name="T117" fmla="*/ 1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9" h="169">
                  <a:moveTo>
                    <a:pt x="136" y="126"/>
                  </a:moveTo>
                  <a:cubicBezTo>
                    <a:pt x="167" y="156"/>
                    <a:pt x="167" y="156"/>
                    <a:pt x="167" y="156"/>
                  </a:cubicBezTo>
                  <a:cubicBezTo>
                    <a:pt x="169" y="159"/>
                    <a:pt x="169" y="164"/>
                    <a:pt x="167" y="166"/>
                  </a:cubicBezTo>
                  <a:cubicBezTo>
                    <a:pt x="164" y="169"/>
                    <a:pt x="160" y="169"/>
                    <a:pt x="157" y="16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0" y="141"/>
                    <a:pt x="114" y="145"/>
                    <a:pt x="107" y="148"/>
                  </a:cubicBezTo>
                  <a:cubicBezTo>
                    <a:pt x="98" y="152"/>
                    <a:pt x="88" y="154"/>
                    <a:pt x="77" y="154"/>
                  </a:cubicBezTo>
                  <a:cubicBezTo>
                    <a:pt x="67" y="154"/>
                    <a:pt x="57" y="152"/>
                    <a:pt x="48" y="148"/>
                  </a:cubicBezTo>
                  <a:cubicBezTo>
                    <a:pt x="48" y="148"/>
                    <a:pt x="48" y="148"/>
                    <a:pt x="48" y="148"/>
                  </a:cubicBezTo>
                  <a:cubicBezTo>
                    <a:pt x="38" y="144"/>
                    <a:pt x="30" y="138"/>
                    <a:pt x="23" y="131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16" y="124"/>
                    <a:pt x="10" y="116"/>
                    <a:pt x="6" y="106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2" y="97"/>
                    <a:pt x="0" y="87"/>
                    <a:pt x="0" y="77"/>
                  </a:cubicBezTo>
                  <a:cubicBezTo>
                    <a:pt x="0" y="66"/>
                    <a:pt x="2" y="56"/>
                    <a:pt x="6" y="47"/>
                  </a:cubicBezTo>
                  <a:cubicBezTo>
                    <a:pt x="10" y="38"/>
                    <a:pt x="16" y="29"/>
                    <a:pt x="23" y="22"/>
                  </a:cubicBezTo>
                  <a:cubicBezTo>
                    <a:pt x="37" y="8"/>
                    <a:pt x="56" y="0"/>
                    <a:pt x="77" y="0"/>
                  </a:cubicBezTo>
                  <a:cubicBezTo>
                    <a:pt x="88" y="0"/>
                    <a:pt x="98" y="2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16" y="10"/>
                    <a:pt x="125" y="15"/>
                    <a:pt x="132" y="22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9" y="30"/>
                    <a:pt x="144" y="38"/>
                    <a:pt x="148" y="47"/>
                  </a:cubicBezTo>
                  <a:cubicBezTo>
                    <a:pt x="148" y="48"/>
                    <a:pt x="148" y="48"/>
                    <a:pt x="148" y="48"/>
                  </a:cubicBezTo>
                  <a:cubicBezTo>
                    <a:pt x="152" y="57"/>
                    <a:pt x="154" y="67"/>
                    <a:pt x="154" y="77"/>
                  </a:cubicBezTo>
                  <a:cubicBezTo>
                    <a:pt x="154" y="87"/>
                    <a:pt x="152" y="97"/>
                    <a:pt x="148" y="106"/>
                  </a:cubicBezTo>
                  <a:cubicBezTo>
                    <a:pt x="145" y="113"/>
                    <a:pt x="141" y="120"/>
                    <a:pt x="136" y="126"/>
                  </a:cubicBezTo>
                  <a:close/>
                  <a:moveTo>
                    <a:pt x="105" y="50"/>
                  </a:moveTo>
                  <a:cubicBezTo>
                    <a:pt x="105" y="50"/>
                    <a:pt x="105" y="50"/>
                    <a:pt x="105" y="50"/>
                  </a:cubicBezTo>
                  <a:cubicBezTo>
                    <a:pt x="107" y="47"/>
                    <a:pt x="112" y="47"/>
                    <a:pt x="115" y="50"/>
                  </a:cubicBezTo>
                  <a:cubicBezTo>
                    <a:pt x="117" y="52"/>
                    <a:pt x="117" y="57"/>
                    <a:pt x="115" y="60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67" y="107"/>
                    <a:pt x="63" y="107"/>
                    <a:pt x="60" y="10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37" y="81"/>
                    <a:pt x="37" y="76"/>
                    <a:pt x="40" y="74"/>
                  </a:cubicBezTo>
                  <a:cubicBezTo>
                    <a:pt x="43" y="71"/>
                    <a:pt x="47" y="71"/>
                    <a:pt x="50" y="7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105" y="50"/>
                    <a:pt x="105" y="50"/>
                    <a:pt x="105" y="50"/>
                  </a:cubicBezTo>
                  <a:close/>
                  <a:moveTo>
                    <a:pt x="101" y="19"/>
                  </a:moveTo>
                  <a:cubicBezTo>
                    <a:pt x="101" y="19"/>
                    <a:pt x="101" y="19"/>
                    <a:pt x="101" y="19"/>
                  </a:cubicBezTo>
                  <a:cubicBezTo>
                    <a:pt x="94" y="16"/>
                    <a:pt x="86" y="14"/>
                    <a:pt x="77" y="14"/>
                  </a:cubicBezTo>
                  <a:cubicBezTo>
                    <a:pt x="52" y="14"/>
                    <a:pt x="29" y="30"/>
                    <a:pt x="19" y="53"/>
                  </a:cubicBezTo>
                  <a:cubicBezTo>
                    <a:pt x="16" y="60"/>
                    <a:pt x="14" y="68"/>
                    <a:pt x="14" y="77"/>
                  </a:cubicBezTo>
                  <a:cubicBezTo>
                    <a:pt x="14" y="85"/>
                    <a:pt x="16" y="93"/>
                    <a:pt x="19" y="100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22" y="108"/>
                    <a:pt x="27" y="115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3" y="121"/>
                    <a:pt x="33" y="121"/>
                    <a:pt x="33" y="121"/>
                  </a:cubicBezTo>
                  <a:cubicBezTo>
                    <a:pt x="39" y="127"/>
                    <a:pt x="45" y="132"/>
                    <a:pt x="53" y="135"/>
                  </a:cubicBezTo>
                  <a:cubicBezTo>
                    <a:pt x="53" y="135"/>
                    <a:pt x="53" y="135"/>
                    <a:pt x="53" y="135"/>
                  </a:cubicBezTo>
                  <a:cubicBezTo>
                    <a:pt x="61" y="138"/>
                    <a:pt x="69" y="140"/>
                    <a:pt x="77" y="140"/>
                  </a:cubicBezTo>
                  <a:cubicBezTo>
                    <a:pt x="86" y="140"/>
                    <a:pt x="94" y="138"/>
                    <a:pt x="101" y="135"/>
                  </a:cubicBezTo>
                  <a:cubicBezTo>
                    <a:pt x="117" y="128"/>
                    <a:pt x="129" y="116"/>
                    <a:pt x="135" y="101"/>
                  </a:cubicBezTo>
                  <a:cubicBezTo>
                    <a:pt x="138" y="93"/>
                    <a:pt x="140" y="85"/>
                    <a:pt x="140" y="77"/>
                  </a:cubicBezTo>
                  <a:cubicBezTo>
                    <a:pt x="140" y="68"/>
                    <a:pt x="138" y="60"/>
                    <a:pt x="135" y="53"/>
                  </a:cubicBezTo>
                  <a:cubicBezTo>
                    <a:pt x="135" y="53"/>
                    <a:pt x="135" y="53"/>
                    <a:pt x="135" y="53"/>
                  </a:cubicBezTo>
                  <a:cubicBezTo>
                    <a:pt x="132" y="45"/>
                    <a:pt x="128" y="38"/>
                    <a:pt x="122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16" y="27"/>
                    <a:pt x="109" y="22"/>
                    <a:pt x="101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b="1"/>
            </a:p>
          </p:txBody>
        </p:sp>
        <p:sp>
          <p:nvSpPr>
            <p:cNvPr id="56" name="Freeform 199"/>
            <p:cNvSpPr>
              <a:spLocks noEditPoints="1"/>
            </p:cNvSpPr>
            <p:nvPr/>
          </p:nvSpPr>
          <p:spPr bwMode="auto">
            <a:xfrm>
              <a:off x="5205808" y="3634541"/>
              <a:ext cx="165055" cy="197782"/>
            </a:xfrm>
            <a:custGeom>
              <a:avLst/>
              <a:gdLst>
                <a:gd name="T0" fmla="*/ 18 w 156"/>
                <a:gd name="T1" fmla="*/ 181 h 188"/>
                <a:gd name="T2" fmla="*/ 18 w 156"/>
                <a:gd name="T3" fmla="*/ 187 h 188"/>
                <a:gd name="T4" fmla="*/ 12 w 156"/>
                <a:gd name="T5" fmla="*/ 187 h 188"/>
                <a:gd name="T6" fmla="*/ 12 w 156"/>
                <a:gd name="T7" fmla="*/ 187 h 188"/>
                <a:gd name="T8" fmla="*/ 11 w 156"/>
                <a:gd name="T9" fmla="*/ 186 h 188"/>
                <a:gd name="T10" fmla="*/ 2 w 156"/>
                <a:gd name="T11" fmla="*/ 162 h 188"/>
                <a:gd name="T12" fmla="*/ 9 w 156"/>
                <a:gd name="T13" fmla="*/ 141 h 188"/>
                <a:gd name="T14" fmla="*/ 3 w 156"/>
                <a:gd name="T15" fmla="*/ 135 h 188"/>
                <a:gd name="T16" fmla="*/ 0 w 156"/>
                <a:gd name="T17" fmla="*/ 128 h 188"/>
                <a:gd name="T18" fmla="*/ 0 w 156"/>
                <a:gd name="T19" fmla="*/ 128 h 188"/>
                <a:gd name="T20" fmla="*/ 3 w 156"/>
                <a:gd name="T21" fmla="*/ 120 h 188"/>
                <a:gd name="T22" fmla="*/ 3 w 156"/>
                <a:gd name="T23" fmla="*/ 120 h 188"/>
                <a:gd name="T24" fmla="*/ 32 w 156"/>
                <a:gd name="T25" fmla="*/ 84 h 188"/>
                <a:gd name="T26" fmla="*/ 54 w 156"/>
                <a:gd name="T27" fmla="*/ 57 h 188"/>
                <a:gd name="T28" fmla="*/ 54 w 156"/>
                <a:gd name="T29" fmla="*/ 52 h 188"/>
                <a:gd name="T30" fmla="*/ 54 w 156"/>
                <a:gd name="T31" fmla="*/ 52 h 188"/>
                <a:gd name="T32" fmla="*/ 105 w 156"/>
                <a:gd name="T33" fmla="*/ 0 h 188"/>
                <a:gd name="T34" fmla="*/ 156 w 156"/>
                <a:gd name="T35" fmla="*/ 52 h 188"/>
                <a:gd name="T36" fmla="*/ 156 w 156"/>
                <a:gd name="T37" fmla="*/ 52 h 188"/>
                <a:gd name="T38" fmla="*/ 105 w 156"/>
                <a:gd name="T39" fmla="*/ 103 h 188"/>
                <a:gd name="T40" fmla="*/ 97 w 156"/>
                <a:gd name="T41" fmla="*/ 102 h 188"/>
                <a:gd name="T42" fmla="*/ 72 w 156"/>
                <a:gd name="T43" fmla="*/ 123 h 188"/>
                <a:gd name="T44" fmla="*/ 35 w 156"/>
                <a:gd name="T45" fmla="*/ 153 h 188"/>
                <a:gd name="T46" fmla="*/ 27 w 156"/>
                <a:gd name="T47" fmla="*/ 155 h 188"/>
                <a:gd name="T48" fmla="*/ 20 w 156"/>
                <a:gd name="T49" fmla="*/ 152 h 188"/>
                <a:gd name="T50" fmla="*/ 20 w 156"/>
                <a:gd name="T51" fmla="*/ 152 h 188"/>
                <a:gd name="T52" fmla="*/ 15 w 156"/>
                <a:gd name="T53" fmla="*/ 147 h 188"/>
                <a:gd name="T54" fmla="*/ 10 w 156"/>
                <a:gd name="T55" fmla="*/ 162 h 188"/>
                <a:gd name="T56" fmla="*/ 17 w 156"/>
                <a:gd name="T57" fmla="*/ 180 h 188"/>
                <a:gd name="T58" fmla="*/ 18 w 156"/>
                <a:gd name="T59" fmla="*/ 181 h 188"/>
                <a:gd name="T60" fmla="*/ 87 w 156"/>
                <a:gd name="T61" fmla="*/ 99 h 188"/>
                <a:gd name="T62" fmla="*/ 87 w 156"/>
                <a:gd name="T63" fmla="*/ 99 h 188"/>
                <a:gd name="T64" fmla="*/ 56 w 156"/>
                <a:gd name="T65" fmla="*/ 68 h 188"/>
                <a:gd name="T66" fmla="*/ 39 w 156"/>
                <a:gd name="T67" fmla="*/ 89 h 188"/>
                <a:gd name="T68" fmla="*/ 9 w 156"/>
                <a:gd name="T69" fmla="*/ 125 h 188"/>
                <a:gd name="T70" fmla="*/ 9 w 156"/>
                <a:gd name="T71" fmla="*/ 126 h 188"/>
                <a:gd name="T72" fmla="*/ 8 w 156"/>
                <a:gd name="T73" fmla="*/ 127 h 188"/>
                <a:gd name="T74" fmla="*/ 9 w 156"/>
                <a:gd name="T75" fmla="*/ 129 h 188"/>
                <a:gd name="T76" fmla="*/ 9 w 156"/>
                <a:gd name="T77" fmla="*/ 129 h 188"/>
                <a:gd name="T78" fmla="*/ 17 w 156"/>
                <a:gd name="T79" fmla="*/ 137 h 188"/>
                <a:gd name="T80" fmla="*/ 17 w 156"/>
                <a:gd name="T81" fmla="*/ 137 h 188"/>
                <a:gd name="T82" fmla="*/ 18 w 156"/>
                <a:gd name="T83" fmla="*/ 138 h 188"/>
                <a:gd name="T84" fmla="*/ 18 w 156"/>
                <a:gd name="T85" fmla="*/ 138 h 188"/>
                <a:gd name="T86" fmla="*/ 18 w 156"/>
                <a:gd name="T87" fmla="*/ 138 h 188"/>
                <a:gd name="T88" fmla="*/ 18 w 156"/>
                <a:gd name="T89" fmla="*/ 138 h 188"/>
                <a:gd name="T90" fmla="*/ 18 w 156"/>
                <a:gd name="T91" fmla="*/ 138 h 188"/>
                <a:gd name="T92" fmla="*/ 26 w 156"/>
                <a:gd name="T93" fmla="*/ 146 h 188"/>
                <a:gd name="T94" fmla="*/ 26 w 156"/>
                <a:gd name="T95" fmla="*/ 146 h 188"/>
                <a:gd name="T96" fmla="*/ 28 w 156"/>
                <a:gd name="T97" fmla="*/ 147 h 188"/>
                <a:gd name="T98" fmla="*/ 30 w 156"/>
                <a:gd name="T99" fmla="*/ 146 h 188"/>
                <a:gd name="T100" fmla="*/ 66 w 156"/>
                <a:gd name="T101" fmla="*/ 116 h 188"/>
                <a:gd name="T102" fmla="*/ 87 w 156"/>
                <a:gd name="T103" fmla="*/ 99 h 188"/>
                <a:gd name="T104" fmla="*/ 142 w 156"/>
                <a:gd name="T105" fmla="*/ 52 h 188"/>
                <a:gd name="T106" fmla="*/ 142 w 156"/>
                <a:gd name="T107" fmla="*/ 52 h 188"/>
                <a:gd name="T108" fmla="*/ 105 w 156"/>
                <a:gd name="T109" fmla="*/ 15 h 188"/>
                <a:gd name="T110" fmla="*/ 68 w 156"/>
                <a:gd name="T111" fmla="*/ 52 h 188"/>
                <a:gd name="T112" fmla="*/ 105 w 156"/>
                <a:gd name="T113" fmla="*/ 88 h 188"/>
                <a:gd name="T114" fmla="*/ 142 w 156"/>
                <a:gd name="T115" fmla="*/ 5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6" h="188">
                  <a:moveTo>
                    <a:pt x="18" y="181"/>
                  </a:moveTo>
                  <a:cubicBezTo>
                    <a:pt x="19" y="182"/>
                    <a:pt x="19" y="185"/>
                    <a:pt x="18" y="187"/>
                  </a:cubicBezTo>
                  <a:cubicBezTo>
                    <a:pt x="16" y="188"/>
                    <a:pt x="13" y="188"/>
                    <a:pt x="12" y="187"/>
                  </a:cubicBezTo>
                  <a:cubicBezTo>
                    <a:pt x="12" y="187"/>
                    <a:pt x="12" y="187"/>
                    <a:pt x="12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5" y="180"/>
                    <a:pt x="2" y="171"/>
                    <a:pt x="2" y="162"/>
                  </a:cubicBezTo>
                  <a:cubicBezTo>
                    <a:pt x="2" y="155"/>
                    <a:pt x="4" y="147"/>
                    <a:pt x="9" y="141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1" y="133"/>
                    <a:pt x="0" y="131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25"/>
                    <a:pt x="1" y="122"/>
                    <a:pt x="3" y="120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4" y="55"/>
                    <a:pt x="54" y="53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24"/>
                    <a:pt x="77" y="0"/>
                    <a:pt x="105" y="0"/>
                  </a:cubicBezTo>
                  <a:cubicBezTo>
                    <a:pt x="133" y="0"/>
                    <a:pt x="156" y="23"/>
                    <a:pt x="156" y="52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6" y="80"/>
                    <a:pt x="133" y="103"/>
                    <a:pt x="105" y="103"/>
                  </a:cubicBezTo>
                  <a:cubicBezTo>
                    <a:pt x="102" y="103"/>
                    <a:pt x="100" y="102"/>
                    <a:pt x="97" y="102"/>
                  </a:cubicBezTo>
                  <a:cubicBezTo>
                    <a:pt x="72" y="123"/>
                    <a:pt x="72" y="123"/>
                    <a:pt x="72" y="12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3" y="154"/>
                    <a:pt x="30" y="155"/>
                    <a:pt x="27" y="155"/>
                  </a:cubicBezTo>
                  <a:cubicBezTo>
                    <a:pt x="25" y="155"/>
                    <a:pt x="22" y="154"/>
                    <a:pt x="20" y="152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15" y="147"/>
                    <a:pt x="15" y="147"/>
                    <a:pt x="15" y="147"/>
                  </a:cubicBezTo>
                  <a:cubicBezTo>
                    <a:pt x="12" y="151"/>
                    <a:pt x="10" y="157"/>
                    <a:pt x="10" y="162"/>
                  </a:cubicBezTo>
                  <a:cubicBezTo>
                    <a:pt x="10" y="169"/>
                    <a:pt x="12" y="175"/>
                    <a:pt x="17" y="180"/>
                  </a:cubicBezTo>
                  <a:cubicBezTo>
                    <a:pt x="18" y="181"/>
                    <a:pt x="18" y="181"/>
                    <a:pt x="18" y="181"/>
                  </a:cubicBezTo>
                  <a:close/>
                  <a:moveTo>
                    <a:pt x="87" y="99"/>
                  </a:moveTo>
                  <a:cubicBezTo>
                    <a:pt x="87" y="99"/>
                    <a:pt x="87" y="99"/>
                    <a:pt x="87" y="99"/>
                  </a:cubicBezTo>
                  <a:cubicBezTo>
                    <a:pt x="73" y="94"/>
                    <a:pt x="61" y="82"/>
                    <a:pt x="56" y="68"/>
                  </a:cubicBezTo>
                  <a:cubicBezTo>
                    <a:pt x="39" y="89"/>
                    <a:pt x="39" y="89"/>
                    <a:pt x="39" y="89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9" y="126"/>
                    <a:pt x="8" y="127"/>
                    <a:pt x="8" y="127"/>
                  </a:cubicBezTo>
                  <a:cubicBezTo>
                    <a:pt x="9" y="128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7" y="137"/>
                    <a:pt x="17" y="137"/>
                    <a:pt x="17" y="137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6"/>
                    <a:pt x="26" y="146"/>
                    <a:pt x="26" y="146"/>
                  </a:cubicBezTo>
                  <a:cubicBezTo>
                    <a:pt x="26" y="147"/>
                    <a:pt x="27" y="147"/>
                    <a:pt x="28" y="147"/>
                  </a:cubicBezTo>
                  <a:cubicBezTo>
                    <a:pt x="28" y="147"/>
                    <a:pt x="29" y="147"/>
                    <a:pt x="30" y="14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87" y="99"/>
                    <a:pt x="87" y="99"/>
                    <a:pt x="87" y="99"/>
                  </a:cubicBezTo>
                  <a:close/>
                  <a:moveTo>
                    <a:pt x="142" y="52"/>
                  </a:moveTo>
                  <a:cubicBezTo>
                    <a:pt x="142" y="52"/>
                    <a:pt x="142" y="52"/>
                    <a:pt x="142" y="52"/>
                  </a:cubicBezTo>
                  <a:cubicBezTo>
                    <a:pt x="142" y="31"/>
                    <a:pt x="125" y="15"/>
                    <a:pt x="105" y="15"/>
                  </a:cubicBezTo>
                  <a:cubicBezTo>
                    <a:pt x="84" y="15"/>
                    <a:pt x="68" y="31"/>
                    <a:pt x="68" y="52"/>
                  </a:cubicBezTo>
                  <a:cubicBezTo>
                    <a:pt x="68" y="72"/>
                    <a:pt x="84" y="88"/>
                    <a:pt x="105" y="88"/>
                  </a:cubicBezTo>
                  <a:cubicBezTo>
                    <a:pt x="125" y="88"/>
                    <a:pt x="142" y="72"/>
                    <a:pt x="142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89"/>
            <p:cNvSpPr>
              <a:spLocks noEditPoints="1"/>
            </p:cNvSpPr>
            <p:nvPr/>
          </p:nvSpPr>
          <p:spPr bwMode="auto">
            <a:xfrm>
              <a:off x="3927760" y="3636676"/>
              <a:ext cx="183553" cy="193513"/>
            </a:xfrm>
            <a:custGeom>
              <a:avLst/>
              <a:gdLst>
                <a:gd name="T0" fmla="*/ 171 w 174"/>
                <a:gd name="T1" fmla="*/ 67 h 183"/>
                <a:gd name="T2" fmla="*/ 171 w 174"/>
                <a:gd name="T3" fmla="*/ 67 h 183"/>
                <a:gd name="T4" fmla="*/ 172 w 174"/>
                <a:gd name="T5" fmla="*/ 67 h 183"/>
                <a:gd name="T6" fmla="*/ 172 w 174"/>
                <a:gd name="T7" fmla="*/ 68 h 183"/>
                <a:gd name="T8" fmla="*/ 172 w 174"/>
                <a:gd name="T9" fmla="*/ 68 h 183"/>
                <a:gd name="T10" fmla="*/ 172 w 174"/>
                <a:gd name="T11" fmla="*/ 68 h 183"/>
                <a:gd name="T12" fmla="*/ 172 w 174"/>
                <a:gd name="T13" fmla="*/ 68 h 183"/>
                <a:gd name="T14" fmla="*/ 172 w 174"/>
                <a:gd name="T15" fmla="*/ 69 h 183"/>
                <a:gd name="T16" fmla="*/ 173 w 174"/>
                <a:gd name="T17" fmla="*/ 69 h 183"/>
                <a:gd name="T18" fmla="*/ 173 w 174"/>
                <a:gd name="T19" fmla="*/ 69 h 183"/>
                <a:gd name="T20" fmla="*/ 173 w 174"/>
                <a:gd name="T21" fmla="*/ 69 h 183"/>
                <a:gd name="T22" fmla="*/ 173 w 174"/>
                <a:gd name="T23" fmla="*/ 69 h 183"/>
                <a:gd name="T24" fmla="*/ 173 w 174"/>
                <a:gd name="T25" fmla="*/ 69 h 183"/>
                <a:gd name="T26" fmla="*/ 173 w 174"/>
                <a:gd name="T27" fmla="*/ 70 h 183"/>
                <a:gd name="T28" fmla="*/ 173 w 174"/>
                <a:gd name="T29" fmla="*/ 70 h 183"/>
                <a:gd name="T30" fmla="*/ 173 w 174"/>
                <a:gd name="T31" fmla="*/ 70 h 183"/>
                <a:gd name="T32" fmla="*/ 173 w 174"/>
                <a:gd name="T33" fmla="*/ 70 h 183"/>
                <a:gd name="T34" fmla="*/ 173 w 174"/>
                <a:gd name="T35" fmla="*/ 70 h 183"/>
                <a:gd name="T36" fmla="*/ 174 w 174"/>
                <a:gd name="T37" fmla="*/ 70 h 183"/>
                <a:gd name="T38" fmla="*/ 174 w 174"/>
                <a:gd name="T39" fmla="*/ 71 h 183"/>
                <a:gd name="T40" fmla="*/ 174 w 174"/>
                <a:gd name="T41" fmla="*/ 71 h 183"/>
                <a:gd name="T42" fmla="*/ 174 w 174"/>
                <a:gd name="T43" fmla="*/ 71 h 183"/>
                <a:gd name="T44" fmla="*/ 174 w 174"/>
                <a:gd name="T45" fmla="*/ 71 h 183"/>
                <a:gd name="T46" fmla="*/ 174 w 174"/>
                <a:gd name="T47" fmla="*/ 71 h 183"/>
                <a:gd name="T48" fmla="*/ 174 w 174"/>
                <a:gd name="T49" fmla="*/ 72 h 183"/>
                <a:gd name="T50" fmla="*/ 174 w 174"/>
                <a:gd name="T51" fmla="*/ 72 h 183"/>
                <a:gd name="T52" fmla="*/ 174 w 174"/>
                <a:gd name="T53" fmla="*/ 72 h 183"/>
                <a:gd name="T54" fmla="*/ 174 w 174"/>
                <a:gd name="T55" fmla="*/ 72 h 183"/>
                <a:gd name="T56" fmla="*/ 174 w 174"/>
                <a:gd name="T57" fmla="*/ 73 h 183"/>
                <a:gd name="T58" fmla="*/ 174 w 174"/>
                <a:gd name="T59" fmla="*/ 177 h 183"/>
                <a:gd name="T60" fmla="*/ 166 w 174"/>
                <a:gd name="T61" fmla="*/ 183 h 183"/>
                <a:gd name="T62" fmla="*/ 0 w 174"/>
                <a:gd name="T63" fmla="*/ 177 h 183"/>
                <a:gd name="T64" fmla="*/ 0 w 174"/>
                <a:gd name="T65" fmla="*/ 73 h 183"/>
                <a:gd name="T66" fmla="*/ 15 w 174"/>
                <a:gd name="T67" fmla="*/ 57 h 183"/>
                <a:gd name="T68" fmla="*/ 15 w 174"/>
                <a:gd name="T69" fmla="*/ 28 h 183"/>
                <a:gd name="T70" fmla="*/ 20 w 174"/>
                <a:gd name="T71" fmla="*/ 24 h 183"/>
                <a:gd name="T72" fmla="*/ 57 w 174"/>
                <a:gd name="T73" fmla="*/ 22 h 183"/>
                <a:gd name="T74" fmla="*/ 91 w 174"/>
                <a:gd name="T75" fmla="*/ 2 h 183"/>
                <a:gd name="T76" fmla="*/ 118 w 174"/>
                <a:gd name="T77" fmla="*/ 24 h 183"/>
                <a:gd name="T78" fmla="*/ 158 w 174"/>
                <a:gd name="T79" fmla="*/ 28 h 183"/>
                <a:gd name="T80" fmla="*/ 158 w 174"/>
                <a:gd name="T81" fmla="*/ 57 h 183"/>
                <a:gd name="T82" fmla="*/ 171 w 174"/>
                <a:gd name="T83" fmla="*/ 67 h 183"/>
                <a:gd name="T84" fmla="*/ 24 w 174"/>
                <a:gd name="T85" fmla="*/ 72 h 183"/>
                <a:gd name="T86" fmla="*/ 24 w 174"/>
                <a:gd name="T87" fmla="*/ 73 h 183"/>
                <a:gd name="T88" fmla="*/ 86 w 174"/>
                <a:gd name="T89" fmla="*/ 132 h 183"/>
                <a:gd name="T90" fmla="*/ 150 w 174"/>
                <a:gd name="T91" fmla="*/ 81 h 183"/>
                <a:gd name="T92" fmla="*/ 150 w 174"/>
                <a:gd name="T93" fmla="*/ 72 h 183"/>
                <a:gd name="T94" fmla="*/ 24 w 174"/>
                <a:gd name="T95" fmla="*/ 32 h 183"/>
                <a:gd name="T96" fmla="*/ 14 w 174"/>
                <a:gd name="T97" fmla="*/ 84 h 183"/>
                <a:gd name="T98" fmla="*/ 14 w 174"/>
                <a:gd name="T99" fmla="*/ 169 h 183"/>
                <a:gd name="T100" fmla="*/ 160 w 174"/>
                <a:gd name="T101" fmla="*/ 84 h 183"/>
                <a:gd name="T102" fmla="*/ 89 w 174"/>
                <a:gd name="T103" fmla="*/ 140 h 183"/>
                <a:gd name="T104" fmla="*/ 82 w 174"/>
                <a:gd name="T105" fmla="*/ 139 h 183"/>
                <a:gd name="T106" fmla="*/ 78 w 174"/>
                <a:gd name="T107" fmla="*/ 24 h 183"/>
                <a:gd name="T108" fmla="*/ 96 w 174"/>
                <a:gd name="T109" fmla="*/ 24 h 183"/>
                <a:gd name="T110" fmla="*/ 78 w 174"/>
                <a:gd name="T111" fmla="*/ 2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4" h="183">
                  <a:moveTo>
                    <a:pt x="171" y="67"/>
                  </a:move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72" y="67"/>
                    <a:pt x="172" y="67"/>
                    <a:pt x="172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9"/>
                    <a:pt x="172" y="69"/>
                    <a:pt x="172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69"/>
                    <a:pt x="173" y="69"/>
                    <a:pt x="173" y="69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3" y="70"/>
                    <a:pt x="173" y="70"/>
                    <a:pt x="173" y="70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1"/>
                    <a:pt x="174" y="71"/>
                    <a:pt x="174" y="71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2"/>
                    <a:pt x="174" y="72"/>
                    <a:pt x="174" y="72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4" y="73"/>
                    <a:pt x="174" y="73"/>
                    <a:pt x="174" y="73"/>
                  </a:cubicBezTo>
                  <a:cubicBezTo>
                    <a:pt x="174" y="177"/>
                    <a:pt x="174" y="177"/>
                    <a:pt x="174" y="177"/>
                  </a:cubicBezTo>
                  <a:cubicBezTo>
                    <a:pt x="174" y="180"/>
                    <a:pt x="171" y="183"/>
                    <a:pt x="167" y="183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3" y="183"/>
                    <a:pt x="0" y="180"/>
                    <a:pt x="0" y="177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0"/>
                    <a:pt x="1" y="68"/>
                    <a:pt x="3" y="6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6"/>
                    <a:pt x="17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7" y="23"/>
                    <a:pt x="57" y="2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5" y="0"/>
                    <a:pt x="89" y="0"/>
                    <a:pt x="91" y="2"/>
                  </a:cubicBezTo>
                  <a:cubicBezTo>
                    <a:pt x="117" y="22"/>
                    <a:pt x="117" y="22"/>
                    <a:pt x="117" y="22"/>
                  </a:cubicBezTo>
                  <a:cubicBezTo>
                    <a:pt x="117" y="23"/>
                    <a:pt x="118" y="23"/>
                    <a:pt x="118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6" y="24"/>
                    <a:pt x="158" y="26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58" y="57"/>
                    <a:pt x="158" y="57"/>
                    <a:pt x="158" y="57"/>
                  </a:cubicBezTo>
                  <a:cubicBezTo>
                    <a:pt x="171" y="67"/>
                    <a:pt x="171" y="67"/>
                    <a:pt x="171" y="67"/>
                  </a:cubicBezTo>
                  <a:close/>
                  <a:moveTo>
                    <a:pt x="24" y="72"/>
                  </a:moveTo>
                  <a:cubicBezTo>
                    <a:pt x="24" y="72"/>
                    <a:pt x="24" y="72"/>
                    <a:pt x="24" y="72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86" y="132"/>
                    <a:pt x="86" y="132"/>
                    <a:pt x="86" y="132"/>
                  </a:cubicBezTo>
                  <a:cubicBezTo>
                    <a:pt x="87" y="132"/>
                    <a:pt x="87" y="132"/>
                    <a:pt x="87" y="132"/>
                  </a:cubicBezTo>
                  <a:cubicBezTo>
                    <a:pt x="150" y="81"/>
                    <a:pt x="150" y="81"/>
                    <a:pt x="150" y="81"/>
                  </a:cubicBezTo>
                  <a:cubicBezTo>
                    <a:pt x="150" y="73"/>
                    <a:pt x="150" y="73"/>
                    <a:pt x="150" y="73"/>
                  </a:cubicBezTo>
                  <a:cubicBezTo>
                    <a:pt x="150" y="72"/>
                    <a:pt x="150" y="72"/>
                    <a:pt x="150" y="72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72"/>
                    <a:pt x="24" y="72"/>
                    <a:pt x="24" y="72"/>
                  </a:cubicBezTo>
                  <a:close/>
                  <a:moveTo>
                    <a:pt x="14" y="84"/>
                  </a:moveTo>
                  <a:cubicBezTo>
                    <a:pt x="14" y="84"/>
                    <a:pt x="14" y="84"/>
                    <a:pt x="14" y="84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60" y="169"/>
                    <a:pt x="160" y="169"/>
                    <a:pt x="160" y="169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37" y="102"/>
                    <a:pt x="114" y="121"/>
                    <a:pt x="92" y="139"/>
                  </a:cubicBezTo>
                  <a:cubicBezTo>
                    <a:pt x="91" y="140"/>
                    <a:pt x="90" y="140"/>
                    <a:pt x="89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4" y="140"/>
                    <a:pt x="83" y="140"/>
                    <a:pt x="82" y="139"/>
                  </a:cubicBezTo>
                  <a:cubicBezTo>
                    <a:pt x="59" y="121"/>
                    <a:pt x="37" y="102"/>
                    <a:pt x="14" y="84"/>
                  </a:cubicBezTo>
                  <a:close/>
                  <a:moveTo>
                    <a:pt x="78" y="24"/>
                  </a:moveTo>
                  <a:cubicBezTo>
                    <a:pt x="78" y="24"/>
                    <a:pt x="78" y="24"/>
                    <a:pt x="78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78" y="24"/>
                    <a:pt x="78" y="24"/>
                    <a:pt x="78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3074980" y="4962310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050299" y="4962310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9056759" y="4962310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1657301" y="1628157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8557717" y="5282994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4592198" y="1628157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564610" y="1628157"/>
            <a:ext cx="14844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5557787" y="5282994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2582468" y="5282994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1164789" y="1113342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4099686" y="1113342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072098" y="1113342"/>
            <a:ext cx="2469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reach the other shore</a:t>
            </a:r>
          </a:p>
        </p:txBody>
      </p:sp>
    </p:spTree>
    <p:extLst>
      <p:ext uri="{BB962C8B-B14F-4D97-AF65-F5344CB8AC3E}">
        <p14:creationId xmlns:p14="http://schemas.microsoft.com/office/powerpoint/2010/main" val="341262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9704" y="2720051"/>
            <a:ext cx="12211408" cy="3156874"/>
          </a:xfrm>
          <a:prstGeom prst="rect">
            <a:avLst/>
          </a:prstGeom>
          <a:solidFill>
            <a:srgbClr val="182027"/>
          </a:solidFill>
          <a:ln>
            <a:noFill/>
          </a:ln>
          <a:effectLst>
            <a:outerShdw blurRad="304800" dist="38100" dir="5400000" sx="99000" sy="99000" algn="t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椭圆 8"/>
          <p:cNvSpPr/>
          <p:nvPr/>
        </p:nvSpPr>
        <p:spPr>
          <a:xfrm>
            <a:off x="1991530" y="3385109"/>
            <a:ext cx="254001" cy="25400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969170" y="3385109"/>
            <a:ext cx="254001" cy="25400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946810" y="3385109"/>
            <a:ext cx="254001" cy="25400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91530" y="338510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1B8B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959957" y="338510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1B8B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946810" y="3385109"/>
            <a:ext cx="2632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1B8BF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10901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75753" y="3989458"/>
            <a:ext cx="1085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42925" y="4234035"/>
            <a:ext cx="3151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0907" y="5092749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1654130" y="5345580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550907" y="5102347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654130" y="5355178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553393" y="3989458"/>
            <a:ext cx="1085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520565" y="4234035"/>
            <a:ext cx="3151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528547" y="5092749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631770" y="5345580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528547" y="5102347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5631770" y="5355178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9531033" y="3989458"/>
            <a:ext cx="10855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METHOD 01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498205" y="4234035"/>
            <a:ext cx="3151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506187" y="5092749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9609410" y="5345580"/>
            <a:ext cx="928800" cy="0"/>
          </a:xfrm>
          <a:prstGeom prst="line">
            <a:avLst/>
          </a:prstGeom>
          <a:ln w="12700">
            <a:solidFill>
              <a:srgbClr val="8686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9506187" y="5102347"/>
            <a:ext cx="11352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LEARN MORE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9609410" y="5355178"/>
            <a:ext cx="9288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18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85509" y="1715947"/>
            <a:ext cx="11620982" cy="3426106"/>
          </a:xfrm>
          <a:prstGeom prst="rect">
            <a:avLst/>
          </a:prstGeom>
          <a:solidFill>
            <a:srgbClr val="F6F6F6"/>
          </a:solidFill>
          <a:ln>
            <a:noFill/>
          </a:ln>
          <a:effectLst>
            <a:outerShdw blurRad="177800" dist="38100" dir="2700000" algn="tl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圆角矩形 7"/>
          <p:cNvSpPr/>
          <p:nvPr/>
        </p:nvSpPr>
        <p:spPr>
          <a:xfrm>
            <a:off x="7854437" y="3175819"/>
            <a:ext cx="2923204" cy="422458"/>
          </a:xfrm>
          <a:prstGeom prst="roundRect">
            <a:avLst>
              <a:gd name="adj" fmla="val 1443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圆角矩形 8"/>
          <p:cNvSpPr/>
          <p:nvPr/>
        </p:nvSpPr>
        <p:spPr>
          <a:xfrm>
            <a:off x="10051334" y="3175819"/>
            <a:ext cx="1445341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0264954" y="3217771"/>
            <a:ext cx="10180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PART 04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668934" y="3217771"/>
            <a:ext cx="2509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solidFill>
                  <a:srgbClr val="7B7C72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研究成果与应用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8380" y="3729638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68380" y="2419867"/>
            <a:ext cx="4046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The analysis of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8380" y="3791803"/>
            <a:ext cx="6195927" cy="6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81818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68380" y="3038893"/>
            <a:ext cx="69477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The research results and application</a:t>
            </a:r>
          </a:p>
        </p:txBody>
      </p:sp>
    </p:spTree>
    <p:extLst>
      <p:ext uri="{BB962C8B-B14F-4D97-AF65-F5344CB8AC3E}">
        <p14:creationId xmlns:p14="http://schemas.microsoft.com/office/powerpoint/2010/main" val="377112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98" descr="iPhone6_mockup_fron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75" y="369752"/>
            <a:ext cx="3872651" cy="60575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907281" y="1324214"/>
            <a:ext cx="2336799" cy="4140000"/>
          </a:xfrm>
          <a:prstGeom prst="rect">
            <a:avLst/>
          </a:prstGeom>
          <a:solidFill>
            <a:srgbClr val="182027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3859483119"/>
              </p:ext>
            </p:extLst>
          </p:nvPr>
        </p:nvGraphicFramePr>
        <p:xfrm>
          <a:off x="5023145" y="1315413"/>
          <a:ext cx="2105069" cy="4075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圆角矩形 19"/>
          <p:cNvSpPr/>
          <p:nvPr/>
        </p:nvSpPr>
        <p:spPr>
          <a:xfrm>
            <a:off x="8813436" y="1052513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8929639" y="1125243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IDEAS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923073" y="1547701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8813436" y="2860662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8929639" y="2933392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IDEAS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923073" y="3355850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8813436" y="4668811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8929639" y="4741541"/>
            <a:ext cx="15584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RESEARCH IDEAS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923073" y="5163999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1563721" y="1052513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1737025" y="1125243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01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73358" y="1547701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39" name="圆角矩形 38"/>
          <p:cNvSpPr/>
          <p:nvPr/>
        </p:nvSpPr>
        <p:spPr>
          <a:xfrm>
            <a:off x="1563721" y="2860662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1737023" y="2933392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02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73358" y="3355850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1563721" y="4668811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1737023" y="4741541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03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73358" y="5163999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8813436" y="1052513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文本框 56"/>
          <p:cNvSpPr txBox="1"/>
          <p:nvPr/>
        </p:nvSpPr>
        <p:spPr>
          <a:xfrm>
            <a:off x="8986738" y="1125243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04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7923073" y="1547701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8813436" y="2860662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文本框 53"/>
          <p:cNvSpPr txBox="1"/>
          <p:nvPr/>
        </p:nvSpPr>
        <p:spPr>
          <a:xfrm>
            <a:off x="8986738" y="2933392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05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923073" y="3355850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8813436" y="4668811"/>
            <a:ext cx="1790847" cy="422458"/>
          </a:xfrm>
          <a:prstGeom prst="roundRect">
            <a:avLst>
              <a:gd name="adj" fmla="val 50000"/>
            </a:avLst>
          </a:prstGeom>
          <a:solidFill>
            <a:srgbClr val="182027"/>
          </a:solidFill>
          <a:ln>
            <a:noFill/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文本框 50"/>
          <p:cNvSpPr txBox="1"/>
          <p:nvPr/>
        </p:nvSpPr>
        <p:spPr>
          <a:xfrm>
            <a:off x="8986738" y="4741541"/>
            <a:ext cx="14442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06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923073" y="5163999"/>
            <a:ext cx="35715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 Life is like a sea, only the strong-willed can reach the other shore</a:t>
            </a:r>
          </a:p>
        </p:txBody>
      </p:sp>
    </p:spTree>
    <p:extLst>
      <p:ext uri="{BB962C8B-B14F-4D97-AF65-F5344CB8AC3E}">
        <p14:creationId xmlns:p14="http://schemas.microsoft.com/office/powerpoint/2010/main" val="61113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310907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5010315" y="2444963"/>
            <a:ext cx="2091148" cy="2800847"/>
          </a:xfrm>
          <a:prstGeom prst="roundRect">
            <a:avLst>
              <a:gd name="adj" fmla="val 2091"/>
            </a:avLst>
          </a:prstGeom>
          <a:solidFill>
            <a:srgbClr val="182027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4647189" y="3213061"/>
            <a:ext cx="0" cy="1116000"/>
          </a:xfrm>
          <a:prstGeom prst="line">
            <a:avLst/>
          </a:prstGeom>
          <a:ln w="19050">
            <a:solidFill>
              <a:srgbClr val="18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圆角矩形 9"/>
          <p:cNvSpPr/>
          <p:nvPr/>
        </p:nvSpPr>
        <p:spPr>
          <a:xfrm>
            <a:off x="2527215" y="2574967"/>
            <a:ext cx="1755882" cy="2670846"/>
          </a:xfrm>
          <a:prstGeom prst="roundRect">
            <a:avLst>
              <a:gd name="adj" fmla="val 2201"/>
            </a:avLst>
          </a:prstGeom>
          <a:solidFill>
            <a:srgbClr val="182027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3032297" y="3139774"/>
            <a:ext cx="745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3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10</a:t>
            </a:r>
            <a:endParaRPr lang="en-US" sz="36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961445" y="2676567"/>
            <a:ext cx="887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APPLY 01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448992" y="3053015"/>
            <a:ext cx="1213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3</a:t>
            </a:r>
            <a:r>
              <a:rPr lang="en-US" sz="4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00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551745" y="2556723"/>
            <a:ext cx="10082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APPLY 02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7464589" y="3213061"/>
            <a:ext cx="0" cy="1116000"/>
          </a:xfrm>
          <a:prstGeom prst="line">
            <a:avLst/>
          </a:prstGeom>
          <a:ln w="19050">
            <a:solidFill>
              <a:srgbClr val="1820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/>
          <p:cNvSpPr/>
          <p:nvPr/>
        </p:nvSpPr>
        <p:spPr>
          <a:xfrm>
            <a:off x="7822145" y="2574967"/>
            <a:ext cx="1840111" cy="2670844"/>
          </a:xfrm>
          <a:prstGeom prst="roundRect">
            <a:avLst>
              <a:gd name="adj" fmla="val 2863"/>
            </a:avLst>
          </a:prstGeom>
          <a:solidFill>
            <a:srgbClr val="182027"/>
          </a:solidFill>
          <a:ln>
            <a:noFill/>
          </a:ln>
          <a:effectLst>
            <a:outerShdw blurRad="1143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8369342" y="3139774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298489" y="2676567"/>
            <a:ext cx="8874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APPLY 03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45222" y="5504892"/>
            <a:ext cx="9901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 Life is like a sea, only the strong-willed can reach the other shore. Life is like a sea, only the strong-willed can reach the other shore Life is like a sea, only the strong-willed can reach the other shore.Life is like a sea, only the strong-willed can reach the other shore Life is like a sea, only the strong-willed can reach the other shore. Life is like a sea, only the strong-willed can reach the other shore Life is like a sea, only the strong-willed can reach the other shore.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600484" y="3786105"/>
            <a:ext cx="1609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937528" y="3786105"/>
            <a:ext cx="16093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136696" y="3724549"/>
            <a:ext cx="18383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</a:t>
            </a:r>
          </a:p>
        </p:txBody>
      </p:sp>
      <p:sp>
        <p:nvSpPr>
          <p:cNvPr id="31" name="Shape 28942"/>
          <p:cNvSpPr/>
          <p:nvPr/>
        </p:nvSpPr>
        <p:spPr>
          <a:xfrm>
            <a:off x="3239456" y="4739949"/>
            <a:ext cx="331401" cy="331402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182027"/>
              </a:solidFill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219849" y="4767151"/>
            <a:ext cx="370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01</a:t>
            </a:r>
          </a:p>
        </p:txBody>
      </p:sp>
      <p:sp>
        <p:nvSpPr>
          <p:cNvPr id="32" name="Shape 28942"/>
          <p:cNvSpPr/>
          <p:nvPr/>
        </p:nvSpPr>
        <p:spPr>
          <a:xfrm>
            <a:off x="8576500" y="4740502"/>
            <a:ext cx="331401" cy="331402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182027"/>
              </a:solidFill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556893" y="4767704"/>
            <a:ext cx="3706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0</a:t>
            </a:r>
            <a:r>
              <a:rPr lang="en-US" altLang="zh-CN" sz="12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3</a:t>
            </a:r>
            <a:endParaRPr lang="en-US" sz="1200" dirty="0"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4" name="Shape 28942"/>
          <p:cNvSpPr/>
          <p:nvPr/>
        </p:nvSpPr>
        <p:spPr>
          <a:xfrm>
            <a:off x="5851574" y="4693409"/>
            <a:ext cx="408631" cy="408633"/>
          </a:xfrm>
          <a:prstGeom prst="ellipse">
            <a:avLst/>
          </a:prstGeom>
          <a:solidFill>
            <a:schemeClr val="bg1"/>
          </a:solidFill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>
              <a:solidFill>
                <a:srgbClr val="182027"/>
              </a:solidFill>
              <a:sym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822931" y="4743837"/>
            <a:ext cx="465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0</a:t>
            </a:r>
            <a:r>
              <a:rPr lang="en-US" altLang="zh-CN" sz="14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2</a:t>
            </a:r>
            <a:endParaRPr lang="en-US" sz="1400" dirty="0"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67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529744" y="1705039"/>
            <a:ext cx="7132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rgbClr val="848484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Life is like a sea, only the strong-willed can reach the other shore. Life is like a sea, only the strong-willed can reach the other shore.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310907" y="915076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rgbClr val="242526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1323980" y="2506981"/>
            <a:ext cx="2253605" cy="2534400"/>
          </a:xfrm>
          <a:prstGeom prst="rect">
            <a:avLst/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矩形 2"/>
          <p:cNvSpPr/>
          <p:nvPr/>
        </p:nvSpPr>
        <p:spPr>
          <a:xfrm>
            <a:off x="1323980" y="2506981"/>
            <a:ext cx="2253605" cy="1541780"/>
          </a:xfrm>
          <a:prstGeom prst="rect">
            <a:avLst/>
          </a:prstGeom>
          <a:blipFill>
            <a:blip r:embed="rId3"/>
            <a:srcRect/>
            <a:stretch>
              <a:fillRect t="-8710" b="-8568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439387" y="4495829"/>
            <a:ext cx="2022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20779" y="4237293"/>
            <a:ext cx="1660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01</a:t>
            </a:r>
          </a:p>
        </p:txBody>
      </p:sp>
      <p:sp>
        <p:nvSpPr>
          <p:cNvPr id="15" name="矩形 14"/>
          <p:cNvSpPr/>
          <p:nvPr/>
        </p:nvSpPr>
        <p:spPr>
          <a:xfrm>
            <a:off x="3754125" y="2506981"/>
            <a:ext cx="2253605" cy="2534400"/>
          </a:xfrm>
          <a:prstGeom prst="rect">
            <a:avLst/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矩形 15"/>
          <p:cNvSpPr/>
          <p:nvPr/>
        </p:nvSpPr>
        <p:spPr>
          <a:xfrm>
            <a:off x="3754125" y="2506981"/>
            <a:ext cx="2253605" cy="1541780"/>
          </a:xfrm>
          <a:prstGeom prst="rect">
            <a:avLst/>
          </a:prstGeom>
          <a:blipFill>
            <a:blip r:embed="rId4"/>
            <a:srcRect/>
            <a:stretch>
              <a:fillRect l="-98" r="-96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869532" y="4495829"/>
            <a:ext cx="2022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50924" y="4237293"/>
            <a:ext cx="1660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</a:t>
            </a:r>
            <a:r>
              <a:rPr lang="en-US" altLang="zh-CN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2</a:t>
            </a:r>
            <a:endParaRPr lang="en-US" sz="14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84270" y="2506981"/>
            <a:ext cx="2253605" cy="2534400"/>
          </a:xfrm>
          <a:prstGeom prst="rect">
            <a:avLst/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矩形 20"/>
          <p:cNvSpPr/>
          <p:nvPr/>
        </p:nvSpPr>
        <p:spPr>
          <a:xfrm>
            <a:off x="6184270" y="2506981"/>
            <a:ext cx="2253605" cy="1541780"/>
          </a:xfrm>
          <a:prstGeom prst="rect">
            <a:avLst/>
          </a:prstGeom>
          <a:blipFill>
            <a:blip r:embed="rId5"/>
            <a:srcRect/>
            <a:stretch>
              <a:fillRect l="-3156" t="-26899" r="-6537" b="-33439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6299677" y="4495829"/>
            <a:ext cx="2022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81069" y="4237293"/>
            <a:ext cx="1660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</a:t>
            </a:r>
            <a:r>
              <a:rPr lang="en-US" altLang="zh-CN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3</a:t>
            </a:r>
            <a:endParaRPr lang="en-US" sz="14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14415" y="2506981"/>
            <a:ext cx="2253605" cy="2534400"/>
          </a:xfrm>
          <a:prstGeom prst="rect">
            <a:avLst/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矩形 25"/>
          <p:cNvSpPr/>
          <p:nvPr/>
        </p:nvSpPr>
        <p:spPr>
          <a:xfrm>
            <a:off x="8614415" y="2506981"/>
            <a:ext cx="2253605" cy="1541780"/>
          </a:xfrm>
          <a:prstGeom prst="rect">
            <a:avLst/>
          </a:prstGeom>
          <a:blipFill>
            <a:blip r:embed="rId6"/>
            <a:srcRect/>
            <a:stretch>
              <a:fillRect l="-9368" t="-17792" r="-16844" b="-4284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8729822" y="4495829"/>
            <a:ext cx="20227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Only the strong-willed can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911214" y="4237293"/>
            <a:ext cx="16600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 0</a:t>
            </a:r>
            <a:r>
              <a:rPr lang="en-US" altLang="zh-CN" sz="14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4</a:t>
            </a:r>
            <a:endParaRPr lang="en-US" sz="14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388222" y="5543379"/>
            <a:ext cx="1415557" cy="422458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  <a:effectLst>
            <a:outerShdw blurRad="139700"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487596" y="5616109"/>
            <a:ext cx="12168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19905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圆角矩形 12"/>
          <p:cNvSpPr/>
          <p:nvPr/>
        </p:nvSpPr>
        <p:spPr>
          <a:xfrm>
            <a:off x="0" y="3429000"/>
            <a:ext cx="12192000" cy="3440358"/>
          </a:xfrm>
          <a:prstGeom prst="roundRect">
            <a:avLst>
              <a:gd name="adj" fmla="val 0"/>
            </a:avLst>
          </a:prstGeom>
          <a:solidFill>
            <a:srgbClr val="18202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609600" y="620712"/>
            <a:ext cx="10972800" cy="5616576"/>
          </a:xfrm>
          <a:prstGeom prst="roundRect">
            <a:avLst>
              <a:gd name="adj" fmla="val 4546"/>
            </a:avLst>
          </a:prstGeom>
          <a:solidFill>
            <a:srgbClr val="FFFFFF"/>
          </a:solidFill>
          <a:ln>
            <a:noFill/>
          </a:ln>
          <a:effectLst>
            <a:outerShdw blurRad="165100" dist="38100" dir="18900000" sx="101000" sy="101000" algn="b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64874" y="3253561"/>
            <a:ext cx="92153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182027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rPr>
              <a:t>Thank you for the expert's comment</a:t>
            </a:r>
          </a:p>
        </p:txBody>
      </p:sp>
      <p:sp>
        <p:nvSpPr>
          <p:cNvPr id="9" name="Freeform 73"/>
          <p:cNvSpPr>
            <a:spLocks noEditPoints="1"/>
          </p:cNvSpPr>
          <p:nvPr/>
        </p:nvSpPr>
        <p:spPr bwMode="auto">
          <a:xfrm>
            <a:off x="878205" y="1068705"/>
            <a:ext cx="256347" cy="294168"/>
          </a:xfrm>
          <a:custGeom>
            <a:avLst/>
            <a:gdLst>
              <a:gd name="T0" fmla="*/ 80 w 160"/>
              <a:gd name="T1" fmla="*/ 0 h 183"/>
              <a:gd name="T2" fmla="*/ 122 w 160"/>
              <a:gd name="T3" fmla="*/ 18 h 183"/>
              <a:gd name="T4" fmla="*/ 122 w 160"/>
              <a:gd name="T5" fmla="*/ 18 h 183"/>
              <a:gd name="T6" fmla="*/ 140 w 160"/>
              <a:gd name="T7" fmla="*/ 60 h 183"/>
              <a:gd name="T8" fmla="*/ 122 w 160"/>
              <a:gd name="T9" fmla="*/ 102 h 183"/>
              <a:gd name="T10" fmla="*/ 116 w 160"/>
              <a:gd name="T11" fmla="*/ 108 h 183"/>
              <a:gd name="T12" fmla="*/ 142 w 160"/>
              <a:gd name="T13" fmla="*/ 123 h 183"/>
              <a:gd name="T14" fmla="*/ 142 w 160"/>
              <a:gd name="T15" fmla="*/ 123 h 183"/>
              <a:gd name="T16" fmla="*/ 160 w 160"/>
              <a:gd name="T17" fmla="*/ 165 h 183"/>
              <a:gd name="T18" fmla="*/ 160 w 160"/>
              <a:gd name="T19" fmla="*/ 176 h 183"/>
              <a:gd name="T20" fmla="*/ 153 w 160"/>
              <a:gd name="T21" fmla="*/ 183 h 183"/>
              <a:gd name="T22" fmla="*/ 153 w 160"/>
              <a:gd name="T23" fmla="*/ 183 h 183"/>
              <a:gd name="T24" fmla="*/ 7 w 160"/>
              <a:gd name="T25" fmla="*/ 183 h 183"/>
              <a:gd name="T26" fmla="*/ 0 w 160"/>
              <a:gd name="T27" fmla="*/ 176 h 183"/>
              <a:gd name="T28" fmla="*/ 0 w 160"/>
              <a:gd name="T29" fmla="*/ 176 h 183"/>
              <a:gd name="T30" fmla="*/ 0 w 160"/>
              <a:gd name="T31" fmla="*/ 165 h 183"/>
              <a:gd name="T32" fmla="*/ 17 w 160"/>
              <a:gd name="T33" fmla="*/ 123 h 183"/>
              <a:gd name="T34" fmla="*/ 44 w 160"/>
              <a:gd name="T35" fmla="*/ 108 h 183"/>
              <a:gd name="T36" fmla="*/ 37 w 160"/>
              <a:gd name="T37" fmla="*/ 102 h 183"/>
              <a:gd name="T38" fmla="*/ 20 w 160"/>
              <a:gd name="T39" fmla="*/ 60 h 183"/>
              <a:gd name="T40" fmla="*/ 37 w 160"/>
              <a:gd name="T41" fmla="*/ 18 h 183"/>
              <a:gd name="T42" fmla="*/ 80 w 160"/>
              <a:gd name="T43" fmla="*/ 0 h 183"/>
              <a:gd name="T44" fmla="*/ 112 w 160"/>
              <a:gd name="T45" fmla="*/ 28 h 183"/>
              <a:gd name="T46" fmla="*/ 112 w 160"/>
              <a:gd name="T47" fmla="*/ 28 h 183"/>
              <a:gd name="T48" fmla="*/ 80 w 160"/>
              <a:gd name="T49" fmla="*/ 14 h 183"/>
              <a:gd name="T50" fmla="*/ 47 w 160"/>
              <a:gd name="T51" fmla="*/ 28 h 183"/>
              <a:gd name="T52" fmla="*/ 34 w 160"/>
              <a:gd name="T53" fmla="*/ 60 h 183"/>
              <a:gd name="T54" fmla="*/ 47 w 160"/>
              <a:gd name="T55" fmla="*/ 92 h 183"/>
              <a:gd name="T56" fmla="*/ 47 w 160"/>
              <a:gd name="T57" fmla="*/ 92 h 183"/>
              <a:gd name="T58" fmla="*/ 47 w 160"/>
              <a:gd name="T59" fmla="*/ 92 h 183"/>
              <a:gd name="T60" fmla="*/ 80 w 160"/>
              <a:gd name="T61" fmla="*/ 106 h 183"/>
              <a:gd name="T62" fmla="*/ 112 w 160"/>
              <a:gd name="T63" fmla="*/ 92 h 183"/>
              <a:gd name="T64" fmla="*/ 126 w 160"/>
              <a:gd name="T65" fmla="*/ 60 h 183"/>
              <a:gd name="T66" fmla="*/ 112 w 160"/>
              <a:gd name="T67" fmla="*/ 28 h 183"/>
              <a:gd name="T68" fmla="*/ 112 w 160"/>
              <a:gd name="T69" fmla="*/ 28 h 183"/>
              <a:gd name="T70" fmla="*/ 101 w 160"/>
              <a:gd name="T71" fmla="*/ 120 h 183"/>
              <a:gd name="T72" fmla="*/ 101 w 160"/>
              <a:gd name="T73" fmla="*/ 120 h 183"/>
              <a:gd name="T74" fmla="*/ 80 w 160"/>
              <a:gd name="T75" fmla="*/ 120 h 183"/>
              <a:gd name="T76" fmla="*/ 59 w 160"/>
              <a:gd name="T77" fmla="*/ 120 h 183"/>
              <a:gd name="T78" fmla="*/ 27 w 160"/>
              <a:gd name="T79" fmla="*/ 133 h 183"/>
              <a:gd name="T80" fmla="*/ 14 w 160"/>
              <a:gd name="T81" fmla="*/ 165 h 183"/>
              <a:gd name="T82" fmla="*/ 14 w 160"/>
              <a:gd name="T83" fmla="*/ 169 h 183"/>
              <a:gd name="T84" fmla="*/ 146 w 160"/>
              <a:gd name="T85" fmla="*/ 169 h 183"/>
              <a:gd name="T86" fmla="*/ 146 w 160"/>
              <a:gd name="T87" fmla="*/ 165 h 183"/>
              <a:gd name="T88" fmla="*/ 132 w 160"/>
              <a:gd name="T89" fmla="*/ 133 h 183"/>
              <a:gd name="T90" fmla="*/ 132 w 160"/>
              <a:gd name="T91" fmla="*/ 133 h 183"/>
              <a:gd name="T92" fmla="*/ 101 w 160"/>
              <a:gd name="T93" fmla="*/ 12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83">
                <a:moveTo>
                  <a:pt x="80" y="0"/>
                </a:moveTo>
                <a:cubicBezTo>
                  <a:pt x="96" y="0"/>
                  <a:pt x="111" y="7"/>
                  <a:pt x="122" y="18"/>
                </a:cubicBezTo>
                <a:cubicBezTo>
                  <a:pt x="122" y="18"/>
                  <a:pt x="122" y="18"/>
                  <a:pt x="122" y="18"/>
                </a:cubicBezTo>
                <a:cubicBezTo>
                  <a:pt x="133" y="28"/>
                  <a:pt x="140" y="43"/>
                  <a:pt x="140" y="60"/>
                </a:cubicBezTo>
                <a:cubicBezTo>
                  <a:pt x="140" y="77"/>
                  <a:pt x="133" y="92"/>
                  <a:pt x="122" y="102"/>
                </a:cubicBezTo>
                <a:cubicBezTo>
                  <a:pt x="120" y="104"/>
                  <a:pt x="118" y="106"/>
                  <a:pt x="116" y="108"/>
                </a:cubicBezTo>
                <a:cubicBezTo>
                  <a:pt x="126" y="111"/>
                  <a:pt x="135" y="116"/>
                  <a:pt x="142" y="123"/>
                </a:cubicBezTo>
                <a:cubicBezTo>
                  <a:pt x="142" y="123"/>
                  <a:pt x="142" y="123"/>
                  <a:pt x="142" y="123"/>
                </a:cubicBezTo>
                <a:cubicBezTo>
                  <a:pt x="153" y="134"/>
                  <a:pt x="160" y="149"/>
                  <a:pt x="160" y="165"/>
                </a:cubicBezTo>
                <a:cubicBezTo>
                  <a:pt x="160" y="176"/>
                  <a:pt x="160" y="176"/>
                  <a:pt x="160" y="176"/>
                </a:cubicBezTo>
                <a:cubicBezTo>
                  <a:pt x="160" y="180"/>
                  <a:pt x="157" y="183"/>
                  <a:pt x="153" y="183"/>
                </a:cubicBezTo>
                <a:cubicBezTo>
                  <a:pt x="153" y="183"/>
                  <a:pt x="153" y="183"/>
                  <a:pt x="153" y="183"/>
                </a:cubicBezTo>
                <a:cubicBezTo>
                  <a:pt x="7" y="183"/>
                  <a:pt x="7" y="183"/>
                  <a:pt x="7" y="183"/>
                </a:cubicBezTo>
                <a:cubicBezTo>
                  <a:pt x="3" y="183"/>
                  <a:pt x="0" y="180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49"/>
                  <a:pt x="7" y="134"/>
                  <a:pt x="17" y="123"/>
                </a:cubicBezTo>
                <a:cubicBezTo>
                  <a:pt x="25" y="116"/>
                  <a:pt x="34" y="111"/>
                  <a:pt x="44" y="108"/>
                </a:cubicBezTo>
                <a:cubicBezTo>
                  <a:pt x="42" y="106"/>
                  <a:pt x="39" y="104"/>
                  <a:pt x="37" y="102"/>
                </a:cubicBezTo>
                <a:cubicBezTo>
                  <a:pt x="27" y="92"/>
                  <a:pt x="20" y="77"/>
                  <a:pt x="20" y="60"/>
                </a:cubicBezTo>
                <a:cubicBezTo>
                  <a:pt x="20" y="43"/>
                  <a:pt x="27" y="28"/>
                  <a:pt x="37" y="18"/>
                </a:cubicBezTo>
                <a:cubicBezTo>
                  <a:pt x="48" y="7"/>
                  <a:pt x="63" y="0"/>
                  <a:pt x="80" y="0"/>
                </a:cubicBezTo>
                <a:close/>
                <a:moveTo>
                  <a:pt x="112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04" y="19"/>
                  <a:pt x="93" y="14"/>
                  <a:pt x="80" y="14"/>
                </a:cubicBezTo>
                <a:cubicBezTo>
                  <a:pt x="67" y="14"/>
                  <a:pt x="56" y="19"/>
                  <a:pt x="47" y="28"/>
                </a:cubicBezTo>
                <a:cubicBezTo>
                  <a:pt x="39" y="36"/>
                  <a:pt x="34" y="47"/>
                  <a:pt x="34" y="60"/>
                </a:cubicBezTo>
                <a:cubicBezTo>
                  <a:pt x="34" y="73"/>
                  <a:pt x="39" y="84"/>
                  <a:pt x="47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2"/>
                  <a:pt x="47" y="92"/>
                  <a:pt x="47" y="92"/>
                </a:cubicBezTo>
                <a:cubicBezTo>
                  <a:pt x="56" y="101"/>
                  <a:pt x="67" y="106"/>
                  <a:pt x="80" y="106"/>
                </a:cubicBezTo>
                <a:cubicBezTo>
                  <a:pt x="93" y="106"/>
                  <a:pt x="104" y="101"/>
                  <a:pt x="112" y="92"/>
                </a:cubicBezTo>
                <a:cubicBezTo>
                  <a:pt x="121" y="84"/>
                  <a:pt x="126" y="73"/>
                  <a:pt x="126" y="60"/>
                </a:cubicBezTo>
                <a:cubicBezTo>
                  <a:pt x="126" y="47"/>
                  <a:pt x="121" y="36"/>
                  <a:pt x="112" y="28"/>
                </a:cubicBezTo>
                <a:cubicBezTo>
                  <a:pt x="112" y="28"/>
                  <a:pt x="112" y="28"/>
                  <a:pt x="112" y="28"/>
                </a:cubicBezTo>
                <a:close/>
                <a:moveTo>
                  <a:pt x="101" y="120"/>
                </a:moveTo>
                <a:cubicBezTo>
                  <a:pt x="101" y="120"/>
                  <a:pt x="101" y="120"/>
                  <a:pt x="101" y="120"/>
                </a:cubicBezTo>
                <a:cubicBezTo>
                  <a:pt x="80" y="120"/>
                  <a:pt x="80" y="120"/>
                  <a:pt x="80" y="120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47" y="120"/>
                  <a:pt x="36" y="125"/>
                  <a:pt x="27" y="133"/>
                </a:cubicBezTo>
                <a:cubicBezTo>
                  <a:pt x="19" y="141"/>
                  <a:pt x="14" y="153"/>
                  <a:pt x="14" y="165"/>
                </a:cubicBezTo>
                <a:cubicBezTo>
                  <a:pt x="14" y="169"/>
                  <a:pt x="14" y="169"/>
                  <a:pt x="14" y="169"/>
                </a:cubicBezTo>
                <a:cubicBezTo>
                  <a:pt x="146" y="169"/>
                  <a:pt x="146" y="169"/>
                  <a:pt x="146" y="169"/>
                </a:cubicBezTo>
                <a:cubicBezTo>
                  <a:pt x="146" y="165"/>
                  <a:pt x="146" y="165"/>
                  <a:pt x="146" y="165"/>
                </a:cubicBezTo>
                <a:cubicBezTo>
                  <a:pt x="146" y="153"/>
                  <a:pt x="141" y="141"/>
                  <a:pt x="132" y="133"/>
                </a:cubicBezTo>
                <a:cubicBezTo>
                  <a:pt x="132" y="133"/>
                  <a:pt x="132" y="133"/>
                  <a:pt x="132" y="133"/>
                </a:cubicBezTo>
                <a:cubicBezTo>
                  <a:pt x="124" y="125"/>
                  <a:pt x="113" y="120"/>
                  <a:pt x="101" y="120"/>
                </a:cubicBezTo>
                <a:close/>
              </a:path>
            </a:pathLst>
          </a:custGeom>
          <a:solidFill>
            <a:srgbClr val="1820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182027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188963" y="1052513"/>
            <a:ext cx="1151295" cy="298450"/>
          </a:xfrm>
          <a:prstGeom prst="roundRect">
            <a:avLst>
              <a:gd name="adj" fmla="val 48214"/>
            </a:avLst>
          </a:prstGeom>
          <a:solidFill>
            <a:srgbClr val="182027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18202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65216" y="4780702"/>
            <a:ext cx="1480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子沐创意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54150" y="2121746"/>
            <a:ext cx="925830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500">
                <a:solidFill>
                  <a:srgbClr val="182027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</a:rPr>
              <a:t>感谢各位专家的批评与指正</a:t>
            </a:r>
            <a:endParaRPr lang="en-US" sz="5500" dirty="0">
              <a:solidFill>
                <a:srgbClr val="182027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26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色简约网页风毕业答辩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</TotalTime>
  <Words>2316</Words>
  <Application>Microsoft Office PowerPoint</Application>
  <PresentationFormat>宽屏</PresentationFormat>
  <Paragraphs>205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等线</vt:lpstr>
      <vt:lpstr>等线 Light</vt:lpstr>
      <vt:lpstr>华文细黑</vt:lpstr>
      <vt:lpstr>思源黑体 CN Heavy</vt:lpstr>
      <vt:lpstr>思源黑体 CN Light</vt:lpstr>
      <vt:lpstr>宋体</vt:lpstr>
      <vt:lpstr>微软雅黑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黑色简约网页风毕业答辩模板</dc:title>
  <dc:creator>Administrator</dc:creator>
  <cp:lastModifiedBy>faith123</cp:lastModifiedBy>
  <cp:revision>36</cp:revision>
  <dcterms:created xsi:type="dcterms:W3CDTF">2018-03-02T02:18:54Z</dcterms:created>
  <dcterms:modified xsi:type="dcterms:W3CDTF">2018-04-09T02:04:52Z</dcterms:modified>
</cp:coreProperties>
</file>