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4" r:id="rId11"/>
    <p:sldId id="267" r:id="rId12"/>
    <p:sldId id="268" r:id="rId13"/>
    <p:sldId id="269" r:id="rId14"/>
    <p:sldId id="270" r:id="rId15"/>
    <p:sldId id="271" r:id="rId16"/>
    <p:sldId id="272" r:id="rId17"/>
    <p:sldId id="295" r:id="rId18"/>
    <p:sldId id="274" r:id="rId19"/>
    <p:sldId id="275" r:id="rId20"/>
    <p:sldId id="276" r:id="rId21"/>
    <p:sldId id="277" r:id="rId22"/>
    <p:sldId id="278" r:id="rId23"/>
    <p:sldId id="279" r:id="rId24"/>
    <p:sldId id="296" r:id="rId25"/>
    <p:sldId id="281" r:id="rId26"/>
    <p:sldId id="282" r:id="rId27"/>
    <p:sldId id="283" r:id="rId28"/>
    <p:sldId id="284" r:id="rId29"/>
    <p:sldId id="285" r:id="rId30"/>
    <p:sldId id="286" r:id="rId31"/>
    <p:sldId id="290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01-4B12-B3F6-ADD44EC6124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01-4B12-B3F6-ADD44EC6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734480"/>
        <c:axId val="1331903840"/>
      </c:scatterChart>
      <c:valAx>
        <c:axId val="22473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31903840"/>
        <c:crosses val="autoZero"/>
        <c:crossBetween val="midCat"/>
      </c:valAx>
      <c:valAx>
        <c:axId val="13319038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47344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9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72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9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43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67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5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4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83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7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35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11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6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28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7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00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42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69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06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4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0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229100" y="6170651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154094" y="550398"/>
            <a:ext cx="5883812" cy="5757205"/>
            <a:chOff x="5322280" y="390377"/>
            <a:chExt cx="5883812" cy="5757205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" name="椭圆 5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20695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44770" y="2967335"/>
            <a:ext cx="3185487" cy="461665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企业部门培训</a:t>
            </a:r>
            <a:r>
              <a:rPr lang="en-US" altLang="zh-CN" sz="2400" b="1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98742" y="3621964"/>
            <a:ext cx="3868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BUSINESS . REPORT . SUMMARY . PLAN....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69646" y="4605419"/>
            <a:ext cx="2906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is often achieved by those who</a:t>
            </a:r>
          </a:p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that failure is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inevitabie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691326" y="-307200"/>
            <a:ext cx="7624689" cy="7460622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517072" y="0"/>
            <a:ext cx="10610548" cy="6858000"/>
          </a:xfrm>
          <a:custGeom>
            <a:avLst/>
            <a:gdLst>
              <a:gd name="connsiteX0" fmla="*/ 1470088 w 10610548"/>
              <a:gd name="connsiteY0" fmla="*/ 0 h 6858000"/>
              <a:gd name="connsiteX1" fmla="*/ 9140460 w 10610548"/>
              <a:gd name="connsiteY1" fmla="*/ 0 h 6858000"/>
              <a:gd name="connsiteX2" fmla="*/ 9232334 w 10610548"/>
              <a:gd name="connsiteY2" fmla="*/ 96364 h 6858000"/>
              <a:gd name="connsiteX3" fmla="*/ 10610548 w 10610548"/>
              <a:gd name="connsiteY3" fmla="*/ 3663510 h 6858000"/>
              <a:gd name="connsiteX4" fmla="*/ 9556578 w 10610548"/>
              <a:gd name="connsiteY4" fmla="*/ 6837740 h 6858000"/>
              <a:gd name="connsiteX5" fmla="*/ 9540657 w 10610548"/>
              <a:gd name="connsiteY5" fmla="*/ 6858000 h 6858000"/>
              <a:gd name="connsiteX6" fmla="*/ 1069892 w 10610548"/>
              <a:gd name="connsiteY6" fmla="*/ 6858000 h 6858000"/>
              <a:gd name="connsiteX7" fmla="*/ 1053970 w 10610548"/>
              <a:gd name="connsiteY7" fmla="*/ 6837740 h 6858000"/>
              <a:gd name="connsiteX8" fmla="*/ 0 w 10610548"/>
              <a:gd name="connsiteY8" fmla="*/ 3663510 h 6858000"/>
              <a:gd name="connsiteX9" fmla="*/ 1378214 w 10610548"/>
              <a:gd name="connsiteY9" fmla="*/ 963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0548" h="6858000">
                <a:moveTo>
                  <a:pt x="1470088" y="0"/>
                </a:moveTo>
                <a:lnTo>
                  <a:pt x="9140460" y="0"/>
                </a:lnTo>
                <a:lnTo>
                  <a:pt x="9232334" y="96364"/>
                </a:lnTo>
                <a:cubicBezTo>
                  <a:pt x="10088642" y="1038512"/>
                  <a:pt x="10610548" y="2290062"/>
                  <a:pt x="10610548" y="3663510"/>
                </a:cubicBezTo>
                <a:cubicBezTo>
                  <a:pt x="10610548" y="4853832"/>
                  <a:pt x="10218539" y="5952594"/>
                  <a:pt x="9556578" y="6837740"/>
                </a:cubicBezTo>
                <a:lnTo>
                  <a:pt x="9540657" y="6858000"/>
                </a:lnTo>
                <a:lnTo>
                  <a:pt x="1069892" y="6858000"/>
                </a:lnTo>
                <a:lnTo>
                  <a:pt x="1053970" y="6837740"/>
                </a:lnTo>
                <a:cubicBezTo>
                  <a:pt x="392010" y="5952594"/>
                  <a:pt x="0" y="4853832"/>
                  <a:pt x="0" y="3663510"/>
                </a:cubicBezTo>
                <a:cubicBezTo>
                  <a:pt x="0" y="2290062"/>
                  <a:pt x="521906" y="1038512"/>
                  <a:pt x="1378214" y="96364"/>
                </a:cubicBezTo>
                <a:close/>
              </a:path>
            </a:pathLst>
          </a:custGeom>
          <a:blipFill dpi="0" rotWithShape="1">
            <a:blip r:embed="rId3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00510" y="3099945"/>
            <a:ext cx="184268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PREFACE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60266" y="2684446"/>
            <a:ext cx="55164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/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</p:spTree>
    <p:extLst>
      <p:ext uri="{BB962C8B-B14F-4D97-AF65-F5344CB8AC3E}">
        <p14:creationId xmlns:p14="http://schemas.microsoft.com/office/powerpoint/2010/main" val="4268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053 0.000859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7168" y="7716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76620" y="1991761"/>
            <a:ext cx="3049754" cy="2984130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椭圆 8"/>
          <p:cNvSpPr/>
          <p:nvPr/>
        </p:nvSpPr>
        <p:spPr>
          <a:xfrm>
            <a:off x="1814976" y="623712"/>
            <a:ext cx="5674885" cy="5674885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425154" y="3071728"/>
            <a:ext cx="2018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CONTENTS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42962" y="3633885"/>
            <a:ext cx="215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2" name="椭圆 11"/>
          <p:cNvSpPr/>
          <p:nvPr/>
        </p:nvSpPr>
        <p:spPr>
          <a:xfrm>
            <a:off x="6440147" y="964023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93410" y="1098730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4" name="椭圆 13"/>
          <p:cNvSpPr/>
          <p:nvPr/>
        </p:nvSpPr>
        <p:spPr>
          <a:xfrm>
            <a:off x="7089167" y="2298790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2430" y="2433497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6" name="椭圆 15"/>
          <p:cNvSpPr/>
          <p:nvPr/>
        </p:nvSpPr>
        <p:spPr>
          <a:xfrm>
            <a:off x="7078893" y="365295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32156" y="378766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8" name="椭圆 17"/>
          <p:cNvSpPr/>
          <p:nvPr/>
        </p:nvSpPr>
        <p:spPr>
          <a:xfrm>
            <a:off x="6360154" y="485301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13417" y="498772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6589441" y="105652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50551" y="240357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38359" y="3734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09448" y="492192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5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One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8368" y="1303800"/>
            <a:ext cx="3842437" cy="3842437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0" y="3288674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2698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+20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99207" y="2686512"/>
            <a:ext cx="3842437" cy="3842437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49" y="4671386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180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41644" y="1291171"/>
            <a:ext cx="3842437" cy="3842437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6" y="3276045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964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2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Products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2579076" y="-3836962"/>
            <a:ext cx="7061981" cy="7061981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5061594" y="1100491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4199207" y="1725249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20262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38301" y="1143000"/>
            <a:ext cx="3429000" cy="342900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1784" y="2092092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1878037" y="2761120"/>
            <a:ext cx="270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6" name="椭圆 5"/>
          <p:cNvSpPr/>
          <p:nvPr/>
        </p:nvSpPr>
        <p:spPr>
          <a:xfrm>
            <a:off x="4346920" y="2469349"/>
            <a:ext cx="2426207" cy="242620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406769" y="344657"/>
            <a:ext cx="6443004" cy="644300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322468" y="2882562"/>
            <a:ext cx="1037492" cy="1037492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75</a:t>
              </a:r>
              <a:r>
                <a:rPr lang="en-US" sz="9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1620000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31858" y="4895556"/>
            <a:ext cx="1037492" cy="1037492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60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48311" y="1158822"/>
            <a:ext cx="1037492" cy="1037492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93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1620000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818790" y="116714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7818790" y="1502947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6" name="矩形 15"/>
          <p:cNvSpPr/>
          <p:nvPr/>
        </p:nvSpPr>
        <p:spPr>
          <a:xfrm>
            <a:off x="8445453" y="3039419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7" name="矩形 16"/>
          <p:cNvSpPr/>
          <p:nvPr/>
        </p:nvSpPr>
        <p:spPr>
          <a:xfrm>
            <a:off x="8445453" y="3375226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8" name="矩形 17"/>
          <p:cNvSpPr/>
          <p:nvPr/>
        </p:nvSpPr>
        <p:spPr>
          <a:xfrm>
            <a:off x="8028016" y="501044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8028016" y="5346252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5841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3615397" y="216596"/>
            <a:ext cx="4937759" cy="4677069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25218" y="984738"/>
            <a:ext cx="2574388" cy="1641636"/>
            <a:chOff x="4825218" y="984738"/>
            <a:chExt cx="2574388" cy="1641636"/>
          </a:xfrm>
        </p:grpSpPr>
        <p:sp>
          <p:nvSpPr>
            <p:cNvPr id="3" name="文本框 2"/>
            <p:cNvSpPr txBox="1"/>
            <p:nvPr/>
          </p:nvSpPr>
          <p:spPr>
            <a:xfrm>
              <a:off x="5183506" y="984738"/>
              <a:ext cx="1824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OUR TEAM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32909" y="1672267"/>
              <a:ext cx="197201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Harmonious</a:t>
              </a:r>
            </a:p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Trust</a:t>
              </a:r>
              <a:endParaRPr lang="zh-CN" altLang="en-US" sz="28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25218" y="1601927"/>
              <a:ext cx="257438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4769687" y="2890963"/>
            <a:ext cx="26299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992" y="1448742"/>
            <a:ext cx="1554481" cy="1554481"/>
          </a:xfrm>
          <a:prstGeom prst="rect">
            <a:avLst/>
          </a:prstGeom>
        </p:spPr>
      </p:pic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071" y="1519082"/>
            <a:ext cx="1554482" cy="1554481"/>
          </a:xfrm>
          <a:prstGeom prst="rect">
            <a:avLst/>
          </a:prstGeom>
        </p:spPr>
      </p:pic>
      <p:pic>
        <p:nvPicPr>
          <p:cNvPr id="11" name="图片 10" descr="ma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340" y="3316972"/>
            <a:ext cx="1554481" cy="1554481"/>
          </a:xfrm>
          <a:prstGeom prst="rect">
            <a:avLst/>
          </a:prstGeom>
        </p:spPr>
      </p:pic>
      <p:pic>
        <p:nvPicPr>
          <p:cNvPr id="12" name="图片 11" descr="ma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544" y="3331040"/>
            <a:ext cx="1572404" cy="157240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68629" y="4973566"/>
            <a:ext cx="1577923" cy="1577923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7845244" y="210640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378503" y="394655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441931" y="4416780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531759" y="395363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038620" y="205529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49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23 0.147423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0484" y="13775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7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2228650" y="440662"/>
            <a:ext cx="7678427" cy="6379604"/>
          </a:xfrm>
          <a:custGeom>
            <a:avLst/>
            <a:gdLst>
              <a:gd name="T0" fmla="*/ 18734 w 18748"/>
              <a:gd name="T1" fmla="*/ 1766 h 15575"/>
              <a:gd name="T2" fmla="*/ 18394 w 18748"/>
              <a:gd name="T3" fmla="*/ 3890 h 15575"/>
              <a:gd name="T4" fmla="*/ 17814 w 18748"/>
              <a:gd name="T5" fmla="*/ 4370 h 15575"/>
              <a:gd name="T6" fmla="*/ 17206 w 18748"/>
              <a:gd name="T7" fmla="*/ 4718 h 15575"/>
              <a:gd name="T8" fmla="*/ 16662 w 18748"/>
              <a:gd name="T9" fmla="*/ 5390 h 15575"/>
              <a:gd name="T10" fmla="*/ 15678 w 18748"/>
              <a:gd name="T11" fmla="*/ 5854 h 15575"/>
              <a:gd name="T12" fmla="*/ 14574 w 18748"/>
              <a:gd name="T13" fmla="*/ 6290 h 15575"/>
              <a:gd name="T14" fmla="*/ 15174 w 18748"/>
              <a:gd name="T15" fmla="*/ 7078 h 15575"/>
              <a:gd name="T16" fmla="*/ 16174 w 18748"/>
              <a:gd name="T17" fmla="*/ 6998 h 15575"/>
              <a:gd name="T18" fmla="*/ 15310 w 18748"/>
              <a:gd name="T19" fmla="*/ 8014 h 15575"/>
              <a:gd name="T20" fmla="*/ 16378 w 18748"/>
              <a:gd name="T21" fmla="*/ 9162 h 15575"/>
              <a:gd name="T22" fmla="*/ 15994 w 18748"/>
              <a:gd name="T23" fmla="*/ 9990 h 15575"/>
              <a:gd name="T24" fmla="*/ 16590 w 18748"/>
              <a:gd name="T25" fmla="*/ 10198 h 15575"/>
              <a:gd name="T26" fmla="*/ 16058 w 18748"/>
              <a:gd name="T27" fmla="*/ 11594 h 15575"/>
              <a:gd name="T28" fmla="*/ 15510 w 18748"/>
              <a:gd name="T29" fmla="*/ 12558 h 15575"/>
              <a:gd name="T30" fmla="*/ 13986 w 18748"/>
              <a:gd name="T31" fmla="*/ 13730 h 15575"/>
              <a:gd name="T32" fmla="*/ 12402 w 18748"/>
              <a:gd name="T33" fmla="*/ 14362 h 15575"/>
              <a:gd name="T34" fmla="*/ 12146 w 18748"/>
              <a:gd name="T35" fmla="*/ 14438 h 15575"/>
              <a:gd name="T36" fmla="*/ 11710 w 18748"/>
              <a:gd name="T37" fmla="*/ 14102 h 15575"/>
              <a:gd name="T38" fmla="*/ 10926 w 18748"/>
              <a:gd name="T39" fmla="*/ 13642 h 15575"/>
              <a:gd name="T40" fmla="*/ 9974 w 18748"/>
              <a:gd name="T41" fmla="*/ 13722 h 15575"/>
              <a:gd name="T42" fmla="*/ 8994 w 18748"/>
              <a:gd name="T43" fmla="*/ 13786 h 15575"/>
              <a:gd name="T44" fmla="*/ 8754 w 18748"/>
              <a:gd name="T45" fmla="*/ 14146 h 15575"/>
              <a:gd name="T46" fmla="*/ 8086 w 18748"/>
              <a:gd name="T47" fmla="*/ 13910 h 15575"/>
              <a:gd name="T48" fmla="*/ 7474 w 18748"/>
              <a:gd name="T49" fmla="*/ 13122 h 15575"/>
              <a:gd name="T50" fmla="*/ 7746 w 18748"/>
              <a:gd name="T51" fmla="*/ 12306 h 15575"/>
              <a:gd name="T52" fmla="*/ 7306 w 18748"/>
              <a:gd name="T53" fmla="*/ 11426 h 15575"/>
              <a:gd name="T54" fmla="*/ 5331 w 18748"/>
              <a:gd name="T55" fmla="*/ 11630 h 15575"/>
              <a:gd name="T56" fmla="*/ 4338 w 18748"/>
              <a:gd name="T57" fmla="*/ 11274 h 15575"/>
              <a:gd name="T58" fmla="*/ 3170 w 18748"/>
              <a:gd name="T59" fmla="*/ 10838 h 15575"/>
              <a:gd name="T60" fmla="*/ 2274 w 18748"/>
              <a:gd name="T61" fmla="*/ 9894 h 15575"/>
              <a:gd name="T62" fmla="*/ 874 w 18748"/>
              <a:gd name="T63" fmla="*/ 8946 h 15575"/>
              <a:gd name="T64" fmla="*/ 910 w 18748"/>
              <a:gd name="T65" fmla="*/ 8202 h 15575"/>
              <a:gd name="T66" fmla="*/ 1182 w 18748"/>
              <a:gd name="T67" fmla="*/ 7478 h 15575"/>
              <a:gd name="T68" fmla="*/ 210 w 18748"/>
              <a:gd name="T69" fmla="*/ 6030 h 15575"/>
              <a:gd name="T70" fmla="*/ 62 w 18748"/>
              <a:gd name="T71" fmla="*/ 5134 h 15575"/>
              <a:gd name="T72" fmla="*/ 1874 w 18748"/>
              <a:gd name="T73" fmla="*/ 4474 h 15575"/>
              <a:gd name="T74" fmla="*/ 2670 w 18748"/>
              <a:gd name="T75" fmla="*/ 3186 h 15575"/>
              <a:gd name="T76" fmla="*/ 3754 w 18748"/>
              <a:gd name="T77" fmla="*/ 2438 h 15575"/>
              <a:gd name="T78" fmla="*/ 4546 w 18748"/>
              <a:gd name="T79" fmla="*/ 2218 h 15575"/>
              <a:gd name="T80" fmla="*/ 5402 w 18748"/>
              <a:gd name="T81" fmla="*/ 2078 h 15575"/>
              <a:gd name="T82" fmla="*/ 5962 w 18748"/>
              <a:gd name="T83" fmla="*/ 3614 h 15575"/>
              <a:gd name="T84" fmla="*/ 7414 w 18748"/>
              <a:gd name="T85" fmla="*/ 4598 h 15575"/>
              <a:gd name="T86" fmla="*/ 8194 w 18748"/>
              <a:gd name="T87" fmla="*/ 4966 h 15575"/>
              <a:gd name="T88" fmla="*/ 9706 w 18748"/>
              <a:gd name="T89" fmla="*/ 5350 h 15575"/>
              <a:gd name="T90" fmla="*/ 11726 w 18748"/>
              <a:gd name="T91" fmla="*/ 5086 h 15575"/>
              <a:gd name="T92" fmla="*/ 13090 w 18748"/>
              <a:gd name="T93" fmla="*/ 3662 h 15575"/>
              <a:gd name="T94" fmla="*/ 14094 w 18748"/>
              <a:gd name="T95" fmla="*/ 3002 h 15575"/>
              <a:gd name="T96" fmla="*/ 13546 w 18748"/>
              <a:gd name="T97" fmla="*/ 2622 h 15575"/>
              <a:gd name="T98" fmla="*/ 13406 w 18748"/>
              <a:gd name="T99" fmla="*/ 1838 h 15575"/>
              <a:gd name="T100" fmla="*/ 14318 w 18748"/>
              <a:gd name="T101" fmla="*/ 794 h 15575"/>
              <a:gd name="T102" fmla="*/ 15202 w 18748"/>
              <a:gd name="T103" fmla="*/ 82 h 15575"/>
              <a:gd name="T104" fmla="*/ 15582 w 18748"/>
              <a:gd name="T105" fmla="*/ 134 h 15575"/>
              <a:gd name="T106" fmla="*/ 16266 w 18748"/>
              <a:gd name="T107" fmla="*/ 918 h 15575"/>
              <a:gd name="T108" fmla="*/ 16490 w 18748"/>
              <a:gd name="T109" fmla="*/ 1342 h 15575"/>
              <a:gd name="T110" fmla="*/ 16158 w 18748"/>
              <a:gd name="T111" fmla="*/ 13186 h 15575"/>
              <a:gd name="T112" fmla="*/ 16694 w 18748"/>
              <a:gd name="T113" fmla="*/ 12078 h 15575"/>
              <a:gd name="T114" fmla="*/ 16586 w 18748"/>
              <a:gd name="T115" fmla="*/ 13222 h 15575"/>
              <a:gd name="T116" fmla="*/ 16350 w 18748"/>
              <a:gd name="T117" fmla="*/ 13458 h 15575"/>
              <a:gd name="T118" fmla="*/ 12538 w 18748"/>
              <a:gd name="T119" fmla="*/ 15282 h 15575"/>
              <a:gd name="T120" fmla="*/ 11774 w 18748"/>
              <a:gd name="T121" fmla="*/ 15414 h 15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E7E8EA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zh-CN" altLang="en-US" sz="1867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428630" y="1800663"/>
            <a:ext cx="1042273" cy="984739"/>
            <a:chOff x="7428630" y="1800663"/>
            <a:chExt cx="1042273" cy="984739"/>
          </a:xfrm>
        </p:grpSpPr>
        <p:sp>
          <p:nvSpPr>
            <p:cNvPr id="6" name="椭圆 5"/>
            <p:cNvSpPr/>
            <p:nvPr/>
          </p:nvSpPr>
          <p:spPr>
            <a:xfrm>
              <a:off x="7447671" y="1800663"/>
              <a:ext cx="984739" cy="984739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28630" y="2080230"/>
              <a:ext cx="10422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5743" y="3372728"/>
            <a:ext cx="1208650" cy="1208650"/>
            <a:chOff x="5505743" y="3372728"/>
            <a:chExt cx="1208650" cy="1208650"/>
          </a:xfrm>
        </p:grpSpPr>
        <p:sp>
          <p:nvSpPr>
            <p:cNvPr id="3" name="椭圆 2"/>
            <p:cNvSpPr/>
            <p:nvPr/>
          </p:nvSpPr>
          <p:spPr>
            <a:xfrm>
              <a:off x="5505743" y="3372728"/>
              <a:ext cx="1208650" cy="1208650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16629" y="3775709"/>
              <a:ext cx="11977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950,000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01132" y="4521004"/>
            <a:ext cx="1087316" cy="1087316"/>
            <a:chOff x="7301132" y="4521004"/>
            <a:chExt cx="1087316" cy="1087316"/>
          </a:xfrm>
        </p:grpSpPr>
        <p:sp>
          <p:nvSpPr>
            <p:cNvPr id="4" name="椭圆 3"/>
            <p:cNvSpPr/>
            <p:nvPr/>
          </p:nvSpPr>
          <p:spPr>
            <a:xfrm>
              <a:off x="7301132" y="4521004"/>
              <a:ext cx="1087316" cy="1087316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15343" y="4879700"/>
              <a:ext cx="10294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400,000</a:t>
              </a:r>
              <a:endParaRPr lang="zh-CN" altLang="en-US" sz="2000" b="1" dirty="0"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793500" y="3414932"/>
            <a:ext cx="829073" cy="777827"/>
            <a:chOff x="7793500" y="3414932"/>
            <a:chExt cx="829073" cy="777827"/>
          </a:xfrm>
        </p:grpSpPr>
        <p:sp>
          <p:nvSpPr>
            <p:cNvPr id="5" name="椭圆 4"/>
            <p:cNvSpPr/>
            <p:nvPr/>
          </p:nvSpPr>
          <p:spPr>
            <a:xfrm>
              <a:off x="7807568" y="3414932"/>
              <a:ext cx="777827" cy="777827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93500" y="3616396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j-lt"/>
                </a:rPr>
                <a:t>10,000</a:t>
              </a:r>
              <a:endParaRPr lang="zh-CN" altLang="en-US" b="1" dirty="0">
                <a:latin typeface="+mj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9559559" y="194173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9522709" y="22086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18994" y="351477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9282144" y="3781670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29992" y="4747591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2540418" y="5022458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42064" y="3145858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8" name="矩形 17"/>
          <p:cNvSpPr/>
          <p:nvPr/>
        </p:nvSpPr>
        <p:spPr>
          <a:xfrm>
            <a:off x="952490" y="34207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0916" y="1145087"/>
            <a:ext cx="1998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+mj-lt"/>
              </a:rPr>
              <a:t>Market Task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36724" y="2769267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Beijing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93500" y="4144971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Jiangsu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96148" y="5595250"/>
            <a:ext cx="1255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Guangdong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91958" y="4553565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Sichuan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18973766">
            <a:off x="3091050" y="2601245"/>
            <a:ext cx="2137949" cy="198401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弧形 26"/>
          <p:cNvSpPr/>
          <p:nvPr/>
        </p:nvSpPr>
        <p:spPr>
          <a:xfrm rot="7859297">
            <a:off x="5042843" y="4007073"/>
            <a:ext cx="1869813" cy="2151865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弧形 26"/>
          <p:cNvSpPr/>
          <p:nvPr/>
        </p:nvSpPr>
        <p:spPr>
          <a:xfrm rot="18724233">
            <a:off x="8583203" y="1686118"/>
            <a:ext cx="731816" cy="889778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弧形 26"/>
          <p:cNvSpPr/>
          <p:nvPr/>
        </p:nvSpPr>
        <p:spPr>
          <a:xfrm rot="19473512">
            <a:off x="8594865" y="3335476"/>
            <a:ext cx="576039" cy="641492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12215302" cy="3004457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3532" y="0"/>
            <a:ext cx="12218833" cy="2864972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89904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71306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165127 w 12215302"/>
              <a:gd name="connsiteY5" fmla="*/ 542580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48486 w 12215302"/>
              <a:gd name="connsiteY5" fmla="*/ 638631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64632" y="1849425"/>
            <a:ext cx="1347537" cy="1347537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grpSp>
        <p:nvGrpSpPr>
          <p:cNvPr id="8" name="组合 7"/>
          <p:cNvGrpSpPr/>
          <p:nvPr/>
        </p:nvGrpSpPr>
        <p:grpSpPr>
          <a:xfrm>
            <a:off x="2085055" y="2193690"/>
            <a:ext cx="674187" cy="612663"/>
            <a:chOff x="9005888" y="1138238"/>
            <a:chExt cx="835026" cy="758825"/>
          </a:xfrm>
        </p:grpSpPr>
        <p:sp>
          <p:nvSpPr>
            <p:cNvPr id="9" name="Freeform 34"/>
            <p:cNvSpPr>
              <a:spLocks/>
            </p:cNvSpPr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5844" y="3702724"/>
            <a:ext cx="3170811" cy="171788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56</a:t>
              </a:r>
              <a:endParaRPr lang="zh-CN" altLang="en-US" sz="54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50" y="4292184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57199" y="4033711"/>
            <a:ext cx="3170811" cy="1751407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88</a:t>
              </a:r>
              <a:endParaRPr lang="zh-CN" altLang="en-US" sz="54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5" y="4623171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71903" y="3697065"/>
            <a:ext cx="3170811" cy="1723540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79</a:t>
              </a:r>
              <a:endParaRPr lang="zh-CN" altLang="en-US" sz="54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9" y="4286525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7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Two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192 -0.13208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9747" y="3974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372064"/>
            <a:ext cx="12212144" cy="5485936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" fmla="*/ 0 w 12192001"/>
              <a:gd name="connsiteY0" fmla="*/ 0 h 1213739"/>
              <a:gd name="connsiteX1" fmla="*/ 6130978 w 12192001"/>
              <a:gd name="connsiteY1" fmla="*/ 7031 h 1213739"/>
              <a:gd name="connsiteX2" fmla="*/ 12192001 w 12192001"/>
              <a:gd name="connsiteY2" fmla="*/ 0 h 1213739"/>
              <a:gd name="connsiteX3" fmla="*/ 12192001 w 12192001"/>
              <a:gd name="connsiteY3" fmla="*/ 1213739 h 1213739"/>
              <a:gd name="connsiteX4" fmla="*/ 0 w 12192001"/>
              <a:gd name="connsiteY4" fmla="*/ 1213739 h 1213739"/>
              <a:gd name="connsiteX5" fmla="*/ 0 w 12192001"/>
              <a:gd name="connsiteY5" fmla="*/ 0 h 1213739"/>
              <a:gd name="connsiteX0" fmla="*/ 0 w 12192001"/>
              <a:gd name="connsiteY0" fmla="*/ 7959 h 1221698"/>
              <a:gd name="connsiteX1" fmla="*/ 6130978 w 12192001"/>
              <a:gd name="connsiteY1" fmla="*/ 14990 h 1221698"/>
              <a:gd name="connsiteX2" fmla="*/ 10133352 w 12192001"/>
              <a:gd name="connsiteY2" fmla="*/ 0 h 1221698"/>
              <a:gd name="connsiteX3" fmla="*/ 12192001 w 12192001"/>
              <a:gd name="connsiteY3" fmla="*/ 7959 h 1221698"/>
              <a:gd name="connsiteX4" fmla="*/ 12192001 w 12192001"/>
              <a:gd name="connsiteY4" fmla="*/ 1221698 h 1221698"/>
              <a:gd name="connsiteX5" fmla="*/ 0 w 12192001"/>
              <a:gd name="connsiteY5" fmla="*/ 1221698 h 1221698"/>
              <a:gd name="connsiteX6" fmla="*/ 0 w 12192001"/>
              <a:gd name="connsiteY6" fmla="*/ 7959 h 1221698"/>
              <a:gd name="connsiteX0" fmla="*/ 0 w 12192001"/>
              <a:gd name="connsiteY0" fmla="*/ 7959 h 1221698"/>
              <a:gd name="connsiteX1" fmla="*/ 1738860 w 12192001"/>
              <a:gd name="connsiteY1" fmla="*/ 0 h 1221698"/>
              <a:gd name="connsiteX2" fmla="*/ 6130978 w 12192001"/>
              <a:gd name="connsiteY2" fmla="*/ 14990 h 1221698"/>
              <a:gd name="connsiteX3" fmla="*/ 10133352 w 12192001"/>
              <a:gd name="connsiteY3" fmla="*/ 0 h 1221698"/>
              <a:gd name="connsiteX4" fmla="*/ 12192001 w 12192001"/>
              <a:gd name="connsiteY4" fmla="*/ 7959 h 1221698"/>
              <a:gd name="connsiteX5" fmla="*/ 12192001 w 12192001"/>
              <a:gd name="connsiteY5" fmla="*/ 1221698 h 1221698"/>
              <a:gd name="connsiteX6" fmla="*/ 0 w 12192001"/>
              <a:gd name="connsiteY6" fmla="*/ 1221698 h 1221698"/>
              <a:gd name="connsiteX7" fmla="*/ 0 w 12192001"/>
              <a:gd name="connsiteY7" fmla="*/ 7959 h 1221698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10133352 w 12206992"/>
              <a:gd name="connsiteY3" fmla="*/ 4264238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14990 w 12206992"/>
              <a:gd name="connsiteY0" fmla="*/ 1648918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892575 h 5729593"/>
              <a:gd name="connsiteX1" fmla="*/ 2593299 w 12206992"/>
              <a:gd name="connsiteY1" fmla="*/ 2514203 h 5729593"/>
              <a:gd name="connsiteX2" fmla="*/ 6130978 w 12206992"/>
              <a:gd name="connsiteY2" fmla="*/ 4522885 h 5729593"/>
              <a:gd name="connsiteX3" fmla="*/ 9893509 w 12206992"/>
              <a:gd name="connsiteY3" fmla="*/ 1225049 h 5729593"/>
              <a:gd name="connsiteX4" fmla="*/ 12206992 w 12206992"/>
              <a:gd name="connsiteY4" fmla="*/ 243657 h 5729593"/>
              <a:gd name="connsiteX5" fmla="*/ 12192001 w 12206992"/>
              <a:gd name="connsiteY5" fmla="*/ 5729593 h 5729593"/>
              <a:gd name="connsiteX6" fmla="*/ 0 w 12206992"/>
              <a:gd name="connsiteY6" fmla="*/ 5729593 h 5729593"/>
              <a:gd name="connsiteX7" fmla="*/ 14990 w 12206992"/>
              <a:gd name="connsiteY7" fmla="*/ 1892575 h 5729593"/>
              <a:gd name="connsiteX0" fmla="*/ 14990 w 12206992"/>
              <a:gd name="connsiteY0" fmla="*/ 1881978 h 5718996"/>
              <a:gd name="connsiteX1" fmla="*/ 2593299 w 12206992"/>
              <a:gd name="connsiteY1" fmla="*/ 2503606 h 5718996"/>
              <a:gd name="connsiteX2" fmla="*/ 6130978 w 12206992"/>
              <a:gd name="connsiteY2" fmla="*/ 4512288 h 5718996"/>
              <a:gd name="connsiteX3" fmla="*/ 9893509 w 12206992"/>
              <a:gd name="connsiteY3" fmla="*/ 1214452 h 5718996"/>
              <a:gd name="connsiteX4" fmla="*/ 12206992 w 12206992"/>
              <a:gd name="connsiteY4" fmla="*/ 233060 h 5718996"/>
              <a:gd name="connsiteX5" fmla="*/ 12192001 w 12206992"/>
              <a:gd name="connsiteY5" fmla="*/ 5718996 h 5718996"/>
              <a:gd name="connsiteX6" fmla="*/ 0 w 12206992"/>
              <a:gd name="connsiteY6" fmla="*/ 5718996 h 5718996"/>
              <a:gd name="connsiteX7" fmla="*/ 14990 w 12206992"/>
              <a:gd name="connsiteY7" fmla="*/ 1881978 h 571899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60964 h 5497982"/>
              <a:gd name="connsiteX1" fmla="*/ 2593299 w 12206992"/>
              <a:gd name="connsiteY1" fmla="*/ 2282592 h 5497982"/>
              <a:gd name="connsiteX2" fmla="*/ 6130978 w 12206992"/>
              <a:gd name="connsiteY2" fmla="*/ 4291274 h 5497982"/>
              <a:gd name="connsiteX3" fmla="*/ 9893509 w 12206992"/>
              <a:gd name="connsiteY3" fmla="*/ 993438 h 5497982"/>
              <a:gd name="connsiteX4" fmla="*/ 12206992 w 12206992"/>
              <a:gd name="connsiteY4" fmla="*/ 12046 h 5497982"/>
              <a:gd name="connsiteX5" fmla="*/ 12192001 w 12206992"/>
              <a:gd name="connsiteY5" fmla="*/ 5497982 h 5497982"/>
              <a:gd name="connsiteX6" fmla="*/ 0 w 12206992"/>
              <a:gd name="connsiteY6" fmla="*/ 5497982 h 5497982"/>
              <a:gd name="connsiteX7" fmla="*/ 14990 w 12206992"/>
              <a:gd name="connsiteY7" fmla="*/ 1660964 h 5497982"/>
              <a:gd name="connsiteX0" fmla="*/ 14990 w 12206992"/>
              <a:gd name="connsiteY0" fmla="*/ 1661746 h 5498764"/>
              <a:gd name="connsiteX1" fmla="*/ 2593299 w 12206992"/>
              <a:gd name="connsiteY1" fmla="*/ 2283374 h 5498764"/>
              <a:gd name="connsiteX2" fmla="*/ 6130978 w 12206992"/>
              <a:gd name="connsiteY2" fmla="*/ 4292056 h 5498764"/>
              <a:gd name="connsiteX3" fmla="*/ 9893509 w 12206992"/>
              <a:gd name="connsiteY3" fmla="*/ 994220 h 5498764"/>
              <a:gd name="connsiteX4" fmla="*/ 12206992 w 12206992"/>
              <a:gd name="connsiteY4" fmla="*/ 12828 h 5498764"/>
              <a:gd name="connsiteX5" fmla="*/ 12192001 w 12206992"/>
              <a:gd name="connsiteY5" fmla="*/ 5498764 h 5498764"/>
              <a:gd name="connsiteX6" fmla="*/ 0 w 12206992"/>
              <a:gd name="connsiteY6" fmla="*/ 5498764 h 5498764"/>
              <a:gd name="connsiteX7" fmla="*/ 14990 w 12206992"/>
              <a:gd name="connsiteY7" fmla="*/ 1661746 h 5498764"/>
              <a:gd name="connsiteX0" fmla="*/ 14990 w 12206992"/>
              <a:gd name="connsiteY0" fmla="*/ 1663997 h 5501015"/>
              <a:gd name="connsiteX1" fmla="*/ 2593299 w 12206992"/>
              <a:gd name="connsiteY1" fmla="*/ 2285625 h 5501015"/>
              <a:gd name="connsiteX2" fmla="*/ 6130978 w 12206992"/>
              <a:gd name="connsiteY2" fmla="*/ 4294307 h 5501015"/>
              <a:gd name="connsiteX3" fmla="*/ 9893509 w 12206992"/>
              <a:gd name="connsiteY3" fmla="*/ 996471 h 5501015"/>
              <a:gd name="connsiteX4" fmla="*/ 12206992 w 12206992"/>
              <a:gd name="connsiteY4" fmla="*/ 15079 h 5501015"/>
              <a:gd name="connsiteX5" fmla="*/ 12192001 w 12206992"/>
              <a:gd name="connsiteY5" fmla="*/ 5501015 h 5501015"/>
              <a:gd name="connsiteX6" fmla="*/ 0 w 12206992"/>
              <a:gd name="connsiteY6" fmla="*/ 5501015 h 5501015"/>
              <a:gd name="connsiteX7" fmla="*/ 14990 w 12206992"/>
              <a:gd name="connsiteY7" fmla="*/ 1663997 h 5501015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400801 w 12206992"/>
              <a:gd name="connsiteY2" fmla="*/ 4698953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758191 w 12206992"/>
              <a:gd name="connsiteY1" fmla="*/ 248040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237876 w 12206992"/>
              <a:gd name="connsiteY1" fmla="*/ 3020053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092 w 12212144"/>
              <a:gd name="connsiteY0" fmla="*/ 1677493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77493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0" y="1559911"/>
            <a:ext cx="12179300" cy="4170901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" fmla="*/ 0 w 12179300"/>
              <a:gd name="connsiteY0" fmla="*/ 1231900 h 4081191"/>
              <a:gd name="connsiteX1" fmla="*/ 2590800 w 12179300"/>
              <a:gd name="connsiteY1" fmla="*/ 1841500 h 4081191"/>
              <a:gd name="connsiteX2" fmla="*/ 6108700 w 12179300"/>
              <a:gd name="connsiteY2" fmla="*/ 4076700 h 4081191"/>
              <a:gd name="connsiteX3" fmla="*/ 9525000 w 12179300"/>
              <a:gd name="connsiteY3" fmla="*/ 1193800 h 4081191"/>
              <a:gd name="connsiteX4" fmla="*/ 12179300 w 12179300"/>
              <a:gd name="connsiteY4" fmla="*/ 0 h 4081191"/>
              <a:gd name="connsiteX0" fmla="*/ 0 w 12179300"/>
              <a:gd name="connsiteY0" fmla="*/ 1231900 h 4169927"/>
              <a:gd name="connsiteX1" fmla="*/ 2590800 w 12179300"/>
              <a:gd name="connsiteY1" fmla="*/ 1841500 h 4169927"/>
              <a:gd name="connsiteX2" fmla="*/ 6197600 w 12179300"/>
              <a:gd name="connsiteY2" fmla="*/ 4165600 h 4169927"/>
              <a:gd name="connsiteX3" fmla="*/ 9525000 w 12179300"/>
              <a:gd name="connsiteY3" fmla="*/ 1193800 h 4169927"/>
              <a:gd name="connsiteX4" fmla="*/ 12179300 w 12179300"/>
              <a:gd name="connsiteY4" fmla="*/ 0 h 4169927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3676 h 4169139"/>
              <a:gd name="connsiteX1" fmla="*/ 2590800 w 12179300"/>
              <a:gd name="connsiteY1" fmla="*/ 1843276 h 4169139"/>
              <a:gd name="connsiteX2" fmla="*/ 6197600 w 12179300"/>
              <a:gd name="connsiteY2" fmla="*/ 4167376 h 4169139"/>
              <a:gd name="connsiteX3" fmla="*/ 9550400 w 12179300"/>
              <a:gd name="connsiteY3" fmla="*/ 1436876 h 4169139"/>
              <a:gd name="connsiteX4" fmla="*/ 12179300 w 12179300"/>
              <a:gd name="connsiteY4" fmla="*/ 1776 h 4169139"/>
              <a:gd name="connsiteX0" fmla="*/ 0 w 12179300"/>
              <a:gd name="connsiteY0" fmla="*/ 1233133 h 4168010"/>
              <a:gd name="connsiteX1" fmla="*/ 2590800 w 12179300"/>
              <a:gd name="connsiteY1" fmla="*/ 1842733 h 4168010"/>
              <a:gd name="connsiteX2" fmla="*/ 6197600 w 12179300"/>
              <a:gd name="connsiteY2" fmla="*/ 4166833 h 4168010"/>
              <a:gd name="connsiteX3" fmla="*/ 9486900 w 12179300"/>
              <a:gd name="connsiteY3" fmla="*/ 1512533 h 4168010"/>
              <a:gd name="connsiteX4" fmla="*/ 12179300 w 12179300"/>
              <a:gd name="connsiteY4" fmla="*/ 1233 h 4168010"/>
              <a:gd name="connsiteX0" fmla="*/ 0 w 12179300"/>
              <a:gd name="connsiteY0" fmla="*/ 1232918 h 4167795"/>
              <a:gd name="connsiteX1" fmla="*/ 2590800 w 12179300"/>
              <a:gd name="connsiteY1" fmla="*/ 1842518 h 4167795"/>
              <a:gd name="connsiteX2" fmla="*/ 6197600 w 12179300"/>
              <a:gd name="connsiteY2" fmla="*/ 4166618 h 4167795"/>
              <a:gd name="connsiteX3" fmla="*/ 9486900 w 12179300"/>
              <a:gd name="connsiteY3" fmla="*/ 1512318 h 4167795"/>
              <a:gd name="connsiteX4" fmla="*/ 12179300 w 12179300"/>
              <a:gd name="connsiteY4" fmla="*/ 1018 h 4167795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9014"/>
              <a:gd name="connsiteX1" fmla="*/ 2590800 w 12179300"/>
              <a:gd name="connsiteY1" fmla="*/ 1843689 h 4169014"/>
              <a:gd name="connsiteX2" fmla="*/ 6197600 w 12179300"/>
              <a:gd name="connsiteY2" fmla="*/ 4167789 h 4169014"/>
              <a:gd name="connsiteX3" fmla="*/ 9486900 w 12179300"/>
              <a:gd name="connsiteY3" fmla="*/ 1513489 h 4169014"/>
              <a:gd name="connsiteX4" fmla="*/ 12179300 w 12179300"/>
              <a:gd name="connsiteY4" fmla="*/ 2189 h 4169014"/>
              <a:gd name="connsiteX0" fmla="*/ 0 w 12179300"/>
              <a:gd name="connsiteY0" fmla="*/ 1234089 h 4171076"/>
              <a:gd name="connsiteX1" fmla="*/ 2755900 w 12179300"/>
              <a:gd name="connsiteY1" fmla="*/ 2034189 h 4171076"/>
              <a:gd name="connsiteX2" fmla="*/ 6197600 w 12179300"/>
              <a:gd name="connsiteY2" fmla="*/ 4167789 h 4171076"/>
              <a:gd name="connsiteX3" fmla="*/ 9486900 w 12179300"/>
              <a:gd name="connsiteY3" fmla="*/ 1513489 h 4171076"/>
              <a:gd name="connsiteX4" fmla="*/ 12179300 w 12179300"/>
              <a:gd name="connsiteY4" fmla="*/ 2189 h 4171076"/>
              <a:gd name="connsiteX0" fmla="*/ 0 w 12179300"/>
              <a:gd name="connsiteY0" fmla="*/ 1234089 h 4170901"/>
              <a:gd name="connsiteX1" fmla="*/ 2781300 w 12179300"/>
              <a:gd name="connsiteY1" fmla="*/ 2021489 h 4170901"/>
              <a:gd name="connsiteX2" fmla="*/ 6197600 w 12179300"/>
              <a:gd name="connsiteY2" fmla="*/ 4167789 h 4170901"/>
              <a:gd name="connsiteX3" fmla="*/ 9486900 w 12179300"/>
              <a:gd name="connsiteY3" fmla="*/ 1513489 h 4170901"/>
              <a:gd name="connsiteX4" fmla="*/ 12179300 w 12179300"/>
              <a:gd name="connsiteY4" fmla="*/ 2189 h 417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34323" y="3947503"/>
            <a:ext cx="642716" cy="640253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43930" y="3467703"/>
            <a:ext cx="767824" cy="754956"/>
            <a:chOff x="5734050" y="5459413"/>
            <a:chExt cx="852487" cy="838200"/>
          </a:xfrm>
        </p:grpSpPr>
        <p:sp>
          <p:nvSpPr>
            <p:cNvPr id="12" name="Freeform 64"/>
            <p:cNvSpPr>
              <a:spLocks/>
            </p:cNvSpPr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 65"/>
            <p:cNvSpPr>
              <a:spLocks/>
            </p:cNvSpPr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Freeform 66"/>
            <p:cNvSpPr>
              <a:spLocks/>
            </p:cNvSpPr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Freeform 67"/>
            <p:cNvSpPr>
              <a:spLocks/>
            </p:cNvSpPr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9353" y="5157973"/>
            <a:ext cx="2160605" cy="904804"/>
            <a:chOff x="989353" y="5157973"/>
            <a:chExt cx="2160605" cy="904804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14217" y="4684211"/>
            <a:ext cx="2521608" cy="879397"/>
            <a:chOff x="8814217" y="4684211"/>
            <a:chExt cx="2521608" cy="879397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7"/>
              <a:ext cx="2503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34621" y="4653160"/>
            <a:ext cx="157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120,000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56547" y="4127561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640,000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060" y="72818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31" name="矩形 30"/>
          <p:cNvSpPr/>
          <p:nvPr/>
        </p:nvSpPr>
        <p:spPr>
          <a:xfrm>
            <a:off x="654925" y="1242014"/>
            <a:ext cx="362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42" name="椭圆 41"/>
          <p:cNvSpPr/>
          <p:nvPr/>
        </p:nvSpPr>
        <p:spPr>
          <a:xfrm>
            <a:off x="3702047" y="2075573"/>
            <a:ext cx="1895435" cy="189543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272695" y="3758306"/>
            <a:ext cx="1079793" cy="107979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444467" y="1540891"/>
            <a:ext cx="3627330" cy="3627330"/>
          </a:xfrm>
          <a:prstGeom prst="ellipse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000" r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6247227" y="1308564"/>
            <a:ext cx="621835" cy="621835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692588"/>
            <a:ext cx="36249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060" y="330566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060" y="301465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683060" y="428345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3060" y="399244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15" name="弧形 14"/>
          <p:cNvSpPr/>
          <p:nvPr/>
        </p:nvSpPr>
        <p:spPr>
          <a:xfrm>
            <a:off x="3458817" y="1271589"/>
            <a:ext cx="9285218" cy="9164336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324609" y="655217"/>
            <a:ext cx="2650446" cy="26504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2" name="矩形 11"/>
          <p:cNvSpPr/>
          <p:nvPr/>
        </p:nvSpPr>
        <p:spPr>
          <a:xfrm>
            <a:off x="6533871" y="1692588"/>
            <a:ext cx="893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Title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36580" y="628975"/>
            <a:ext cx="2650446" cy="265044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090168172"/>
              </p:ext>
            </p:extLst>
          </p:nvPr>
        </p:nvGraphicFramePr>
        <p:xfrm>
          <a:off x="4569981" y="3305663"/>
          <a:ext cx="7062889" cy="391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85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392550"/>
            <a:ext cx="362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43600" y="2737080"/>
            <a:ext cx="0" cy="30064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43600" y="2857500"/>
            <a:ext cx="825914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3" name="矩形 12"/>
          <p:cNvSpPr/>
          <p:nvPr/>
        </p:nvSpPr>
        <p:spPr>
          <a:xfrm>
            <a:off x="5955791" y="3600448"/>
            <a:ext cx="126745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6" name="矩形 15"/>
          <p:cNvSpPr/>
          <p:nvPr/>
        </p:nvSpPr>
        <p:spPr>
          <a:xfrm>
            <a:off x="5955791" y="4371973"/>
            <a:ext cx="2573089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7" name="矩形 16"/>
          <p:cNvSpPr/>
          <p:nvPr/>
        </p:nvSpPr>
        <p:spPr>
          <a:xfrm>
            <a:off x="5950081" y="5114927"/>
            <a:ext cx="457980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文本框 10"/>
          <p:cNvSpPr txBox="1"/>
          <p:nvPr/>
        </p:nvSpPr>
        <p:spPr>
          <a:xfrm>
            <a:off x="6426617" y="29718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3729" y="370373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73791" y="446097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53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93471" y="52182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96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17047" y="5818285"/>
            <a:ext cx="5068805" cy="347373"/>
            <a:chOff x="5817047" y="5818285"/>
            <a:chExt cx="5068805" cy="347373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25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1" y="581828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50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75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100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721540" y="1428688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3410" y="1790766"/>
            <a:ext cx="1149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I Have A Dream</a:t>
            </a:r>
            <a:endParaRPr lang="zh-CN" altLang="en-US" sz="1200" dirty="0"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572372" y="1471552"/>
            <a:ext cx="0" cy="639077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72372" y="1429764"/>
            <a:ext cx="26864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70936" y="2475005"/>
            <a:ext cx="999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Unit Billion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52157" y="2949764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Jan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52157" y="3710278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Feb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7127" y="4461416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Mar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17127" y="5219623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Apr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782790" y="450745"/>
            <a:ext cx="7579164" cy="757916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19696" y="2737080"/>
            <a:ext cx="2586053" cy="25860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5" name="椭圆 4"/>
          <p:cNvSpPr/>
          <p:nvPr/>
        </p:nvSpPr>
        <p:spPr>
          <a:xfrm>
            <a:off x="814388" y="2430940"/>
            <a:ext cx="3198335" cy="319833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4264640" y="3627305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91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261118" y="1365479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3471469" y="1654012"/>
            <a:ext cx="617023" cy="417677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1229237" y="1539342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572" y="1848714"/>
            <a:ext cx="28437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28773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464585" y="27944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3596882" y="2994363"/>
            <a:ext cx="360756" cy="26636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椭圆 32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56" name="组合 55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6369451" y="-912267"/>
            <a:ext cx="7541667" cy="7541667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556584" y="2211620"/>
            <a:ext cx="3845016" cy="3845016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5" name="椭圆 64"/>
          <p:cNvSpPr/>
          <p:nvPr/>
        </p:nvSpPr>
        <p:spPr>
          <a:xfrm>
            <a:off x="7015144" y="1518933"/>
            <a:ext cx="1475430" cy="147543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7416252" y="1848714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7" name="矩形 66"/>
          <p:cNvSpPr/>
          <p:nvPr/>
        </p:nvSpPr>
        <p:spPr>
          <a:xfrm>
            <a:off x="8547726" y="3393368"/>
            <a:ext cx="29108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75555" y="2607790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1473794" y="16365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2025" y="3038670"/>
            <a:ext cx="28437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98314" y="274866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4585" y="1531338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436218" y="2866956"/>
            <a:ext cx="728812" cy="538114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38" name="组合 37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39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42251" y="1674564"/>
            <a:ext cx="435948" cy="295103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-1237490" y="-1951016"/>
            <a:ext cx="10524367" cy="1076932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817355" y="215706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874908" y="318330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815402" y="420256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253260" y="2058377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286877" y="3097080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00982" y="4157659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939" y="2192822"/>
            <a:ext cx="5128010" cy="320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1662" y="1843088"/>
            <a:ext cx="5400675" cy="5400675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1" y="3886202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34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85988" y="3843338"/>
            <a:ext cx="5400675" cy="5400675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50708"/>
              <a:chOff x="3828772" y="4299528"/>
              <a:chExt cx="2450582" cy="16507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16</a:t>
                </a:r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%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IF YOU LIKE THIS POWERPOINT TEMPLATE,PLEASE FOCUS ON ME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+mj-lt"/>
                    <a:ea typeface="+mj-ea"/>
                  </a:rPr>
                  <a:t>ADD TITLE </a:t>
                </a:r>
                <a:r>
                  <a:rPr lang="en-US" altLang="zh-CN" sz="1400" dirty="0">
                    <a:latin typeface="+mj-lt"/>
                    <a:ea typeface="+mj-ea"/>
                  </a:rPr>
                  <a:t>HERE</a:t>
                </a:r>
                <a:endParaRPr lang="zh-CN" altLang="en-US" sz="1400" dirty="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67424" y="2957512"/>
            <a:ext cx="5400675" cy="5400675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4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28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8" y="4299528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029696" y="2028829"/>
            <a:ext cx="5400675" cy="5400675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32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362064" y="72426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3108116" y="1516578"/>
            <a:ext cx="5983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0" y="1076702"/>
            <a:ext cx="12193588" cy="3227388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780367" y="3177063"/>
            <a:ext cx="2246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Three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3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6213" y="-29013"/>
            <a:ext cx="12198213" cy="6858001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0" y="-29013"/>
            <a:ext cx="12192000" cy="68580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6213" y="-15928"/>
            <a:ext cx="12192000" cy="6844916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002802" y="2887124"/>
            <a:ext cx="1354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+mj-lt"/>
              </a:rPr>
              <a:t>34</a:t>
            </a:r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99289" y="3669817"/>
            <a:ext cx="2440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602931" y="2939097"/>
            <a:ext cx="665496" cy="665496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>
                <a:spLocks/>
              </p:cNvSpPr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54156" y="2979232"/>
            <a:ext cx="1167307" cy="1589555"/>
            <a:chOff x="954156" y="2979232"/>
            <a:chExt cx="1167307" cy="1589555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8897" y="2979231"/>
            <a:ext cx="1167307" cy="1589556"/>
            <a:chOff x="2638897" y="2979231"/>
            <a:chExt cx="1167307" cy="1589556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26944" y="2979230"/>
            <a:ext cx="1167307" cy="1589557"/>
            <a:chOff x="4326944" y="2979230"/>
            <a:chExt cx="1167307" cy="1589557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7286" y="2973238"/>
            <a:ext cx="1167307" cy="1595549"/>
            <a:chOff x="5917286" y="2973238"/>
            <a:chExt cx="1167307" cy="1595549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777644" y="673122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50" name="矩形 49"/>
          <p:cNvSpPr/>
          <p:nvPr/>
        </p:nvSpPr>
        <p:spPr>
          <a:xfrm>
            <a:off x="772115" y="1373823"/>
            <a:ext cx="7007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88886" y="1750650"/>
            <a:ext cx="1215397" cy="916512"/>
            <a:chOff x="3888886" y="1750650"/>
            <a:chExt cx="1215397" cy="916512"/>
          </a:xfrm>
        </p:grpSpPr>
        <p:sp>
          <p:nvSpPr>
            <p:cNvPr id="28" name="椭圆 27"/>
            <p:cNvSpPr/>
            <p:nvPr/>
          </p:nvSpPr>
          <p:spPr>
            <a:xfrm>
              <a:off x="4148614" y="1750650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01190" y="1878335"/>
              <a:ext cx="309501" cy="375131"/>
              <a:chOff x="8812213" y="387350"/>
              <a:chExt cx="658812" cy="798513"/>
            </a:xfrm>
          </p:grpSpPr>
          <p:sp>
            <p:nvSpPr>
              <p:cNvPr id="34" name="Freeform 24"/>
              <p:cNvSpPr>
                <a:spLocks/>
              </p:cNvSpPr>
              <p:nvPr/>
            </p:nvSpPr>
            <p:spPr bwMode="auto">
              <a:xfrm>
                <a:off x="9055100" y="700088"/>
                <a:ext cx="206375" cy="242888"/>
              </a:xfrm>
              <a:custGeom>
                <a:avLst/>
                <a:gdLst>
                  <a:gd name="T0" fmla="*/ 0 w 62"/>
                  <a:gd name="T1" fmla="*/ 73 h 73"/>
                  <a:gd name="T2" fmla="*/ 26 w 62"/>
                  <a:gd name="T3" fmla="*/ 73 h 73"/>
                  <a:gd name="T4" fmla="*/ 62 w 62"/>
                  <a:gd name="T5" fmla="*/ 37 h 73"/>
                  <a:gd name="T6" fmla="*/ 26 w 62"/>
                  <a:gd name="T7" fmla="*/ 0 h 73"/>
                  <a:gd name="T8" fmla="*/ 0 w 62"/>
                  <a:gd name="T9" fmla="*/ 0 h 73"/>
                  <a:gd name="T10" fmla="*/ 0 w 62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3">
                    <a:moveTo>
                      <a:pt x="0" y="73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46" y="73"/>
                      <a:pt x="62" y="57"/>
                      <a:pt x="62" y="37"/>
                    </a:cubicBezTo>
                    <a:cubicBezTo>
                      <a:pt x="62" y="17"/>
                      <a:pt x="4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8948738" y="736600"/>
                <a:ext cx="106362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8812213" y="736600"/>
                <a:ext cx="136525" cy="346075"/>
              </a:xfrm>
              <a:custGeom>
                <a:avLst/>
                <a:gdLst>
                  <a:gd name="T0" fmla="*/ 0 w 41"/>
                  <a:gd name="T1" fmla="*/ 104 h 104"/>
                  <a:gd name="T2" fmla="*/ 41 w 41"/>
                  <a:gd name="T3" fmla="*/ 104 h 104"/>
                  <a:gd name="T4" fmla="*/ 41 w 41"/>
                  <a:gd name="T5" fmla="*/ 0 h 104"/>
                  <a:gd name="T6" fmla="*/ 0 w 41"/>
                  <a:gd name="T7" fmla="*/ 29 h 104"/>
                  <a:gd name="T8" fmla="*/ 0 w 41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4">
                    <a:moveTo>
                      <a:pt x="0" y="104"/>
                    </a:move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0" y="3"/>
                      <a:pt x="0" y="29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8882063" y="1100138"/>
                <a:ext cx="0" cy="8572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9039225" y="387350"/>
                <a:ext cx="188912" cy="242888"/>
              </a:xfrm>
              <a:custGeom>
                <a:avLst/>
                <a:gdLst>
                  <a:gd name="T0" fmla="*/ 57 w 57"/>
                  <a:gd name="T1" fmla="*/ 73 h 73"/>
                  <a:gd name="T2" fmla="*/ 36 w 57"/>
                  <a:gd name="T3" fmla="*/ 73 h 73"/>
                  <a:gd name="T4" fmla="*/ 0 w 57"/>
                  <a:gd name="T5" fmla="*/ 37 h 73"/>
                  <a:gd name="T6" fmla="*/ 36 w 57"/>
                  <a:gd name="T7" fmla="*/ 0 h 73"/>
                  <a:gd name="T8" fmla="*/ 57 w 57"/>
                  <a:gd name="T9" fmla="*/ 0 h 73"/>
                  <a:gd name="T10" fmla="*/ 57 w 5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57" y="73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9228138" y="423863"/>
                <a:ext cx="103187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9331325" y="423863"/>
                <a:ext cx="139700" cy="346075"/>
              </a:xfrm>
              <a:custGeom>
                <a:avLst/>
                <a:gdLst>
                  <a:gd name="T0" fmla="*/ 42 w 42"/>
                  <a:gd name="T1" fmla="*/ 104 h 104"/>
                  <a:gd name="T2" fmla="*/ 0 w 42"/>
                  <a:gd name="T3" fmla="*/ 104 h 104"/>
                  <a:gd name="T4" fmla="*/ 0 w 42"/>
                  <a:gd name="T5" fmla="*/ 0 h 104"/>
                  <a:gd name="T6" fmla="*/ 42 w 42"/>
                  <a:gd name="T7" fmla="*/ 29 h 104"/>
                  <a:gd name="T8" fmla="*/ 42 w 42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4">
                    <a:moveTo>
                      <a:pt x="42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42" y="3"/>
                      <a:pt x="42" y="29"/>
                    </a:cubicBezTo>
                    <a:lnTo>
                      <a:pt x="42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9401175" y="787400"/>
                <a:ext cx="0" cy="398463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3888886" y="2390163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11246" y="2459825"/>
            <a:ext cx="1215397" cy="926323"/>
            <a:chOff x="5911246" y="2459825"/>
            <a:chExt cx="1215397" cy="926323"/>
          </a:xfrm>
        </p:grpSpPr>
        <p:sp>
          <p:nvSpPr>
            <p:cNvPr id="43" name="椭圆 42"/>
            <p:cNvSpPr/>
            <p:nvPr/>
          </p:nvSpPr>
          <p:spPr>
            <a:xfrm>
              <a:off x="6188862" y="245982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279636" y="2666032"/>
              <a:ext cx="466000" cy="246340"/>
              <a:chOff x="3935413" y="1387475"/>
              <a:chExt cx="831850" cy="439738"/>
            </a:xfrm>
          </p:grpSpPr>
          <p:sp>
            <p:nvSpPr>
              <p:cNvPr id="45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5911246" y="3109149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63116" y="1842671"/>
            <a:ext cx="1215397" cy="926972"/>
            <a:chOff x="8463116" y="1842671"/>
            <a:chExt cx="1215397" cy="926972"/>
          </a:xfrm>
        </p:grpSpPr>
        <p:sp>
          <p:nvSpPr>
            <p:cNvPr id="51" name="椭圆 50"/>
            <p:cNvSpPr/>
            <p:nvPr/>
          </p:nvSpPr>
          <p:spPr>
            <a:xfrm>
              <a:off x="8726300" y="1842671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865897" y="1933755"/>
              <a:ext cx="358113" cy="415086"/>
              <a:chOff x="2251076" y="4394200"/>
              <a:chExt cx="698500" cy="809625"/>
            </a:xfrm>
          </p:grpSpPr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8463116" y="249264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91820" y="3451703"/>
            <a:ext cx="1215397" cy="922131"/>
            <a:chOff x="7391820" y="3451703"/>
            <a:chExt cx="1215397" cy="922131"/>
          </a:xfrm>
        </p:grpSpPr>
        <p:sp>
          <p:nvSpPr>
            <p:cNvPr id="70" name="椭圆 69"/>
            <p:cNvSpPr/>
            <p:nvPr/>
          </p:nvSpPr>
          <p:spPr>
            <a:xfrm>
              <a:off x="7662449" y="345170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791624" y="3629558"/>
              <a:ext cx="357966" cy="254019"/>
              <a:chOff x="5389679" y="1972651"/>
              <a:chExt cx="825500" cy="585788"/>
            </a:xfrm>
          </p:grpSpPr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7391820" y="409683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83872" y="4227886"/>
            <a:ext cx="1215397" cy="925913"/>
            <a:chOff x="9083872" y="4227886"/>
            <a:chExt cx="1215397" cy="925913"/>
          </a:xfrm>
        </p:grpSpPr>
        <p:sp>
          <p:nvSpPr>
            <p:cNvPr id="76" name="椭圆 75"/>
            <p:cNvSpPr/>
            <p:nvPr/>
          </p:nvSpPr>
          <p:spPr>
            <a:xfrm>
              <a:off x="9349265" y="4227886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67991" y="4356816"/>
              <a:ext cx="410302" cy="408730"/>
              <a:chOff x="5375392" y="3582376"/>
              <a:chExt cx="828675" cy="825500"/>
            </a:xfrm>
          </p:grpSpPr>
          <p:sp>
            <p:nvSpPr>
              <p:cNvPr id="77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9083872" y="487680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17140" y="3940295"/>
            <a:ext cx="1215397" cy="924762"/>
            <a:chOff x="5317140" y="3940295"/>
            <a:chExt cx="1215397" cy="924762"/>
          </a:xfrm>
        </p:grpSpPr>
        <p:sp>
          <p:nvSpPr>
            <p:cNvPr id="62" name="椭圆 61"/>
            <p:cNvSpPr/>
            <p:nvPr/>
          </p:nvSpPr>
          <p:spPr>
            <a:xfrm>
              <a:off x="5594049" y="394029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717218" y="4062454"/>
              <a:ext cx="397832" cy="397832"/>
              <a:chOff x="3732329" y="3622064"/>
              <a:chExt cx="771526" cy="771525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" name="矩形 132"/>
            <p:cNvSpPr/>
            <p:nvPr/>
          </p:nvSpPr>
          <p:spPr>
            <a:xfrm>
              <a:off x="5317140" y="458805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8282" y="3675509"/>
            <a:ext cx="1215397" cy="923276"/>
            <a:chOff x="3248282" y="3675509"/>
            <a:chExt cx="1215397" cy="923276"/>
          </a:xfrm>
        </p:grpSpPr>
        <p:sp>
          <p:nvSpPr>
            <p:cNvPr id="57" name="椭圆 56"/>
            <p:cNvSpPr/>
            <p:nvPr/>
          </p:nvSpPr>
          <p:spPr>
            <a:xfrm>
              <a:off x="3525649" y="3675509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640882" y="3812987"/>
              <a:ext cx="377006" cy="317838"/>
              <a:chOff x="1998779" y="3649051"/>
              <a:chExt cx="788988" cy="665163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auto">
              <a:xfrm>
                <a:off x="2341679" y="3755414"/>
                <a:ext cx="106363" cy="106363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222617" y="3649051"/>
                <a:ext cx="346075" cy="531813"/>
              </a:xfrm>
              <a:custGeom>
                <a:avLst/>
                <a:gdLst>
                  <a:gd name="T0" fmla="*/ 104 w 104"/>
                  <a:gd name="T1" fmla="*/ 56 h 160"/>
                  <a:gd name="T2" fmla="*/ 52 w 104"/>
                  <a:gd name="T3" fmla="*/ 0 h 160"/>
                  <a:gd name="T4" fmla="*/ 0 w 104"/>
                  <a:gd name="T5" fmla="*/ 56 h 160"/>
                  <a:gd name="T6" fmla="*/ 52 w 104"/>
                  <a:gd name="T7" fmla="*/ 160 h 160"/>
                  <a:gd name="T8" fmla="*/ 104 w 104"/>
                  <a:gd name="T9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60">
                    <a:moveTo>
                      <a:pt x="104" y="56"/>
                    </a:moveTo>
                    <a:cubicBezTo>
                      <a:pt x="104" y="25"/>
                      <a:pt x="81" y="0"/>
                      <a:pt x="52" y="0"/>
                    </a:cubicBezTo>
                    <a:cubicBezTo>
                      <a:pt x="23" y="0"/>
                      <a:pt x="0" y="25"/>
                      <a:pt x="0" y="56"/>
                    </a:cubicBezTo>
                    <a:cubicBezTo>
                      <a:pt x="0" y="96"/>
                      <a:pt x="52" y="160"/>
                      <a:pt x="52" y="160"/>
                    </a:cubicBezTo>
                    <a:cubicBezTo>
                      <a:pt x="52" y="160"/>
                      <a:pt x="104" y="96"/>
                      <a:pt x="104" y="56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1998779" y="4047514"/>
                <a:ext cx="788988" cy="266700"/>
              </a:xfrm>
              <a:custGeom>
                <a:avLst/>
                <a:gdLst>
                  <a:gd name="T0" fmla="*/ 75 w 237"/>
                  <a:gd name="T1" fmla="*/ 0 h 80"/>
                  <a:gd name="T2" fmla="*/ 46 w 237"/>
                  <a:gd name="T3" fmla="*/ 0 h 80"/>
                  <a:gd name="T4" fmla="*/ 35 w 237"/>
                  <a:gd name="T5" fmla="*/ 6 h 80"/>
                  <a:gd name="T6" fmla="*/ 4 w 237"/>
                  <a:gd name="T7" fmla="*/ 62 h 80"/>
                  <a:gd name="T8" fmla="*/ 15 w 237"/>
                  <a:gd name="T9" fmla="*/ 80 h 80"/>
                  <a:gd name="T10" fmla="*/ 119 w 237"/>
                  <a:gd name="T11" fmla="*/ 80 h 80"/>
                  <a:gd name="T12" fmla="*/ 223 w 237"/>
                  <a:gd name="T13" fmla="*/ 80 h 80"/>
                  <a:gd name="T14" fmla="*/ 233 w 237"/>
                  <a:gd name="T15" fmla="*/ 62 h 80"/>
                  <a:gd name="T16" fmla="*/ 202 w 237"/>
                  <a:gd name="T17" fmla="*/ 6 h 80"/>
                  <a:gd name="T18" fmla="*/ 192 w 237"/>
                  <a:gd name="T19" fmla="*/ 0 h 80"/>
                  <a:gd name="T20" fmla="*/ 163 w 23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80">
                    <a:moveTo>
                      <a:pt x="7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1" y="0"/>
                      <a:pt x="37" y="2"/>
                      <a:pt x="35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70"/>
                      <a:pt x="6" y="80"/>
                      <a:pt x="15" y="80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32" y="80"/>
                      <a:pt x="237" y="70"/>
                      <a:pt x="233" y="62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2"/>
                      <a:pt x="196" y="0"/>
                      <a:pt x="192" y="0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3248282" y="432178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5416" y="4557002"/>
            <a:ext cx="1215397" cy="921544"/>
            <a:chOff x="1615416" y="4557002"/>
            <a:chExt cx="1215397" cy="921544"/>
          </a:xfrm>
        </p:grpSpPr>
        <p:sp>
          <p:nvSpPr>
            <p:cNvPr id="95" name="椭圆 94"/>
            <p:cNvSpPr/>
            <p:nvPr/>
          </p:nvSpPr>
          <p:spPr>
            <a:xfrm>
              <a:off x="1900095" y="4557002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2064880" y="4742989"/>
              <a:ext cx="323824" cy="296677"/>
              <a:chOff x="7410450" y="5518151"/>
              <a:chExt cx="795338" cy="728662"/>
            </a:xfrm>
          </p:grpSpPr>
          <p:sp>
            <p:nvSpPr>
              <p:cNvPr id="108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1615416" y="5201547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15861" y="2711752"/>
            <a:ext cx="1215397" cy="921531"/>
            <a:chOff x="1715861" y="2711752"/>
            <a:chExt cx="1215397" cy="921531"/>
          </a:xfrm>
        </p:grpSpPr>
        <p:grpSp>
          <p:nvGrpSpPr>
            <p:cNvPr id="26" name="组合 25"/>
            <p:cNvGrpSpPr/>
            <p:nvPr/>
          </p:nvGrpSpPr>
          <p:grpSpPr>
            <a:xfrm>
              <a:off x="1988344" y="2711752"/>
              <a:ext cx="634395" cy="634395"/>
              <a:chOff x="4341934" y="2979230"/>
              <a:chExt cx="1108643" cy="110864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341934" y="2979230"/>
                <a:ext cx="1108643" cy="110864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7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25400" dir="5400000" sx="101000" sy="101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605286" y="3156672"/>
                <a:ext cx="536340" cy="638376"/>
                <a:chOff x="2155826" y="2678113"/>
                <a:chExt cx="650875" cy="774700"/>
              </a:xfrm>
            </p:grpSpPr>
            <p:sp>
              <p:nvSpPr>
                <p:cNvPr id="22" name="Freeform 36"/>
                <p:cNvSpPr>
                  <a:spLocks/>
                </p:cNvSpPr>
                <p:nvPr/>
              </p:nvSpPr>
              <p:spPr bwMode="auto">
                <a:xfrm>
                  <a:off x="2557463" y="2827338"/>
                  <a:ext cx="39688" cy="146050"/>
                </a:xfrm>
                <a:custGeom>
                  <a:avLst/>
                  <a:gdLst>
                    <a:gd name="T0" fmla="*/ 12 w 12"/>
                    <a:gd name="T1" fmla="*/ 0 h 44"/>
                    <a:gd name="T2" fmla="*/ 12 w 12"/>
                    <a:gd name="T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44">
                      <a:moveTo>
                        <a:pt x="12" y="0"/>
                      </a:moveTo>
                      <a:cubicBezTo>
                        <a:pt x="0" y="15"/>
                        <a:pt x="0" y="30"/>
                        <a:pt x="12" y="44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7"/>
                <p:cNvSpPr>
                  <a:spLocks/>
                </p:cNvSpPr>
                <p:nvPr/>
              </p:nvSpPr>
              <p:spPr bwMode="auto">
                <a:xfrm>
                  <a:off x="2417763" y="2678113"/>
                  <a:ext cx="69850" cy="298450"/>
                </a:xfrm>
                <a:custGeom>
                  <a:avLst/>
                  <a:gdLst>
                    <a:gd name="T0" fmla="*/ 11 w 21"/>
                    <a:gd name="T1" fmla="*/ 90 h 90"/>
                    <a:gd name="T2" fmla="*/ 11 w 21"/>
                    <a:gd name="T3" fmla="*/ 45 h 90"/>
                    <a:gd name="T4" fmla="*/ 10 w 21"/>
                    <a:gd name="T5" fmla="*/ 44 h 90"/>
                    <a:gd name="T6" fmla="*/ 10 w 21"/>
                    <a:gd name="T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90">
                      <a:moveTo>
                        <a:pt x="11" y="90"/>
                      </a:moveTo>
                      <a:cubicBezTo>
                        <a:pt x="21" y="75"/>
                        <a:pt x="21" y="60"/>
                        <a:pt x="11" y="45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0" y="30"/>
                        <a:pt x="0" y="15"/>
                        <a:pt x="10" y="0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8"/>
                <p:cNvSpPr>
                  <a:spLocks/>
                </p:cNvSpPr>
                <p:nvPr/>
              </p:nvSpPr>
              <p:spPr bwMode="auto">
                <a:xfrm>
                  <a:off x="2155826" y="3040063"/>
                  <a:ext cx="635000" cy="412750"/>
                </a:xfrm>
                <a:custGeom>
                  <a:avLst/>
                  <a:gdLst>
                    <a:gd name="T0" fmla="*/ 44 w 191"/>
                    <a:gd name="T1" fmla="*/ 0 h 124"/>
                    <a:gd name="T2" fmla="*/ 191 w 191"/>
                    <a:gd name="T3" fmla="*/ 0 h 124"/>
                    <a:gd name="T4" fmla="*/ 191 w 191"/>
                    <a:gd name="T5" fmla="*/ 3 h 124"/>
                    <a:gd name="T6" fmla="*/ 191 w 191"/>
                    <a:gd name="T7" fmla="*/ 106 h 124"/>
                    <a:gd name="T8" fmla="*/ 173 w 191"/>
                    <a:gd name="T9" fmla="*/ 124 h 124"/>
                    <a:gd name="T10" fmla="*/ 61 w 191"/>
                    <a:gd name="T11" fmla="*/ 124 h 124"/>
                    <a:gd name="T12" fmla="*/ 44 w 191"/>
                    <a:gd name="T13" fmla="*/ 106 h 124"/>
                    <a:gd name="T14" fmla="*/ 44 w 191"/>
                    <a:gd name="T15" fmla="*/ 0 h 124"/>
                    <a:gd name="T16" fmla="*/ 44 w 191"/>
                    <a:gd name="T17" fmla="*/ 20 h 124"/>
                    <a:gd name="T18" fmla="*/ 39 w 191"/>
                    <a:gd name="T19" fmla="*/ 20 h 124"/>
                    <a:gd name="T20" fmla="*/ 11 w 191"/>
                    <a:gd name="T21" fmla="*/ 31 h 124"/>
                    <a:gd name="T22" fmla="*/ 0 w 191"/>
                    <a:gd name="T23" fmla="*/ 58 h 124"/>
                    <a:gd name="T24" fmla="*/ 11 w 191"/>
                    <a:gd name="T25" fmla="*/ 86 h 124"/>
                    <a:gd name="T26" fmla="*/ 39 w 191"/>
                    <a:gd name="T27" fmla="*/ 97 h 124"/>
                    <a:gd name="T28" fmla="*/ 41 w 191"/>
                    <a:gd name="T29" fmla="*/ 9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91" h="124">
                      <a:moveTo>
                        <a:pt x="44" y="0"/>
                      </a:move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1" y="3"/>
                        <a:pt x="191" y="3"/>
                        <a:pt x="191" y="3"/>
                      </a:cubicBezTo>
                      <a:cubicBezTo>
                        <a:pt x="191" y="106"/>
                        <a:pt x="191" y="106"/>
                        <a:pt x="191" y="106"/>
                      </a:cubicBezTo>
                      <a:cubicBezTo>
                        <a:pt x="191" y="118"/>
                        <a:pt x="185" y="124"/>
                        <a:pt x="173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50" y="124"/>
                        <a:pt x="44" y="118"/>
                        <a:pt x="44" y="10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39" y="20"/>
                        <a:pt x="39" y="20"/>
                      </a:cubicBezTo>
                      <a:cubicBezTo>
                        <a:pt x="28" y="20"/>
                        <a:pt x="19" y="23"/>
                        <a:pt x="11" y="31"/>
                      </a:cubicBezTo>
                      <a:cubicBezTo>
                        <a:pt x="3" y="39"/>
                        <a:pt x="0" y="48"/>
                        <a:pt x="0" y="58"/>
                      </a:cubicBezTo>
                      <a:cubicBezTo>
                        <a:pt x="0" y="69"/>
                        <a:pt x="3" y="78"/>
                        <a:pt x="11" y="86"/>
                      </a:cubicBezTo>
                      <a:cubicBezTo>
                        <a:pt x="19" y="94"/>
                        <a:pt x="28" y="97"/>
                        <a:pt x="39" y="97"/>
                      </a:cubicBezTo>
                      <a:cubicBezTo>
                        <a:pt x="41" y="97"/>
                        <a:pt x="41" y="97"/>
                        <a:pt x="41" y="97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287588" y="3063875"/>
                  <a:ext cx="519113" cy="0"/>
                </a:xfrm>
                <a:prstGeom prst="line">
                  <a:avLst/>
                </a:pr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0" name="矩形 139"/>
            <p:cNvSpPr/>
            <p:nvPr/>
          </p:nvSpPr>
          <p:spPr>
            <a:xfrm>
              <a:off x="1715861" y="335628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142" name="矩形 141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0352265" y="3636413"/>
            <a:ext cx="1215397" cy="908277"/>
            <a:chOff x="10352265" y="3636413"/>
            <a:chExt cx="1215397" cy="908277"/>
          </a:xfrm>
        </p:grpSpPr>
        <p:sp>
          <p:nvSpPr>
            <p:cNvPr id="85" name="椭圆 84"/>
            <p:cNvSpPr/>
            <p:nvPr/>
          </p:nvSpPr>
          <p:spPr>
            <a:xfrm>
              <a:off x="10627713" y="363641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0714072" y="3840778"/>
              <a:ext cx="457455" cy="237982"/>
              <a:chOff x="3871913" y="1169988"/>
              <a:chExt cx="823913" cy="428625"/>
            </a:xfrm>
          </p:grpSpPr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276726" y="1169988"/>
                <a:ext cx="223838" cy="155575"/>
              </a:xfrm>
              <a:custGeom>
                <a:avLst/>
                <a:gdLst>
                  <a:gd name="T0" fmla="*/ 67 w 67"/>
                  <a:gd name="T1" fmla="*/ 47 h 47"/>
                  <a:gd name="T2" fmla="*/ 0 w 67"/>
                  <a:gd name="T3" fmla="*/ 47 h 47"/>
                  <a:gd name="T4" fmla="*/ 0 w 67"/>
                  <a:gd name="T5" fmla="*/ 0 h 47"/>
                  <a:gd name="T6" fmla="*/ 18 w 67"/>
                  <a:gd name="T7" fmla="*/ 0 h 47"/>
                  <a:gd name="T8" fmla="*/ 67 w 6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7">
                    <a:moveTo>
                      <a:pt x="67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44" y="0"/>
                      <a:pt x="66" y="21"/>
                      <a:pt x="67" y="47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871913" y="1325563"/>
                <a:ext cx="404813" cy="173038"/>
              </a:xfrm>
              <a:custGeom>
                <a:avLst/>
                <a:gdLst>
                  <a:gd name="T0" fmla="*/ 20 w 122"/>
                  <a:gd name="T1" fmla="*/ 52 h 52"/>
                  <a:gd name="T2" fmla="*/ 13 w 122"/>
                  <a:gd name="T3" fmla="*/ 52 h 52"/>
                  <a:gd name="T4" fmla="*/ 0 w 122"/>
                  <a:gd name="T5" fmla="*/ 39 h 52"/>
                  <a:gd name="T6" fmla="*/ 0 w 122"/>
                  <a:gd name="T7" fmla="*/ 13 h 52"/>
                  <a:gd name="T8" fmla="*/ 13 w 122"/>
                  <a:gd name="T9" fmla="*/ 0 h 52"/>
                  <a:gd name="T10" fmla="*/ 122 w 122"/>
                  <a:gd name="T11" fmla="*/ 0 h 52"/>
                  <a:gd name="T12" fmla="*/ 122 w 122"/>
                  <a:gd name="T13" fmla="*/ 52 h 52"/>
                  <a:gd name="T14" fmla="*/ 94 w 122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2">
                    <a:moveTo>
                      <a:pt x="20" y="52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6" y="52"/>
                      <a:pt x="0" y="46"/>
                      <a:pt x="0" y="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94" y="52"/>
                      <a:pt x="94" y="52"/>
                      <a:pt x="94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997326" y="1169988"/>
                <a:ext cx="279400" cy="155575"/>
              </a:xfrm>
              <a:custGeom>
                <a:avLst/>
                <a:gdLst>
                  <a:gd name="T0" fmla="*/ 84 w 84"/>
                  <a:gd name="T1" fmla="*/ 47 h 47"/>
                  <a:gd name="T2" fmla="*/ 0 w 84"/>
                  <a:gd name="T3" fmla="*/ 47 h 47"/>
                  <a:gd name="T4" fmla="*/ 49 w 84"/>
                  <a:gd name="T5" fmla="*/ 0 h 47"/>
                  <a:gd name="T6" fmla="*/ 84 w 84"/>
                  <a:gd name="T7" fmla="*/ 0 h 47"/>
                  <a:gd name="T8" fmla="*/ 84 w 8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84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21"/>
                      <a:pt x="23" y="0"/>
                      <a:pt x="49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47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276726" y="1325563"/>
                <a:ext cx="419100" cy="173038"/>
              </a:xfrm>
              <a:custGeom>
                <a:avLst/>
                <a:gdLst>
                  <a:gd name="T0" fmla="*/ 36 w 126"/>
                  <a:gd name="T1" fmla="*/ 52 h 52"/>
                  <a:gd name="T2" fmla="*/ 0 w 126"/>
                  <a:gd name="T3" fmla="*/ 52 h 52"/>
                  <a:gd name="T4" fmla="*/ 0 w 126"/>
                  <a:gd name="T5" fmla="*/ 0 h 52"/>
                  <a:gd name="T6" fmla="*/ 113 w 126"/>
                  <a:gd name="T7" fmla="*/ 0 h 52"/>
                  <a:gd name="T8" fmla="*/ 125 w 126"/>
                  <a:gd name="T9" fmla="*/ 9 h 52"/>
                  <a:gd name="T10" fmla="*/ 126 w 126"/>
                  <a:gd name="T11" fmla="*/ 11 h 52"/>
                  <a:gd name="T12" fmla="*/ 126 w 126"/>
                  <a:gd name="T13" fmla="*/ 13 h 52"/>
                  <a:gd name="T14" fmla="*/ 126 w 126"/>
                  <a:gd name="T15" fmla="*/ 39 h 52"/>
                  <a:gd name="T16" fmla="*/ 113 w 126"/>
                  <a:gd name="T17" fmla="*/ 52 h 52"/>
                  <a:gd name="T18" fmla="*/ 110 w 126"/>
                  <a:gd name="T1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52">
                    <a:moveTo>
                      <a:pt x="3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3"/>
                      <a:pt x="125" y="9"/>
                    </a:cubicBezTo>
                    <a:cubicBezTo>
                      <a:pt x="126" y="9"/>
                      <a:pt x="126" y="10"/>
                      <a:pt x="126" y="11"/>
                    </a:cubicBezTo>
                    <a:cubicBezTo>
                      <a:pt x="126" y="12"/>
                      <a:pt x="126" y="12"/>
                      <a:pt x="126" y="13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6"/>
                      <a:pt x="120" y="52"/>
                      <a:pt x="113" y="52"/>
                    </a:cubicBezTo>
                    <a:cubicBezTo>
                      <a:pt x="110" y="52"/>
                      <a:pt x="110" y="52"/>
                      <a:pt x="110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4427538" y="1416050"/>
                <a:ext cx="182563" cy="182563"/>
              </a:xfrm>
              <a:custGeom>
                <a:avLst/>
                <a:gdLst>
                  <a:gd name="T0" fmla="*/ 55 w 55"/>
                  <a:gd name="T1" fmla="*/ 25 h 55"/>
                  <a:gd name="T2" fmla="*/ 27 w 55"/>
                  <a:gd name="T3" fmla="*/ 0 h 55"/>
                  <a:gd name="T4" fmla="*/ 16 w 55"/>
                  <a:gd name="T5" fmla="*/ 2 h 55"/>
                  <a:gd name="T6" fmla="*/ 3 w 55"/>
                  <a:gd name="T7" fmla="*/ 16 h 55"/>
                  <a:gd name="T8" fmla="*/ 0 w 55"/>
                  <a:gd name="T9" fmla="*/ 25 h 55"/>
                  <a:gd name="T10" fmla="*/ 0 w 55"/>
                  <a:gd name="T11" fmla="*/ 27 h 55"/>
                  <a:gd name="T12" fmla="*/ 0 w 55"/>
                  <a:gd name="T13" fmla="*/ 29 h 55"/>
                  <a:gd name="T14" fmla="*/ 27 w 55"/>
                  <a:gd name="T15" fmla="*/ 55 h 55"/>
                  <a:gd name="T16" fmla="*/ 55 w 55"/>
                  <a:gd name="T17" fmla="*/ 29 h 55"/>
                  <a:gd name="T18" fmla="*/ 55 w 55"/>
                  <a:gd name="T19" fmla="*/ 27 h 55"/>
                  <a:gd name="T20" fmla="*/ 55 w 55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55" y="25"/>
                    </a:moveTo>
                    <a:cubicBezTo>
                      <a:pt x="54" y="11"/>
                      <a:pt x="42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3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43"/>
                      <a:pt x="13" y="55"/>
                      <a:pt x="27" y="55"/>
                    </a:cubicBezTo>
                    <a:cubicBezTo>
                      <a:pt x="42" y="55"/>
                      <a:pt x="54" y="43"/>
                      <a:pt x="55" y="29"/>
                    </a:cubicBezTo>
                    <a:cubicBezTo>
                      <a:pt x="55" y="28"/>
                      <a:pt x="55" y="28"/>
                      <a:pt x="55" y="27"/>
                    </a:cubicBezTo>
                    <a:cubicBezTo>
                      <a:pt x="55" y="27"/>
                      <a:pt x="55" y="26"/>
                      <a:pt x="55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4503738" y="1492250"/>
                <a:ext cx="26988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3967163" y="1416050"/>
                <a:ext cx="180975" cy="182563"/>
              </a:xfrm>
              <a:custGeom>
                <a:avLst/>
                <a:gdLst>
                  <a:gd name="T0" fmla="*/ 54 w 54"/>
                  <a:gd name="T1" fmla="*/ 25 h 55"/>
                  <a:gd name="T2" fmla="*/ 27 w 54"/>
                  <a:gd name="T3" fmla="*/ 0 h 55"/>
                  <a:gd name="T4" fmla="*/ 16 w 54"/>
                  <a:gd name="T5" fmla="*/ 2 h 55"/>
                  <a:gd name="T6" fmla="*/ 2 w 54"/>
                  <a:gd name="T7" fmla="*/ 16 h 55"/>
                  <a:gd name="T8" fmla="*/ 0 w 54"/>
                  <a:gd name="T9" fmla="*/ 25 h 55"/>
                  <a:gd name="T10" fmla="*/ 0 w 54"/>
                  <a:gd name="T11" fmla="*/ 27 h 55"/>
                  <a:gd name="T12" fmla="*/ 0 w 54"/>
                  <a:gd name="T13" fmla="*/ 29 h 55"/>
                  <a:gd name="T14" fmla="*/ 27 w 54"/>
                  <a:gd name="T15" fmla="*/ 55 h 55"/>
                  <a:gd name="T16" fmla="*/ 54 w 54"/>
                  <a:gd name="T17" fmla="*/ 29 h 55"/>
                  <a:gd name="T18" fmla="*/ 54 w 54"/>
                  <a:gd name="T19" fmla="*/ 27 h 55"/>
                  <a:gd name="T20" fmla="*/ 54 w 54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54" y="25"/>
                    </a:moveTo>
                    <a:cubicBezTo>
                      <a:pt x="53" y="11"/>
                      <a:pt x="41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2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1" y="55"/>
                      <a:pt x="53" y="43"/>
                      <a:pt x="54" y="29"/>
                    </a:cubicBezTo>
                    <a:cubicBezTo>
                      <a:pt x="54" y="28"/>
                      <a:pt x="54" y="28"/>
                      <a:pt x="54" y="27"/>
                    </a:cubicBezTo>
                    <a:cubicBezTo>
                      <a:pt x="54" y="27"/>
                      <a:pt x="54" y="26"/>
                      <a:pt x="54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4041776" y="1492250"/>
                <a:ext cx="22225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3" name="矩形 142"/>
            <p:cNvSpPr/>
            <p:nvPr/>
          </p:nvSpPr>
          <p:spPr>
            <a:xfrm>
              <a:off x="10352265" y="426769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5" name="矩形 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sp>
        <p:nvSpPr>
          <p:cNvPr id="11" name="弧形 10"/>
          <p:cNvSpPr/>
          <p:nvPr/>
        </p:nvSpPr>
        <p:spPr>
          <a:xfrm>
            <a:off x="918636" y="3851031"/>
            <a:ext cx="10257440" cy="1025744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>
            <a:off x="-32429" y="3235566"/>
            <a:ext cx="12224430" cy="12232983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-559968" y="2743200"/>
            <a:ext cx="12745760" cy="12739909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-1303140" y="2034623"/>
            <a:ext cx="14785922" cy="14779134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319664" y="1861943"/>
            <a:ext cx="1799055" cy="461665"/>
            <a:chOff x="6319664" y="1861943"/>
            <a:chExt cx="1799055" cy="461665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50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2" y="195582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88549" y="2585302"/>
            <a:ext cx="1725849" cy="461665"/>
            <a:chOff x="4288549" y="2585302"/>
            <a:chExt cx="1725849" cy="461665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37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31517" y="3635913"/>
            <a:ext cx="1738857" cy="461665"/>
            <a:chOff x="5531517" y="3635913"/>
            <a:chExt cx="1738857" cy="461665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47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06734" y="4097578"/>
            <a:ext cx="1732563" cy="461665"/>
            <a:chOff x="9106734" y="4097578"/>
            <a:chExt cx="1732563" cy="461665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72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900" y="417232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8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26704" y="1404675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79858" y="1400823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079858" y="1975191"/>
            <a:ext cx="1953988" cy="4062258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椭圆 8"/>
          <p:cNvSpPr/>
          <p:nvPr/>
        </p:nvSpPr>
        <p:spPr>
          <a:xfrm>
            <a:off x="903511" y="3081201"/>
            <a:ext cx="1846385" cy="184638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330060" y="3081201"/>
            <a:ext cx="1846385" cy="184638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3374994" y="2330382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45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2" name="矩形 11"/>
          <p:cNvSpPr/>
          <p:nvPr/>
        </p:nvSpPr>
        <p:spPr>
          <a:xfrm>
            <a:off x="7538205" y="2335743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39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3" name="矩形 12"/>
          <p:cNvSpPr/>
          <p:nvPr/>
        </p:nvSpPr>
        <p:spPr>
          <a:xfrm>
            <a:off x="3282213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123592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434629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76008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352800" y="4211638"/>
            <a:ext cx="455613" cy="1128713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41775" y="4211638"/>
            <a:ext cx="593725" cy="1128713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4046532" y="4646499"/>
            <a:ext cx="584210" cy="693852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3472128" y="4880769"/>
            <a:ext cx="216959" cy="459582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01426" y="4211638"/>
            <a:ext cx="455613" cy="1128713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任意多边形 47"/>
          <p:cNvSpPr>
            <a:spLocks/>
          </p:cNvSpPr>
          <p:nvPr/>
        </p:nvSpPr>
        <p:spPr bwMode="auto">
          <a:xfrm>
            <a:off x="7501426" y="4533900"/>
            <a:ext cx="455613" cy="806451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190401" y="4211638"/>
            <a:ext cx="593725" cy="1128713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8285145" y="4927586"/>
            <a:ext cx="404238" cy="412765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7478204" y="5379535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83281" y="5375578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45948" y="5378951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039775" y="5374994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77784" y="3036275"/>
            <a:ext cx="1233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j-lt"/>
              </a:rPr>
              <a:t>SUMMARY</a:t>
            </a:r>
            <a:endParaRPr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87529" y="3430171"/>
            <a:ext cx="1602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022647" y="1895401"/>
            <a:ext cx="4217987" cy="4217987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9" y="5578894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CAN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422696" y="1895401"/>
            <a:ext cx="3417887" cy="3417887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2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BE GOOG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19628" y="3342734"/>
            <a:ext cx="4797482" cy="523220"/>
            <a:chOff x="5319628" y="3342734"/>
            <a:chExt cx="4797482" cy="523220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596373" y="3405153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8,000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1831" y="4284235"/>
            <a:ext cx="4824817" cy="523220"/>
            <a:chOff x="5421831" y="4284235"/>
            <a:chExt cx="4824817" cy="52322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594381" y="4377006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16,000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3362" y="5394228"/>
            <a:ext cx="4868849" cy="523220"/>
            <a:chOff x="5224594" y="5394228"/>
            <a:chExt cx="4868849" cy="523220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397144" y="5428538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20,000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06417" y="1895401"/>
            <a:ext cx="2650444" cy="2650444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1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WANT TO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5645" y="1895401"/>
            <a:ext cx="1931987" cy="1931987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YOUR PROJECT TITLE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97632" y="2481000"/>
            <a:ext cx="4811432" cy="523220"/>
            <a:chOff x="5097632" y="2481000"/>
            <a:chExt cx="4811432" cy="523220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374377" y="2481000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0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3"/>
          <p:cNvSpPr>
            <a:spLocks/>
          </p:cNvSpPr>
          <p:nvPr/>
        </p:nvSpPr>
        <p:spPr bwMode="auto">
          <a:xfrm>
            <a:off x="146050" y="2300288"/>
            <a:ext cx="11541125" cy="3565525"/>
          </a:xfrm>
          <a:custGeom>
            <a:avLst/>
            <a:gdLst>
              <a:gd name="T0" fmla="*/ 3368 w 3476"/>
              <a:gd name="T1" fmla="*/ 995 h 1074"/>
              <a:gd name="T2" fmla="*/ 2628 w 3476"/>
              <a:gd name="T3" fmla="*/ 974 h 1074"/>
              <a:gd name="T4" fmla="*/ 1548 w 3476"/>
              <a:gd name="T5" fmla="*/ 610 h 1074"/>
              <a:gd name="T6" fmla="*/ 886 w 3476"/>
              <a:gd name="T7" fmla="*/ 150 h 1074"/>
              <a:gd name="T8" fmla="*/ 675 w 3476"/>
              <a:gd name="T9" fmla="*/ 36 h 1074"/>
              <a:gd name="T10" fmla="*/ 675 w 3476"/>
              <a:gd name="T11" fmla="*/ 36 h 1074"/>
              <a:gd name="T12" fmla="*/ 670 w 3476"/>
              <a:gd name="T13" fmla="*/ 32 h 1074"/>
              <a:gd name="T14" fmla="*/ 665 w 3476"/>
              <a:gd name="T15" fmla="*/ 29 h 1074"/>
              <a:gd name="T16" fmla="*/ 659 w 3476"/>
              <a:gd name="T17" fmla="*/ 27 h 1074"/>
              <a:gd name="T18" fmla="*/ 654 w 3476"/>
              <a:gd name="T19" fmla="*/ 25 h 1074"/>
              <a:gd name="T20" fmla="*/ 649 w 3476"/>
              <a:gd name="T21" fmla="*/ 23 h 1074"/>
              <a:gd name="T22" fmla="*/ 643 w 3476"/>
              <a:gd name="T23" fmla="*/ 22 h 1074"/>
              <a:gd name="T24" fmla="*/ 633 w 3476"/>
              <a:gd name="T25" fmla="*/ 20 h 1074"/>
              <a:gd name="T26" fmla="*/ 622 w 3476"/>
              <a:gd name="T27" fmla="*/ 19 h 1074"/>
              <a:gd name="T28" fmla="*/ 611 w 3476"/>
              <a:gd name="T29" fmla="*/ 20 h 1074"/>
              <a:gd name="T30" fmla="*/ 601 w 3476"/>
              <a:gd name="T31" fmla="*/ 21 h 1074"/>
              <a:gd name="T32" fmla="*/ 591 w 3476"/>
              <a:gd name="T33" fmla="*/ 23 h 1074"/>
              <a:gd name="T34" fmla="*/ 581 w 3476"/>
              <a:gd name="T35" fmla="*/ 25 h 1074"/>
              <a:gd name="T36" fmla="*/ 573 w 3476"/>
              <a:gd name="T37" fmla="*/ 27 h 1074"/>
              <a:gd name="T38" fmla="*/ 569 w 3476"/>
              <a:gd name="T39" fmla="*/ 28 h 1074"/>
              <a:gd name="T40" fmla="*/ 565 w 3476"/>
              <a:gd name="T41" fmla="*/ 30 h 1074"/>
              <a:gd name="T42" fmla="*/ 562 w 3476"/>
              <a:gd name="T43" fmla="*/ 31 h 1074"/>
              <a:gd name="T44" fmla="*/ 559 w 3476"/>
              <a:gd name="T45" fmla="*/ 32 h 1074"/>
              <a:gd name="T46" fmla="*/ 556 w 3476"/>
              <a:gd name="T47" fmla="*/ 33 h 1074"/>
              <a:gd name="T48" fmla="*/ 554 w 3476"/>
              <a:gd name="T49" fmla="*/ 34 h 1074"/>
              <a:gd name="T50" fmla="*/ 551 w 3476"/>
              <a:gd name="T51" fmla="*/ 35 h 1074"/>
              <a:gd name="T52" fmla="*/ 550 w 3476"/>
              <a:gd name="T53" fmla="*/ 36 h 1074"/>
              <a:gd name="T54" fmla="*/ 548 w 3476"/>
              <a:gd name="T55" fmla="*/ 37 h 1074"/>
              <a:gd name="T56" fmla="*/ 546 w 3476"/>
              <a:gd name="T57" fmla="*/ 38 h 1074"/>
              <a:gd name="T58" fmla="*/ 376 w 3476"/>
              <a:gd name="T59" fmla="*/ 40 h 1074"/>
              <a:gd name="T60" fmla="*/ 26 w 3476"/>
              <a:gd name="T61" fmla="*/ 34 h 1074"/>
              <a:gd name="T62" fmla="*/ 229 w 3476"/>
              <a:gd name="T63" fmla="*/ 371 h 1074"/>
              <a:gd name="T64" fmla="*/ 457 w 3476"/>
              <a:gd name="T65" fmla="*/ 116 h 1074"/>
              <a:gd name="T66" fmla="*/ 631 w 3476"/>
              <a:gd name="T67" fmla="*/ 48 h 1074"/>
              <a:gd name="T68" fmla="*/ 635 w 3476"/>
              <a:gd name="T69" fmla="*/ 45 h 1074"/>
              <a:gd name="T70" fmla="*/ 638 w 3476"/>
              <a:gd name="T71" fmla="*/ 44 h 1074"/>
              <a:gd name="T72" fmla="*/ 641 w 3476"/>
              <a:gd name="T73" fmla="*/ 43 h 1074"/>
              <a:gd name="T74" fmla="*/ 645 w 3476"/>
              <a:gd name="T75" fmla="*/ 43 h 1074"/>
              <a:gd name="T76" fmla="*/ 648 w 3476"/>
              <a:gd name="T77" fmla="*/ 43 h 1074"/>
              <a:gd name="T78" fmla="*/ 651 w 3476"/>
              <a:gd name="T79" fmla="*/ 43 h 1074"/>
              <a:gd name="T80" fmla="*/ 654 w 3476"/>
              <a:gd name="T81" fmla="*/ 44 h 1074"/>
              <a:gd name="T82" fmla="*/ 657 w 3476"/>
              <a:gd name="T83" fmla="*/ 45 h 1074"/>
              <a:gd name="T84" fmla="*/ 660 w 3476"/>
              <a:gd name="T85" fmla="*/ 46 h 1074"/>
              <a:gd name="T86" fmla="*/ 662 w 3476"/>
              <a:gd name="T87" fmla="*/ 47 h 1074"/>
              <a:gd name="T88" fmla="*/ 665 w 3476"/>
              <a:gd name="T89" fmla="*/ 48 h 1074"/>
              <a:gd name="T90" fmla="*/ 667 w 3476"/>
              <a:gd name="T91" fmla="*/ 49 h 1074"/>
              <a:gd name="T92" fmla="*/ 669 w 3476"/>
              <a:gd name="T93" fmla="*/ 51 h 1074"/>
              <a:gd name="T94" fmla="*/ 671 w 3476"/>
              <a:gd name="T95" fmla="*/ 52 h 1074"/>
              <a:gd name="T96" fmla="*/ 672 w 3476"/>
              <a:gd name="T97" fmla="*/ 53 h 1074"/>
              <a:gd name="T98" fmla="*/ 657 w 3476"/>
              <a:gd name="T99" fmla="*/ 158 h 1074"/>
              <a:gd name="T100" fmla="*/ 737 w 3476"/>
              <a:gd name="T101" fmla="*/ 224 h 1074"/>
              <a:gd name="T102" fmla="*/ 1125 w 3476"/>
              <a:gd name="T103" fmla="*/ 339 h 1074"/>
              <a:gd name="T104" fmla="*/ 1565 w 3476"/>
              <a:gd name="T105" fmla="*/ 632 h 1074"/>
              <a:gd name="T106" fmla="*/ 2153 w 3476"/>
              <a:gd name="T107" fmla="*/ 882 h 1074"/>
              <a:gd name="T108" fmla="*/ 2885 w 3476"/>
              <a:gd name="T109" fmla="*/ 986 h 1074"/>
              <a:gd name="T110" fmla="*/ 3288 w 3476"/>
              <a:gd name="T111" fmla="*/ 1052 h 1074"/>
              <a:gd name="T112" fmla="*/ 3445 w 3476"/>
              <a:gd name="T113" fmla="*/ 1012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76" h="1074">
                <a:moveTo>
                  <a:pt x="3445" y="1012"/>
                </a:moveTo>
                <a:cubicBezTo>
                  <a:pt x="3414" y="968"/>
                  <a:pt x="3368" y="995"/>
                  <a:pt x="3368" y="995"/>
                </a:cubicBezTo>
                <a:cubicBezTo>
                  <a:pt x="3368" y="995"/>
                  <a:pt x="3302" y="1034"/>
                  <a:pt x="3217" y="995"/>
                </a:cubicBezTo>
                <a:cubicBezTo>
                  <a:pt x="3132" y="956"/>
                  <a:pt x="3021" y="888"/>
                  <a:pt x="2628" y="974"/>
                </a:cubicBezTo>
                <a:cubicBezTo>
                  <a:pt x="2234" y="1059"/>
                  <a:pt x="2206" y="872"/>
                  <a:pt x="2125" y="698"/>
                </a:cubicBezTo>
                <a:cubicBezTo>
                  <a:pt x="2044" y="523"/>
                  <a:pt x="1869" y="503"/>
                  <a:pt x="1548" y="610"/>
                </a:cubicBezTo>
                <a:cubicBezTo>
                  <a:pt x="1226" y="716"/>
                  <a:pt x="1150" y="332"/>
                  <a:pt x="1144" y="295"/>
                </a:cubicBezTo>
                <a:cubicBezTo>
                  <a:pt x="1137" y="258"/>
                  <a:pt x="1025" y="86"/>
                  <a:pt x="886" y="150"/>
                </a:cubicBezTo>
                <a:cubicBezTo>
                  <a:pt x="742" y="216"/>
                  <a:pt x="718" y="111"/>
                  <a:pt x="718" y="111"/>
                </a:cubicBezTo>
                <a:cubicBezTo>
                  <a:pt x="710" y="72"/>
                  <a:pt x="694" y="49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3" y="34"/>
                  <a:pt x="672" y="33"/>
                  <a:pt x="670" y="32"/>
                </a:cubicBezTo>
                <a:cubicBezTo>
                  <a:pt x="670" y="32"/>
                  <a:pt x="670" y="32"/>
                  <a:pt x="670" y="32"/>
                </a:cubicBezTo>
                <a:cubicBezTo>
                  <a:pt x="668" y="31"/>
                  <a:pt x="667" y="30"/>
                  <a:pt x="665" y="29"/>
                </a:cubicBezTo>
                <a:cubicBezTo>
                  <a:pt x="665" y="29"/>
                  <a:pt x="665" y="29"/>
                  <a:pt x="665" y="29"/>
                </a:cubicBezTo>
                <a:cubicBezTo>
                  <a:pt x="663" y="28"/>
                  <a:pt x="662" y="28"/>
                  <a:pt x="660" y="27"/>
                </a:cubicBezTo>
                <a:cubicBezTo>
                  <a:pt x="660" y="27"/>
                  <a:pt x="660" y="27"/>
                  <a:pt x="659" y="27"/>
                </a:cubicBezTo>
                <a:cubicBezTo>
                  <a:pt x="658" y="26"/>
                  <a:pt x="656" y="25"/>
                  <a:pt x="655" y="25"/>
                </a:cubicBezTo>
                <a:cubicBezTo>
                  <a:pt x="654" y="25"/>
                  <a:pt x="654" y="25"/>
                  <a:pt x="654" y="25"/>
                </a:cubicBezTo>
                <a:cubicBezTo>
                  <a:pt x="653" y="24"/>
                  <a:pt x="651" y="24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7" y="23"/>
                  <a:pt x="645" y="22"/>
                  <a:pt x="644" y="22"/>
                </a:cubicBezTo>
                <a:cubicBezTo>
                  <a:pt x="644" y="22"/>
                  <a:pt x="644" y="22"/>
                  <a:pt x="643" y="22"/>
                </a:cubicBezTo>
                <a:cubicBezTo>
                  <a:pt x="640" y="21"/>
                  <a:pt x="636" y="20"/>
                  <a:pt x="633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29" y="20"/>
                  <a:pt x="625" y="19"/>
                  <a:pt x="622" y="19"/>
                </a:cubicBezTo>
                <a:cubicBezTo>
                  <a:pt x="622" y="19"/>
                  <a:pt x="622" y="19"/>
                  <a:pt x="622" y="19"/>
                </a:cubicBezTo>
                <a:cubicBezTo>
                  <a:pt x="618" y="19"/>
                  <a:pt x="615" y="19"/>
                  <a:pt x="611" y="20"/>
                </a:cubicBezTo>
                <a:cubicBezTo>
                  <a:pt x="611" y="20"/>
                  <a:pt x="611" y="20"/>
                  <a:pt x="611" y="20"/>
                </a:cubicBezTo>
                <a:cubicBezTo>
                  <a:pt x="608" y="20"/>
                  <a:pt x="604" y="20"/>
                  <a:pt x="601" y="21"/>
                </a:cubicBezTo>
                <a:cubicBezTo>
                  <a:pt x="601" y="21"/>
                  <a:pt x="601" y="21"/>
                  <a:pt x="601" y="21"/>
                </a:cubicBezTo>
                <a:cubicBezTo>
                  <a:pt x="597" y="21"/>
                  <a:pt x="594" y="22"/>
                  <a:pt x="591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88" y="23"/>
                  <a:pt x="585" y="24"/>
                  <a:pt x="582" y="25"/>
                </a:cubicBezTo>
                <a:cubicBezTo>
                  <a:pt x="582" y="25"/>
                  <a:pt x="582" y="25"/>
                  <a:pt x="581" y="25"/>
                </a:cubicBezTo>
                <a:cubicBezTo>
                  <a:pt x="579" y="25"/>
                  <a:pt x="576" y="26"/>
                  <a:pt x="573" y="27"/>
                </a:cubicBezTo>
                <a:cubicBezTo>
                  <a:pt x="573" y="27"/>
                  <a:pt x="573" y="27"/>
                  <a:pt x="573" y="27"/>
                </a:cubicBezTo>
                <a:cubicBezTo>
                  <a:pt x="572" y="28"/>
                  <a:pt x="570" y="28"/>
                  <a:pt x="569" y="28"/>
                </a:cubicBezTo>
                <a:cubicBezTo>
                  <a:pt x="569" y="28"/>
                  <a:pt x="569" y="28"/>
                  <a:pt x="569" y="28"/>
                </a:cubicBezTo>
                <a:cubicBezTo>
                  <a:pt x="568" y="29"/>
                  <a:pt x="567" y="29"/>
                  <a:pt x="566" y="30"/>
                </a:cubicBezTo>
                <a:cubicBezTo>
                  <a:pt x="566" y="30"/>
                  <a:pt x="565" y="30"/>
                  <a:pt x="565" y="30"/>
                </a:cubicBezTo>
                <a:cubicBezTo>
                  <a:pt x="564" y="30"/>
                  <a:pt x="563" y="30"/>
                  <a:pt x="562" y="31"/>
                </a:cubicBezTo>
                <a:cubicBezTo>
                  <a:pt x="562" y="31"/>
                  <a:pt x="562" y="31"/>
                  <a:pt x="562" y="31"/>
                </a:cubicBezTo>
                <a:cubicBezTo>
                  <a:pt x="561" y="31"/>
                  <a:pt x="560" y="32"/>
                  <a:pt x="559" y="32"/>
                </a:cubicBezTo>
                <a:cubicBezTo>
                  <a:pt x="559" y="32"/>
                  <a:pt x="559" y="32"/>
                  <a:pt x="559" y="32"/>
                </a:cubicBezTo>
                <a:cubicBezTo>
                  <a:pt x="558" y="32"/>
                  <a:pt x="557" y="33"/>
                  <a:pt x="556" y="33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55" y="34"/>
                  <a:pt x="554" y="34"/>
                  <a:pt x="554" y="34"/>
                </a:cubicBezTo>
                <a:cubicBezTo>
                  <a:pt x="554" y="34"/>
                  <a:pt x="554" y="34"/>
                  <a:pt x="554" y="34"/>
                </a:cubicBezTo>
                <a:cubicBezTo>
                  <a:pt x="553" y="35"/>
                  <a:pt x="552" y="35"/>
                  <a:pt x="552" y="35"/>
                </a:cubicBezTo>
                <a:cubicBezTo>
                  <a:pt x="552" y="35"/>
                  <a:pt x="551" y="35"/>
                  <a:pt x="551" y="35"/>
                </a:cubicBezTo>
                <a:cubicBezTo>
                  <a:pt x="551" y="36"/>
                  <a:pt x="550" y="36"/>
                  <a:pt x="550" y="36"/>
                </a:cubicBezTo>
                <a:cubicBezTo>
                  <a:pt x="550" y="36"/>
                  <a:pt x="550" y="36"/>
                  <a:pt x="550" y="36"/>
                </a:cubicBezTo>
                <a:cubicBezTo>
                  <a:pt x="549" y="36"/>
                  <a:pt x="549" y="36"/>
                  <a:pt x="548" y="37"/>
                </a:cubicBezTo>
                <a:cubicBezTo>
                  <a:pt x="548" y="37"/>
                  <a:pt x="548" y="37"/>
                  <a:pt x="548" y="37"/>
                </a:cubicBezTo>
                <a:cubicBezTo>
                  <a:pt x="547" y="37"/>
                  <a:pt x="547" y="37"/>
                  <a:pt x="547" y="38"/>
                </a:cubicBezTo>
                <a:cubicBezTo>
                  <a:pt x="547" y="38"/>
                  <a:pt x="547" y="38"/>
                  <a:pt x="546" y="38"/>
                </a:cubicBezTo>
                <a:cubicBezTo>
                  <a:pt x="546" y="38"/>
                  <a:pt x="546" y="38"/>
                  <a:pt x="546" y="38"/>
                </a:cubicBezTo>
                <a:cubicBezTo>
                  <a:pt x="376" y="40"/>
                  <a:pt x="376" y="40"/>
                  <a:pt x="376" y="40"/>
                </a:cubicBezTo>
                <a:cubicBezTo>
                  <a:pt x="324" y="52"/>
                  <a:pt x="234" y="51"/>
                  <a:pt x="160" y="20"/>
                </a:cubicBezTo>
                <a:cubicBezTo>
                  <a:pt x="111" y="0"/>
                  <a:pt x="58" y="19"/>
                  <a:pt x="26" y="34"/>
                </a:cubicBezTo>
                <a:cubicBezTo>
                  <a:pt x="9" y="66"/>
                  <a:pt x="0" y="103"/>
                  <a:pt x="0" y="142"/>
                </a:cubicBezTo>
                <a:cubicBezTo>
                  <a:pt x="0" y="268"/>
                  <a:pt x="102" y="371"/>
                  <a:pt x="229" y="371"/>
                </a:cubicBezTo>
                <a:cubicBezTo>
                  <a:pt x="356" y="371"/>
                  <a:pt x="458" y="268"/>
                  <a:pt x="458" y="142"/>
                </a:cubicBezTo>
                <a:cubicBezTo>
                  <a:pt x="458" y="133"/>
                  <a:pt x="458" y="124"/>
                  <a:pt x="457" y="116"/>
                </a:cubicBezTo>
                <a:cubicBezTo>
                  <a:pt x="627" y="50"/>
                  <a:pt x="627" y="50"/>
                  <a:pt x="627" y="50"/>
                </a:cubicBezTo>
                <a:cubicBezTo>
                  <a:pt x="628" y="49"/>
                  <a:pt x="630" y="48"/>
                  <a:pt x="631" y="48"/>
                </a:cubicBezTo>
                <a:cubicBezTo>
                  <a:pt x="631" y="47"/>
                  <a:pt x="631" y="47"/>
                  <a:pt x="631" y="47"/>
                </a:cubicBezTo>
                <a:cubicBezTo>
                  <a:pt x="632" y="46"/>
                  <a:pt x="633" y="46"/>
                  <a:pt x="635" y="45"/>
                </a:cubicBezTo>
                <a:cubicBezTo>
                  <a:pt x="635" y="45"/>
                  <a:pt x="635" y="45"/>
                  <a:pt x="635" y="45"/>
                </a:cubicBezTo>
                <a:cubicBezTo>
                  <a:pt x="636" y="45"/>
                  <a:pt x="637" y="45"/>
                  <a:pt x="638" y="44"/>
                </a:cubicBezTo>
                <a:cubicBezTo>
                  <a:pt x="638" y="44"/>
                  <a:pt x="638" y="44"/>
                  <a:pt x="638" y="44"/>
                </a:cubicBezTo>
                <a:cubicBezTo>
                  <a:pt x="639" y="44"/>
                  <a:pt x="640" y="43"/>
                  <a:pt x="641" y="43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3" y="43"/>
                  <a:pt x="644" y="43"/>
                  <a:pt x="645" y="43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46" y="43"/>
                  <a:pt x="647" y="43"/>
                  <a:pt x="648" y="43"/>
                </a:cubicBezTo>
                <a:cubicBezTo>
                  <a:pt x="648" y="43"/>
                  <a:pt x="648" y="43"/>
                  <a:pt x="649" y="43"/>
                </a:cubicBezTo>
                <a:cubicBezTo>
                  <a:pt x="649" y="43"/>
                  <a:pt x="650" y="43"/>
                  <a:pt x="651" y="43"/>
                </a:cubicBezTo>
                <a:cubicBezTo>
                  <a:pt x="651" y="43"/>
                  <a:pt x="651" y="43"/>
                  <a:pt x="651" y="43"/>
                </a:cubicBezTo>
                <a:cubicBezTo>
                  <a:pt x="652" y="43"/>
                  <a:pt x="653" y="43"/>
                  <a:pt x="654" y="44"/>
                </a:cubicBezTo>
                <a:cubicBezTo>
                  <a:pt x="654" y="44"/>
                  <a:pt x="655" y="44"/>
                  <a:pt x="655" y="44"/>
                </a:cubicBezTo>
                <a:cubicBezTo>
                  <a:pt x="656" y="44"/>
                  <a:pt x="656" y="44"/>
                  <a:pt x="657" y="45"/>
                </a:cubicBezTo>
                <a:cubicBezTo>
                  <a:pt x="657" y="45"/>
                  <a:pt x="657" y="45"/>
                  <a:pt x="657" y="45"/>
                </a:cubicBezTo>
                <a:cubicBezTo>
                  <a:pt x="658" y="45"/>
                  <a:pt x="659" y="45"/>
                  <a:pt x="660" y="46"/>
                </a:cubicBezTo>
                <a:cubicBezTo>
                  <a:pt x="660" y="46"/>
                  <a:pt x="660" y="46"/>
                  <a:pt x="660" y="46"/>
                </a:cubicBezTo>
                <a:cubicBezTo>
                  <a:pt x="661" y="46"/>
                  <a:pt x="662" y="46"/>
                  <a:pt x="662" y="47"/>
                </a:cubicBezTo>
                <a:cubicBezTo>
                  <a:pt x="663" y="47"/>
                  <a:pt x="663" y="47"/>
                  <a:pt x="663" y="47"/>
                </a:cubicBezTo>
                <a:cubicBezTo>
                  <a:pt x="663" y="47"/>
                  <a:pt x="664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6" y="49"/>
                  <a:pt x="666" y="49"/>
                  <a:pt x="667" y="49"/>
                </a:cubicBezTo>
                <a:cubicBezTo>
                  <a:pt x="667" y="49"/>
                  <a:pt x="667" y="49"/>
                  <a:pt x="667" y="50"/>
                </a:cubicBezTo>
                <a:cubicBezTo>
                  <a:pt x="668" y="50"/>
                  <a:pt x="668" y="50"/>
                  <a:pt x="669" y="51"/>
                </a:cubicBezTo>
                <a:cubicBezTo>
                  <a:pt x="669" y="51"/>
                  <a:pt x="669" y="51"/>
                  <a:pt x="669" y="51"/>
                </a:cubicBezTo>
                <a:cubicBezTo>
                  <a:pt x="670" y="51"/>
                  <a:pt x="670" y="52"/>
                  <a:pt x="671" y="52"/>
                </a:cubicBezTo>
                <a:cubicBezTo>
                  <a:pt x="671" y="52"/>
                  <a:pt x="671" y="52"/>
                  <a:pt x="671" y="52"/>
                </a:cubicBezTo>
                <a:cubicBezTo>
                  <a:pt x="671" y="53"/>
                  <a:pt x="672" y="53"/>
                  <a:pt x="672" y="53"/>
                </a:cubicBezTo>
                <a:cubicBezTo>
                  <a:pt x="674" y="55"/>
                  <a:pt x="675" y="56"/>
                  <a:pt x="675" y="56"/>
                </a:cubicBezTo>
                <a:cubicBezTo>
                  <a:pt x="740" y="158"/>
                  <a:pt x="657" y="158"/>
                  <a:pt x="657" y="158"/>
                </a:cubicBezTo>
                <a:cubicBezTo>
                  <a:pt x="657" y="158"/>
                  <a:pt x="502" y="108"/>
                  <a:pt x="521" y="198"/>
                </a:cubicBezTo>
                <a:cubicBezTo>
                  <a:pt x="541" y="295"/>
                  <a:pt x="694" y="255"/>
                  <a:pt x="737" y="224"/>
                </a:cubicBezTo>
                <a:cubicBezTo>
                  <a:pt x="780" y="194"/>
                  <a:pt x="848" y="186"/>
                  <a:pt x="848" y="186"/>
                </a:cubicBezTo>
                <a:cubicBezTo>
                  <a:pt x="1098" y="171"/>
                  <a:pt x="1125" y="339"/>
                  <a:pt x="1125" y="339"/>
                </a:cubicBezTo>
                <a:cubicBezTo>
                  <a:pt x="1125" y="339"/>
                  <a:pt x="1150" y="426"/>
                  <a:pt x="1196" y="560"/>
                </a:cubicBezTo>
                <a:cubicBezTo>
                  <a:pt x="1251" y="722"/>
                  <a:pt x="1433" y="688"/>
                  <a:pt x="1565" y="632"/>
                </a:cubicBezTo>
                <a:cubicBezTo>
                  <a:pt x="1697" y="576"/>
                  <a:pt x="1768" y="578"/>
                  <a:pt x="1768" y="578"/>
                </a:cubicBezTo>
                <a:cubicBezTo>
                  <a:pt x="2057" y="580"/>
                  <a:pt x="2044" y="714"/>
                  <a:pt x="2153" y="882"/>
                </a:cubicBezTo>
                <a:cubicBezTo>
                  <a:pt x="2262" y="1050"/>
                  <a:pt x="2457" y="1032"/>
                  <a:pt x="2502" y="1022"/>
                </a:cubicBezTo>
                <a:cubicBezTo>
                  <a:pt x="2551" y="1011"/>
                  <a:pt x="2794" y="954"/>
                  <a:pt x="2885" y="986"/>
                </a:cubicBezTo>
                <a:cubicBezTo>
                  <a:pt x="2976" y="1018"/>
                  <a:pt x="3106" y="1041"/>
                  <a:pt x="3132" y="1039"/>
                </a:cubicBezTo>
                <a:cubicBezTo>
                  <a:pt x="3166" y="1037"/>
                  <a:pt x="3257" y="1038"/>
                  <a:pt x="3288" y="1052"/>
                </a:cubicBezTo>
                <a:cubicBezTo>
                  <a:pt x="3318" y="1067"/>
                  <a:pt x="3342" y="1074"/>
                  <a:pt x="3368" y="1072"/>
                </a:cubicBezTo>
                <a:cubicBezTo>
                  <a:pt x="3393" y="1071"/>
                  <a:pt x="3476" y="1056"/>
                  <a:pt x="3445" y="10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6050" y="1952625"/>
            <a:ext cx="2278063" cy="1579563"/>
            <a:chOff x="146050" y="1952625"/>
            <a:chExt cx="2278063" cy="1579563"/>
          </a:xfrm>
        </p:grpSpPr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2071688" y="2105025"/>
              <a:ext cx="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4"/>
            <p:cNvSpPr>
              <a:spLocks/>
            </p:cNvSpPr>
            <p:nvPr/>
          </p:nvSpPr>
          <p:spPr bwMode="auto">
            <a:xfrm>
              <a:off x="146050" y="1952625"/>
              <a:ext cx="2278063" cy="1579563"/>
            </a:xfrm>
            <a:custGeom>
              <a:avLst/>
              <a:gdLst>
                <a:gd name="T0" fmla="*/ 671 w 686"/>
                <a:gd name="T1" fmla="*/ 125 h 476"/>
                <a:gd name="T2" fmla="*/ 629 w 686"/>
                <a:gd name="T3" fmla="*/ 25 h 476"/>
                <a:gd name="T4" fmla="*/ 595 w 686"/>
                <a:gd name="T5" fmla="*/ 5 h 476"/>
                <a:gd name="T6" fmla="*/ 579 w 686"/>
                <a:gd name="T7" fmla="*/ 39 h 476"/>
                <a:gd name="T8" fmla="*/ 409 w 686"/>
                <a:gd name="T9" fmla="*/ 105 h 476"/>
                <a:gd name="T10" fmla="*/ 229 w 686"/>
                <a:gd name="T11" fmla="*/ 17 h 476"/>
                <a:gd name="T12" fmla="*/ 0 w 686"/>
                <a:gd name="T13" fmla="*/ 247 h 476"/>
                <a:gd name="T14" fmla="*/ 229 w 686"/>
                <a:gd name="T15" fmla="*/ 476 h 476"/>
                <a:gd name="T16" fmla="*/ 458 w 686"/>
                <a:gd name="T17" fmla="*/ 247 h 476"/>
                <a:gd name="T18" fmla="*/ 457 w 686"/>
                <a:gd name="T19" fmla="*/ 221 h 476"/>
                <a:gd name="T20" fmla="*/ 627 w 686"/>
                <a:gd name="T21" fmla="*/ 155 h 476"/>
                <a:gd name="T22" fmla="*/ 663 w 686"/>
                <a:gd name="T23" fmla="*/ 166 h 476"/>
                <a:gd name="T24" fmla="*/ 671 w 686"/>
                <a:gd name="T25" fmla="*/ 12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476">
                  <a:moveTo>
                    <a:pt x="671" y="125"/>
                  </a:moveTo>
                  <a:cubicBezTo>
                    <a:pt x="629" y="25"/>
                    <a:pt x="629" y="25"/>
                    <a:pt x="629" y="25"/>
                  </a:cubicBezTo>
                  <a:cubicBezTo>
                    <a:pt x="623" y="15"/>
                    <a:pt x="614" y="0"/>
                    <a:pt x="595" y="5"/>
                  </a:cubicBezTo>
                  <a:cubicBezTo>
                    <a:pt x="581" y="9"/>
                    <a:pt x="579" y="28"/>
                    <a:pt x="579" y="39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367" y="52"/>
                    <a:pt x="302" y="17"/>
                    <a:pt x="229" y="17"/>
                  </a:cubicBezTo>
                  <a:cubicBezTo>
                    <a:pt x="102" y="17"/>
                    <a:pt x="0" y="120"/>
                    <a:pt x="0" y="247"/>
                  </a:cubicBezTo>
                  <a:cubicBezTo>
                    <a:pt x="0" y="373"/>
                    <a:pt x="102" y="476"/>
                    <a:pt x="229" y="476"/>
                  </a:cubicBezTo>
                  <a:cubicBezTo>
                    <a:pt x="356" y="476"/>
                    <a:pt x="458" y="373"/>
                    <a:pt x="458" y="247"/>
                  </a:cubicBezTo>
                  <a:cubicBezTo>
                    <a:pt x="458" y="238"/>
                    <a:pt x="458" y="229"/>
                    <a:pt x="457" y="221"/>
                  </a:cubicBezTo>
                  <a:cubicBezTo>
                    <a:pt x="627" y="155"/>
                    <a:pt x="627" y="155"/>
                    <a:pt x="627" y="155"/>
                  </a:cubicBezTo>
                  <a:cubicBezTo>
                    <a:pt x="636" y="163"/>
                    <a:pt x="649" y="172"/>
                    <a:pt x="663" y="166"/>
                  </a:cubicBezTo>
                  <a:cubicBezTo>
                    <a:pt x="686" y="156"/>
                    <a:pt x="671" y="125"/>
                    <a:pt x="671" y="125"/>
                  </a:cubicBezTo>
                  <a:close/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114550" y="1978025"/>
              <a:ext cx="273050" cy="534988"/>
            </a:xfrm>
            <a:custGeom>
              <a:avLst/>
              <a:gdLst>
                <a:gd name="T0" fmla="*/ 31 w 82"/>
                <a:gd name="T1" fmla="*/ 9 h 161"/>
                <a:gd name="T2" fmla="*/ 9 w 82"/>
                <a:gd name="T3" fmla="*/ 29 h 161"/>
                <a:gd name="T4" fmla="*/ 57 w 82"/>
                <a:gd name="T5" fmla="*/ 138 h 161"/>
                <a:gd name="T6" fmla="*/ 82 w 82"/>
                <a:gd name="T7" fmla="*/ 13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1">
                  <a:moveTo>
                    <a:pt x="31" y="9"/>
                  </a:moveTo>
                  <a:cubicBezTo>
                    <a:pt x="31" y="9"/>
                    <a:pt x="0" y="0"/>
                    <a:pt x="9" y="29"/>
                  </a:cubicBezTo>
                  <a:cubicBezTo>
                    <a:pt x="19" y="58"/>
                    <a:pt x="57" y="138"/>
                    <a:pt x="57" y="138"/>
                  </a:cubicBezTo>
                  <a:cubicBezTo>
                    <a:pt x="57" y="138"/>
                    <a:pt x="67" y="161"/>
                    <a:pt x="82" y="13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auto">
            <a:xfrm>
              <a:off x="2344738" y="2413000"/>
              <a:ext cx="55563" cy="69850"/>
            </a:xfrm>
            <a:custGeom>
              <a:avLst/>
              <a:gdLst>
                <a:gd name="T0" fmla="*/ 10 w 17"/>
                <a:gd name="T1" fmla="*/ 0 h 21"/>
                <a:gd name="T2" fmla="*/ 0 w 17"/>
                <a:gd name="T3" fmla="*/ 13 h 21"/>
                <a:gd name="T4" fmla="*/ 5 w 17"/>
                <a:gd name="T5" fmla="*/ 15 h 21"/>
                <a:gd name="T6" fmla="*/ 12 w 17"/>
                <a:gd name="T7" fmla="*/ 21 h 21"/>
                <a:gd name="T8" fmla="*/ 17 w 17"/>
                <a:gd name="T9" fmla="*/ 12 h 21"/>
                <a:gd name="T10" fmla="*/ 16 w 17"/>
                <a:gd name="T11" fmla="*/ 4 h 21"/>
                <a:gd name="T12" fmla="*/ 10 w 1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0" y="0"/>
                  </a:moveTo>
                  <a:cubicBezTo>
                    <a:pt x="10" y="0"/>
                    <a:pt x="5" y="8"/>
                    <a:pt x="0" y="13"/>
                  </a:cubicBezTo>
                  <a:cubicBezTo>
                    <a:pt x="0" y="13"/>
                    <a:pt x="5" y="15"/>
                    <a:pt x="5" y="15"/>
                  </a:cubicBezTo>
                  <a:cubicBezTo>
                    <a:pt x="5" y="15"/>
                    <a:pt x="10" y="19"/>
                    <a:pt x="12" y="2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A4B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79093" y="2135505"/>
            <a:ext cx="2874033" cy="880036"/>
            <a:chOff x="3079093" y="2135505"/>
            <a:chExt cx="2874033" cy="880036"/>
          </a:xfrm>
        </p:grpSpPr>
        <p:sp>
          <p:nvSpPr>
            <p:cNvPr id="13" name="椭圆 12"/>
            <p:cNvSpPr/>
            <p:nvPr/>
          </p:nvSpPr>
          <p:spPr>
            <a:xfrm>
              <a:off x="3079093" y="2146439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248457" y="2260554"/>
              <a:ext cx="344925" cy="410545"/>
              <a:chOff x="2155826" y="2678113"/>
              <a:chExt cx="650875" cy="774700"/>
            </a:xfrm>
          </p:grpSpPr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786340" y="2369210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81832" y="2135505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08180" y="3474838"/>
            <a:ext cx="2822566" cy="880036"/>
            <a:chOff x="6208180" y="3474838"/>
            <a:chExt cx="2822566" cy="880036"/>
          </a:xfrm>
        </p:grpSpPr>
        <p:sp>
          <p:nvSpPr>
            <p:cNvPr id="27" name="椭圆 26"/>
            <p:cNvSpPr/>
            <p:nvPr/>
          </p:nvSpPr>
          <p:spPr>
            <a:xfrm>
              <a:off x="6208180" y="348625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41230" y="3626704"/>
              <a:ext cx="410302" cy="408730"/>
              <a:chOff x="5375392" y="3582376"/>
              <a:chExt cx="828675" cy="825500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6863960" y="370854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859452" y="347483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760574" y="4015762"/>
            <a:ext cx="2251241" cy="1542544"/>
            <a:chOff x="9760574" y="4015762"/>
            <a:chExt cx="2251241" cy="1542544"/>
          </a:xfrm>
        </p:grpSpPr>
        <p:sp>
          <p:nvSpPr>
            <p:cNvPr id="42" name="椭圆 41"/>
            <p:cNvSpPr/>
            <p:nvPr/>
          </p:nvSpPr>
          <p:spPr>
            <a:xfrm>
              <a:off x="9760574" y="4845328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55151" y="5012128"/>
              <a:ext cx="323824" cy="296677"/>
              <a:chOff x="7410450" y="5518151"/>
              <a:chExt cx="795338" cy="728662"/>
            </a:xfrm>
          </p:grpSpPr>
          <p:sp>
            <p:nvSpPr>
              <p:cNvPr id="44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9845029" y="4249467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840521" y="4015762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13706" y="4926215"/>
            <a:ext cx="2171294" cy="1668092"/>
            <a:chOff x="7613706" y="4926215"/>
            <a:chExt cx="2171294" cy="1668092"/>
          </a:xfrm>
        </p:grpSpPr>
        <p:sp>
          <p:nvSpPr>
            <p:cNvPr id="36" name="椭圆 35"/>
            <p:cNvSpPr/>
            <p:nvPr/>
          </p:nvSpPr>
          <p:spPr>
            <a:xfrm>
              <a:off x="7687669" y="492621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865175" y="5137406"/>
              <a:ext cx="357966" cy="254019"/>
              <a:chOff x="5389679" y="1972651"/>
              <a:chExt cx="825500" cy="585788"/>
            </a:xfrm>
          </p:grpSpPr>
          <p:sp>
            <p:nvSpPr>
              <p:cNvPr id="38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618214" y="594797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613706" y="571427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24746" y="3813314"/>
            <a:ext cx="2171294" cy="1612890"/>
            <a:chOff x="4324746" y="3813314"/>
            <a:chExt cx="2171294" cy="1612890"/>
          </a:xfrm>
        </p:grpSpPr>
        <p:sp>
          <p:nvSpPr>
            <p:cNvPr id="19" name="椭圆 18"/>
            <p:cNvSpPr/>
            <p:nvPr/>
          </p:nvSpPr>
          <p:spPr>
            <a:xfrm>
              <a:off x="4384018" y="3813314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41591" y="3970887"/>
              <a:ext cx="397832" cy="397832"/>
              <a:chOff x="3732329" y="3622064"/>
              <a:chExt cx="771526" cy="771525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4329254" y="477987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324746" y="454616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001" y="3677573"/>
            <a:ext cx="2862613" cy="964444"/>
            <a:chOff x="661001" y="3677573"/>
            <a:chExt cx="2862613" cy="964444"/>
          </a:xfrm>
        </p:grpSpPr>
        <p:sp>
          <p:nvSpPr>
            <p:cNvPr id="70" name="矩形 69"/>
            <p:cNvSpPr/>
            <p:nvPr/>
          </p:nvSpPr>
          <p:spPr>
            <a:xfrm>
              <a:off x="661001" y="3995686"/>
              <a:ext cx="28626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84630" y="3677573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901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65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1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68532" y="3177063"/>
            <a:ext cx="2070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Four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629509" y="4710023"/>
            <a:ext cx="2909978" cy="396815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389786" y="4989095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4968815" y="3950898"/>
            <a:ext cx="2576423" cy="707366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4980317" y="3479321"/>
            <a:ext cx="2208362" cy="425570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411638" y="2892725"/>
            <a:ext cx="1777041" cy="523335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5417389" y="2518913"/>
            <a:ext cx="1500996" cy="310551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750943" y="2018581"/>
            <a:ext cx="1178944" cy="442823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529801" y="455777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4733027" y="377927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7173242" y="3313451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5177666" y="272110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6912634" y="2350168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538158" y="182970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169684" y="177290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70978" y="266876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2521" y="3747318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3400" y="4948786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73242" y="2331452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49688" y="328517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28449" y="45294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0307" y="5811253"/>
            <a:ext cx="5033438" cy="883055"/>
            <a:chOff x="3740307" y="5811253"/>
            <a:chExt cx="5033438" cy="883055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/>
                <a:t>ADD YOUR TITLE</a:t>
              </a:r>
              <a:endParaRPr lang="zh-CN" altLang="en-US" sz="16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IF YOU LIKE THIS POWERPOINT TEMPLATE,PLEASE FOCUS ON ME,YOU WILL GET BETTER.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6136105" y="1720516"/>
            <a:ext cx="197139" cy="3970421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" fmla="*/ 157189 w 209949"/>
              <a:gd name="connsiteY0" fmla="*/ 0 h 3970421"/>
              <a:gd name="connsiteX1" fmla="*/ 181252 w 209949"/>
              <a:gd name="connsiteY1" fmla="*/ 2165684 h 3970421"/>
              <a:gd name="connsiteX2" fmla="*/ 12810 w 20994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4725720" y="4378623"/>
            <a:ext cx="2802551" cy="2147774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5"/>
          <p:cNvSpPr/>
          <p:nvPr/>
        </p:nvSpPr>
        <p:spPr>
          <a:xfrm>
            <a:off x="5122249" y="2918121"/>
            <a:ext cx="624938" cy="2982997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2" name="立方体 15"/>
          <p:cNvSpPr/>
          <p:nvPr/>
        </p:nvSpPr>
        <p:spPr>
          <a:xfrm>
            <a:off x="5976440" y="2139522"/>
            <a:ext cx="721362" cy="3417564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立方体 15"/>
          <p:cNvSpPr/>
          <p:nvPr/>
        </p:nvSpPr>
        <p:spPr>
          <a:xfrm>
            <a:off x="5620189" y="3376246"/>
            <a:ext cx="624938" cy="2631496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立方体 15"/>
          <p:cNvSpPr/>
          <p:nvPr/>
        </p:nvSpPr>
        <p:spPr>
          <a:xfrm>
            <a:off x="6530480" y="3727423"/>
            <a:ext cx="467259" cy="2230351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020554" y="4433065"/>
            <a:ext cx="5077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97802" y="2627711"/>
            <a:ext cx="10095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4458512" y="3434861"/>
            <a:ext cx="663737" cy="85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64469" y="5427784"/>
            <a:ext cx="6577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907559" y="2700902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03051" y="24671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11896" y="451950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07388" y="428580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85769" y="3528280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8006" y="328956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91726" y="5271481"/>
            <a:ext cx="2172743" cy="885044"/>
            <a:chOff x="2291726" y="5271481"/>
            <a:chExt cx="2172743" cy="885044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4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5259918" y="4429839"/>
            <a:ext cx="1621330" cy="162133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7" name="饼形 6"/>
          <p:cNvSpPr/>
          <p:nvPr/>
        </p:nvSpPr>
        <p:spPr>
          <a:xfrm>
            <a:off x="5346915" y="4436612"/>
            <a:ext cx="1421747" cy="1421747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矩形 10"/>
          <p:cNvSpPr/>
          <p:nvPr/>
        </p:nvSpPr>
        <p:spPr>
          <a:xfrm>
            <a:off x="6011035" y="5369244"/>
            <a:ext cx="1350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21</a:t>
            </a:r>
            <a:r>
              <a:rPr lang="en-US" altLang="zh-CN" sz="140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6128752" y="3474214"/>
            <a:ext cx="1843367" cy="1843367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饼形 5"/>
          <p:cNvSpPr/>
          <p:nvPr/>
        </p:nvSpPr>
        <p:spPr>
          <a:xfrm>
            <a:off x="6280679" y="3594445"/>
            <a:ext cx="1561579" cy="1561579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0" name="矩形 9"/>
          <p:cNvSpPr/>
          <p:nvPr/>
        </p:nvSpPr>
        <p:spPr>
          <a:xfrm>
            <a:off x="6997622" y="4557815"/>
            <a:ext cx="1350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+mj-ea"/>
                <a:ea typeface="+mj-ea"/>
              </a:rPr>
              <a:t>32</a:t>
            </a:r>
            <a:r>
              <a:rPr lang="en-US" altLang="zh-CN" sz="1600" b="1" dirty="0">
                <a:latin typeface="+mj-ea"/>
                <a:ea typeface="+mj-ea"/>
              </a:rPr>
              <a:t>%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137809" y="1526305"/>
            <a:ext cx="2261273" cy="226127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327174" y="1720312"/>
            <a:ext cx="1882545" cy="1882545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7507862" y="2241771"/>
            <a:ext cx="13504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j-ea"/>
                <a:ea typeface="+mj-ea"/>
              </a:rPr>
              <a:t>63</a:t>
            </a:r>
            <a:r>
              <a:rPr lang="en-US" altLang="zh-CN" b="1" dirty="0">
                <a:latin typeface="+mj-ea"/>
                <a:ea typeface="+mj-ea"/>
              </a:rPr>
              <a:t>%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3315190" y="1709611"/>
            <a:ext cx="3286464" cy="328646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饼形 3"/>
          <p:cNvSpPr/>
          <p:nvPr/>
        </p:nvSpPr>
        <p:spPr>
          <a:xfrm>
            <a:off x="3614971" y="2014780"/>
            <a:ext cx="2712203" cy="2712203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8" name="矩形 7"/>
          <p:cNvSpPr/>
          <p:nvPr/>
        </p:nvSpPr>
        <p:spPr>
          <a:xfrm>
            <a:off x="4120419" y="2430751"/>
            <a:ext cx="1350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81</a:t>
            </a:r>
            <a:r>
              <a:rPr lang="en-US" altLang="zh-CN" sz="2000" dirty="0">
                <a:latin typeface="+mj-ea"/>
                <a:ea typeface="+mj-ea"/>
              </a:rPr>
              <a:t>%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81158" y="256839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3025" y="2302670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4047" y="4645297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5914" y="4379569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07537" y="5781471"/>
            <a:ext cx="324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29405" y="5515743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3721" y="3373283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42326" y="3043951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3146156" y="1751308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3074848" y="1885654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6200000">
            <a:off x="3554364" y="4121965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3535822" y="4730196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11700000">
            <a:off x="6461320" y="5702848"/>
            <a:ext cx="369618" cy="49770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0143445">
            <a:off x="7720722" y="4534122"/>
            <a:ext cx="469831" cy="6326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056959">
            <a:off x="8177006" y="2107678"/>
            <a:ext cx="537141" cy="72327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1627" y="675056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905888"/>
            <a:ext cx="12192000" cy="5037496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9120333" y="4580498"/>
            <a:ext cx="1197468" cy="1197468"/>
            <a:chOff x="9120333" y="4580498"/>
            <a:chExt cx="1197468" cy="1197468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>
                <a:spLocks/>
              </p:cNvSpPr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9"/>
              <p:cNvSpPr>
                <a:spLocks/>
              </p:cNvSpPr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0"/>
              <p:cNvSpPr>
                <a:spLocks/>
              </p:cNvSpPr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10358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0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660" y="1092432"/>
            <a:ext cx="1879495" cy="1757534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1"/>
              <a:ext cx="187949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2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337648" y="1975757"/>
            <a:ext cx="2931885" cy="2931885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2" y="3245550"/>
              <a:ext cx="1720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29100" y="5968769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55853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6" name="椭圆 5"/>
          <p:cNvSpPr/>
          <p:nvPr/>
        </p:nvSpPr>
        <p:spPr>
          <a:xfrm>
            <a:off x="3212121" y="390377"/>
            <a:ext cx="5757205" cy="5757205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7" name="椭圆 6"/>
          <p:cNvSpPr/>
          <p:nvPr/>
        </p:nvSpPr>
        <p:spPr>
          <a:xfrm>
            <a:off x="3282460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9" name="文本框 8"/>
          <p:cNvSpPr txBox="1"/>
          <p:nvPr/>
        </p:nvSpPr>
        <p:spPr>
          <a:xfrm>
            <a:off x="5525972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0097" y="2967335"/>
            <a:ext cx="4346126" cy="400110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72525" y="4605419"/>
            <a:ext cx="250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http://shop112784237.taobao.com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C75441-F0F2-47AF-A8E1-86695205DE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精致简约连续变化圆圈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1783</Words>
  <Application>Microsoft Office PowerPoint</Application>
  <PresentationFormat>宽屏</PresentationFormat>
  <Paragraphs>312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精致简约连续变化圆圈PPT模板</dc:title>
  <dc:creator>Administrator</dc:creator>
  <cp:lastModifiedBy>faith123</cp:lastModifiedBy>
  <cp:revision>122</cp:revision>
  <dcterms:created xsi:type="dcterms:W3CDTF">2016-06-05T13:58:04Z</dcterms:created>
  <dcterms:modified xsi:type="dcterms:W3CDTF">2019-11-21T03:18:59Z</dcterms:modified>
</cp:coreProperties>
</file>